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1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EM GIỮ TRANG PHỤC 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GỌN GÀNG, SẠCH SẼ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536996" y="5714999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8439" y="628113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47692" y="101849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8288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CHIẾC ÁO MÙA ĐÔNG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21582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967CF-5848-4CC7-BC07-8BEB36E17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093431"/>
            <a:ext cx="4379929" cy="298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345" y="4114800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Em mặc và giữ trang phục gọn gàng, sạch sẽ </a:t>
            </a:r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như </a:t>
            </a:r>
            <a:r>
              <a:rPr lang="en-US" sz="3200" dirty="0">
                <a:solidFill>
                  <a:srgbClr val="0000FF"/>
                </a:solidFill>
              </a:rPr>
              <a:t>thế nào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BD9D7-8905-4FFD-8ED0-06FBE1753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42" y="1066800"/>
            <a:ext cx="5784914" cy="31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600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EEC44-46AB-4CBE-A82A-DDE2EEAB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88" y="2959165"/>
            <a:ext cx="8001000" cy="2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8973" y="2209800"/>
            <a:ext cx="5671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bạn cách giữ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 của em.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4660" y="1905000"/>
            <a:ext cx="598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7718E-2846-481B-AB6C-9EF658E9BC1A}"/>
              </a:ext>
            </a:extLst>
          </p:cNvPr>
          <p:cNvSpPr txBox="1"/>
          <p:nvPr/>
        </p:nvSpPr>
        <p:spPr>
          <a:xfrm>
            <a:off x="406572" y="2580382"/>
            <a:ext cx="8349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9C793D-C9BC-4AED-AA4B-6B6B0ACF58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70" t="9302" r="10870" b="6994"/>
          <a:stretch/>
        </p:blipFill>
        <p:spPr>
          <a:xfrm>
            <a:off x="3749040" y="3733800"/>
            <a:ext cx="493776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5850" y="1529886"/>
            <a:ext cx="61013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rèn thói quen giữ trang phục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gàng, sạch sẽ.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2819400"/>
            <a:ext cx="6377067" cy="147001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00133" y="2945499"/>
            <a:ext cx="63770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581400" y="4470424"/>
            <a:ext cx="2133600" cy="193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184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16</cp:revision>
  <dcterms:created xsi:type="dcterms:W3CDTF">2006-08-16T00:00:00Z</dcterms:created>
  <dcterms:modified xsi:type="dcterms:W3CDTF">2023-09-18T07:41:14Z</dcterms:modified>
</cp:coreProperties>
</file>