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4.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8"/>
  </p:notesMasterIdLst>
  <p:handoutMasterIdLst>
    <p:handoutMasterId r:id="rId39"/>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11535" r:id="rId31"/>
    <p:sldId id="11527" r:id="rId32"/>
    <p:sldId id="11528" r:id="rId33"/>
    <p:sldId id="398" r:id="rId34"/>
    <p:sldId id="2007577185" r:id="rId35"/>
    <p:sldId id="2007577186" r:id="rId36"/>
    <p:sldId id="529"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82" d="100"/>
          <a:sy n="82" d="100"/>
        </p:scale>
        <p:origin x="72" y="192"/>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0.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1.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0.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0.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71.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6"/>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spid="1026"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6"/>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2400480" imgH="2619360"/>
        </mc:Choice>
        <mc:Fallback>
          <p:control name="TextBox1" r:id="rId2"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5"/>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6"/>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048280" imgH="809640"/>
        </mc:Choice>
        <mc:Fallback>
          <p:control name="TextBox1" r:id="rId2"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7"/>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4098"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2533</Words>
  <Application>Microsoft Office PowerPoint</Application>
  <PresentationFormat>On-screen Show (16:9)</PresentationFormat>
  <Paragraphs>173</Paragraphs>
  <Slides>33</Slides>
  <Notes>27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宋体</vt:lpstr>
      <vt:lpstr>Arial</vt:lpstr>
      <vt:lpstr>Calibri</vt:lpstr>
      <vt:lpstr>Cambria</vt:lpstr>
      <vt:lpstr>等线</vt:lpstr>
      <vt:lpstr>iCiel Crocante</vt:lpstr>
      <vt:lpstr>PT Sans</vt:lpstr>
      <vt:lpstr>Tahoma</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107</cp:revision>
  <dcterms:created xsi:type="dcterms:W3CDTF">2023-03-18T06:46:00Z</dcterms:created>
  <dcterms:modified xsi:type="dcterms:W3CDTF">2023-10-16T05:37:19Z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