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92" r:id="rId2"/>
    <p:sldId id="280" r:id="rId3"/>
    <p:sldId id="261" r:id="rId4"/>
    <p:sldId id="281" r:id="rId5"/>
    <p:sldId id="282" r:id="rId6"/>
    <p:sldId id="263" r:id="rId7"/>
    <p:sldId id="264" r:id="rId8"/>
    <p:sldId id="283" r:id="rId9"/>
    <p:sldId id="284" r:id="rId10"/>
    <p:sldId id="265" r:id="rId11"/>
    <p:sldId id="285" r:id="rId12"/>
    <p:sldId id="267" r:id="rId13"/>
    <p:sldId id="286" r:id="rId14"/>
    <p:sldId id="269" r:id="rId15"/>
    <p:sldId id="272" r:id="rId16"/>
    <p:sldId id="275" r:id="rId1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FF00FF"/>
    <a:srgbClr val="000066"/>
    <a:srgbClr val="FFFFFF"/>
    <a:srgbClr val="FF9900"/>
    <a:srgbClr val="CC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9" autoAdjust="0"/>
    <p:restoredTop sz="93462" autoAdjust="0"/>
  </p:normalViewPr>
  <p:slideViewPr>
    <p:cSldViewPr>
      <p:cViewPr varScale="1">
        <p:scale>
          <a:sx n="82" d="100"/>
          <a:sy n="82" d="100"/>
        </p:scale>
        <p:origin x="147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6425"/>
            <a:ext cx="548640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29675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4CD4A52F-2D79-45D5-85E9-6A0F0006A24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12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5A8E31-E6D2-43CE-8648-C6D666AC37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847724-6D77-491D-B307-A3F75567A4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27DB6C-B270-4BE5-8826-7C116D390E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1C7378-EADC-4D00-BF79-1CD72F381BF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8CA61B-B7DB-4B70-A77B-D5FDD14532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5A869-B22F-438F-849B-EDA0BF482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6A8D20-7AA9-4471-A763-25DF8C4876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D98389-84CB-4B5D-AFF9-09042F8A54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D0EC2A-F569-4521-81F6-5F4E3AA54E3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69489A-3873-49F0-8BDF-BFADA7AECC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112166-3F32-4281-8AED-7C0CE38F8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E52191-F5F3-48AF-9E1D-DBDCB57835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fld id="{DDCAE6E9-32D4-422F-85E7-7FAF6755C54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 spokes="8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6" descr="pickup_truck_hauling_garbage_md_cl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3622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18"/>
          <p:cNvSpPr txBox="1">
            <a:spLocks noChangeArrowheads="1"/>
          </p:cNvSpPr>
          <p:nvPr/>
        </p:nvSpPr>
        <p:spPr bwMode="auto">
          <a:xfrm>
            <a:off x="838200" y="457200"/>
            <a:ext cx="8077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KĨ THUẬT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TIẾT </a:t>
            </a:r>
            <a:r>
              <a:rPr lang="en-US" sz="24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31</a:t>
            </a:r>
            <a:r>
              <a:rPr lang="en-US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24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LẮP </a:t>
            </a:r>
            <a:r>
              <a:rPr lang="en-US" sz="24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Ô TÔ TẢI </a:t>
            </a:r>
          </a:p>
        </p:txBody>
      </p:sp>
    </p:spTree>
    <p:extLst>
      <p:ext uri="{BB962C8B-B14F-4D97-AF65-F5344CB8AC3E}">
        <p14:creationId xmlns:p14="http://schemas.microsoft.com/office/powerpoint/2010/main" val="2227200262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0"/>
            <a:ext cx="5791200" cy="3200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4339" name="Picture 5" descr="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76600"/>
            <a:ext cx="5791200" cy="35814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4340" name="Oval 9"/>
          <p:cNvSpPr>
            <a:spLocks noChangeArrowheads="1"/>
          </p:cNvSpPr>
          <p:nvPr/>
        </p:nvSpPr>
        <p:spPr bwMode="auto">
          <a:xfrm>
            <a:off x="304800" y="6858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4341" name="Text Box 10"/>
          <p:cNvSpPr txBox="1">
            <a:spLocks noChangeArrowheads="1"/>
          </p:cNvSpPr>
          <p:nvPr/>
        </p:nvSpPr>
        <p:spPr bwMode="auto">
          <a:xfrm>
            <a:off x="685800" y="12954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457200" y="1447800"/>
            <a:ext cx="83820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00" u="sng">
                <a:solidFill>
                  <a:srgbClr val="FF0000"/>
                </a:solidFill>
                <a:latin typeface="Arial" charset="0"/>
              </a:rPr>
              <a:t>Nêu cách lắp thành sau thùng xe và trục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2000" u="sng">
                <a:solidFill>
                  <a:srgbClr val="FF0000"/>
                </a:solidFill>
                <a:latin typeface="Arial" charset="0"/>
              </a:rPr>
              <a:t>bánh xe ?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381000" y="3048000"/>
            <a:ext cx="80772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thanh chữ U dài vào tấm 3 lỗ.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bánh xe, vòng hãm (như hình vẽ )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763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*Lắp thành sau của thùng xe và lắp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1" grpId="0"/>
      <p:bldP spid="378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2133600"/>
            <a:ext cx="7010400" cy="3603625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6387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6388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81000" y="1066800"/>
            <a:ext cx="8001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4000" u="sng">
                <a:solidFill>
                  <a:srgbClr val="FF0000"/>
                </a:solidFill>
                <a:latin typeface="Arial" charset="0"/>
              </a:rPr>
              <a:t>Nêu cách lắp ráp xe ô tô tải ?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457200" y="2097088"/>
            <a:ext cx="8305800" cy="476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Lắp thành sau xe và tấm 25 lỗ (làm thành bên ) vào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ca bin vào sàn ca bin và thùng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Lắp trục bánh xe vào giá đỡ trục bánh xe, sau đó lắp tiếp các bánh xe và các vòng hãm còn lại vào trục xe.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600">
                <a:latin typeface="Arial" charset="0"/>
              </a:rPr>
              <a:t> Kiểm tra sự chuyển động của xe.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838200" y="228600"/>
            <a:ext cx="7162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>
                <a:latin typeface="Arial" charset="0"/>
              </a:rPr>
              <a:t>c,Lắp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057400"/>
            <a:ext cx="6629400" cy="4648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8435" name="Oval 6"/>
          <p:cNvSpPr>
            <a:spLocks noChangeArrowheads="1"/>
          </p:cNvSpPr>
          <p:nvPr/>
        </p:nvSpPr>
        <p:spPr bwMode="auto">
          <a:xfrm>
            <a:off x="3200400" y="228600"/>
            <a:ext cx="28194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3581400" y="838200"/>
            <a:ext cx="251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Thực hành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457200"/>
            <a:ext cx="5181600" cy="584200"/>
          </a:xfrm>
          <a:prstGeom prst="rect">
            <a:avLst/>
          </a:prstGeom>
          <a:solidFill>
            <a:srgbClr val="3333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chemeClr val="bg1"/>
                </a:solidFill>
                <a:latin typeface="Arial" charset="0"/>
              </a:rPr>
              <a:t>QUY TRÌNH THỰC HIỆN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457200" y="1600200"/>
            <a:ext cx="8382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en-US" sz="3200">
                <a:latin typeface="Arial" charset="0"/>
              </a:rPr>
              <a:t>Lắp từng bộ phận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-Lắp giá đỡ trục bánh xe và sàn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-Lắp ca bin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-Lắp thành sau thùng xe và trục bánh xe</a:t>
            </a:r>
          </a:p>
          <a:p>
            <a:pPr marL="342900" indent="-342900" eaLnBrk="1" hangingPunct="1">
              <a:spcBef>
                <a:spcPct val="50000"/>
              </a:spcBef>
            </a:pPr>
            <a:r>
              <a:rPr lang="en-US" sz="3200">
                <a:latin typeface="Arial" charset="0"/>
              </a:rPr>
              <a:t>2. Lắp ráp xe ô tô tải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WordArt 4"/>
          <p:cNvSpPr>
            <a:spLocks noChangeArrowheads="1" noChangeShapeType="1" noTextEdit="1"/>
          </p:cNvSpPr>
          <p:nvPr/>
        </p:nvSpPr>
        <p:spPr bwMode="auto">
          <a:xfrm>
            <a:off x="1219200" y="838200"/>
            <a:ext cx="6705600" cy="33528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00CC"/>
                </a:solidFill>
                <a:latin typeface="Arial"/>
                <a:cs typeface="Arial"/>
              </a:rPr>
              <a:t>THÁO RỜI SẢN PHẨM</a:t>
            </a:r>
          </a:p>
        </p:txBody>
      </p:sp>
      <p:pic>
        <p:nvPicPr>
          <p:cNvPr id="20483" name="Picture 5" descr="dump_truck_red_sm_wht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3429000"/>
            <a:ext cx="32766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7" name="Group 8"/>
          <p:cNvGrpSpPr>
            <a:grpSpLocks/>
          </p:cNvGrpSpPr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5154" name="Picture 9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5" name="Picture 10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6" name="Picture 11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7" name="Picture 12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28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5150" name="Picture 14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1" name="Picture 1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2" name="Picture 1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53" name="Picture 1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0" name="Group 23"/>
          <p:cNvGrpSpPr>
            <a:grpSpLocks/>
          </p:cNvGrpSpPr>
          <p:nvPr/>
        </p:nvGrpSpPr>
        <p:grpSpPr bwMode="auto">
          <a:xfrm>
            <a:off x="4038600" y="1143000"/>
            <a:ext cx="4800600" cy="847725"/>
            <a:chOff x="2350" y="1008"/>
            <a:chExt cx="1826" cy="534"/>
          </a:xfrm>
        </p:grpSpPr>
        <p:pic>
          <p:nvPicPr>
            <p:cNvPr id="5142" name="Picture 24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3" name="Picture 2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4" name="Picture 2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45" name="Picture 2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5132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5134" name="Picture 34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5" name="Picture 35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6" name="Picture 36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7" name="Picture 37" descr="SPARKLES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133" name="Rectangle 38"/>
          <p:cNvSpPr>
            <a:spLocks noChangeArrowheads="1"/>
          </p:cNvSpPr>
          <p:nvPr/>
        </p:nvSpPr>
        <p:spPr bwMode="auto">
          <a:xfrm>
            <a:off x="1371600" y="2667000"/>
            <a:ext cx="71691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4000">
                <a:solidFill>
                  <a:srgbClr val="3333FF"/>
                </a:solidFill>
                <a:latin typeface="Arial" charset="0"/>
              </a:rPr>
              <a:t>KIỂM TRA BỘ LẮP GHÉP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762000"/>
            <a:ext cx="7086600" cy="4267200"/>
          </a:xfrm>
          <a:prstGeom prst="rect">
            <a:avLst/>
          </a:prstGeom>
          <a:noFill/>
          <a:ln w="1905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762000" y="5181600"/>
            <a:ext cx="7467600" cy="914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-Để lắp</a:t>
            </a:r>
            <a:r>
              <a:rPr lang="en-US" sz="20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000">
                <a:latin typeface="Arial" charset="0"/>
              </a:rPr>
              <a:t>được ô tô tải cần phải có bao nhiêu bộ phận?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-Nêu tác dụng của ô tô tải trong thực tế?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248400" y="1066800"/>
            <a:ext cx="2133600" cy="1066800"/>
            <a:chOff x="4224" y="336"/>
            <a:chExt cx="1344" cy="672"/>
          </a:xfrm>
        </p:grpSpPr>
        <p:sp>
          <p:nvSpPr>
            <p:cNvPr id="7189" name="Text Box 6"/>
            <p:cNvSpPr txBox="1">
              <a:spLocks noChangeArrowheads="1"/>
            </p:cNvSpPr>
            <p:nvPr/>
          </p:nvSpPr>
          <p:spPr bwMode="auto">
            <a:xfrm>
              <a:off x="4800" y="336"/>
              <a:ext cx="768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ca bin</a:t>
              </a:r>
            </a:p>
          </p:txBody>
        </p:sp>
        <p:sp>
          <p:nvSpPr>
            <p:cNvPr id="7190" name="Line 7"/>
            <p:cNvSpPr>
              <a:spLocks noChangeShapeType="1"/>
            </p:cNvSpPr>
            <p:nvPr/>
          </p:nvSpPr>
          <p:spPr bwMode="auto">
            <a:xfrm flipH="1">
              <a:off x="4224" y="624"/>
              <a:ext cx="57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1295400" y="2743200"/>
            <a:ext cx="2514600" cy="1973263"/>
            <a:chOff x="912" y="1488"/>
            <a:chExt cx="1584" cy="1243"/>
          </a:xfrm>
        </p:grpSpPr>
        <p:sp>
          <p:nvSpPr>
            <p:cNvPr id="7187" name="Text Box 8"/>
            <p:cNvSpPr txBox="1">
              <a:spLocks noChangeArrowheads="1"/>
            </p:cNvSpPr>
            <p:nvPr/>
          </p:nvSpPr>
          <p:spPr bwMode="auto">
            <a:xfrm>
              <a:off x="912" y="2208"/>
              <a:ext cx="1152" cy="523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giá đỡ trục bánh xe</a:t>
              </a:r>
            </a:p>
          </p:txBody>
        </p:sp>
        <p:sp>
          <p:nvSpPr>
            <p:cNvPr id="7188" name="Line 12"/>
            <p:cNvSpPr>
              <a:spLocks noChangeShapeType="1"/>
            </p:cNvSpPr>
            <p:nvPr/>
          </p:nvSpPr>
          <p:spPr bwMode="auto">
            <a:xfrm flipV="1">
              <a:off x="1968" y="1488"/>
              <a:ext cx="528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6858000" y="3581400"/>
            <a:ext cx="1752600" cy="1457325"/>
            <a:chOff x="3456" y="1968"/>
            <a:chExt cx="1104" cy="918"/>
          </a:xfrm>
        </p:grpSpPr>
        <p:sp>
          <p:nvSpPr>
            <p:cNvPr id="7185" name="Text Box 9"/>
            <p:cNvSpPr txBox="1">
              <a:spLocks noChangeArrowheads="1"/>
            </p:cNvSpPr>
            <p:nvPr/>
          </p:nvSpPr>
          <p:spPr bwMode="auto">
            <a:xfrm>
              <a:off x="3456" y="2592"/>
              <a:ext cx="1104" cy="294"/>
            </a:xfrm>
            <a:prstGeom prst="rect">
              <a:avLst/>
            </a:prstGeom>
            <a:solidFill>
              <a:srgbClr val="3333FF"/>
            </a:solidFill>
            <a:ln w="9525">
              <a:solidFill>
                <a:srgbClr val="3333FF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sàn ca bin</a:t>
              </a:r>
            </a:p>
          </p:txBody>
        </p:sp>
        <p:sp>
          <p:nvSpPr>
            <p:cNvPr id="7186" name="Line 13"/>
            <p:cNvSpPr>
              <a:spLocks noChangeShapeType="1"/>
            </p:cNvSpPr>
            <p:nvPr/>
          </p:nvSpPr>
          <p:spPr bwMode="auto">
            <a:xfrm flipH="1" flipV="1">
              <a:off x="3552" y="1968"/>
              <a:ext cx="192" cy="62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22"/>
          <p:cNvGrpSpPr>
            <a:grpSpLocks/>
          </p:cNvGrpSpPr>
          <p:nvPr/>
        </p:nvGrpSpPr>
        <p:grpSpPr bwMode="auto">
          <a:xfrm>
            <a:off x="0" y="2286000"/>
            <a:ext cx="4953000" cy="1600200"/>
            <a:chOff x="240" y="912"/>
            <a:chExt cx="3120" cy="1008"/>
          </a:xfrm>
        </p:grpSpPr>
        <p:sp>
          <p:nvSpPr>
            <p:cNvPr id="7181" name="Text Box 11"/>
            <p:cNvSpPr txBox="1">
              <a:spLocks noChangeArrowheads="1"/>
            </p:cNvSpPr>
            <p:nvPr/>
          </p:nvSpPr>
          <p:spPr bwMode="auto">
            <a:xfrm>
              <a:off x="240" y="912"/>
              <a:ext cx="960" cy="442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trục bánh xe</a:t>
              </a:r>
            </a:p>
          </p:txBody>
        </p:sp>
        <p:sp>
          <p:nvSpPr>
            <p:cNvPr id="7182" name="Line 14"/>
            <p:cNvSpPr>
              <a:spLocks noChangeShapeType="1"/>
            </p:cNvSpPr>
            <p:nvPr/>
          </p:nvSpPr>
          <p:spPr bwMode="auto">
            <a:xfrm>
              <a:off x="1200" y="1104"/>
              <a:ext cx="624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3" name="Line 15"/>
            <p:cNvSpPr>
              <a:spLocks noChangeShapeType="1"/>
            </p:cNvSpPr>
            <p:nvPr/>
          </p:nvSpPr>
          <p:spPr bwMode="auto">
            <a:xfrm>
              <a:off x="1200" y="1104"/>
              <a:ext cx="115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4" name="Line 16"/>
            <p:cNvSpPr>
              <a:spLocks noChangeShapeType="1"/>
            </p:cNvSpPr>
            <p:nvPr/>
          </p:nvSpPr>
          <p:spPr bwMode="auto">
            <a:xfrm>
              <a:off x="1200" y="1104"/>
              <a:ext cx="2160" cy="8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3429000" y="609600"/>
            <a:ext cx="3200400" cy="1143000"/>
            <a:chOff x="2928" y="0"/>
            <a:chExt cx="1200" cy="720"/>
          </a:xfrm>
        </p:grpSpPr>
        <p:sp>
          <p:nvSpPr>
            <p:cNvPr id="7179" name="Text Box 10"/>
            <p:cNvSpPr txBox="1">
              <a:spLocks noChangeArrowheads="1"/>
            </p:cNvSpPr>
            <p:nvPr/>
          </p:nvSpPr>
          <p:spPr bwMode="auto">
            <a:xfrm>
              <a:off x="3168" y="0"/>
              <a:ext cx="960" cy="288"/>
            </a:xfrm>
            <a:prstGeom prst="rect">
              <a:avLst/>
            </a:prstGeom>
            <a:solidFill>
              <a:srgbClr val="3333FF"/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2000">
                  <a:solidFill>
                    <a:schemeClr val="bg1"/>
                  </a:solidFill>
                  <a:latin typeface="Arial" charset="0"/>
                </a:rPr>
                <a:t>Thành sau thùng</a:t>
              </a:r>
              <a:r>
                <a:rPr lang="en-US" sz="2400">
                  <a:solidFill>
                    <a:schemeClr val="bg1"/>
                  </a:solidFill>
                  <a:latin typeface="Arial" charset="0"/>
                </a:rPr>
                <a:t> xe</a:t>
              </a:r>
            </a:p>
          </p:txBody>
        </p:sp>
        <p:sp>
          <p:nvSpPr>
            <p:cNvPr id="7180" name="Line 17"/>
            <p:cNvSpPr>
              <a:spLocks noChangeShapeType="1"/>
            </p:cNvSpPr>
            <p:nvPr/>
          </p:nvSpPr>
          <p:spPr bwMode="auto">
            <a:xfrm flipH="1">
              <a:off x="2928" y="288"/>
              <a:ext cx="33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9" name="Text Box 23"/>
          <p:cNvSpPr txBox="1">
            <a:spLocks noChangeArrowheads="1"/>
          </p:cNvSpPr>
          <p:nvPr/>
        </p:nvSpPr>
        <p:spPr bwMode="auto">
          <a:xfrm>
            <a:off x="381000" y="152400"/>
            <a:ext cx="853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Hoạt động 1: Quan sát, nhận xét mẫu</a:t>
            </a:r>
          </a:p>
        </p:txBody>
      </p:sp>
      <p:sp>
        <p:nvSpPr>
          <p:cNvPr id="9240" name="Text Box 24"/>
          <p:cNvSpPr txBox="1">
            <a:spLocks noChangeArrowheads="1"/>
          </p:cNvSpPr>
          <p:nvPr/>
        </p:nvSpPr>
        <p:spPr bwMode="auto">
          <a:xfrm>
            <a:off x="838200" y="5257800"/>
            <a:ext cx="7924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000">
                <a:latin typeface="Arial" charset="0"/>
              </a:rPr>
              <a:t>-Lắp ô tô tải gồm có 3 bộ phận: Giá đỡ trục bánh xe và sàn ca bin, ca bin, thành sau thùng xe và trục bánh xe.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9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39" grpId="0"/>
      <p:bldP spid="92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066800"/>
            <a:ext cx="5562600" cy="60960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sz="2800" b="1" smtClean="0"/>
              <a:t>a,Bảng chi tiết và dụng cụ</a:t>
            </a:r>
          </a:p>
        </p:txBody>
      </p:sp>
      <p:graphicFrame>
        <p:nvGraphicFramePr>
          <p:cNvPr id="33795" name="Group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305800" cy="4846638"/>
        </p:xfrm>
        <a:graphic>
          <a:graphicData uri="http://schemas.openxmlformats.org/drawingml/2006/table">
            <a:tbl>
              <a:tblPr/>
              <a:tblGrid>
                <a:gridCol w="2554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5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0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04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Tên gọi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Số lượng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lớn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chữ U dài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nhỏ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Trục dài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chữ L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Bánh xe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25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ốc và vít 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 bộ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3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Vòng hãm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0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 tấm để lắp chữ U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Cờ-lê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Tấm mặt ca bin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Tua-vít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Thanh thẳng 7 lỗ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47" name="Rectangle 55"/>
          <p:cNvSpPr>
            <a:spLocks noChangeArrowheads="1"/>
          </p:cNvSpPr>
          <p:nvPr/>
        </p:nvSpPr>
        <p:spPr bwMode="auto">
          <a:xfrm>
            <a:off x="533400" y="230188"/>
            <a:ext cx="6262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b="1">
                <a:latin typeface="Arial" charset="0"/>
              </a:rPr>
              <a:t>Hoạt động 2: Hướng dẫn thao tác kĩ thuật</a:t>
            </a:r>
          </a:p>
        </p:txBody>
      </p:sp>
      <p:sp>
        <p:nvSpPr>
          <p:cNvPr id="33848" name="Text Box 56"/>
          <p:cNvSpPr txBox="1">
            <a:spLocks noChangeArrowheads="1"/>
          </p:cNvSpPr>
          <p:nvPr/>
        </p:nvSpPr>
        <p:spPr bwMode="auto">
          <a:xfrm>
            <a:off x="609600" y="7620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Để lắp được ô tô tải cần những chi tiết nào?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338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nimBg="1"/>
      <p:bldP spid="33848" grpId="0"/>
      <p:bldP spid="33848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WordArt 4"/>
          <p:cNvSpPr>
            <a:spLocks noChangeArrowheads="1" noChangeShapeType="1" noTextEdit="1"/>
          </p:cNvSpPr>
          <p:nvPr/>
        </p:nvSpPr>
        <p:spPr bwMode="auto">
          <a:xfrm>
            <a:off x="2057400" y="2057400"/>
            <a:ext cx="6172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6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/>
                <a:cs typeface="Arial"/>
              </a:rPr>
              <a:t>Chọn chi tiết</a:t>
            </a:r>
          </a:p>
        </p:txBody>
      </p:sp>
      <p:grpSp>
        <p:nvGrpSpPr>
          <p:cNvPr id="9224" name="Group 8"/>
          <p:cNvGrpSpPr>
            <a:grpSpLocks/>
          </p:cNvGrpSpPr>
          <p:nvPr/>
        </p:nvGrpSpPr>
        <p:grpSpPr bwMode="auto">
          <a:xfrm>
            <a:off x="0" y="2590800"/>
            <a:ext cx="4800600" cy="847725"/>
            <a:chOff x="2350" y="1008"/>
            <a:chExt cx="1826" cy="534"/>
          </a:xfrm>
        </p:grpSpPr>
        <p:pic>
          <p:nvPicPr>
            <p:cNvPr id="9250" name="Picture 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1" name="Picture 1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2" name="Picture 1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53" name="Picture 1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5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9246" name="Picture 1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7" name="Picture 1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8" name="Picture 1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9" name="Picture 1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6" name="Group 18"/>
          <p:cNvGrpSpPr>
            <a:grpSpLocks/>
          </p:cNvGrpSpPr>
          <p:nvPr/>
        </p:nvGrpSpPr>
        <p:grpSpPr bwMode="auto">
          <a:xfrm>
            <a:off x="381000" y="381000"/>
            <a:ext cx="4800600" cy="847725"/>
            <a:chOff x="2350" y="1008"/>
            <a:chExt cx="1826" cy="534"/>
          </a:xfrm>
        </p:grpSpPr>
        <p:pic>
          <p:nvPicPr>
            <p:cNvPr id="9242" name="Picture 19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3" name="Picture 20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4" name="Picture 21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45" name="Picture 22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29" name="Group 33"/>
          <p:cNvGrpSpPr>
            <a:grpSpLocks/>
          </p:cNvGrpSpPr>
          <p:nvPr/>
        </p:nvGrpSpPr>
        <p:grpSpPr bwMode="auto">
          <a:xfrm>
            <a:off x="0" y="5715000"/>
            <a:ext cx="4800600" cy="847725"/>
            <a:chOff x="2350" y="1008"/>
            <a:chExt cx="1826" cy="534"/>
          </a:xfrm>
        </p:grpSpPr>
        <p:pic>
          <p:nvPicPr>
            <p:cNvPr id="9230" name="Picture 3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1" name="Picture 3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2" name="Picture 3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3" name="Picture 3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 animBg="1"/>
      <p:bldP spid="3482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9906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0243" name="Rectangle 6"/>
          <p:cNvSpPr>
            <a:spLocks noChangeArrowheads="1"/>
          </p:cNvSpPr>
          <p:nvPr/>
        </p:nvSpPr>
        <p:spPr bwMode="auto">
          <a:xfrm>
            <a:off x="838200" y="0"/>
            <a:ext cx="613092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b,Lắp từng bộ phận.</a:t>
            </a:r>
          </a:p>
          <a:p>
            <a:pPr eaLnBrk="1" hangingPunct="1"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*Lắp giá đỡ trục bánh xe và sàn ca bin.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914400" y="5486400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latin typeface="Arial" charset="0"/>
              </a:rPr>
              <a:t>Để lắp được bộ phận này ta cần phải lắp mấy phần?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066800" y="5943600"/>
            <a:ext cx="746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Arial" charset="0"/>
              </a:rPr>
              <a:t>Lắp 2 phần: giá đỡ trục bánh xe, lắp sàn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1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2" grpId="0"/>
      <p:bldP spid="1127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533400" y="228600"/>
            <a:ext cx="81534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Arial" charset="0"/>
              </a:rPr>
              <a:t>Nêu cách lắp giá đỡ trục bánh xe và sàn ca bin ?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3400" y="2057400"/>
            <a:ext cx="82296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Lắp 2 thanh chữ U dài vào tấm lớn ở hàng lỗ thứ 2 và thứ 6 (tính từ phải  sang trái 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 Lắp 2 thanh thẳng 7 lỗ và thành chữ U dài vào tấm chữ L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>
                <a:latin typeface="Arial" charset="0"/>
              </a:rPr>
              <a:t> Nối sàn ca bin với tấm lớn.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3733800" y="533400"/>
            <a:ext cx="2619375" cy="6953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prstShdw prst="shdw11">
                    <a:srgbClr val="C0C0C0">
                      <a:alpha val="50000"/>
                    </a:srgbClr>
                  </a:prstShdw>
                </a:effectLst>
                <a:latin typeface="Arial"/>
                <a:cs typeface="Arial"/>
              </a:rPr>
              <a:t>Thực hành</a:t>
            </a:r>
          </a:p>
        </p:txBody>
      </p:sp>
      <p:grpSp>
        <p:nvGrpSpPr>
          <p:cNvPr id="12291" name="Group 13"/>
          <p:cNvGrpSpPr>
            <a:grpSpLocks/>
          </p:cNvGrpSpPr>
          <p:nvPr/>
        </p:nvGrpSpPr>
        <p:grpSpPr bwMode="auto">
          <a:xfrm>
            <a:off x="2590800" y="4114800"/>
            <a:ext cx="4800600" cy="847725"/>
            <a:chOff x="2350" y="1008"/>
            <a:chExt cx="1826" cy="534"/>
          </a:xfrm>
        </p:grpSpPr>
        <p:pic>
          <p:nvPicPr>
            <p:cNvPr id="12293" name="Picture 14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790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4" name="Picture 15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408" y="1050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5" name="Picture 16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4" y="1008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6" name="Picture 17" descr="SPARKLES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350" y="1056"/>
              <a:ext cx="3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35878" name="Picture 38" descr="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0" y="1447800"/>
            <a:ext cx="6477000" cy="4495800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7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3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35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  <p:bldP spid="35844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2209800" y="1219200"/>
            <a:ext cx="4578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600" u="sng">
                <a:solidFill>
                  <a:srgbClr val="FF0000"/>
                </a:solidFill>
                <a:latin typeface="Arial" charset="0"/>
              </a:rPr>
              <a:t>Nêu cách lắp ca bin ?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381000" y="2133600"/>
            <a:ext cx="84582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Lắp  thanh chữ U dài vào tấm sau của chữ U.(H.3a)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tấm nhỏ vào 2 tấm bên của chữ U.(H.3b)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tấm mặt ca bin vào mặt trước của hình 3b.(H.3c)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latin typeface="Arial" charset="0"/>
              </a:rPr>
              <a:t> Lắp hình 3a vào sau hình 3c để hoàn chỉnh ca bin.(H.3d)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3400" y="228600"/>
            <a:ext cx="8077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4000">
                <a:latin typeface="Arial" charset="0"/>
              </a:rPr>
              <a:t>*Lắp ca bin.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68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3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  <p:bldP spid="3686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649</TotalTime>
  <Words>557</Words>
  <Application>Microsoft Office PowerPoint</Application>
  <PresentationFormat>On-screen Show (4:3)</PresentationFormat>
  <Paragraphs>87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Tahoma</vt:lpstr>
      <vt:lpstr>Times New Roman</vt:lpstr>
      <vt:lpstr>Default Design</vt:lpstr>
      <vt:lpstr>PowerPoint Presentation</vt:lpstr>
      <vt:lpstr>PowerPoint Presentation</vt:lpstr>
      <vt:lpstr>PowerPoint Presentation</vt:lpstr>
      <vt:lpstr>a,Bảng chi tiết và dụng cụ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164A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Admin</cp:lastModifiedBy>
  <cp:revision>44</cp:revision>
  <dcterms:created xsi:type="dcterms:W3CDTF">2008-04-16T13:50:39Z</dcterms:created>
  <dcterms:modified xsi:type="dcterms:W3CDTF">2023-06-03T12:09:05Z</dcterms:modified>
</cp:coreProperties>
</file>