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12125" r:id="rId3"/>
    <p:sldId id="12100" r:id="rId4"/>
    <p:sldId id="12101" r:id="rId5"/>
    <p:sldId id="12127" r:id="rId6"/>
    <p:sldId id="12128" r:id="rId7"/>
    <p:sldId id="12102" r:id="rId8"/>
    <p:sldId id="12129" r:id="rId9"/>
    <p:sldId id="12130" r:id="rId10"/>
    <p:sldId id="12103" r:id="rId11"/>
    <p:sldId id="12131" r:id="rId12"/>
    <p:sldId id="12104" r:id="rId13"/>
    <p:sldId id="12132" r:id="rId14"/>
    <p:sldId id="12109" r:id="rId15"/>
    <p:sldId id="12105" r:id="rId16"/>
    <p:sldId id="12133" r:id="rId17"/>
    <p:sldId id="12135" r:id="rId18"/>
    <p:sldId id="12136" r:id="rId19"/>
  </p:sldIdLst>
  <p:sldSz cx="12192000" cy="6858000"/>
  <p:notesSz cx="6858000" cy="9144000"/>
  <p:embeddedFontLst>
    <p:embeddedFont>
      <p:font typeface="等线" panose="02010600030101010101" pitchFamily="2" charset="-122"/>
      <p:regular r:id="rId21"/>
    </p:embeddedFont>
    <p:embeddedFont>
      <p:font typeface="等线 Light" panose="02010600030101010101" pitchFamily="2" charset="-122"/>
      <p:regular r:id="rId22"/>
    </p:embeddedFont>
    <p:embeddedFont>
      <p:font typeface="字魂46号-喵喵体" panose="020B0604020202020204" charset="-122"/>
      <p:regular r:id="rId23"/>
    </p:embeddedFont>
    <p:embeddedFont>
      <p:font typeface="UTM Avo" panose="02040603050506020204" pitchFamily="18" charset="0"/>
      <p:regular r:id="rId24"/>
      <p:bold r:id="rId25"/>
      <p:italic r:id="rId26"/>
      <p:boldItalic r:id="rId27"/>
    </p:embeddedFont>
    <p:embeddedFont>
      <p:font typeface="UTM Colossalis" panose="02040603050506020204" pitchFamily="18" charset="0"/>
      <p:regular r:id="rId28"/>
    </p:embeddedFont>
    <p:embeddedFont>
      <p:font typeface="UTM Ericsson Capital" panose="02040603050506020204" pitchFamily="18" charset="0"/>
      <p:regular r:id="rId29"/>
    </p:embeddedFont>
    <p:embeddedFont>
      <p:font typeface="UTM French Vanilla" panose="02040603050506020204" pitchFamily="18" charset="0"/>
      <p:regular r:id="rId30"/>
    </p:embeddedFont>
    <p:embeddedFont>
      <p:font typeface="UTM Futura Extra" panose="02040603050506020204" pitchFamily="18" charset="0"/>
      <p:bold r:id="rId31"/>
    </p:embeddedFont>
    <p:embeddedFont>
      <p:font typeface="UVN Vung Tau" panose="03080702040302070203" pitchFamily="66" charset="0"/>
      <p:regular r:id="rId3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C3FD"/>
    <a:srgbClr val="36A7FC"/>
    <a:srgbClr val="F04425"/>
    <a:srgbClr val="FFD85D"/>
    <a:srgbClr val="B9F6FF"/>
    <a:srgbClr val="FFB7B7"/>
    <a:srgbClr val="FF9999"/>
    <a:srgbClr val="FF99FF"/>
    <a:srgbClr val="FDF1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4" autoAdjust="0"/>
    <p:restoredTop sz="95280" autoAdjust="0"/>
  </p:normalViewPr>
  <p:slideViewPr>
    <p:cSldViewPr snapToGrid="0">
      <p:cViewPr varScale="1">
        <p:scale>
          <a:sx n="68" d="100"/>
          <a:sy n="68" d="100"/>
        </p:scale>
        <p:origin x="536"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7E071A-8294-435C-B38E-FBEA9F28A958}" type="datetimeFigureOut">
              <a:rPr lang="zh-CN" altLang="en-US" smtClean="0"/>
              <a:t>2022/2/9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1C1796-738F-403C-B61C-73290BF225CA}" type="slidenum">
              <a:rPr lang="zh-CN" altLang="en-US" smtClean="0"/>
              <a:t>‹#›</a:t>
            </a:fld>
            <a:endParaRPr lang="zh-CN" altLang="en-US"/>
          </a:p>
        </p:txBody>
      </p:sp>
    </p:spTree>
    <p:extLst>
      <p:ext uri="{BB962C8B-B14F-4D97-AF65-F5344CB8AC3E}">
        <p14:creationId xmlns:p14="http://schemas.microsoft.com/office/powerpoint/2010/main" val="4226486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1C1796-738F-403C-B61C-73290BF225CA}" type="slidenum">
              <a:rPr lang="zh-CN" altLang="en-US" smtClean="0"/>
              <a:t>1</a:t>
            </a:fld>
            <a:endParaRPr lang="zh-CN" altLang="en-US"/>
          </a:p>
        </p:txBody>
      </p:sp>
    </p:spTree>
    <p:extLst>
      <p:ext uri="{BB962C8B-B14F-4D97-AF65-F5344CB8AC3E}">
        <p14:creationId xmlns:p14="http://schemas.microsoft.com/office/powerpoint/2010/main" val="630682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1C1796-738F-403C-B61C-73290BF225CA}" type="slidenum">
              <a:rPr lang="zh-CN" altLang="en-US" smtClean="0"/>
              <a:t>18</a:t>
            </a:fld>
            <a:endParaRPr lang="zh-CN" altLang="en-US"/>
          </a:p>
        </p:txBody>
      </p:sp>
    </p:spTree>
    <p:extLst>
      <p:ext uri="{BB962C8B-B14F-4D97-AF65-F5344CB8AC3E}">
        <p14:creationId xmlns:p14="http://schemas.microsoft.com/office/powerpoint/2010/main" val="3008587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A5CCBB-4F8E-4B30-B889-3C8370C92F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B30CAEC-007A-432A-A886-4DFEF62D19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B961EFF-23D2-4EB3-A637-0C99C1FB8271}"/>
              </a:ext>
            </a:extLst>
          </p:cNvPr>
          <p:cNvSpPr>
            <a:spLocks noGrp="1"/>
          </p:cNvSpPr>
          <p:nvPr>
            <p:ph type="dt" sz="half" idx="10"/>
          </p:nvPr>
        </p:nvSpPr>
        <p:spPr/>
        <p:txBody>
          <a:bodyPr/>
          <a:lstStyle/>
          <a:p>
            <a:fld id="{7278C12F-EE13-4C76-8F2F-11D1D61D88E8}" type="datetimeFigureOut">
              <a:rPr lang="zh-CN" altLang="en-US" smtClean="0"/>
              <a:t>2022/2/9</a:t>
            </a:fld>
            <a:endParaRPr lang="zh-CN" altLang="en-US"/>
          </a:p>
        </p:txBody>
      </p:sp>
      <p:sp>
        <p:nvSpPr>
          <p:cNvPr id="5" name="页脚占位符 4">
            <a:extLst>
              <a:ext uri="{FF2B5EF4-FFF2-40B4-BE49-F238E27FC236}">
                <a16:creationId xmlns:a16="http://schemas.microsoft.com/office/drawing/2014/main" id="{206F4492-A0C5-4464-B659-828CE84097A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304FF5-BF92-485F-9479-40FFC982ECE9}"/>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3465432278"/>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658665-6E6F-4568-BCBE-93B0EB782BC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380476-F40A-4DF0-B977-FA462CADE67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43B9407-01C1-4D03-86F7-6355B6EF6689}"/>
              </a:ext>
            </a:extLst>
          </p:cNvPr>
          <p:cNvSpPr>
            <a:spLocks noGrp="1"/>
          </p:cNvSpPr>
          <p:nvPr>
            <p:ph type="dt" sz="half" idx="10"/>
          </p:nvPr>
        </p:nvSpPr>
        <p:spPr/>
        <p:txBody>
          <a:bodyPr/>
          <a:lstStyle/>
          <a:p>
            <a:fld id="{7278C12F-EE13-4C76-8F2F-11D1D61D88E8}" type="datetimeFigureOut">
              <a:rPr lang="zh-CN" altLang="en-US" smtClean="0"/>
              <a:t>2022/2/9</a:t>
            </a:fld>
            <a:endParaRPr lang="zh-CN" altLang="en-US"/>
          </a:p>
        </p:txBody>
      </p:sp>
      <p:sp>
        <p:nvSpPr>
          <p:cNvPr id="5" name="页脚占位符 4">
            <a:extLst>
              <a:ext uri="{FF2B5EF4-FFF2-40B4-BE49-F238E27FC236}">
                <a16:creationId xmlns:a16="http://schemas.microsoft.com/office/drawing/2014/main" id="{4D566DD3-9C56-49A2-B4E0-F96940EEEDF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5D4026-4A75-42B7-ACEE-3180CE2680CC}"/>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3993517988"/>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289B029-9DF5-448A-B93D-0ABAD18910F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2BE6B6B-0E62-4B39-A9B0-299F890A521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7B106F-412F-4AC1-8926-0D0C76A685F0}"/>
              </a:ext>
            </a:extLst>
          </p:cNvPr>
          <p:cNvSpPr>
            <a:spLocks noGrp="1"/>
          </p:cNvSpPr>
          <p:nvPr>
            <p:ph type="dt" sz="half" idx="10"/>
          </p:nvPr>
        </p:nvSpPr>
        <p:spPr/>
        <p:txBody>
          <a:bodyPr/>
          <a:lstStyle/>
          <a:p>
            <a:fld id="{7278C12F-EE13-4C76-8F2F-11D1D61D88E8}" type="datetimeFigureOut">
              <a:rPr lang="zh-CN" altLang="en-US" smtClean="0"/>
              <a:t>2022/2/9</a:t>
            </a:fld>
            <a:endParaRPr lang="zh-CN" altLang="en-US"/>
          </a:p>
        </p:txBody>
      </p:sp>
      <p:sp>
        <p:nvSpPr>
          <p:cNvPr id="5" name="页脚占位符 4">
            <a:extLst>
              <a:ext uri="{FF2B5EF4-FFF2-40B4-BE49-F238E27FC236}">
                <a16:creationId xmlns:a16="http://schemas.microsoft.com/office/drawing/2014/main" id="{E5B919FC-5A4F-4D53-91D8-CB8D39F481E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6BF3BED-DE32-49D2-9675-9BECA1527044}"/>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26838349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4F318E-03F3-4D74-A497-F97BAD04576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DAB62F-719B-4951-BF8D-1D6150A64C3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319EF8A-45CA-4A25-976B-5205C95FF78B}"/>
              </a:ext>
            </a:extLst>
          </p:cNvPr>
          <p:cNvSpPr>
            <a:spLocks noGrp="1"/>
          </p:cNvSpPr>
          <p:nvPr>
            <p:ph type="dt" sz="half" idx="10"/>
          </p:nvPr>
        </p:nvSpPr>
        <p:spPr/>
        <p:txBody>
          <a:bodyPr/>
          <a:lstStyle/>
          <a:p>
            <a:fld id="{7278C12F-EE13-4C76-8F2F-11D1D61D88E8}" type="datetimeFigureOut">
              <a:rPr lang="zh-CN" altLang="en-US" smtClean="0"/>
              <a:t>2022/2/9</a:t>
            </a:fld>
            <a:endParaRPr lang="zh-CN" altLang="en-US"/>
          </a:p>
        </p:txBody>
      </p:sp>
      <p:sp>
        <p:nvSpPr>
          <p:cNvPr id="5" name="页脚占位符 4">
            <a:extLst>
              <a:ext uri="{FF2B5EF4-FFF2-40B4-BE49-F238E27FC236}">
                <a16:creationId xmlns:a16="http://schemas.microsoft.com/office/drawing/2014/main" id="{9010C86E-EF07-4461-ACDD-13B60B371D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6720AFB-5B25-4660-AE29-1231FDE14325}"/>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289964536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FD79DD-5DD3-4566-80F3-13F7A69DA6A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43C8779-7EAD-427E-BA8B-563D1598CC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29FC11-E886-42B1-B985-A6AE5BB2448B}"/>
              </a:ext>
            </a:extLst>
          </p:cNvPr>
          <p:cNvSpPr>
            <a:spLocks noGrp="1"/>
          </p:cNvSpPr>
          <p:nvPr>
            <p:ph type="dt" sz="half" idx="10"/>
          </p:nvPr>
        </p:nvSpPr>
        <p:spPr/>
        <p:txBody>
          <a:bodyPr/>
          <a:lstStyle/>
          <a:p>
            <a:fld id="{7278C12F-EE13-4C76-8F2F-11D1D61D88E8}" type="datetimeFigureOut">
              <a:rPr lang="zh-CN" altLang="en-US" smtClean="0"/>
              <a:t>2022/2/9</a:t>
            </a:fld>
            <a:endParaRPr lang="zh-CN" altLang="en-US"/>
          </a:p>
        </p:txBody>
      </p:sp>
      <p:sp>
        <p:nvSpPr>
          <p:cNvPr id="5" name="页脚占位符 4">
            <a:extLst>
              <a:ext uri="{FF2B5EF4-FFF2-40B4-BE49-F238E27FC236}">
                <a16:creationId xmlns:a16="http://schemas.microsoft.com/office/drawing/2014/main" id="{CE6A0340-C70D-4BE2-AADB-689E5E35D2B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783C2A7-D03F-47C3-B4DB-556292A14D27}"/>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370903176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ECDD8B-9405-4441-98F7-5C3BBC9908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D24EA3-247F-46F1-AF30-EB40EA9FF96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F33FDEA-14A9-4320-9158-7EFC49C1D2D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CEBF7FF-B0D8-4283-9477-749E3CEC3717}"/>
              </a:ext>
            </a:extLst>
          </p:cNvPr>
          <p:cNvSpPr>
            <a:spLocks noGrp="1"/>
          </p:cNvSpPr>
          <p:nvPr>
            <p:ph type="dt" sz="half" idx="10"/>
          </p:nvPr>
        </p:nvSpPr>
        <p:spPr/>
        <p:txBody>
          <a:bodyPr/>
          <a:lstStyle/>
          <a:p>
            <a:fld id="{7278C12F-EE13-4C76-8F2F-11D1D61D88E8}" type="datetimeFigureOut">
              <a:rPr lang="zh-CN" altLang="en-US" smtClean="0"/>
              <a:t>2022/2/9</a:t>
            </a:fld>
            <a:endParaRPr lang="zh-CN" altLang="en-US"/>
          </a:p>
        </p:txBody>
      </p:sp>
      <p:sp>
        <p:nvSpPr>
          <p:cNvPr id="6" name="页脚占位符 5">
            <a:extLst>
              <a:ext uri="{FF2B5EF4-FFF2-40B4-BE49-F238E27FC236}">
                <a16:creationId xmlns:a16="http://schemas.microsoft.com/office/drawing/2014/main" id="{53989A2F-7D7A-49ED-A609-5C6BA67AD9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33FA3EB-13A1-4124-8FE3-27441CE07881}"/>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651686146"/>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3AC7B5-0263-40E2-9EBF-A687FDEC360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CA2D164-C222-4DED-A1C9-F21B53DE22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5A1340A-7B6C-4A50-AB42-745FEFD6B79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604A6FF-31C9-49C6-8FD1-E8ACB04FE3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52ED85D-C19A-484E-A047-0F10C5A111C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4251002-FD28-46EC-85E7-5B9EDA708592}"/>
              </a:ext>
            </a:extLst>
          </p:cNvPr>
          <p:cNvSpPr>
            <a:spLocks noGrp="1"/>
          </p:cNvSpPr>
          <p:nvPr>
            <p:ph type="dt" sz="half" idx="10"/>
          </p:nvPr>
        </p:nvSpPr>
        <p:spPr/>
        <p:txBody>
          <a:bodyPr/>
          <a:lstStyle/>
          <a:p>
            <a:fld id="{7278C12F-EE13-4C76-8F2F-11D1D61D88E8}" type="datetimeFigureOut">
              <a:rPr lang="zh-CN" altLang="en-US" smtClean="0"/>
              <a:t>2022/2/9</a:t>
            </a:fld>
            <a:endParaRPr lang="zh-CN" altLang="en-US"/>
          </a:p>
        </p:txBody>
      </p:sp>
      <p:sp>
        <p:nvSpPr>
          <p:cNvPr id="8" name="页脚占位符 7">
            <a:extLst>
              <a:ext uri="{FF2B5EF4-FFF2-40B4-BE49-F238E27FC236}">
                <a16:creationId xmlns:a16="http://schemas.microsoft.com/office/drawing/2014/main" id="{FF6DEB3C-D1AB-48D0-B707-576DAF320E4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B2B1426-038B-418F-AC0D-E668F82E0125}"/>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2024855790"/>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827F10-9627-4184-AF0D-D1ECF6BCBC1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0970352-F32A-4EEF-8166-8449F39DD52D}"/>
              </a:ext>
            </a:extLst>
          </p:cNvPr>
          <p:cNvSpPr>
            <a:spLocks noGrp="1"/>
          </p:cNvSpPr>
          <p:nvPr>
            <p:ph type="dt" sz="half" idx="10"/>
          </p:nvPr>
        </p:nvSpPr>
        <p:spPr/>
        <p:txBody>
          <a:bodyPr/>
          <a:lstStyle/>
          <a:p>
            <a:fld id="{7278C12F-EE13-4C76-8F2F-11D1D61D88E8}" type="datetimeFigureOut">
              <a:rPr lang="zh-CN" altLang="en-US" smtClean="0"/>
              <a:t>2022/2/9</a:t>
            </a:fld>
            <a:endParaRPr lang="zh-CN" altLang="en-US"/>
          </a:p>
        </p:txBody>
      </p:sp>
      <p:sp>
        <p:nvSpPr>
          <p:cNvPr id="4" name="页脚占位符 3">
            <a:extLst>
              <a:ext uri="{FF2B5EF4-FFF2-40B4-BE49-F238E27FC236}">
                <a16:creationId xmlns:a16="http://schemas.microsoft.com/office/drawing/2014/main" id="{8E387605-13C2-47C8-85A3-AB7121D2A3D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2959B96-DA21-4B0F-841C-83083CF17E98}"/>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89724812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FE82404-4BB6-4D00-9D6F-588386566F30}"/>
              </a:ext>
            </a:extLst>
          </p:cNvPr>
          <p:cNvSpPr>
            <a:spLocks noGrp="1"/>
          </p:cNvSpPr>
          <p:nvPr>
            <p:ph type="dt" sz="half" idx="10"/>
          </p:nvPr>
        </p:nvSpPr>
        <p:spPr/>
        <p:txBody>
          <a:bodyPr/>
          <a:lstStyle/>
          <a:p>
            <a:fld id="{7278C12F-EE13-4C76-8F2F-11D1D61D88E8}" type="datetimeFigureOut">
              <a:rPr lang="zh-CN" altLang="en-US" smtClean="0"/>
              <a:t>2022/2/9</a:t>
            </a:fld>
            <a:endParaRPr lang="zh-CN" altLang="en-US"/>
          </a:p>
        </p:txBody>
      </p:sp>
      <p:sp>
        <p:nvSpPr>
          <p:cNvPr id="3" name="页脚占位符 2">
            <a:extLst>
              <a:ext uri="{FF2B5EF4-FFF2-40B4-BE49-F238E27FC236}">
                <a16:creationId xmlns:a16="http://schemas.microsoft.com/office/drawing/2014/main" id="{2FF0B54D-C6E8-47C0-B41B-C7EAA94DDC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5B43969-F45D-4B25-8C5A-5155697B3849}"/>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171625854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EC549-B500-4D3C-B9BB-040DB3A95B2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E3A3E9A-F2E2-4F17-9339-2AA290AFE0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88A85F9-C607-43F3-9AC0-12EA8B330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0A2C323-0A6B-4559-A3F6-0F82E12A93C6}"/>
              </a:ext>
            </a:extLst>
          </p:cNvPr>
          <p:cNvSpPr>
            <a:spLocks noGrp="1"/>
          </p:cNvSpPr>
          <p:nvPr>
            <p:ph type="dt" sz="half" idx="10"/>
          </p:nvPr>
        </p:nvSpPr>
        <p:spPr/>
        <p:txBody>
          <a:bodyPr/>
          <a:lstStyle/>
          <a:p>
            <a:fld id="{7278C12F-EE13-4C76-8F2F-11D1D61D88E8}" type="datetimeFigureOut">
              <a:rPr lang="zh-CN" altLang="en-US" smtClean="0"/>
              <a:t>2022/2/9</a:t>
            </a:fld>
            <a:endParaRPr lang="zh-CN" altLang="en-US"/>
          </a:p>
        </p:txBody>
      </p:sp>
      <p:sp>
        <p:nvSpPr>
          <p:cNvPr id="6" name="页脚占位符 5">
            <a:extLst>
              <a:ext uri="{FF2B5EF4-FFF2-40B4-BE49-F238E27FC236}">
                <a16:creationId xmlns:a16="http://schemas.microsoft.com/office/drawing/2014/main" id="{916BEAC3-513C-4FBF-838E-A371DE8CBA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FBD15DD-EEC1-48AC-99BF-1028E030619F}"/>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448847330"/>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C94D3-80B6-437B-87FE-72065949A13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71D1D8B-7717-4ECC-B62E-455BFE6D3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C35FD32-2FF1-41FB-B1D5-92474F6CAC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59A294F-8420-464C-9F30-BDDF0C66467D}"/>
              </a:ext>
            </a:extLst>
          </p:cNvPr>
          <p:cNvSpPr>
            <a:spLocks noGrp="1"/>
          </p:cNvSpPr>
          <p:nvPr>
            <p:ph type="dt" sz="half" idx="10"/>
          </p:nvPr>
        </p:nvSpPr>
        <p:spPr/>
        <p:txBody>
          <a:bodyPr/>
          <a:lstStyle/>
          <a:p>
            <a:fld id="{7278C12F-EE13-4C76-8F2F-11D1D61D88E8}" type="datetimeFigureOut">
              <a:rPr lang="zh-CN" altLang="en-US" smtClean="0"/>
              <a:t>2022/2/9</a:t>
            </a:fld>
            <a:endParaRPr lang="zh-CN" altLang="en-US"/>
          </a:p>
        </p:txBody>
      </p:sp>
      <p:sp>
        <p:nvSpPr>
          <p:cNvPr id="6" name="页脚占位符 5">
            <a:extLst>
              <a:ext uri="{FF2B5EF4-FFF2-40B4-BE49-F238E27FC236}">
                <a16:creationId xmlns:a16="http://schemas.microsoft.com/office/drawing/2014/main" id="{DC464237-5C3A-45BE-BC51-69F39410B1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36001A-0B26-4680-B19D-AC6D5C2FFBE2}"/>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44196575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BD58A4A-F4BA-493D-B466-14335E464A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2364181-8C1F-4155-917C-15EA94E88A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D265B92-5BFB-454D-928C-776495BEDF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78C12F-EE13-4C76-8F2F-11D1D61D88E8}" type="datetimeFigureOut">
              <a:rPr lang="zh-CN" altLang="en-US" smtClean="0"/>
              <a:t>2022/2/9</a:t>
            </a:fld>
            <a:endParaRPr lang="zh-CN" altLang="en-US"/>
          </a:p>
        </p:txBody>
      </p:sp>
      <p:sp>
        <p:nvSpPr>
          <p:cNvPr id="5" name="页脚占位符 4">
            <a:extLst>
              <a:ext uri="{FF2B5EF4-FFF2-40B4-BE49-F238E27FC236}">
                <a16:creationId xmlns:a16="http://schemas.microsoft.com/office/drawing/2014/main" id="{79717673-BDE1-41B1-A1D5-575A81208E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C696A58-5FA3-43A6-99AA-4FD3125CB2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B20121-F214-40FA-9FDB-0ED3C6D93ED9}" type="slidenum">
              <a:rPr lang="zh-CN" altLang="en-US" smtClean="0"/>
              <a:t>‹#›</a:t>
            </a:fld>
            <a:endParaRPr lang="zh-CN" altLang="en-US"/>
          </a:p>
        </p:txBody>
      </p:sp>
      <p:pic>
        <p:nvPicPr>
          <p:cNvPr id="7" name="图片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16200000">
            <a:off x="2667001" y="-2667000"/>
            <a:ext cx="6858000" cy="12192000"/>
          </a:xfrm>
          <a:prstGeom prst="rect">
            <a:avLst/>
          </a:prstGeom>
        </p:spPr>
      </p:pic>
      <p:sp>
        <p:nvSpPr>
          <p:cNvPr id="8" name="矩形: 圆角 4"/>
          <p:cNvSpPr/>
          <p:nvPr userDrawn="1"/>
        </p:nvSpPr>
        <p:spPr>
          <a:xfrm>
            <a:off x="828674" y="381000"/>
            <a:ext cx="10467975"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descr="A picture containing diagram&#10;&#10;Description automatically generated">
            <a:extLst>
              <a:ext uri="{FF2B5EF4-FFF2-40B4-BE49-F238E27FC236}">
                <a16:creationId xmlns:a16="http://schemas.microsoft.com/office/drawing/2014/main" id="{F848DA94-6612-459D-882A-B0A0912A40F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373600" y="171450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2B813A3C-EE12-48C0-B7A0-E2A4D9244B5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9601200"/>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3CBC499B-2897-4826-A034-695B80701FE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708600" y="-153162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242AB93B-029A-44C7-AF85-4AC96BFC1BE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798671" y="-15267795"/>
            <a:ext cx="1881378" cy="1625303"/>
          </a:xfrm>
          <a:prstGeom prst="rect">
            <a:avLst/>
          </a:prstGeom>
        </p:spPr>
      </p:pic>
      <p:sp>
        <p:nvSpPr>
          <p:cNvPr id="13" name="TextBox 12">
            <a:extLst>
              <a:ext uri="{FF2B5EF4-FFF2-40B4-BE49-F238E27FC236}">
                <a16:creationId xmlns:a16="http://schemas.microsoft.com/office/drawing/2014/main" id="{1586C9C7-761B-4DE9-B7B7-18502BA37674}"/>
              </a:ext>
            </a:extLst>
          </p:cNvPr>
          <p:cNvSpPr txBox="1"/>
          <p:nvPr userDrawn="1"/>
        </p:nvSpPr>
        <p:spPr>
          <a:xfrm>
            <a:off x="1973790" y="100566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4" name="Picture 13" descr="A picture containing diagram&#10;&#10;Description automatically generated">
            <a:extLst>
              <a:ext uri="{FF2B5EF4-FFF2-40B4-BE49-F238E27FC236}">
                <a16:creationId xmlns:a16="http://schemas.microsoft.com/office/drawing/2014/main" id="{2461A88E-DBA0-4A41-91DB-AA593B7A46F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861000" y="17449800"/>
            <a:ext cx="1881378" cy="1625303"/>
          </a:xfrm>
          <a:prstGeom prst="rect">
            <a:avLst/>
          </a:prstGeom>
        </p:spPr>
      </p:pic>
      <p:sp>
        <p:nvSpPr>
          <p:cNvPr id="15" name="TextBox 14">
            <a:extLst>
              <a:ext uri="{FF2B5EF4-FFF2-40B4-BE49-F238E27FC236}">
                <a16:creationId xmlns:a16="http://schemas.microsoft.com/office/drawing/2014/main" id="{F8D7CBF0-CC0A-43DF-8671-6D8795D79253}"/>
              </a:ext>
            </a:extLst>
          </p:cNvPr>
          <p:cNvSpPr txBox="1"/>
          <p:nvPr userDrawn="1"/>
        </p:nvSpPr>
        <p:spPr>
          <a:xfrm>
            <a:off x="0" y="6488668"/>
            <a:ext cx="842218" cy="369332"/>
          </a:xfrm>
          <a:prstGeom prst="rect">
            <a:avLst/>
          </a:prstGeom>
          <a:noFill/>
        </p:spPr>
        <p:txBody>
          <a:bodyPr wrap="none" rtlCol="0">
            <a:spAutoFit/>
          </a:bodyPr>
          <a:lstStyle/>
          <a:p>
            <a:r>
              <a:rPr lang="en-US" dirty="0">
                <a:solidFill>
                  <a:srgbClr val="74C3FD"/>
                </a:solidFill>
                <a:latin typeface="UVN Vung Tau" panose="03080702040302070203" pitchFamily="66" charset="0"/>
              </a:rPr>
              <a:t>KTUTS</a:t>
            </a:r>
          </a:p>
        </p:txBody>
      </p:sp>
      <p:sp>
        <p:nvSpPr>
          <p:cNvPr id="16" name="TextBox 15">
            <a:extLst>
              <a:ext uri="{FF2B5EF4-FFF2-40B4-BE49-F238E27FC236}">
                <a16:creationId xmlns:a16="http://schemas.microsoft.com/office/drawing/2014/main" id="{C61C0CE8-C109-4F63-9C23-4178533A48C6}"/>
              </a:ext>
            </a:extLst>
          </p:cNvPr>
          <p:cNvSpPr txBox="1"/>
          <p:nvPr userDrawn="1"/>
        </p:nvSpPr>
        <p:spPr>
          <a:xfrm>
            <a:off x="11349782" y="0"/>
            <a:ext cx="842218" cy="369332"/>
          </a:xfrm>
          <a:prstGeom prst="rect">
            <a:avLst/>
          </a:prstGeom>
          <a:noFill/>
        </p:spPr>
        <p:txBody>
          <a:bodyPr wrap="none" rtlCol="0">
            <a:spAutoFit/>
          </a:bodyPr>
          <a:lstStyle/>
          <a:p>
            <a:r>
              <a:rPr lang="en-US" dirty="0">
                <a:solidFill>
                  <a:srgbClr val="36A7FC"/>
                </a:solidFill>
                <a:latin typeface="UVN Vung Tau" panose="03080702040302070203" pitchFamily="66" charset="0"/>
              </a:rPr>
              <a:t>KTUTS</a:t>
            </a:r>
          </a:p>
        </p:txBody>
      </p:sp>
    </p:spTree>
    <p:extLst>
      <p:ext uri="{BB962C8B-B14F-4D97-AF65-F5344CB8AC3E}">
        <p14:creationId xmlns:p14="http://schemas.microsoft.com/office/powerpoint/2010/main" val="3097120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f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1876403" y="2553869"/>
            <a:ext cx="2936217" cy="769441"/>
          </a:xfrm>
          <a:prstGeom prst="rect">
            <a:avLst/>
          </a:prstGeom>
          <a:noFill/>
        </p:spPr>
        <p:txBody>
          <a:bodyPr wrap="square" rtlCol="0">
            <a:spAutoFit/>
          </a:bodyPr>
          <a:lstStyle/>
          <a:p>
            <a:r>
              <a:rPr lang="en-US" sz="4400" b="1" dirty="0" err="1">
                <a:solidFill>
                  <a:srgbClr val="00B050"/>
                </a:solidFill>
                <a:latin typeface="UTM Ericsson Capital" panose="02040603050506020204" pitchFamily="18" charset="0"/>
              </a:rPr>
              <a:t>Tập</a:t>
            </a:r>
            <a:r>
              <a:rPr lang="en-US" sz="4400" b="1" dirty="0">
                <a:solidFill>
                  <a:srgbClr val="00B050"/>
                </a:solidFill>
                <a:latin typeface="UTM Ericsson Capital" panose="02040603050506020204" pitchFamily="18" charset="0"/>
              </a:rPr>
              <a:t> </a:t>
            </a:r>
            <a:r>
              <a:rPr lang="en-US" sz="4400" b="1" dirty="0" err="1">
                <a:solidFill>
                  <a:srgbClr val="00B050"/>
                </a:solidFill>
                <a:latin typeface="UTM Ericsson Capital" panose="02040603050506020204" pitchFamily="18" charset="0"/>
              </a:rPr>
              <a:t>đọc</a:t>
            </a:r>
            <a:endParaRPr lang="en-US" sz="4400" b="1" dirty="0">
              <a:solidFill>
                <a:srgbClr val="00B050"/>
              </a:solidFill>
              <a:latin typeface="UTM Ericsson Capital" panose="02040603050506020204" pitchFamily="18" charset="0"/>
            </a:endParaRPr>
          </a:p>
        </p:txBody>
      </p:sp>
      <p:sp>
        <p:nvSpPr>
          <p:cNvPr id="89" name="TextBox 88"/>
          <p:cNvSpPr txBox="1"/>
          <p:nvPr/>
        </p:nvSpPr>
        <p:spPr>
          <a:xfrm>
            <a:off x="1031127" y="2882477"/>
            <a:ext cx="6955276" cy="1815882"/>
          </a:xfrm>
          <a:prstGeom prst="rect">
            <a:avLst/>
          </a:prstGeom>
          <a:noFill/>
        </p:spPr>
        <p:txBody>
          <a:bodyPr wrap="square" rtlCol="0">
            <a:spAutoFit/>
          </a:bodyPr>
          <a:lstStyle/>
          <a:p>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Hoa</a:t>
            </a:r>
            <a:r>
              <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 </a:t>
            </a:r>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học</a:t>
            </a:r>
            <a:r>
              <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 </a:t>
            </a:r>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trò</a:t>
            </a:r>
            <a:endPar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endParaRPr>
          </a:p>
        </p:txBody>
      </p:sp>
      <p:sp>
        <p:nvSpPr>
          <p:cNvPr id="94" name="TextBox 93"/>
          <p:cNvSpPr txBox="1"/>
          <p:nvPr/>
        </p:nvSpPr>
        <p:spPr>
          <a:xfrm>
            <a:off x="4055243" y="4507728"/>
            <a:ext cx="4120420" cy="769441"/>
          </a:xfrm>
          <a:prstGeom prst="rect">
            <a:avLst/>
          </a:prstGeom>
          <a:noFill/>
        </p:spPr>
        <p:txBody>
          <a:bodyPr wrap="square" rtlCol="0">
            <a:spAutoFit/>
          </a:bodyPr>
          <a:lstStyle/>
          <a:p>
            <a:r>
              <a:rPr lang="en-US" sz="4400" b="1" dirty="0" err="1">
                <a:solidFill>
                  <a:srgbClr val="0070C0"/>
                </a:solidFill>
                <a:latin typeface="UTM Ericsson Capital" panose="02040603050506020204" pitchFamily="18" charset="0"/>
              </a:rPr>
              <a:t>Xuân</a:t>
            </a:r>
            <a:r>
              <a:rPr lang="en-US" sz="4400" b="1" dirty="0">
                <a:solidFill>
                  <a:srgbClr val="0070C0"/>
                </a:solidFill>
                <a:latin typeface="UTM Ericsson Capital" panose="02040603050506020204" pitchFamily="18" charset="0"/>
              </a:rPr>
              <a:t> </a:t>
            </a:r>
            <a:r>
              <a:rPr lang="en-US" sz="4400" b="1" dirty="0" err="1">
                <a:solidFill>
                  <a:srgbClr val="0070C0"/>
                </a:solidFill>
                <a:latin typeface="UTM Ericsson Capital" panose="02040603050506020204" pitchFamily="18" charset="0"/>
              </a:rPr>
              <a:t>diệu</a:t>
            </a:r>
            <a:endParaRPr lang="en-US" sz="4400" b="1" dirty="0">
              <a:solidFill>
                <a:srgbClr val="0070C0"/>
              </a:solidFill>
              <a:latin typeface="UTM Ericsson Capital" panose="02040603050506020204" pitchFamily="18" charset="0"/>
            </a:endParaRPr>
          </a:p>
        </p:txBody>
      </p:sp>
    </p:spTree>
    <p:extLst>
      <p:ext uri="{BB962C8B-B14F-4D97-AF65-F5344CB8AC3E}">
        <p14:creationId xmlns:p14="http://schemas.microsoft.com/office/powerpoint/2010/main" val="148593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p:cTn id="12" dur="500" fill="hold"/>
                                        <p:tgtEl>
                                          <p:spTgt spid="89"/>
                                        </p:tgtEl>
                                        <p:attrNameLst>
                                          <p:attrName>ppt_w</p:attrName>
                                        </p:attrNameLst>
                                      </p:cBhvr>
                                      <p:tavLst>
                                        <p:tav tm="0">
                                          <p:val>
                                            <p:fltVal val="0"/>
                                          </p:val>
                                        </p:tav>
                                        <p:tav tm="100000">
                                          <p:val>
                                            <p:strVal val="#ppt_w"/>
                                          </p:val>
                                        </p:tav>
                                      </p:tavLst>
                                    </p:anim>
                                    <p:anim calcmode="lin" valueType="num">
                                      <p:cBhvr>
                                        <p:cTn id="13" dur="500" fill="hold"/>
                                        <p:tgtEl>
                                          <p:spTgt spid="89"/>
                                        </p:tgtEl>
                                        <p:attrNameLst>
                                          <p:attrName>ppt_h</p:attrName>
                                        </p:attrNameLst>
                                      </p:cBhvr>
                                      <p:tavLst>
                                        <p:tav tm="0">
                                          <p:val>
                                            <p:fltVal val="0"/>
                                          </p:val>
                                        </p:tav>
                                        <p:tav tm="100000">
                                          <p:val>
                                            <p:strVal val="#ppt_h"/>
                                          </p:val>
                                        </p:tav>
                                      </p:tavLst>
                                    </p:anim>
                                    <p:animEffect transition="in" filter="fade">
                                      <p:cBhvr>
                                        <p:cTn id="14" dur="500"/>
                                        <p:tgtEl>
                                          <p:spTgt spid="8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4"/>
                                        </p:tgtEl>
                                        <p:attrNameLst>
                                          <p:attrName>style.visibility</p:attrName>
                                        </p:attrNameLst>
                                      </p:cBhvr>
                                      <p:to>
                                        <p:strVal val="visible"/>
                                      </p:to>
                                    </p:set>
                                    <p:anim calcmode="lin" valueType="num">
                                      <p:cBhvr>
                                        <p:cTn id="17" dur="500" fill="hold"/>
                                        <p:tgtEl>
                                          <p:spTgt spid="94"/>
                                        </p:tgtEl>
                                        <p:attrNameLst>
                                          <p:attrName>ppt_w</p:attrName>
                                        </p:attrNameLst>
                                      </p:cBhvr>
                                      <p:tavLst>
                                        <p:tav tm="0">
                                          <p:val>
                                            <p:fltVal val="0"/>
                                          </p:val>
                                        </p:tav>
                                        <p:tav tm="100000">
                                          <p:val>
                                            <p:strVal val="#ppt_w"/>
                                          </p:val>
                                        </p:tav>
                                      </p:tavLst>
                                    </p:anim>
                                    <p:anim calcmode="lin" valueType="num">
                                      <p:cBhvr>
                                        <p:cTn id="18" dur="500" fill="hold"/>
                                        <p:tgtEl>
                                          <p:spTgt spid="94"/>
                                        </p:tgtEl>
                                        <p:attrNameLst>
                                          <p:attrName>ppt_h</p:attrName>
                                        </p:attrNameLst>
                                      </p:cBhvr>
                                      <p:tavLst>
                                        <p:tav tm="0">
                                          <p:val>
                                            <p:fltVal val="0"/>
                                          </p:val>
                                        </p:tav>
                                        <p:tav tm="100000">
                                          <p:val>
                                            <p:strVal val="#ppt_h"/>
                                          </p:val>
                                        </p:tav>
                                      </p:tavLst>
                                    </p:anim>
                                    <p:animEffect transition="in" filter="fade">
                                      <p:cBhvr>
                                        <p:cTn id="1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89" grpId="0"/>
      <p:bldP spid="9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4"/>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Rectangle 34"/>
          <p:cNvSpPr/>
          <p:nvPr/>
        </p:nvSpPr>
        <p:spPr>
          <a:xfrm>
            <a:off x="5645703" y="1125630"/>
            <a:ext cx="6080726" cy="1015663"/>
          </a:xfrm>
          <a:prstGeom prst="rect">
            <a:avLst/>
          </a:prstGeom>
        </p:spPr>
        <p:txBody>
          <a:bodyPr wrap="square">
            <a:spAutoFit/>
          </a:bodyPr>
          <a:lstStyle/>
          <a:p>
            <a:pPr algn="ctr">
              <a:spcBef>
                <a:spcPts val="600"/>
              </a:spcBef>
              <a:spcAft>
                <a:spcPts val="600"/>
              </a:spcAft>
            </a:pPr>
            <a:r>
              <a:rPr lang="en-US" sz="3000" b="1" dirty="0" err="1">
                <a:solidFill>
                  <a:srgbClr val="002060"/>
                </a:solidFill>
                <a:latin typeface="UTM Avo" panose="02040603050506020204" pitchFamily="18" charset="0"/>
              </a:rPr>
              <a:t>Vì</a:t>
            </a:r>
            <a:r>
              <a:rPr lang="vi-VN" sz="3000" b="1" dirty="0">
                <a:solidFill>
                  <a:srgbClr val="002060"/>
                </a:solidFill>
                <a:latin typeface="UTM Avo" panose="02040603050506020204" pitchFamily="18" charset="0"/>
              </a:rPr>
              <a:t> sao tác giả gọi hoa phượng là “hoa học trò”?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979" y="1195033"/>
            <a:ext cx="5047102" cy="3296290"/>
          </a:xfrm>
          <a:prstGeom prst="rect">
            <a:avLst/>
          </a:prstGeom>
          <a:ln>
            <a:noFill/>
          </a:ln>
          <a:effectLst>
            <a:softEdge rad="112500"/>
          </a:effectLst>
        </p:spPr>
      </p:pic>
      <p:sp>
        <p:nvSpPr>
          <p:cNvPr id="34" name="Rectangle 33"/>
          <p:cNvSpPr/>
          <p:nvPr/>
        </p:nvSpPr>
        <p:spPr>
          <a:xfrm>
            <a:off x="2621279" y="291245"/>
            <a:ext cx="8813767" cy="707886"/>
          </a:xfrm>
          <a:prstGeom prst="rect">
            <a:avLst/>
          </a:prstGeom>
        </p:spPr>
        <p:txBody>
          <a:bodyPr wrap="square">
            <a:spAutoFit/>
          </a:bodyPr>
          <a:lstStyle/>
          <a:p>
            <a:pPr algn="just">
              <a:spcBef>
                <a:spcPts val="600"/>
              </a:spcBef>
              <a:spcAft>
                <a:spcPts val="600"/>
              </a:spcAft>
            </a:pPr>
            <a:r>
              <a:rPr lang="en-US" sz="4000" b="1" dirty="0" err="1">
                <a:solidFill>
                  <a:srgbClr val="FF0000"/>
                </a:solidFill>
                <a:latin typeface="UTM Avo" panose="02040603050506020204" pitchFamily="18" charset="0"/>
              </a:rPr>
              <a:t>Hoa</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phượng</a:t>
            </a:r>
            <a:r>
              <a:rPr lang="en-US" sz="4000" b="1" dirty="0">
                <a:solidFill>
                  <a:srgbClr val="FF0000"/>
                </a:solidFill>
                <a:latin typeface="UTM Avo" panose="02040603050506020204" pitchFamily="18" charset="0"/>
              </a:rPr>
              <a:t> – </a:t>
            </a:r>
            <a:r>
              <a:rPr lang="en-US" sz="4000" b="1" dirty="0" err="1">
                <a:solidFill>
                  <a:srgbClr val="FF0000"/>
                </a:solidFill>
                <a:latin typeface="UTM Avo" panose="02040603050506020204" pitchFamily="18" charset="0"/>
              </a:rPr>
              <a:t>Hoa</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học</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trò</a:t>
            </a:r>
            <a:endParaRPr lang="vi-VN" sz="4000" b="1" dirty="0">
              <a:solidFill>
                <a:srgbClr val="FF0000"/>
              </a:solidFill>
              <a:latin typeface="UTM Avo" panose="02040603050506020204" pitchFamily="18" charset="0"/>
            </a:endParaRPr>
          </a:p>
        </p:txBody>
      </p:sp>
      <p:sp>
        <p:nvSpPr>
          <p:cNvPr id="3" name="Rectangle 2"/>
          <p:cNvSpPr/>
          <p:nvPr/>
        </p:nvSpPr>
        <p:spPr>
          <a:xfrm>
            <a:off x="5645703" y="2303151"/>
            <a:ext cx="6080726" cy="2292935"/>
          </a:xfrm>
          <a:prstGeom prst="rect">
            <a:avLst/>
          </a:prstGeom>
        </p:spPr>
        <p:txBody>
          <a:bodyPr wrap="square">
            <a:spAutoFit/>
          </a:bodyPr>
          <a:lstStyle/>
          <a:p>
            <a:pPr algn="just" eaLnBrk="0" hangingPunct="0">
              <a:spcBef>
                <a:spcPct val="50000"/>
              </a:spcBef>
            </a:pP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Vì</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phượng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là</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loại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cây</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rất</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gần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gũi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quen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thuộc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với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học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trò</a:t>
            </a:r>
            <a:r>
              <a:rPr lang="en-US" altLang="en-US" sz="2600" dirty="0">
                <a:solidFill>
                  <a:srgbClr val="002060"/>
                </a:solidFill>
                <a:latin typeface="UTM Avo" panose="02040603050506020204" pitchFamily="18" charset="0"/>
              </a:rPr>
              <a:t>. </a:t>
            </a:r>
          </a:p>
          <a:p>
            <a:pPr algn="just" eaLnBrk="0" hangingPunct="0">
              <a:spcBef>
                <a:spcPct val="50000"/>
              </a:spcBef>
            </a:pP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Phượng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được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trồng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trên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các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sân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trường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và</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nở</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hoa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vào</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mùa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thi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của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học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trò</a:t>
            </a:r>
            <a:r>
              <a:rPr lang="en-US" altLang="en-US" sz="2600" dirty="0">
                <a:solidFill>
                  <a:srgbClr val="002060"/>
                </a:solidFill>
                <a:latin typeface="UTM Avo" panose="02040603050506020204" pitchFamily="18" charset="0"/>
              </a:rPr>
              <a:t>.</a:t>
            </a:r>
          </a:p>
        </p:txBody>
      </p:sp>
      <p:sp>
        <p:nvSpPr>
          <p:cNvPr id="6" name="Rectangle 5"/>
          <p:cNvSpPr/>
          <p:nvPr/>
        </p:nvSpPr>
        <p:spPr>
          <a:xfrm>
            <a:off x="530979" y="4700850"/>
            <a:ext cx="11195450" cy="1492716"/>
          </a:xfrm>
          <a:prstGeom prst="rect">
            <a:avLst/>
          </a:prstGeom>
        </p:spPr>
        <p:txBody>
          <a:bodyPr wrap="square">
            <a:spAutoFit/>
          </a:bodyPr>
          <a:lstStyle/>
          <a:p>
            <a:pPr algn="just" eaLnBrk="0" hangingPunct="0">
              <a:spcBef>
                <a:spcPct val="50000"/>
              </a:spcBef>
            </a:pP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Thấy</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màu</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hoa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phượng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học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trò</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nghĩ</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đến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kì</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thi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và</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những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ngày</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nghỉ</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hè</a:t>
            </a:r>
            <a:r>
              <a:rPr lang="en-US" altLang="en-US" sz="2600" dirty="0">
                <a:solidFill>
                  <a:srgbClr val="002060"/>
                </a:solidFill>
                <a:latin typeface="UTM Avo" panose="02040603050506020204" pitchFamily="18" charset="0"/>
              </a:rPr>
              <a:t>. </a:t>
            </a:r>
          </a:p>
          <a:p>
            <a:pPr algn="just" eaLnBrk="0" hangingPunct="0">
              <a:spcBef>
                <a:spcPct val="50000"/>
              </a:spcBef>
            </a:pP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Hoa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phượng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gắn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với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kỉ</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niệm</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của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rất</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nhiều</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học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trò</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về</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mái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trường</a:t>
            </a:r>
            <a:r>
              <a:rPr lang="en-US" altLang="en-US" sz="2600" dirty="0">
                <a:solidFill>
                  <a:srgbClr val="002060"/>
                </a:solidFill>
                <a:latin typeface="UTM Avo" panose="02040603050506020204" pitchFamily="18" charset="0"/>
              </a:rPr>
              <a:t>. </a:t>
            </a:r>
            <a:endParaRPr lang="en-US" sz="2600" dirty="0"/>
          </a:p>
        </p:txBody>
      </p:sp>
      <p:sp>
        <p:nvSpPr>
          <p:cNvPr id="39" name="Rectangle 38"/>
          <p:cNvSpPr/>
          <p:nvPr/>
        </p:nvSpPr>
        <p:spPr>
          <a:xfrm>
            <a:off x="5791782" y="1117000"/>
            <a:ext cx="605293"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1506126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ppt_x"/>
                                          </p:val>
                                        </p:tav>
                                        <p:tav tm="100000">
                                          <p:val>
                                            <p:strVal val="#ppt_x"/>
                                          </p:val>
                                        </p:tav>
                                      </p:tavLst>
                                    </p:anim>
                                    <p:anim calcmode="lin" valueType="num">
                                      <p:cBhvr additive="base">
                                        <p:cTn id="18" dur="500" fill="hold"/>
                                        <p:tgtEl>
                                          <p:spTgt spid="39"/>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4" grpId="0"/>
      <p:bldP spid="3" grpId="0"/>
      <p:bldP spid="6" grpId="0"/>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2877711"/>
          </a:xfrm>
          <a:prstGeom prst="rect">
            <a:avLst/>
          </a:prstGeom>
        </p:spPr>
        <p:txBody>
          <a:bodyPr wrap="square">
            <a:spAutoFit/>
          </a:bodyPr>
          <a:lstStyle/>
          <a:p>
            <a:pPr algn="ctr"/>
            <a:r>
              <a:rPr lang="vi-VN" sz="3600" b="1" dirty="0">
                <a:solidFill>
                  <a:srgbClr val="FF0000"/>
                </a:solidFill>
                <a:latin typeface="UTM Avo" panose="02040603050506020204" pitchFamily="18" charset="0"/>
              </a:rPr>
              <a:t>Hoa học trò​</a:t>
            </a:r>
            <a:endParaRPr lang="en-US" sz="3600" b="1" dirty="0">
              <a:solidFill>
                <a:srgbClr val="FF0000"/>
              </a:solidFill>
              <a:latin typeface="UTM Avo" panose="02040603050506020204" pitchFamily="18" charset="0"/>
            </a:endParaRPr>
          </a:p>
          <a:p>
            <a:pPr algn="just">
              <a:spcBef>
                <a:spcPts val="600"/>
              </a:spcBef>
              <a:spcAft>
                <a:spcPts val="600"/>
              </a:spcAft>
            </a:pPr>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97021" y="2523232"/>
            <a:ext cx="4477008" cy="447700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0251" y="4847064"/>
            <a:ext cx="628355" cy="529402"/>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6999" y="3144565"/>
            <a:ext cx="1597430" cy="1345867"/>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6999" y="5329010"/>
            <a:ext cx="1086069" cy="915035"/>
          </a:xfrm>
          <a:prstGeom prst="rect">
            <a:avLst/>
          </a:prstGeom>
          <a:effectLst>
            <a:outerShdw blurRad="50800" dist="38100" dir="2700000" algn="tl" rotWithShape="0">
              <a:prstClr val="black">
                <a:alpha val="40000"/>
              </a:prstClr>
            </a:outerShdw>
          </a:effectLst>
        </p:spPr>
      </p:pic>
      <p:sp>
        <p:nvSpPr>
          <p:cNvPr id="3" name="Rectangle 2"/>
          <p:cNvSpPr/>
          <p:nvPr/>
        </p:nvSpPr>
        <p:spPr>
          <a:xfrm>
            <a:off x="6581432" y="4217106"/>
            <a:ext cx="5204957" cy="1077218"/>
          </a:xfrm>
          <a:prstGeom prst="rect">
            <a:avLst/>
          </a:prstGeom>
        </p:spPr>
        <p:txBody>
          <a:bodyPr wrap="square">
            <a:spAutoFit/>
          </a:bodyPr>
          <a:lstStyle/>
          <a:p>
            <a:pPr algn="ctr"/>
            <a:r>
              <a:rPr lang="en-US" altLang="en-US" sz="3200" b="1" dirty="0" err="1">
                <a:solidFill>
                  <a:srgbClr val="002060"/>
                </a:solidFill>
                <a:latin typeface="UTM Avo" panose="02040603050506020204" pitchFamily="18" charset="0"/>
              </a:rPr>
              <a:t>Vẻ</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đẹp</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của</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hoa</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phượng</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có</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gì</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đặc</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biệt</a:t>
            </a:r>
            <a:r>
              <a:rPr lang="en-US" altLang="en-US" sz="3200" b="1" dirty="0">
                <a:solidFill>
                  <a:srgbClr val="002060"/>
                </a:solidFill>
                <a:latin typeface="UTM Avo" panose="02040603050506020204" pitchFamily="18" charset="0"/>
              </a:rPr>
              <a:t>?</a:t>
            </a:r>
          </a:p>
        </p:txBody>
      </p:sp>
      <p:sp>
        <p:nvSpPr>
          <p:cNvPr id="9" name="Rectangle 8"/>
          <p:cNvSpPr/>
          <p:nvPr/>
        </p:nvSpPr>
        <p:spPr>
          <a:xfrm>
            <a:off x="6692325" y="4201717"/>
            <a:ext cx="605293"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1936767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4"/>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6267"/>
          <a:stretch/>
        </p:blipFill>
        <p:spPr>
          <a:xfrm>
            <a:off x="538479" y="464074"/>
            <a:ext cx="5690055" cy="5981700"/>
          </a:xfrm>
          <a:prstGeom prst="rect">
            <a:avLst/>
          </a:prstGeom>
          <a:ln>
            <a:noFill/>
          </a:ln>
          <a:effectLst>
            <a:softEdge rad="112500"/>
          </a:effectLst>
        </p:spPr>
      </p:pic>
      <p:sp>
        <p:nvSpPr>
          <p:cNvPr id="22" name="Rectangle 21"/>
          <p:cNvSpPr/>
          <p:nvPr/>
        </p:nvSpPr>
        <p:spPr>
          <a:xfrm>
            <a:off x="6484209" y="576379"/>
            <a:ext cx="5204957" cy="1077218"/>
          </a:xfrm>
          <a:prstGeom prst="rect">
            <a:avLst/>
          </a:prstGeom>
        </p:spPr>
        <p:txBody>
          <a:bodyPr wrap="square">
            <a:spAutoFit/>
          </a:bodyPr>
          <a:lstStyle/>
          <a:p>
            <a:pPr algn="ctr"/>
            <a:r>
              <a:rPr lang="en-US" altLang="en-US" sz="3200" b="1" dirty="0" err="1">
                <a:solidFill>
                  <a:srgbClr val="002060"/>
                </a:solidFill>
                <a:latin typeface="UTM Avo" panose="02040603050506020204" pitchFamily="18" charset="0"/>
              </a:rPr>
              <a:t>Vẻ</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đẹp</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của</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hoa</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phượng</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có</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gì</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đặc</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biệt</a:t>
            </a:r>
            <a:r>
              <a:rPr lang="en-US" altLang="en-US" sz="3200" b="1" dirty="0">
                <a:solidFill>
                  <a:srgbClr val="002060"/>
                </a:solidFill>
                <a:latin typeface="UTM Avo" panose="02040603050506020204" pitchFamily="18" charset="0"/>
              </a:rPr>
              <a:t>?</a:t>
            </a:r>
          </a:p>
        </p:txBody>
      </p:sp>
      <p:sp>
        <p:nvSpPr>
          <p:cNvPr id="23" name="Rectangle 22"/>
          <p:cNvSpPr/>
          <p:nvPr/>
        </p:nvSpPr>
        <p:spPr>
          <a:xfrm>
            <a:off x="6424223" y="1759067"/>
            <a:ext cx="5264943" cy="4524315"/>
          </a:xfrm>
          <a:prstGeom prst="rect">
            <a:avLst/>
          </a:prstGeom>
        </p:spPr>
        <p:txBody>
          <a:bodyPr wrap="square">
            <a:spAutoFit/>
          </a:bodyPr>
          <a:lstStyle/>
          <a:p>
            <a:pPr algn="just"/>
            <a:r>
              <a:rPr lang="en-US" sz="3200" dirty="0">
                <a:solidFill>
                  <a:srgbClr val="002060"/>
                </a:solidFill>
                <a:latin typeface="UTM Avo" panose="02040603050506020204" pitchFamily="18" charset="0"/>
              </a:rPr>
              <a:t>+ C</a:t>
            </a:r>
            <a:r>
              <a:rPr lang="vi-VN" sz="3200" dirty="0">
                <a:solidFill>
                  <a:srgbClr val="002060"/>
                </a:solidFill>
                <a:latin typeface="UTM Avo" panose="02040603050506020204" pitchFamily="18" charset="0"/>
              </a:rPr>
              <a:t>ả một loạt, cả một vùng, cả một góc trời đỏ rực. </a:t>
            </a:r>
            <a:endParaRPr lang="en-US" sz="3200" dirty="0">
              <a:solidFill>
                <a:srgbClr val="002060"/>
              </a:solidFill>
              <a:latin typeface="UTM Avo" panose="02040603050506020204" pitchFamily="18" charset="0"/>
            </a:endParaRPr>
          </a:p>
          <a:p>
            <a:pPr algn="just"/>
            <a:r>
              <a:rPr lang="en-US" sz="3200" dirty="0">
                <a:solidFill>
                  <a:srgbClr val="002060"/>
                </a:solidFill>
                <a:latin typeface="UTM Avo" panose="02040603050506020204" pitchFamily="18" charset="0"/>
              </a:rPr>
              <a:t>+ C</a:t>
            </a:r>
            <a:r>
              <a:rPr lang="vi-VN" sz="3200" dirty="0">
                <a:solidFill>
                  <a:srgbClr val="002060"/>
                </a:solidFill>
                <a:latin typeface="UTM Avo" panose="02040603050506020204" pitchFamily="18" charset="0"/>
              </a:rPr>
              <a:t>hỉ nghĩ đến cây, đến hàng, đến những tán hoa lớn</a:t>
            </a:r>
            <a:r>
              <a:rPr lang="en-US" sz="3200" dirty="0">
                <a:solidFill>
                  <a:srgbClr val="002060"/>
                </a:solidFill>
                <a:latin typeface="UTM Avo" panose="02040603050506020204" pitchFamily="18" charset="0"/>
              </a:rPr>
              <a:t>.</a:t>
            </a:r>
          </a:p>
          <a:p>
            <a:pPr algn="just"/>
            <a:r>
              <a:rPr lang="en-US" sz="3200" dirty="0">
                <a:solidFill>
                  <a:srgbClr val="002060"/>
                </a:solidFill>
                <a:latin typeface="UTM Avo" panose="02040603050506020204" pitchFamily="18" charset="0"/>
              </a:rPr>
              <a:t>+ X</a:t>
            </a:r>
            <a:r>
              <a:rPr lang="vi-VN" sz="3200" dirty="0">
                <a:solidFill>
                  <a:srgbClr val="002060"/>
                </a:solidFill>
                <a:latin typeface="UTM Avo" panose="02040603050506020204" pitchFamily="18" charset="0"/>
              </a:rPr>
              <a:t>òe ra như muôn ngàn con bướm thắm đậu khít nhau.</a:t>
            </a:r>
          </a:p>
        </p:txBody>
      </p:sp>
      <p:sp>
        <p:nvSpPr>
          <p:cNvPr id="24" name="Rectangle 23"/>
          <p:cNvSpPr/>
          <p:nvPr/>
        </p:nvSpPr>
        <p:spPr>
          <a:xfrm>
            <a:off x="6661845" y="470909"/>
            <a:ext cx="605293"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2876960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barn(inVertical)">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barn(inVertical)">
                                      <p:cBhvr>
                                        <p:cTn id="17" dur="500"/>
                                        <p:tgtEl>
                                          <p:spTgt spid="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barn(inVertical)">
                                      <p:cBhvr>
                                        <p:cTn id="22"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348233"/>
            <a:ext cx="11246176" cy="2246769"/>
          </a:xfrm>
          <a:prstGeom prst="rect">
            <a:avLst/>
          </a:prstGeom>
        </p:spPr>
        <p:txBody>
          <a:bodyPr wrap="square">
            <a:spAutoFit/>
          </a:bodyPr>
          <a:lstStyle/>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p:txBody>
      </p:sp>
      <p:sp>
        <p:nvSpPr>
          <p:cNvPr id="4" name="Rectangle 3"/>
          <p:cNvSpPr/>
          <p:nvPr/>
        </p:nvSpPr>
        <p:spPr>
          <a:xfrm>
            <a:off x="1141613" y="2831509"/>
            <a:ext cx="4541520" cy="1754326"/>
          </a:xfrm>
          <a:prstGeom prst="rect">
            <a:avLst/>
          </a:prstGeom>
        </p:spPr>
        <p:txBody>
          <a:bodyPr wrap="square">
            <a:spAutoFit/>
          </a:bodyPr>
          <a:lstStyle/>
          <a:p>
            <a:pPr algn="ctr"/>
            <a:r>
              <a:rPr lang="vi-VN" altLang="en-US" sz="3600" b="1" dirty="0">
                <a:solidFill>
                  <a:srgbClr val="002060"/>
                </a:solidFill>
                <a:latin typeface="UTM Avo" panose="02040603050506020204" pitchFamily="18" charset="0"/>
              </a:rPr>
              <a:t>Màu hoa phượng đổi như thế nào theo thời gian?</a:t>
            </a:r>
            <a:endParaRPr lang="en-US" altLang="en-US" sz="3600" b="1" dirty="0">
              <a:solidFill>
                <a:srgbClr val="002060"/>
              </a:solidFill>
              <a:latin typeface="UTM Avo" panose="02040603050506020204" pitchFamily="18" charset="0"/>
            </a:endParaRPr>
          </a:p>
        </p:txBody>
      </p:sp>
      <p:sp>
        <p:nvSpPr>
          <p:cNvPr id="6" name="Rectangle 5"/>
          <p:cNvSpPr/>
          <p:nvPr/>
        </p:nvSpPr>
        <p:spPr>
          <a:xfrm>
            <a:off x="583402" y="2831509"/>
            <a:ext cx="605293"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8841" y="1961406"/>
            <a:ext cx="5038676" cy="503867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095" y="4015723"/>
            <a:ext cx="4447356" cy="2677308"/>
          </a:xfrm>
          <a:prstGeom prst="rect">
            <a:avLst/>
          </a:prstGeom>
        </p:spPr>
      </p:pic>
    </p:spTree>
    <p:extLst>
      <p:ext uri="{BB962C8B-B14F-4D97-AF65-F5344CB8AC3E}">
        <p14:creationId xmlns:p14="http://schemas.microsoft.com/office/powerpoint/2010/main" val="33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1000"/>
                                        <p:tgtEl>
                                          <p:spTgt spid="8"/>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圆角 4"/>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Rectangle 15"/>
          <p:cNvSpPr/>
          <p:nvPr/>
        </p:nvSpPr>
        <p:spPr>
          <a:xfrm>
            <a:off x="1430496" y="321841"/>
            <a:ext cx="9804399" cy="523220"/>
          </a:xfrm>
          <a:prstGeom prst="rect">
            <a:avLst/>
          </a:prstGeom>
        </p:spPr>
        <p:txBody>
          <a:bodyPr wrap="square">
            <a:spAutoFit/>
          </a:bodyPr>
          <a:lstStyle/>
          <a:p>
            <a:pPr algn="ctr"/>
            <a:r>
              <a:rPr lang="vi-VN" altLang="en-US" sz="2800" b="1" dirty="0">
                <a:solidFill>
                  <a:srgbClr val="002060"/>
                </a:solidFill>
                <a:latin typeface="UTM Avo" panose="02040603050506020204" pitchFamily="18" charset="0"/>
              </a:rPr>
              <a:t>Màu hoa phượng đổi như thế nào theo thời gian?</a:t>
            </a:r>
            <a:endParaRPr lang="en-US" altLang="en-US" sz="2800" b="1" dirty="0">
              <a:solidFill>
                <a:srgbClr val="002060"/>
              </a:solidFill>
              <a:latin typeface="UTM Avo" panose="02040603050506020204" pitchFamily="18" charset="0"/>
            </a:endParaRPr>
          </a:p>
        </p:txBody>
      </p:sp>
      <p:sp>
        <p:nvSpPr>
          <p:cNvPr id="17" name="Rectangle 16"/>
          <p:cNvSpPr/>
          <p:nvPr/>
        </p:nvSpPr>
        <p:spPr>
          <a:xfrm>
            <a:off x="977578" y="396087"/>
            <a:ext cx="717078"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2493841236"/>
              </p:ext>
            </p:extLst>
          </p:nvPr>
        </p:nvGraphicFramePr>
        <p:xfrm>
          <a:off x="629920" y="1207346"/>
          <a:ext cx="10962640" cy="5203614"/>
        </p:xfrm>
        <a:graphic>
          <a:graphicData uri="http://schemas.openxmlformats.org/drawingml/2006/table">
            <a:tbl>
              <a:tblPr firstRow="1" bandRow="1">
                <a:tableStyleId>{5940675A-B579-460E-94D1-54222C63F5DA}</a:tableStyleId>
              </a:tblPr>
              <a:tblGrid>
                <a:gridCol w="3698240">
                  <a:extLst>
                    <a:ext uri="{9D8B030D-6E8A-4147-A177-3AD203B41FA5}">
                      <a16:colId xmlns:a16="http://schemas.microsoft.com/office/drawing/2014/main" val="1464044364"/>
                    </a:ext>
                  </a:extLst>
                </a:gridCol>
                <a:gridCol w="1168400">
                  <a:extLst>
                    <a:ext uri="{9D8B030D-6E8A-4147-A177-3AD203B41FA5}">
                      <a16:colId xmlns:a16="http://schemas.microsoft.com/office/drawing/2014/main" val="3306049307"/>
                    </a:ext>
                  </a:extLst>
                </a:gridCol>
                <a:gridCol w="1091560">
                  <a:extLst>
                    <a:ext uri="{9D8B030D-6E8A-4147-A177-3AD203B41FA5}">
                      <a16:colId xmlns:a16="http://schemas.microsoft.com/office/drawing/2014/main" val="3949743075"/>
                    </a:ext>
                  </a:extLst>
                </a:gridCol>
                <a:gridCol w="5004440">
                  <a:extLst>
                    <a:ext uri="{9D8B030D-6E8A-4147-A177-3AD203B41FA5}">
                      <a16:colId xmlns:a16="http://schemas.microsoft.com/office/drawing/2014/main" val="262949404"/>
                    </a:ext>
                  </a:extLst>
                </a:gridCol>
              </a:tblGrid>
              <a:tr h="1220319">
                <a:tc>
                  <a:txBody>
                    <a:bodyPr/>
                    <a:lstStyle/>
                    <a:p>
                      <a:pPr algn="just"/>
                      <a:r>
                        <a:rPr lang="vi-VN" sz="2800" dirty="0">
                          <a:solidFill>
                            <a:srgbClr val="002060"/>
                          </a:solidFill>
                          <a:latin typeface="UTM Avo" panose="02040603050506020204" pitchFamily="18" charset="0"/>
                        </a:rPr>
                        <a:t>Bình minh của hoa phượng </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2800" dirty="0">
                          <a:solidFill>
                            <a:srgbClr val="002060"/>
                          </a:solidFill>
                          <a:latin typeface="UTM Avo" panose="02040603050506020204" pitchFamily="18" charset="0"/>
                        </a:rPr>
                        <a:t>càng tươi dịu</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95653236"/>
                  </a:ext>
                </a:extLst>
              </a:tr>
              <a:tr h="1220319">
                <a:tc>
                  <a:txBody>
                    <a:bodyPr/>
                    <a:lstStyle/>
                    <a:p>
                      <a:pPr algn="just"/>
                      <a:r>
                        <a:rPr lang="en-US" sz="2800" dirty="0" err="1">
                          <a:solidFill>
                            <a:srgbClr val="002060"/>
                          </a:solidFill>
                          <a:latin typeface="UTM Avo" panose="02040603050506020204" pitchFamily="18" charset="0"/>
                        </a:rPr>
                        <a:t>Khi</a:t>
                      </a:r>
                      <a:r>
                        <a:rPr lang="vi-VN" sz="2800" dirty="0">
                          <a:solidFill>
                            <a:srgbClr val="002060"/>
                          </a:solidFill>
                          <a:latin typeface="UTM Avo" panose="02040603050506020204" pitchFamily="18" charset="0"/>
                        </a:rPr>
                        <a:t> có mưa</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2800" dirty="0">
                          <a:solidFill>
                            <a:srgbClr val="002060"/>
                          </a:solidFill>
                          <a:latin typeface="UTM Avo" panose="02040603050506020204" pitchFamily="18" charset="0"/>
                        </a:rPr>
                        <a:t>số hoa tăng lên, màu cũng đậm dần</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9518568"/>
                  </a:ext>
                </a:extLst>
              </a:tr>
              <a:tr h="1542657">
                <a:tc>
                  <a:txBody>
                    <a:bodyPr/>
                    <a:lstStyle/>
                    <a:p>
                      <a:pPr algn="just"/>
                      <a:r>
                        <a:rPr lang="vi-VN" sz="2800" dirty="0">
                          <a:solidFill>
                            <a:srgbClr val="002060"/>
                          </a:solidFill>
                          <a:latin typeface="UTM Avo" panose="02040603050506020204" pitchFamily="18" charset="0"/>
                        </a:rPr>
                        <a:t>Ngày xuân dần hết </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2800" dirty="0">
                          <a:solidFill>
                            <a:srgbClr val="002060"/>
                          </a:solidFill>
                          <a:latin typeface="UTM Avo" panose="02040603050506020204" pitchFamily="18" charset="0"/>
                        </a:rPr>
                        <a:t>hòa nhịp với mặt trời chói lọi, màu phượng rực lên</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03556708"/>
                  </a:ext>
                </a:extLst>
              </a:tr>
              <a:tr h="1220319">
                <a:tc>
                  <a:txBody>
                    <a:bodyPr/>
                    <a:lstStyle/>
                    <a:p>
                      <a:pPr algn="just"/>
                      <a:r>
                        <a:rPr lang="en-US" sz="2800" dirty="0" err="1">
                          <a:solidFill>
                            <a:srgbClr val="002060"/>
                          </a:solidFill>
                          <a:latin typeface="UTM Avo" panose="02040603050506020204" pitchFamily="18" charset="0"/>
                        </a:rPr>
                        <a:t>Mùa</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hè</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đến</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2800" dirty="0">
                          <a:solidFill>
                            <a:srgbClr val="002060"/>
                          </a:solidFill>
                          <a:latin typeface="UTM Avo" panose="02040603050506020204" pitchFamily="18" charset="0"/>
                        </a:rPr>
                        <a:t>màu đỏ còn non</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49812835"/>
                  </a:ext>
                </a:extLst>
              </a:tr>
            </a:tbl>
          </a:graphicData>
        </a:graphic>
      </p:graphicFrame>
      <p:cxnSp>
        <p:nvCxnSpPr>
          <p:cNvPr id="21" name="Straight Arrow Connector 20"/>
          <p:cNvCxnSpPr/>
          <p:nvPr/>
        </p:nvCxnSpPr>
        <p:spPr>
          <a:xfrm>
            <a:off x="4531360" y="1818640"/>
            <a:ext cx="1879600" cy="399288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531360" y="1818640"/>
            <a:ext cx="1879600" cy="124379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530627" y="3062436"/>
            <a:ext cx="1880333" cy="136861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531360" y="4431051"/>
            <a:ext cx="1879600" cy="137244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234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t="15659" r="7550"/>
          <a:stretch/>
        </p:blipFill>
        <p:spPr>
          <a:xfrm>
            <a:off x="6129864" y="0"/>
            <a:ext cx="6062136" cy="4775200"/>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t="15659" r="7550"/>
          <a:stretch/>
        </p:blipFill>
        <p:spPr>
          <a:xfrm rot="10800000">
            <a:off x="0" y="2082800"/>
            <a:ext cx="6062136" cy="4775200"/>
          </a:xfrm>
          <a:prstGeom prst="rect">
            <a:avLst/>
          </a:prstGeom>
        </p:spPr>
      </p:pic>
      <p:sp>
        <p:nvSpPr>
          <p:cNvPr id="2" name="Rectangle 1"/>
          <p:cNvSpPr/>
          <p:nvPr/>
        </p:nvSpPr>
        <p:spPr>
          <a:xfrm>
            <a:off x="2621280" y="2820497"/>
            <a:ext cx="7609840" cy="1938992"/>
          </a:xfrm>
          <a:prstGeom prst="rect">
            <a:avLst/>
          </a:prstGeom>
        </p:spPr>
        <p:txBody>
          <a:bodyPr wrap="square">
            <a:spAutoFit/>
          </a:bodyPr>
          <a:lstStyle/>
          <a:p>
            <a:pPr algn="just" eaLnBrk="0" hangingPunct="0">
              <a:spcBef>
                <a:spcPct val="50000"/>
              </a:spcBef>
            </a:pPr>
            <a:r>
              <a:rPr lang="en-US" altLang="en-US" sz="4000" b="1" dirty="0">
                <a:solidFill>
                  <a:srgbClr val="00B050"/>
                </a:solidFill>
                <a:latin typeface="UTM Avo" panose="02040603050506020204" pitchFamily="18" charset="0"/>
              </a:rPr>
              <a:t>	Ca </a:t>
            </a:r>
            <a:r>
              <a:rPr lang="en-US" altLang="en-US" sz="4000" b="1" dirty="0" err="1">
                <a:solidFill>
                  <a:srgbClr val="00B050"/>
                </a:solidFill>
                <a:latin typeface="UTM Avo" panose="02040603050506020204" pitchFamily="18" charset="0"/>
              </a:rPr>
              <a:t>ngợi</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vẻ</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đẹp</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độc</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đáo</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của</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hoa</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phượng</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vĩ</a:t>
            </a:r>
            <a:r>
              <a:rPr lang="en-US" altLang="en-US" sz="4000" b="1" dirty="0">
                <a:solidFill>
                  <a:srgbClr val="00B050"/>
                </a:solidFill>
                <a:latin typeface="UTM Avo" panose="02040603050506020204" pitchFamily="18" charset="0"/>
              </a:rPr>
              <a:t> - </a:t>
            </a:r>
            <a:r>
              <a:rPr lang="en-US" altLang="en-US" sz="4000" b="1" dirty="0" err="1">
                <a:solidFill>
                  <a:srgbClr val="00B050"/>
                </a:solidFill>
                <a:latin typeface="UTM Avo" panose="02040603050506020204" pitchFamily="18" charset="0"/>
              </a:rPr>
              <a:t>một</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loại</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hoa</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gắn</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với</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học</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trò</a:t>
            </a:r>
            <a:r>
              <a:rPr lang="en-US" altLang="en-US" sz="4000" b="1" dirty="0">
                <a:solidFill>
                  <a:srgbClr val="00B050"/>
                </a:solidFill>
                <a:latin typeface="UTM Avo" panose="02040603050506020204" pitchFamily="18" charset="0"/>
              </a:rPr>
              <a:t>. </a:t>
            </a:r>
          </a:p>
        </p:txBody>
      </p:sp>
      <p:sp>
        <p:nvSpPr>
          <p:cNvPr id="22" name="TextBox 21"/>
          <p:cNvSpPr txBox="1"/>
          <p:nvPr/>
        </p:nvSpPr>
        <p:spPr>
          <a:xfrm>
            <a:off x="1167660" y="1297970"/>
            <a:ext cx="7363357" cy="1569660"/>
          </a:xfrm>
          <a:prstGeom prst="rect">
            <a:avLst/>
          </a:prstGeom>
          <a:noFill/>
        </p:spPr>
        <p:txBody>
          <a:bodyPr wrap="square" rtlCol="0">
            <a:spAutoFit/>
          </a:bodyPr>
          <a:lstStyle/>
          <a:p>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NỘI DUNG</a:t>
            </a:r>
          </a:p>
        </p:txBody>
      </p:sp>
    </p:spTree>
    <p:extLst>
      <p:ext uri="{BB962C8B-B14F-4D97-AF65-F5344CB8AC3E}">
        <p14:creationId xmlns:p14="http://schemas.microsoft.com/office/powerpoint/2010/main" val="660228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9" name="TextBox 18"/>
          <p:cNvSpPr txBox="1"/>
          <p:nvPr/>
        </p:nvSpPr>
        <p:spPr>
          <a:xfrm>
            <a:off x="845117" y="685734"/>
            <a:ext cx="10172651" cy="3046988"/>
          </a:xfrm>
          <a:prstGeom prst="rect">
            <a:avLst/>
          </a:prstGeom>
          <a:noFill/>
        </p:spPr>
        <p:txBody>
          <a:bodyPr wrap="square" rtlCol="0">
            <a:spAutoFit/>
          </a:bodyPr>
          <a:lstStyle/>
          <a:p>
            <a:pPr algn="ctr"/>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a:t>
            </a:r>
          </a:p>
          <a:p>
            <a:pPr algn="ctr"/>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DIỄN CẢM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0558" y="-2074648"/>
            <a:ext cx="9007382" cy="9007382"/>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13671" flipH="1">
            <a:off x="5887" y="-974049"/>
            <a:ext cx="5924389" cy="592438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507" y="3388032"/>
            <a:ext cx="3061021" cy="3366613"/>
          </a:xfrm>
          <a:prstGeom prst="rect">
            <a:avLst/>
          </a:prstGeom>
        </p:spPr>
      </p:pic>
    </p:spTree>
    <p:extLst>
      <p:ext uri="{BB962C8B-B14F-4D97-AF65-F5344CB8AC3E}">
        <p14:creationId xmlns:p14="http://schemas.microsoft.com/office/powerpoint/2010/main" val="872854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47"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3739485"/>
          </a:xfrm>
          <a:prstGeom prst="rect">
            <a:avLst/>
          </a:prstGeom>
        </p:spPr>
        <p:txBody>
          <a:bodyPr wrap="square">
            <a:spAutoFit/>
          </a:bodyPr>
          <a:lstStyle/>
          <a:p>
            <a:pPr algn="ctr"/>
            <a:r>
              <a:rPr lang="vi-VN" sz="4000" b="1" dirty="0">
                <a:solidFill>
                  <a:srgbClr val="FF0000"/>
                </a:solidFill>
                <a:latin typeface="UTM Avo" panose="02040603050506020204" pitchFamily="18" charset="0"/>
              </a:rPr>
              <a:t>Hoa học trò​</a:t>
            </a:r>
            <a:endParaRPr lang="en-US" sz="4000" b="1" dirty="0">
              <a:solidFill>
                <a:srgbClr val="FF0000"/>
              </a:solidFill>
              <a:latin typeface="UTM Avo" panose="02040603050506020204" pitchFamily="18" charset="0"/>
            </a:endParaRPr>
          </a:p>
          <a:p>
            <a:pPr algn="just">
              <a:spcBef>
                <a:spcPts val="600"/>
              </a:spcBef>
              <a:spcAft>
                <a:spcPts val="600"/>
              </a:spcAft>
            </a:pPr>
            <a:r>
              <a:rPr lang="en-US" sz="3200" dirty="0">
                <a:solidFill>
                  <a:srgbClr val="002060"/>
                </a:solidFill>
                <a:latin typeface="UTM Avo" panose="02040603050506020204" pitchFamily="18" charset="0"/>
              </a:rPr>
              <a:t>	</a:t>
            </a:r>
            <a:r>
              <a:rPr lang="vi-VN" sz="3200" dirty="0">
                <a:solidFill>
                  <a:srgbClr val="002060"/>
                </a:solidFill>
                <a:latin typeface="UTM Avo" panose="02040603050506020204" pitchFamily="18" charset="0"/>
              </a:rPr>
              <a:t>Phượng không phải là một đóa, không phải vài cành; phượng đây là </a:t>
            </a:r>
            <a:r>
              <a:rPr lang="vi-VN" sz="3200" b="1" dirty="0">
                <a:solidFill>
                  <a:srgbClr val="002060"/>
                </a:solidFill>
                <a:latin typeface="UTM Avo" panose="02040603050506020204" pitchFamily="18" charset="0"/>
              </a:rPr>
              <a:t>cả một loạt</a:t>
            </a:r>
            <a:r>
              <a:rPr lang="vi-VN" sz="3200" dirty="0">
                <a:solidFill>
                  <a:srgbClr val="002060"/>
                </a:solidFill>
                <a:latin typeface="UTM Avo" panose="02040603050506020204" pitchFamily="18" charset="0"/>
              </a:rPr>
              <a:t>, </a:t>
            </a:r>
            <a:r>
              <a:rPr lang="vi-VN" sz="3200" b="1" dirty="0">
                <a:solidFill>
                  <a:srgbClr val="002060"/>
                </a:solidFill>
                <a:latin typeface="UTM Avo" panose="02040603050506020204" pitchFamily="18" charset="0"/>
              </a:rPr>
              <a:t>cả một vùng, cả một góc trời đỏ rực</a:t>
            </a:r>
            <a:r>
              <a:rPr lang="vi-VN" sz="3200" dirty="0">
                <a:solidFill>
                  <a:srgbClr val="002060"/>
                </a:solidFill>
                <a:latin typeface="UTM Avo" panose="02040603050506020204" pitchFamily="18" charset="0"/>
              </a:rPr>
              <a:t>. Mỗi hoa chỉ là một phần tử của xã hội thắm tươi; người ta quên đóa hoa, chỉ nghĩ </a:t>
            </a:r>
            <a:r>
              <a:rPr lang="vi-VN" sz="3200" b="1" dirty="0">
                <a:solidFill>
                  <a:srgbClr val="002060"/>
                </a:solidFill>
                <a:latin typeface="UTM Avo" panose="02040603050506020204" pitchFamily="18" charset="0"/>
              </a:rPr>
              <a:t>đến cây, đến hàng,</a:t>
            </a:r>
            <a:r>
              <a:rPr lang="vi-VN" sz="3200" dirty="0">
                <a:solidFill>
                  <a:srgbClr val="002060"/>
                </a:solidFill>
                <a:latin typeface="UTM Avo" panose="02040603050506020204" pitchFamily="18" charset="0"/>
              </a:rPr>
              <a:t> đến </a:t>
            </a:r>
            <a:r>
              <a:rPr lang="vi-VN" sz="3200" b="1" dirty="0">
                <a:solidFill>
                  <a:srgbClr val="002060"/>
                </a:solidFill>
                <a:latin typeface="UTM Avo" panose="02040603050506020204" pitchFamily="18" charset="0"/>
              </a:rPr>
              <a:t>những tán hoa lớn </a:t>
            </a:r>
            <a:r>
              <a:rPr lang="vi-VN" sz="3200" dirty="0">
                <a:solidFill>
                  <a:srgbClr val="002060"/>
                </a:solidFill>
                <a:latin typeface="UTM Avo" panose="02040603050506020204" pitchFamily="18" charset="0"/>
              </a:rPr>
              <a:t>xòe ra như </a:t>
            </a:r>
            <a:r>
              <a:rPr lang="vi-VN" sz="3200" b="1" dirty="0">
                <a:solidFill>
                  <a:srgbClr val="002060"/>
                </a:solidFill>
                <a:latin typeface="UTM Avo" panose="02040603050506020204" pitchFamily="18" charset="0"/>
              </a:rPr>
              <a:t>muôn ngàn con bướm thắm </a:t>
            </a:r>
            <a:r>
              <a:rPr lang="vi-VN" sz="3200" dirty="0">
                <a:solidFill>
                  <a:srgbClr val="002060"/>
                </a:solidFill>
                <a:latin typeface="UTM Avo" panose="02040603050506020204" pitchFamily="18" charset="0"/>
              </a:rPr>
              <a:t>đậu khít nhau.</a:t>
            </a:r>
          </a:p>
        </p:txBody>
      </p:sp>
      <p:grpSp>
        <p:nvGrpSpPr>
          <p:cNvPr id="4" name="Group 3"/>
          <p:cNvGrpSpPr/>
          <p:nvPr/>
        </p:nvGrpSpPr>
        <p:grpSpPr>
          <a:xfrm>
            <a:off x="579213" y="5056294"/>
            <a:ext cx="10978911" cy="1801706"/>
            <a:chOff x="1331053" y="4911969"/>
            <a:chExt cx="10978911" cy="1801706"/>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053" y="4912303"/>
              <a:ext cx="7199391" cy="1801372"/>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110573" y="4911969"/>
              <a:ext cx="7199391" cy="1801372"/>
            </a:xfrm>
            <a:prstGeom prst="rect">
              <a:avLst/>
            </a:prstGeom>
          </p:spPr>
        </p:pic>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b="23927"/>
          <a:stretch/>
        </p:blipFill>
        <p:spPr>
          <a:xfrm>
            <a:off x="7664583" y="3216890"/>
            <a:ext cx="4430008" cy="33700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0246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985521" y="2310029"/>
            <a:ext cx="6685280" cy="3046988"/>
          </a:xfrm>
          <a:prstGeom prst="rect">
            <a:avLst/>
          </a:prstGeom>
          <a:noFill/>
        </p:spPr>
        <p:txBody>
          <a:bodyPr wrap="square" rtlCol="0">
            <a:spAutoFit/>
          </a:bodyPr>
          <a:lstStyle/>
          <a:p>
            <a:pPr algn="ctr"/>
            <a:r>
              <a:rPr lang="en-US" sz="9600" b="1" dirty="0">
                <a:solidFill>
                  <a:srgbClr val="00B0F0"/>
                </a:solidFill>
                <a:effectLst>
                  <a:outerShdw blurRad="38100" dist="38100" dir="2700000" algn="tl">
                    <a:srgbClr val="000000">
                      <a:alpha val="43137"/>
                    </a:srgbClr>
                  </a:outerShdw>
                </a:effectLst>
                <a:latin typeface="UTM Colossalis" panose="02040603050506020204" pitchFamily="18" charset="0"/>
              </a:rPr>
              <a:t>CHÀO</a:t>
            </a:r>
          </a:p>
          <a:p>
            <a:pPr algn="ctr"/>
            <a:r>
              <a:rPr lang="en-US" sz="9600" b="1" dirty="0">
                <a:solidFill>
                  <a:srgbClr val="00B0F0"/>
                </a:solidFill>
                <a:effectLst>
                  <a:outerShdw blurRad="38100" dist="38100" dir="2700000" algn="tl">
                    <a:srgbClr val="000000">
                      <a:alpha val="43137"/>
                    </a:srgbClr>
                  </a:outerShdw>
                </a:effectLst>
                <a:latin typeface="UTM Colossalis" panose="02040603050506020204" pitchFamily="18" charset="0"/>
              </a:rPr>
              <a:t>TẠM BIỆT</a:t>
            </a:r>
          </a:p>
        </p:txBody>
      </p:sp>
    </p:spTree>
    <p:extLst>
      <p:ext uri="{BB962C8B-B14F-4D97-AF65-F5344CB8AC3E}">
        <p14:creationId xmlns:p14="http://schemas.microsoft.com/office/powerpoint/2010/main" val="3782973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995638" y="152400"/>
            <a:ext cx="7942649"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469" y="876692"/>
            <a:ext cx="2709838" cy="4204355"/>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5" name="Rectangle 4"/>
          <p:cNvSpPr/>
          <p:nvPr/>
        </p:nvSpPr>
        <p:spPr>
          <a:xfrm>
            <a:off x="48890" y="5212741"/>
            <a:ext cx="5858996" cy="1200329"/>
          </a:xfrm>
          <a:prstGeom prst="rect">
            <a:avLst/>
          </a:prstGeom>
        </p:spPr>
        <p:txBody>
          <a:bodyPr wrap="square">
            <a:spAutoFit/>
          </a:bodyPr>
          <a:lstStyle/>
          <a:p>
            <a:pPr algn="ctr"/>
            <a:r>
              <a:rPr lang="en-US" sz="3600" b="1" dirty="0" err="1">
                <a:solidFill>
                  <a:srgbClr val="002060"/>
                </a:solidFill>
                <a:latin typeface="UTM Avo" panose="02040603050506020204" pitchFamily="18" charset="0"/>
                <a:cs typeface="Arial" panose="020B0604020202020204" pitchFamily="34" charset="0"/>
              </a:rPr>
              <a:t>Xuân</a:t>
            </a:r>
            <a:r>
              <a:rPr lang="en-US" sz="3600" b="1" dirty="0">
                <a:solidFill>
                  <a:srgbClr val="002060"/>
                </a:solidFill>
                <a:latin typeface="UTM Avo" panose="02040603050506020204" pitchFamily="18" charset="0"/>
                <a:cs typeface="Arial" panose="020B0604020202020204" pitchFamily="34" charset="0"/>
              </a:rPr>
              <a:t> </a:t>
            </a:r>
            <a:r>
              <a:rPr lang="en-US" sz="3600" b="1" dirty="0" err="1">
                <a:solidFill>
                  <a:srgbClr val="002060"/>
                </a:solidFill>
                <a:latin typeface="UTM Avo" panose="02040603050506020204" pitchFamily="18" charset="0"/>
                <a:cs typeface="Arial" panose="020B0604020202020204" pitchFamily="34" charset="0"/>
              </a:rPr>
              <a:t>Diệu</a:t>
            </a:r>
            <a:endParaRPr lang="en-US" sz="3600" b="1" dirty="0">
              <a:solidFill>
                <a:srgbClr val="002060"/>
              </a:solidFill>
              <a:latin typeface="UTM Avo" panose="02040603050506020204" pitchFamily="18" charset="0"/>
              <a:cs typeface="Arial" panose="020B0604020202020204" pitchFamily="34" charset="0"/>
            </a:endParaRPr>
          </a:p>
          <a:p>
            <a:pPr algn="ctr"/>
            <a:r>
              <a:rPr lang="en-US" sz="3600" dirty="0">
                <a:solidFill>
                  <a:srgbClr val="002060"/>
                </a:solidFill>
                <a:latin typeface="UTM Avo" panose="02040603050506020204" pitchFamily="18" charset="0"/>
                <a:cs typeface="Arial" panose="020B0604020202020204" pitchFamily="34" charset="0"/>
              </a:rPr>
              <a:t>(1916 – 1985)</a:t>
            </a:r>
          </a:p>
        </p:txBody>
      </p:sp>
      <p:sp>
        <p:nvSpPr>
          <p:cNvPr id="6" name="Rectangle 5"/>
          <p:cNvSpPr/>
          <p:nvPr/>
        </p:nvSpPr>
        <p:spPr>
          <a:xfrm>
            <a:off x="4604995" y="1609560"/>
            <a:ext cx="6363092" cy="1234910"/>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UTM Avo" panose="02040603050506020204" pitchFamily="18" charset="0"/>
              </a:rPr>
              <a:t>Là</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văn</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thơ</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báo</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phê</a:t>
            </a:r>
            <a:r>
              <a:rPr lang="en-US" sz="3200" b="1" dirty="0">
                <a:latin typeface="UTM Avo" panose="02040603050506020204" pitchFamily="18" charset="0"/>
              </a:rPr>
              <a:t> </a:t>
            </a:r>
            <a:r>
              <a:rPr lang="en-US" sz="3200" b="1" dirty="0" err="1">
                <a:latin typeface="UTM Avo" panose="02040603050506020204" pitchFamily="18" charset="0"/>
              </a:rPr>
              <a:t>bình</a:t>
            </a:r>
            <a:r>
              <a:rPr lang="en-US" sz="3200" b="1" dirty="0">
                <a:latin typeface="UTM Avo" panose="02040603050506020204" pitchFamily="18" charset="0"/>
              </a:rPr>
              <a:t> </a:t>
            </a:r>
            <a:r>
              <a:rPr lang="en-US" sz="3200" b="1" dirty="0" err="1">
                <a:latin typeface="UTM Avo" panose="02040603050506020204" pitchFamily="18" charset="0"/>
              </a:rPr>
              <a:t>văn</a:t>
            </a:r>
            <a:r>
              <a:rPr lang="en-US" sz="3200" b="1" dirty="0">
                <a:latin typeface="UTM Avo" panose="02040603050506020204" pitchFamily="18" charset="0"/>
              </a:rPr>
              <a:t> </a:t>
            </a:r>
            <a:r>
              <a:rPr lang="en-US" sz="3200" b="1" dirty="0" err="1">
                <a:latin typeface="UTM Avo" panose="02040603050506020204" pitchFamily="18" charset="0"/>
              </a:rPr>
              <a:t>học</a:t>
            </a:r>
            <a:r>
              <a:rPr lang="en-US" sz="3200" b="1" dirty="0">
                <a:latin typeface="UTM Avo" panose="02040603050506020204" pitchFamily="18" charset="0"/>
              </a:rPr>
              <a:t>.</a:t>
            </a:r>
          </a:p>
        </p:txBody>
      </p:sp>
      <p:sp>
        <p:nvSpPr>
          <p:cNvPr id="7" name="Rectangle 6"/>
          <p:cNvSpPr/>
          <p:nvPr/>
        </p:nvSpPr>
        <p:spPr>
          <a:xfrm>
            <a:off x="4604995" y="3209688"/>
            <a:ext cx="6363092" cy="123491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UTM Avo" panose="02040603050506020204" pitchFamily="18" charset="0"/>
              </a:rPr>
              <a:t>Giải</a:t>
            </a:r>
            <a:r>
              <a:rPr lang="en-US" sz="3200" b="1" dirty="0">
                <a:latin typeface="UTM Avo" panose="02040603050506020204" pitchFamily="18" charset="0"/>
              </a:rPr>
              <a:t> </a:t>
            </a:r>
            <a:r>
              <a:rPr lang="en-US" sz="3200" b="1" dirty="0" err="1">
                <a:latin typeface="UTM Avo" panose="02040603050506020204" pitchFamily="18" charset="0"/>
              </a:rPr>
              <a:t>thưởng</a:t>
            </a:r>
            <a:r>
              <a:rPr lang="en-US" sz="3200" b="1" dirty="0">
                <a:latin typeface="UTM Avo" panose="02040603050506020204" pitchFamily="18" charset="0"/>
              </a:rPr>
              <a:t> </a:t>
            </a:r>
            <a:r>
              <a:rPr lang="en-US" sz="3200" b="1" dirty="0" err="1">
                <a:latin typeface="UTM Avo" panose="02040603050506020204" pitchFamily="18" charset="0"/>
              </a:rPr>
              <a:t>Hồ</a:t>
            </a:r>
            <a:r>
              <a:rPr lang="en-US" sz="3200" b="1" dirty="0">
                <a:latin typeface="UTM Avo" panose="02040603050506020204" pitchFamily="18" charset="0"/>
              </a:rPr>
              <a:t> </a:t>
            </a:r>
            <a:r>
              <a:rPr lang="en-US" sz="3200" b="1" dirty="0" err="1">
                <a:latin typeface="UTM Avo" panose="02040603050506020204" pitchFamily="18" charset="0"/>
              </a:rPr>
              <a:t>Chí</a:t>
            </a:r>
            <a:r>
              <a:rPr lang="en-US" sz="3200" b="1" dirty="0">
                <a:latin typeface="UTM Avo" panose="02040603050506020204" pitchFamily="18" charset="0"/>
              </a:rPr>
              <a:t> Minh </a:t>
            </a:r>
            <a:r>
              <a:rPr lang="en-US" sz="3200" b="1" dirty="0" err="1">
                <a:latin typeface="UTM Avo" panose="02040603050506020204" pitchFamily="18" charset="0"/>
              </a:rPr>
              <a:t>về</a:t>
            </a:r>
            <a:r>
              <a:rPr lang="en-US" sz="3200" b="1" dirty="0">
                <a:latin typeface="UTM Avo" panose="02040603050506020204" pitchFamily="18" charset="0"/>
              </a:rPr>
              <a:t> </a:t>
            </a:r>
            <a:r>
              <a:rPr lang="en-US" sz="3200" b="1" dirty="0" err="1">
                <a:latin typeface="UTM Avo" panose="02040603050506020204" pitchFamily="18" charset="0"/>
              </a:rPr>
              <a:t>văn</a:t>
            </a:r>
            <a:r>
              <a:rPr lang="en-US" sz="3200" b="1" dirty="0">
                <a:latin typeface="UTM Avo" panose="02040603050506020204" pitchFamily="18" charset="0"/>
              </a:rPr>
              <a:t> </a:t>
            </a:r>
            <a:r>
              <a:rPr lang="en-US" sz="3200" b="1" dirty="0" err="1">
                <a:latin typeface="UTM Avo" panose="02040603050506020204" pitchFamily="18" charset="0"/>
              </a:rPr>
              <a:t>học</a:t>
            </a:r>
            <a:r>
              <a:rPr lang="en-US" sz="3200" b="1" dirty="0">
                <a:latin typeface="UTM Avo" panose="02040603050506020204" pitchFamily="18" charset="0"/>
              </a:rPr>
              <a:t> </a:t>
            </a:r>
            <a:r>
              <a:rPr lang="en-US" sz="3200" b="1" dirty="0" err="1">
                <a:latin typeface="UTM Avo" panose="02040603050506020204" pitchFamily="18" charset="0"/>
              </a:rPr>
              <a:t>nghệ</a:t>
            </a:r>
            <a:r>
              <a:rPr lang="en-US" sz="3200" b="1" dirty="0">
                <a:latin typeface="UTM Avo" panose="02040603050506020204" pitchFamily="18" charset="0"/>
              </a:rPr>
              <a:t> </a:t>
            </a:r>
            <a:r>
              <a:rPr lang="en-US" sz="3200" b="1" dirty="0" err="1">
                <a:latin typeface="UTM Avo" panose="02040603050506020204" pitchFamily="18" charset="0"/>
              </a:rPr>
              <a:t>thuật</a:t>
            </a:r>
            <a:endParaRPr lang="en-US" sz="3200" b="1" dirty="0">
              <a:latin typeface="UTM Avo" panose="02040603050506020204" pitchFamily="18" charset="0"/>
            </a:endParaRPr>
          </a:p>
        </p:txBody>
      </p:sp>
    </p:spTree>
    <p:extLst>
      <p:ext uri="{BB962C8B-B14F-4D97-AF65-F5344CB8AC3E}">
        <p14:creationId xmlns:p14="http://schemas.microsoft.com/office/powerpoint/2010/main" val="283550284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b="23927"/>
          <a:stretch/>
        </p:blipFill>
        <p:spPr>
          <a:xfrm>
            <a:off x="3467709" y="0"/>
            <a:ext cx="8551819" cy="6505677"/>
          </a:xfrm>
          <a:prstGeom prst="rect">
            <a:avLst/>
          </a:prstGeom>
          <a:effectLst>
            <a:outerShdw blurRad="50800" dist="38100" dir="2700000" algn="tl" rotWithShape="0">
              <a:prstClr val="black">
                <a:alpha val="40000"/>
              </a:prstClr>
            </a:outerShdw>
          </a:effectLst>
        </p:spPr>
      </p:pic>
      <p:sp>
        <p:nvSpPr>
          <p:cNvPr id="19" name="TextBox 18"/>
          <p:cNvSpPr txBox="1"/>
          <p:nvPr/>
        </p:nvSpPr>
        <p:spPr>
          <a:xfrm>
            <a:off x="989562" y="744237"/>
            <a:ext cx="9541163" cy="1323439"/>
          </a:xfrm>
          <a:prstGeom prst="rect">
            <a:avLst/>
          </a:prstGeom>
          <a:noFill/>
        </p:spPr>
        <p:txBody>
          <a:bodyPr wrap="square" rtlCol="0">
            <a:spAutoFit/>
          </a:bodyPr>
          <a:lstStyle/>
          <a:p>
            <a:r>
              <a:rPr lang="en-US" sz="80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4365" y="4440712"/>
            <a:ext cx="1119477" cy="943182"/>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5871" y="2999165"/>
            <a:ext cx="1945530" cy="1639148"/>
          </a:xfrm>
          <a:prstGeom prst="rect">
            <a:avLst/>
          </a:prstGeom>
          <a:effectLst>
            <a:outerShdw blurRad="50800" dist="38100" dir="2700000" algn="tl" rotWithShape="0">
              <a:prstClr val="black">
                <a:alpha val="40000"/>
              </a:prstClr>
            </a:outerShdw>
          </a:effectLst>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966" y="5468675"/>
            <a:ext cx="884502" cy="7452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32655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6401753"/>
          </a:xfrm>
          <a:prstGeom prst="rect">
            <a:avLst/>
          </a:prstGeom>
        </p:spPr>
        <p:txBody>
          <a:bodyPr wrap="square">
            <a:spAutoFit/>
          </a:bodyPr>
          <a:lstStyle/>
          <a:p>
            <a:pPr algn="ctr"/>
            <a:r>
              <a:rPr lang="vi-VN" sz="2800" b="1" dirty="0">
                <a:solidFill>
                  <a:srgbClr val="FF0000"/>
                </a:solidFill>
                <a:latin typeface="UTM Avo" panose="02040603050506020204" pitchFamily="18" charset="0"/>
              </a:rPr>
              <a:t>Hoa học trò​</a:t>
            </a:r>
            <a:endParaRPr lang="en-US" sz="2800" b="1" dirty="0">
              <a:solidFill>
                <a:srgbClr val="FF0000"/>
              </a:solidFill>
              <a:latin typeface="UTM Avo" panose="02040603050506020204" pitchFamily="18" charset="0"/>
            </a:endParaRP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200" b="1" dirty="0">
                <a:solidFill>
                  <a:srgbClr val="00B050"/>
                </a:solidFill>
                <a:latin typeface="UTM Avo" panose="02040603050506020204" pitchFamily="18" charset="0"/>
              </a:rPr>
              <a:t>Theo XUÂN DIỆU</a:t>
            </a:r>
            <a:endParaRPr lang="en-US" sz="2200" b="1" dirty="0">
              <a:solidFill>
                <a:srgbClr val="00B050"/>
              </a:solidFill>
              <a:latin typeface="UTM Avo" panose="02040603050506020204" pitchFamily="18" charset="0"/>
            </a:endParaRPr>
          </a:p>
        </p:txBody>
      </p:sp>
      <p:sp>
        <p:nvSpPr>
          <p:cNvPr id="19" name="Rectangle 18"/>
          <p:cNvSpPr/>
          <p:nvPr/>
        </p:nvSpPr>
        <p:spPr>
          <a:xfrm>
            <a:off x="-1571"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5492" y="2886372"/>
            <a:ext cx="7409468" cy="3699177"/>
          </a:xfrm>
          <a:prstGeom prst="rect">
            <a:avLst/>
          </a:prstGeom>
        </p:spPr>
      </p:pic>
      <p:sp>
        <p:nvSpPr>
          <p:cNvPr id="23" name="Rectangle 22"/>
          <p:cNvSpPr/>
          <p:nvPr/>
        </p:nvSpPr>
        <p:spPr>
          <a:xfrm>
            <a:off x="1084081" y="1531468"/>
            <a:ext cx="9775595" cy="830997"/>
          </a:xfrm>
          <a:prstGeom prst="rect">
            <a:avLst/>
          </a:prstGeom>
        </p:spPr>
        <p:txBody>
          <a:bodyPr wrap="square">
            <a:spAutoFit/>
          </a:bodyPr>
          <a:lstStyle/>
          <a:p>
            <a:pPr algn="ctr"/>
            <a:r>
              <a:rPr lang="en-US" sz="4800" b="1" i="1" dirty="0">
                <a:solidFill>
                  <a:schemeClr val="bg1"/>
                </a:solidFill>
                <a:latin typeface="UTM Avo" panose="02040603050506020204" pitchFamily="18" charset="0"/>
                <a:cs typeface="Arial" panose="020B0604020202020204" pitchFamily="34" charset="0"/>
              </a:rPr>
              <a:t>*</a:t>
            </a:r>
            <a:r>
              <a:rPr lang="en-US" sz="4800" b="1" i="1" dirty="0" err="1">
                <a:solidFill>
                  <a:schemeClr val="bg1"/>
                </a:solidFill>
                <a:latin typeface="UTM Avo" panose="02040603050506020204" pitchFamily="18" charset="0"/>
                <a:cs typeface="Arial" panose="020B0604020202020204" pitchFamily="34" charset="0"/>
              </a:rPr>
              <a:t>Đọc</a:t>
            </a:r>
            <a:r>
              <a:rPr lang="en-US" sz="4800" b="1" i="1" dirty="0">
                <a:solidFill>
                  <a:schemeClr val="bg1"/>
                </a:solidFill>
                <a:latin typeface="UTM Avo" panose="02040603050506020204" pitchFamily="18" charset="0"/>
                <a:cs typeface="Arial" panose="020B0604020202020204" pitchFamily="34" charset="0"/>
              </a:rPr>
              <a:t> </a:t>
            </a:r>
            <a:r>
              <a:rPr lang="en-US" sz="4800" b="1" i="1" dirty="0" err="1">
                <a:solidFill>
                  <a:schemeClr val="bg1"/>
                </a:solidFill>
                <a:latin typeface="UTM Avo" panose="02040603050506020204" pitchFamily="18" charset="0"/>
                <a:cs typeface="Arial" panose="020B0604020202020204" pitchFamily="34" charset="0"/>
              </a:rPr>
              <a:t>phần</a:t>
            </a:r>
            <a:r>
              <a:rPr lang="en-US" sz="4800" b="1" i="1" dirty="0">
                <a:solidFill>
                  <a:schemeClr val="bg1"/>
                </a:solidFill>
                <a:latin typeface="UTM Avo" panose="02040603050506020204" pitchFamily="18" charset="0"/>
                <a:cs typeface="Arial" panose="020B0604020202020204" pitchFamily="34" charset="0"/>
              </a:rPr>
              <a:t> </a:t>
            </a:r>
            <a:r>
              <a:rPr lang="en-US" sz="4800" b="1" i="1" dirty="0" err="1">
                <a:solidFill>
                  <a:schemeClr val="bg1"/>
                </a:solidFill>
                <a:latin typeface="UTM Avo" panose="02040603050506020204" pitchFamily="18" charset="0"/>
                <a:cs typeface="Arial" panose="020B0604020202020204" pitchFamily="34" charset="0"/>
              </a:rPr>
              <a:t>chú</a:t>
            </a:r>
            <a:r>
              <a:rPr lang="en-US" sz="4800" b="1" i="1" dirty="0">
                <a:solidFill>
                  <a:schemeClr val="bg1"/>
                </a:solidFill>
                <a:latin typeface="UTM Avo" panose="02040603050506020204" pitchFamily="18" charset="0"/>
                <a:cs typeface="Arial" panose="020B0604020202020204" pitchFamily="34" charset="0"/>
              </a:rPr>
              <a:t> </a:t>
            </a:r>
            <a:r>
              <a:rPr lang="en-US" sz="4800" b="1" i="1" dirty="0" err="1">
                <a:solidFill>
                  <a:schemeClr val="bg1"/>
                </a:solidFill>
                <a:latin typeface="UTM Avo" panose="02040603050506020204" pitchFamily="18" charset="0"/>
                <a:cs typeface="Arial" panose="020B0604020202020204" pitchFamily="34" charset="0"/>
              </a:rPr>
              <a:t>thích</a:t>
            </a:r>
            <a:r>
              <a:rPr lang="en-US" sz="4800" b="1" i="1" dirty="0">
                <a:solidFill>
                  <a:schemeClr val="bg1"/>
                </a:solidFill>
                <a:latin typeface="UTM Avo" panose="02040603050506020204" pitchFamily="18" charset="0"/>
                <a:cs typeface="Arial" panose="020B0604020202020204" pitchFamily="34" charset="0"/>
              </a:rPr>
              <a:t> </a:t>
            </a:r>
            <a:r>
              <a:rPr lang="en-US" sz="4800" b="1" i="1" dirty="0" err="1">
                <a:solidFill>
                  <a:schemeClr val="bg1"/>
                </a:solidFill>
                <a:latin typeface="UTM Avo" panose="02040603050506020204" pitchFamily="18" charset="0"/>
                <a:cs typeface="Arial" panose="020B0604020202020204" pitchFamily="34" charset="0"/>
              </a:rPr>
              <a:t>trang</a:t>
            </a:r>
            <a:r>
              <a:rPr lang="en-US" sz="4800" b="1" i="1" dirty="0">
                <a:solidFill>
                  <a:schemeClr val="bg1"/>
                </a:solidFill>
                <a:latin typeface="UTM Avo" panose="02040603050506020204" pitchFamily="18" charset="0"/>
                <a:cs typeface="Arial" panose="020B0604020202020204" pitchFamily="34" charset="0"/>
              </a:rPr>
              <a:t> 44</a:t>
            </a:r>
            <a:endParaRPr lang="en-US" sz="4800" i="1" dirty="0">
              <a:solidFill>
                <a:schemeClr val="bg1"/>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1596532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9" name="TextBox 18"/>
          <p:cNvSpPr txBox="1"/>
          <p:nvPr/>
        </p:nvSpPr>
        <p:spPr>
          <a:xfrm>
            <a:off x="464869" y="594294"/>
            <a:ext cx="5943796" cy="3631763"/>
          </a:xfrm>
          <a:prstGeom prst="rect">
            <a:avLst/>
          </a:prstGeom>
          <a:noFill/>
        </p:spPr>
        <p:txBody>
          <a:bodyPr wrap="square" rtlCol="0">
            <a:spAutoFit/>
          </a:bodyPr>
          <a:lstStyle/>
          <a:p>
            <a:pPr algn="ctr"/>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CHIA</a:t>
            </a:r>
          </a:p>
          <a:p>
            <a:pPr algn="ctr"/>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ĐOẠN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2480" y="1389261"/>
            <a:ext cx="5250305" cy="5250305"/>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5476" y="-223520"/>
            <a:ext cx="7274560" cy="7274560"/>
          </a:xfrm>
          <a:prstGeom prst="rect">
            <a:avLst/>
          </a:prstGeom>
        </p:spPr>
      </p:pic>
    </p:spTree>
    <p:extLst>
      <p:ext uri="{BB962C8B-B14F-4D97-AF65-F5344CB8AC3E}">
        <p14:creationId xmlns:p14="http://schemas.microsoft.com/office/powerpoint/2010/main" val="245652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1000"/>
                                        <p:tgtEl>
                                          <p:spTgt spid="13"/>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1"/>
          <p:cNvSpPr/>
          <p:nvPr/>
        </p:nvSpPr>
        <p:spPr>
          <a:xfrm>
            <a:off x="471341" y="791852"/>
            <a:ext cx="11246176" cy="1404593"/>
          </a:xfrm>
          <a:prstGeom prst="rect">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0767" y="2335846"/>
            <a:ext cx="11236750" cy="2349276"/>
          </a:xfrm>
          <a:prstGeom prst="rect">
            <a:avLst/>
          </a:prstGeom>
          <a:solidFill>
            <a:srgbClr val="B9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71341" y="4824523"/>
            <a:ext cx="11246176" cy="1368887"/>
          </a:xfrm>
          <a:prstGeom prst="rect">
            <a:avLst/>
          </a:prstGeom>
          <a:solidFill>
            <a:srgbClr val="FFD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1341" y="287273"/>
            <a:ext cx="11246176" cy="6401753"/>
          </a:xfrm>
          <a:prstGeom prst="rect">
            <a:avLst/>
          </a:prstGeom>
        </p:spPr>
        <p:txBody>
          <a:bodyPr wrap="square">
            <a:spAutoFit/>
          </a:bodyPr>
          <a:lstStyle/>
          <a:p>
            <a:pPr algn="ctr"/>
            <a:r>
              <a:rPr lang="vi-VN" sz="2800" b="1" dirty="0">
                <a:solidFill>
                  <a:srgbClr val="FF0000"/>
                </a:solidFill>
                <a:latin typeface="UTM Avo" panose="02040603050506020204" pitchFamily="18" charset="0"/>
              </a:rPr>
              <a:t>Hoa học trò​</a:t>
            </a:r>
            <a:endParaRPr lang="en-US" sz="2800" b="1" dirty="0">
              <a:solidFill>
                <a:srgbClr val="FF0000"/>
              </a:solidFill>
              <a:latin typeface="UTM Avo" panose="02040603050506020204" pitchFamily="18" charset="0"/>
            </a:endParaRP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200" b="1" dirty="0">
                <a:solidFill>
                  <a:srgbClr val="00B050"/>
                </a:solidFill>
                <a:latin typeface="UTM Avo" panose="02040603050506020204" pitchFamily="18" charset="0"/>
              </a:rPr>
              <a:t>Theo XUÂN DIỆU</a:t>
            </a:r>
            <a:endParaRPr lang="en-US" sz="2200" b="1" dirty="0">
              <a:solidFill>
                <a:srgbClr val="00B050"/>
              </a:solidFill>
              <a:latin typeface="UTM Avo" panose="02040603050506020204" pitchFamily="18" charset="0"/>
            </a:endParaRPr>
          </a:p>
        </p:txBody>
      </p:sp>
    </p:spTree>
    <p:extLst>
      <p:ext uri="{BB962C8B-B14F-4D97-AF65-F5344CB8AC3E}">
        <p14:creationId xmlns:p14="http://schemas.microsoft.com/office/powerpoint/2010/main" val="3226469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3"/>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strVal val="#ppt_w+.3"/>
                                          </p:val>
                                        </p:tav>
                                        <p:tav tm="100000">
                                          <p:val>
                                            <p:strVal val="#ppt_w"/>
                                          </p:val>
                                        </p:tav>
                                      </p:tavLst>
                                    </p:anim>
                                    <p:anim calcmode="lin" valueType="num">
                                      <p:cBhvr>
                                        <p:cTn id="27" dur="1000" fill="hold"/>
                                        <p:tgtEl>
                                          <p:spTgt spid="9"/>
                                        </p:tgtEl>
                                        <p:attrNameLst>
                                          <p:attrName>ppt_h</p:attrName>
                                        </p:attrNameLst>
                                      </p:cBhvr>
                                      <p:tavLst>
                                        <p:tav tm="0">
                                          <p:val>
                                            <p:strVal val="#ppt_h"/>
                                          </p:val>
                                        </p:tav>
                                        <p:tav tm="100000">
                                          <p:val>
                                            <p:strVal val="#ppt_h"/>
                                          </p:val>
                                        </p:tav>
                                      </p:tavLst>
                                    </p:anim>
                                    <p:animEffect transition="in" filter="fade">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659" r="7550"/>
          <a:stretch/>
        </p:blipFill>
        <p:spPr>
          <a:xfrm>
            <a:off x="4849021" y="0"/>
            <a:ext cx="7342979" cy="5784132"/>
          </a:xfrm>
          <a:prstGeom prst="rect">
            <a:avLst/>
          </a:prstGeom>
        </p:spPr>
      </p:pic>
      <p:sp>
        <p:nvSpPr>
          <p:cNvPr id="29" name="TextBox 28"/>
          <p:cNvSpPr txBox="1"/>
          <p:nvPr/>
        </p:nvSpPr>
        <p:spPr>
          <a:xfrm>
            <a:off x="1007677" y="816824"/>
            <a:ext cx="9541163" cy="1323439"/>
          </a:xfrm>
          <a:prstGeom prst="rect">
            <a:avLst/>
          </a:prstGeom>
          <a:noFill/>
        </p:spPr>
        <p:txBody>
          <a:bodyPr wrap="square" rtlCol="0">
            <a:spAutoFit/>
          </a:bodyPr>
          <a:lstStyle/>
          <a:p>
            <a:r>
              <a:rPr lang="en-US" sz="80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a:t>
            </a:r>
          </a:p>
        </p:txBody>
      </p:sp>
      <p:sp>
        <p:nvSpPr>
          <p:cNvPr id="30" name="Rectangle 29"/>
          <p:cNvSpPr/>
          <p:nvPr/>
        </p:nvSpPr>
        <p:spPr>
          <a:xfrm>
            <a:off x="2166273" y="2101482"/>
            <a:ext cx="1802371" cy="1938992"/>
          </a:xfrm>
          <a:prstGeom prst="rect">
            <a:avLst/>
          </a:prstGeom>
        </p:spPr>
        <p:txBody>
          <a:bodyPr wrap="square">
            <a:spAutoFit/>
          </a:bodyPr>
          <a:lstStyle/>
          <a:p>
            <a:pPr algn="just"/>
            <a:r>
              <a:rPr lang="en-US" sz="3000" dirty="0" err="1">
                <a:solidFill>
                  <a:srgbClr val="002060"/>
                </a:solidFill>
                <a:latin typeface="UTM Avo" panose="02040603050506020204" pitchFamily="18" charset="0"/>
                <a:cs typeface="Arial" panose="020B0604020202020204" pitchFamily="34" charset="0"/>
              </a:rPr>
              <a:t>nỗi</a:t>
            </a:r>
            <a:r>
              <a:rPr lang="en-US" sz="3000" dirty="0">
                <a:solidFill>
                  <a:srgbClr val="002060"/>
                </a:solidFill>
                <a:latin typeface="UTM Avo" panose="02040603050506020204" pitchFamily="18" charset="0"/>
                <a:cs typeface="Arial" panose="020B0604020202020204" pitchFamily="34" charset="0"/>
              </a:rPr>
              <a:t> </a:t>
            </a:r>
            <a:r>
              <a:rPr lang="en-US" sz="3000" dirty="0" err="1">
                <a:solidFill>
                  <a:srgbClr val="002060"/>
                </a:solidFill>
                <a:latin typeface="UTM Avo" panose="02040603050506020204" pitchFamily="18" charset="0"/>
                <a:cs typeface="Arial" panose="020B0604020202020204" pitchFamily="34" charset="0"/>
              </a:rPr>
              <a:t>niềm</a:t>
            </a:r>
            <a:endParaRPr lang="en-US" sz="3000" dirty="0">
              <a:solidFill>
                <a:srgbClr val="002060"/>
              </a:solidFill>
              <a:latin typeface="UTM Avo" panose="02040603050506020204" pitchFamily="18" charset="0"/>
              <a:cs typeface="Arial" panose="020B0604020202020204" pitchFamily="34" charset="0"/>
            </a:endParaRPr>
          </a:p>
          <a:p>
            <a:pPr algn="just"/>
            <a:r>
              <a:rPr lang="en-US" sz="3000" dirty="0" err="1">
                <a:solidFill>
                  <a:srgbClr val="002060"/>
                </a:solidFill>
                <a:latin typeface="UTM Avo" panose="02040603050506020204" pitchFamily="18" charset="0"/>
                <a:cs typeface="Arial" panose="020B0604020202020204" pitchFamily="34" charset="0"/>
              </a:rPr>
              <a:t>mát</a:t>
            </a:r>
            <a:r>
              <a:rPr lang="en-US" sz="3000" dirty="0">
                <a:solidFill>
                  <a:srgbClr val="002060"/>
                </a:solidFill>
                <a:latin typeface="UTM Avo" panose="02040603050506020204" pitchFamily="18" charset="0"/>
                <a:cs typeface="Arial" panose="020B0604020202020204" pitchFamily="34" charset="0"/>
              </a:rPr>
              <a:t> </a:t>
            </a:r>
            <a:r>
              <a:rPr lang="en-US" sz="3000" dirty="0" err="1">
                <a:solidFill>
                  <a:srgbClr val="002060"/>
                </a:solidFill>
                <a:latin typeface="UTM Avo" panose="02040603050506020204" pitchFamily="18" charset="0"/>
                <a:cs typeface="Arial" panose="020B0604020202020204" pitchFamily="34" charset="0"/>
              </a:rPr>
              <a:t>rượi</a:t>
            </a:r>
            <a:endParaRPr lang="en-US" sz="3000" dirty="0">
              <a:solidFill>
                <a:srgbClr val="002060"/>
              </a:solidFill>
              <a:latin typeface="UTM Avo" panose="02040603050506020204" pitchFamily="18" charset="0"/>
              <a:cs typeface="Arial" panose="020B0604020202020204" pitchFamily="34" charset="0"/>
            </a:endParaRPr>
          </a:p>
          <a:p>
            <a:pPr algn="just"/>
            <a:r>
              <a:rPr lang="en-US" sz="3000" dirty="0">
                <a:solidFill>
                  <a:srgbClr val="002060"/>
                </a:solidFill>
                <a:latin typeface="UTM Avo" panose="02040603050506020204" pitchFamily="18" charset="0"/>
                <a:cs typeface="Arial" panose="020B0604020202020204" pitchFamily="34" charset="0"/>
              </a:rPr>
              <a:t>me non</a:t>
            </a:r>
          </a:p>
          <a:p>
            <a:pPr algn="just"/>
            <a:r>
              <a:rPr lang="en-US" sz="3000" dirty="0" err="1">
                <a:solidFill>
                  <a:srgbClr val="002060"/>
                </a:solidFill>
                <a:latin typeface="UTM Avo" panose="02040603050506020204" pitchFamily="18" charset="0"/>
                <a:cs typeface="Arial" panose="020B0604020202020204" pitchFamily="34" charset="0"/>
              </a:rPr>
              <a:t>chói</a:t>
            </a:r>
            <a:r>
              <a:rPr lang="en-US" sz="3000" dirty="0">
                <a:solidFill>
                  <a:srgbClr val="002060"/>
                </a:solidFill>
                <a:latin typeface="UTM Avo" panose="02040603050506020204" pitchFamily="18" charset="0"/>
                <a:cs typeface="Arial" panose="020B0604020202020204" pitchFamily="34" charset="0"/>
              </a:rPr>
              <a:t> </a:t>
            </a:r>
            <a:r>
              <a:rPr lang="en-US" sz="3000" dirty="0" err="1">
                <a:solidFill>
                  <a:srgbClr val="002060"/>
                </a:solidFill>
                <a:latin typeface="UTM Avo" panose="02040603050506020204" pitchFamily="18" charset="0"/>
                <a:cs typeface="Arial" panose="020B0604020202020204" pitchFamily="34" charset="0"/>
              </a:rPr>
              <a:t>lọi</a:t>
            </a:r>
            <a:endParaRPr lang="en-US" sz="3000" dirty="0">
              <a:solidFill>
                <a:srgbClr val="002060"/>
              </a:solidFill>
              <a:latin typeface="UTM Avo" panose="02040603050506020204" pitchFamily="18" charset="0"/>
              <a:cs typeface="Arial" panose="020B0604020202020204" pitchFamily="34" charset="0"/>
            </a:endParaRPr>
          </a:p>
        </p:txBody>
      </p:sp>
      <p:sp>
        <p:nvSpPr>
          <p:cNvPr id="31" name="Rectangle 30"/>
          <p:cNvSpPr/>
          <p:nvPr/>
        </p:nvSpPr>
        <p:spPr>
          <a:xfrm>
            <a:off x="1018966" y="2049146"/>
            <a:ext cx="605293" cy="553998"/>
          </a:xfrm>
          <a:prstGeom prst="rect">
            <a:avLst/>
          </a:prstGeom>
          <a:ln w="19050">
            <a:solidFill>
              <a:srgbClr val="F04425"/>
            </a:solidFill>
            <a:prstDash val="sysDash"/>
          </a:ln>
        </p:spPr>
        <p:txBody>
          <a:bodyPr wrap="square">
            <a:spAutoFit/>
          </a:bodyPr>
          <a:lstStyle/>
          <a:p>
            <a:pPr algn="ctr"/>
            <a:r>
              <a:rPr lang="en-US" sz="3000" dirty="0" err="1">
                <a:solidFill>
                  <a:srgbClr val="FF0000"/>
                </a:solidFill>
                <a:latin typeface="UTM Avo" panose="02040603050506020204" pitchFamily="18" charset="0"/>
                <a:cs typeface="Arial" panose="020B0604020202020204" pitchFamily="34" charset="0"/>
              </a:rPr>
              <a:t>Từ</a:t>
            </a:r>
            <a:endParaRPr lang="en-US" sz="3000" dirty="0">
              <a:solidFill>
                <a:srgbClr val="FF0000"/>
              </a:solidFill>
              <a:latin typeface="UTM Avo" panose="02040603050506020204" pitchFamily="18" charset="0"/>
              <a:cs typeface="Arial" panose="020B0604020202020204" pitchFamily="34" charset="0"/>
            </a:endParaRPr>
          </a:p>
        </p:txBody>
      </p:sp>
      <p:sp>
        <p:nvSpPr>
          <p:cNvPr id="32" name="Rectangle 31"/>
          <p:cNvSpPr/>
          <p:nvPr/>
        </p:nvSpPr>
        <p:spPr>
          <a:xfrm>
            <a:off x="1018966" y="4162667"/>
            <a:ext cx="1026228" cy="553998"/>
          </a:xfrm>
          <a:prstGeom prst="rect">
            <a:avLst/>
          </a:prstGeom>
          <a:ln w="19050">
            <a:solidFill>
              <a:srgbClr val="F04425"/>
            </a:solidFill>
            <a:prstDash val="sysDash"/>
          </a:ln>
        </p:spPr>
        <p:txBody>
          <a:bodyPr wrap="square">
            <a:spAutoFit/>
          </a:bodyPr>
          <a:lstStyle/>
          <a:p>
            <a:pPr algn="ctr"/>
            <a:r>
              <a:rPr lang="en-US" sz="3000" dirty="0" err="1">
                <a:solidFill>
                  <a:srgbClr val="FF0000"/>
                </a:solidFill>
                <a:latin typeface="UTM Avo" panose="02040603050506020204" pitchFamily="18" charset="0"/>
                <a:cs typeface="Arial" panose="020B0604020202020204" pitchFamily="34" charset="0"/>
              </a:rPr>
              <a:t>Câu</a:t>
            </a:r>
            <a:endParaRPr lang="en-US" sz="3000" dirty="0">
              <a:solidFill>
                <a:srgbClr val="FF0000"/>
              </a:solidFill>
              <a:latin typeface="UTM Avo" panose="02040603050506020204" pitchFamily="18" charset="0"/>
              <a:cs typeface="Arial" panose="020B0604020202020204" pitchFamily="34" charset="0"/>
            </a:endParaRPr>
          </a:p>
        </p:txBody>
      </p:sp>
      <p:sp>
        <p:nvSpPr>
          <p:cNvPr id="6" name="Rectangle 5"/>
          <p:cNvSpPr/>
          <p:nvPr/>
        </p:nvSpPr>
        <p:spPr>
          <a:xfrm>
            <a:off x="2165764" y="4162667"/>
            <a:ext cx="8813767" cy="1938992"/>
          </a:xfrm>
          <a:prstGeom prst="rect">
            <a:avLst/>
          </a:prstGeom>
        </p:spPr>
        <p:txBody>
          <a:bodyPr wrap="square">
            <a:spAutoFit/>
          </a:bodyPr>
          <a:lstStyle/>
          <a:p>
            <a:pPr algn="just">
              <a:spcBef>
                <a:spcPts val="600"/>
              </a:spcBef>
              <a:spcAft>
                <a:spcPts val="600"/>
              </a:spcAft>
            </a:pPr>
            <a:r>
              <a:rPr lang="vi-VN" sz="3000" dirty="0">
                <a:solidFill>
                  <a:srgbClr val="002060"/>
                </a:solidFill>
                <a:latin typeface="UTM Avo" panose="02040603050506020204" pitchFamily="18" charset="0"/>
              </a:rPr>
              <a:t>Mỗi hoa chỉ là một phần tử của xã hội thắm tươi; người ta quên đóa hoa, chỉ nghĩ đến cây, đến hàng, đến những tán hoa lớn xòe ra như muôn ngàn con bướm thắm đậu khít nhau.</a:t>
            </a:r>
          </a:p>
        </p:txBody>
      </p:sp>
      <p:cxnSp>
        <p:nvCxnSpPr>
          <p:cNvPr id="34" name="Straight Connector 33"/>
          <p:cNvCxnSpPr/>
          <p:nvPr/>
        </p:nvCxnSpPr>
        <p:spPr>
          <a:xfrm flipH="1">
            <a:off x="7540552" y="5569388"/>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E29CDC5B-673C-437F-8902-C4FAA4F00481}"/>
              </a:ext>
            </a:extLst>
          </p:cNvPr>
          <p:cNvCxnSpPr/>
          <p:nvPr/>
        </p:nvCxnSpPr>
        <p:spPr>
          <a:xfrm flipH="1">
            <a:off x="3055638" y="4654988"/>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11E11FBD-7C6A-4088-9396-8A4B87A66F3A}"/>
              </a:ext>
            </a:extLst>
          </p:cNvPr>
          <p:cNvCxnSpPr/>
          <p:nvPr/>
        </p:nvCxnSpPr>
        <p:spPr>
          <a:xfrm flipH="1">
            <a:off x="7584096" y="4625959"/>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D302AB9F-FBE4-432B-975D-ECD759E12458}"/>
              </a:ext>
            </a:extLst>
          </p:cNvPr>
          <p:cNvCxnSpPr/>
          <p:nvPr/>
        </p:nvCxnSpPr>
        <p:spPr>
          <a:xfrm flipH="1">
            <a:off x="10907868" y="4625959"/>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B938B1BB-02B1-4184-BE35-DDC65C2B6523}"/>
              </a:ext>
            </a:extLst>
          </p:cNvPr>
          <p:cNvCxnSpPr/>
          <p:nvPr/>
        </p:nvCxnSpPr>
        <p:spPr>
          <a:xfrm flipH="1">
            <a:off x="4245811" y="5090417"/>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83C2E5ED-DD6F-4028-BE06-2056C267A223}"/>
              </a:ext>
            </a:extLst>
          </p:cNvPr>
          <p:cNvCxnSpPr/>
          <p:nvPr/>
        </p:nvCxnSpPr>
        <p:spPr>
          <a:xfrm flipH="1">
            <a:off x="10095068" y="5104931"/>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5097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0">
                                            <p:txEl>
                                              <p:pRg st="0" end="0"/>
                                            </p:txEl>
                                          </p:spTgt>
                                        </p:tgtEl>
                                        <p:attrNameLst>
                                          <p:attrName>style.visibility</p:attrName>
                                        </p:attrNameLst>
                                      </p:cBhvr>
                                      <p:to>
                                        <p:strVal val="visible"/>
                                      </p:to>
                                    </p:set>
                                    <p:anim calcmode="lin" valueType="num">
                                      <p:cBhvr additive="base">
                                        <p:cTn id="27"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0">
                                            <p:txEl>
                                              <p:pRg st="1" end="1"/>
                                            </p:txEl>
                                          </p:spTgt>
                                        </p:tgtEl>
                                        <p:attrNameLst>
                                          <p:attrName>style.visibility</p:attrName>
                                        </p:attrNameLst>
                                      </p:cBhvr>
                                      <p:to>
                                        <p:strVal val="visible"/>
                                      </p:to>
                                    </p:set>
                                    <p:anim calcmode="lin" valueType="num">
                                      <p:cBhvr additive="base">
                                        <p:cTn id="33" dur="500" fill="hold"/>
                                        <p:tgtEl>
                                          <p:spTgt spid="30">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0">
                                            <p:txEl>
                                              <p:pRg st="2" end="2"/>
                                            </p:txEl>
                                          </p:spTgt>
                                        </p:tgtEl>
                                        <p:attrNameLst>
                                          <p:attrName>style.visibility</p:attrName>
                                        </p:attrNameLst>
                                      </p:cBhvr>
                                      <p:to>
                                        <p:strVal val="visible"/>
                                      </p:to>
                                    </p:set>
                                    <p:anim calcmode="lin" valueType="num">
                                      <p:cBhvr additive="base">
                                        <p:cTn id="39" dur="500" fill="hold"/>
                                        <p:tgtEl>
                                          <p:spTgt spid="30">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0">
                                            <p:txEl>
                                              <p:pRg st="3" end="3"/>
                                            </p:txEl>
                                          </p:spTgt>
                                        </p:tgtEl>
                                        <p:attrNameLst>
                                          <p:attrName>style.visibility</p:attrName>
                                        </p:attrNameLst>
                                      </p:cBhvr>
                                      <p:to>
                                        <p:strVal val="visible"/>
                                      </p:to>
                                    </p:set>
                                    <p:anim calcmode="lin" valueType="num">
                                      <p:cBhvr additive="base">
                                        <p:cTn id="45" dur="500" fill="hold"/>
                                        <p:tgtEl>
                                          <p:spTgt spid="30">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arn(inVertical)">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 calcmode="lin" valueType="num">
                                      <p:cBhvr>
                                        <p:cTn id="64" dur="500" fill="hold"/>
                                        <p:tgtEl>
                                          <p:spTgt spid="13"/>
                                        </p:tgtEl>
                                        <p:attrNameLst>
                                          <p:attrName>style.rotation</p:attrName>
                                        </p:attrNameLst>
                                      </p:cBhvr>
                                      <p:tavLst>
                                        <p:tav tm="0">
                                          <p:val>
                                            <p:fltVal val="90"/>
                                          </p:val>
                                        </p:tav>
                                        <p:tav tm="100000">
                                          <p:val>
                                            <p:fltVal val="0"/>
                                          </p:val>
                                        </p:tav>
                                      </p:tavLst>
                                    </p:anim>
                                    <p:animEffect transition="in" filter="fade">
                                      <p:cBhvr>
                                        <p:cTn id="65" dur="500"/>
                                        <p:tgtEl>
                                          <p:spTgt spid="13"/>
                                        </p:tgtEl>
                                      </p:cBhvr>
                                    </p:animEffect>
                                  </p:childTnLst>
                                </p:cTn>
                              </p:par>
                            </p:childTnLst>
                          </p:cTn>
                        </p:par>
                        <p:par>
                          <p:cTn id="66" fill="hold">
                            <p:stCondLst>
                              <p:cond delay="500"/>
                            </p:stCondLst>
                            <p:childTnLst>
                              <p:par>
                                <p:cTn id="67" presetID="31" presetClass="entr" presetSubtype="0" fill="hold" nodeType="after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p:cTn id="69" dur="500" fill="hold"/>
                                        <p:tgtEl>
                                          <p:spTgt spid="14"/>
                                        </p:tgtEl>
                                        <p:attrNameLst>
                                          <p:attrName>ppt_w</p:attrName>
                                        </p:attrNameLst>
                                      </p:cBhvr>
                                      <p:tavLst>
                                        <p:tav tm="0">
                                          <p:val>
                                            <p:fltVal val="0"/>
                                          </p:val>
                                        </p:tav>
                                        <p:tav tm="100000">
                                          <p:val>
                                            <p:strVal val="#ppt_w"/>
                                          </p:val>
                                        </p:tav>
                                      </p:tavLst>
                                    </p:anim>
                                    <p:anim calcmode="lin" valueType="num">
                                      <p:cBhvr>
                                        <p:cTn id="70" dur="500" fill="hold"/>
                                        <p:tgtEl>
                                          <p:spTgt spid="14"/>
                                        </p:tgtEl>
                                        <p:attrNameLst>
                                          <p:attrName>ppt_h</p:attrName>
                                        </p:attrNameLst>
                                      </p:cBhvr>
                                      <p:tavLst>
                                        <p:tav tm="0">
                                          <p:val>
                                            <p:fltVal val="0"/>
                                          </p:val>
                                        </p:tav>
                                        <p:tav tm="100000">
                                          <p:val>
                                            <p:strVal val="#ppt_h"/>
                                          </p:val>
                                        </p:tav>
                                      </p:tavLst>
                                    </p:anim>
                                    <p:anim calcmode="lin" valueType="num">
                                      <p:cBhvr>
                                        <p:cTn id="71" dur="500" fill="hold"/>
                                        <p:tgtEl>
                                          <p:spTgt spid="14"/>
                                        </p:tgtEl>
                                        <p:attrNameLst>
                                          <p:attrName>style.rotation</p:attrName>
                                        </p:attrNameLst>
                                      </p:cBhvr>
                                      <p:tavLst>
                                        <p:tav tm="0">
                                          <p:val>
                                            <p:fltVal val="90"/>
                                          </p:val>
                                        </p:tav>
                                        <p:tav tm="100000">
                                          <p:val>
                                            <p:fltVal val="0"/>
                                          </p:val>
                                        </p:tav>
                                      </p:tavLst>
                                    </p:anim>
                                    <p:animEffect transition="in" filter="fade">
                                      <p:cBhvr>
                                        <p:cTn id="72" dur="500"/>
                                        <p:tgtEl>
                                          <p:spTgt spid="14"/>
                                        </p:tgtEl>
                                      </p:cBhvr>
                                    </p:animEffect>
                                  </p:childTnLst>
                                </p:cTn>
                              </p:par>
                            </p:childTnLst>
                          </p:cTn>
                        </p:par>
                        <p:par>
                          <p:cTn id="73" fill="hold">
                            <p:stCondLst>
                              <p:cond delay="1000"/>
                            </p:stCondLst>
                            <p:childTnLst>
                              <p:par>
                                <p:cTn id="74" presetID="31" presetClass="entr" presetSubtype="0"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500" fill="hold"/>
                                        <p:tgtEl>
                                          <p:spTgt spid="15"/>
                                        </p:tgtEl>
                                        <p:attrNameLst>
                                          <p:attrName>ppt_w</p:attrName>
                                        </p:attrNameLst>
                                      </p:cBhvr>
                                      <p:tavLst>
                                        <p:tav tm="0">
                                          <p:val>
                                            <p:fltVal val="0"/>
                                          </p:val>
                                        </p:tav>
                                        <p:tav tm="100000">
                                          <p:val>
                                            <p:strVal val="#ppt_w"/>
                                          </p:val>
                                        </p:tav>
                                      </p:tavLst>
                                    </p:anim>
                                    <p:anim calcmode="lin" valueType="num">
                                      <p:cBhvr>
                                        <p:cTn id="77" dur="500" fill="hold"/>
                                        <p:tgtEl>
                                          <p:spTgt spid="15"/>
                                        </p:tgtEl>
                                        <p:attrNameLst>
                                          <p:attrName>ppt_h</p:attrName>
                                        </p:attrNameLst>
                                      </p:cBhvr>
                                      <p:tavLst>
                                        <p:tav tm="0">
                                          <p:val>
                                            <p:fltVal val="0"/>
                                          </p:val>
                                        </p:tav>
                                        <p:tav tm="100000">
                                          <p:val>
                                            <p:strVal val="#ppt_h"/>
                                          </p:val>
                                        </p:tav>
                                      </p:tavLst>
                                    </p:anim>
                                    <p:anim calcmode="lin" valueType="num">
                                      <p:cBhvr>
                                        <p:cTn id="78" dur="500" fill="hold"/>
                                        <p:tgtEl>
                                          <p:spTgt spid="15"/>
                                        </p:tgtEl>
                                        <p:attrNameLst>
                                          <p:attrName>style.rotation</p:attrName>
                                        </p:attrNameLst>
                                      </p:cBhvr>
                                      <p:tavLst>
                                        <p:tav tm="0">
                                          <p:val>
                                            <p:fltVal val="90"/>
                                          </p:val>
                                        </p:tav>
                                        <p:tav tm="100000">
                                          <p:val>
                                            <p:fltVal val="0"/>
                                          </p:val>
                                        </p:tav>
                                      </p:tavLst>
                                    </p:anim>
                                    <p:animEffect transition="in" filter="fade">
                                      <p:cBhvr>
                                        <p:cTn id="79" dur="500"/>
                                        <p:tgtEl>
                                          <p:spTgt spid="15"/>
                                        </p:tgtEl>
                                      </p:cBhvr>
                                    </p:animEffect>
                                  </p:childTnLst>
                                </p:cTn>
                              </p:par>
                            </p:childTnLst>
                          </p:cTn>
                        </p:par>
                        <p:par>
                          <p:cTn id="80" fill="hold">
                            <p:stCondLst>
                              <p:cond delay="1500"/>
                            </p:stCondLst>
                            <p:childTnLst>
                              <p:par>
                                <p:cTn id="81" presetID="31" presetClass="entr" presetSubtype="0" fill="hold" nodeType="after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p:cTn id="83" dur="500" fill="hold"/>
                                        <p:tgtEl>
                                          <p:spTgt spid="16"/>
                                        </p:tgtEl>
                                        <p:attrNameLst>
                                          <p:attrName>ppt_w</p:attrName>
                                        </p:attrNameLst>
                                      </p:cBhvr>
                                      <p:tavLst>
                                        <p:tav tm="0">
                                          <p:val>
                                            <p:fltVal val="0"/>
                                          </p:val>
                                        </p:tav>
                                        <p:tav tm="100000">
                                          <p:val>
                                            <p:strVal val="#ppt_w"/>
                                          </p:val>
                                        </p:tav>
                                      </p:tavLst>
                                    </p:anim>
                                    <p:anim calcmode="lin" valueType="num">
                                      <p:cBhvr>
                                        <p:cTn id="84" dur="500" fill="hold"/>
                                        <p:tgtEl>
                                          <p:spTgt spid="16"/>
                                        </p:tgtEl>
                                        <p:attrNameLst>
                                          <p:attrName>ppt_h</p:attrName>
                                        </p:attrNameLst>
                                      </p:cBhvr>
                                      <p:tavLst>
                                        <p:tav tm="0">
                                          <p:val>
                                            <p:fltVal val="0"/>
                                          </p:val>
                                        </p:tav>
                                        <p:tav tm="100000">
                                          <p:val>
                                            <p:strVal val="#ppt_h"/>
                                          </p:val>
                                        </p:tav>
                                      </p:tavLst>
                                    </p:anim>
                                    <p:anim calcmode="lin" valueType="num">
                                      <p:cBhvr>
                                        <p:cTn id="85" dur="500" fill="hold"/>
                                        <p:tgtEl>
                                          <p:spTgt spid="16"/>
                                        </p:tgtEl>
                                        <p:attrNameLst>
                                          <p:attrName>style.rotation</p:attrName>
                                        </p:attrNameLst>
                                      </p:cBhvr>
                                      <p:tavLst>
                                        <p:tav tm="0">
                                          <p:val>
                                            <p:fltVal val="90"/>
                                          </p:val>
                                        </p:tav>
                                        <p:tav tm="100000">
                                          <p:val>
                                            <p:fltVal val="0"/>
                                          </p:val>
                                        </p:tav>
                                      </p:tavLst>
                                    </p:anim>
                                    <p:animEffect transition="in" filter="fade">
                                      <p:cBhvr>
                                        <p:cTn id="86" dur="500"/>
                                        <p:tgtEl>
                                          <p:spTgt spid="16"/>
                                        </p:tgtEl>
                                      </p:cBhvr>
                                    </p:animEffect>
                                  </p:childTnLst>
                                </p:cTn>
                              </p:par>
                            </p:childTnLst>
                          </p:cTn>
                        </p:par>
                        <p:par>
                          <p:cTn id="87" fill="hold">
                            <p:stCondLst>
                              <p:cond delay="2000"/>
                            </p:stCondLst>
                            <p:childTnLst>
                              <p:par>
                                <p:cTn id="88" presetID="31" presetClass="entr" presetSubtype="0" fill="hold" nodeType="afterEffect">
                                  <p:stCondLst>
                                    <p:cond delay="0"/>
                                  </p:stCondLst>
                                  <p:childTnLst>
                                    <p:set>
                                      <p:cBhvr>
                                        <p:cTn id="89" dur="1" fill="hold">
                                          <p:stCondLst>
                                            <p:cond delay="0"/>
                                          </p:stCondLst>
                                        </p:cTn>
                                        <p:tgtEl>
                                          <p:spTgt spid="17"/>
                                        </p:tgtEl>
                                        <p:attrNameLst>
                                          <p:attrName>style.visibility</p:attrName>
                                        </p:attrNameLst>
                                      </p:cBhvr>
                                      <p:to>
                                        <p:strVal val="visible"/>
                                      </p:to>
                                    </p:set>
                                    <p:anim calcmode="lin" valueType="num">
                                      <p:cBhvr>
                                        <p:cTn id="90" dur="500" fill="hold"/>
                                        <p:tgtEl>
                                          <p:spTgt spid="17"/>
                                        </p:tgtEl>
                                        <p:attrNameLst>
                                          <p:attrName>ppt_w</p:attrName>
                                        </p:attrNameLst>
                                      </p:cBhvr>
                                      <p:tavLst>
                                        <p:tav tm="0">
                                          <p:val>
                                            <p:fltVal val="0"/>
                                          </p:val>
                                        </p:tav>
                                        <p:tav tm="100000">
                                          <p:val>
                                            <p:strVal val="#ppt_w"/>
                                          </p:val>
                                        </p:tav>
                                      </p:tavLst>
                                    </p:anim>
                                    <p:anim calcmode="lin" valueType="num">
                                      <p:cBhvr>
                                        <p:cTn id="91" dur="500" fill="hold"/>
                                        <p:tgtEl>
                                          <p:spTgt spid="17"/>
                                        </p:tgtEl>
                                        <p:attrNameLst>
                                          <p:attrName>ppt_h</p:attrName>
                                        </p:attrNameLst>
                                      </p:cBhvr>
                                      <p:tavLst>
                                        <p:tav tm="0">
                                          <p:val>
                                            <p:fltVal val="0"/>
                                          </p:val>
                                        </p:tav>
                                        <p:tav tm="100000">
                                          <p:val>
                                            <p:strVal val="#ppt_h"/>
                                          </p:val>
                                        </p:tav>
                                      </p:tavLst>
                                    </p:anim>
                                    <p:anim calcmode="lin" valueType="num">
                                      <p:cBhvr>
                                        <p:cTn id="92" dur="500" fill="hold"/>
                                        <p:tgtEl>
                                          <p:spTgt spid="17"/>
                                        </p:tgtEl>
                                        <p:attrNameLst>
                                          <p:attrName>style.rotation</p:attrName>
                                        </p:attrNameLst>
                                      </p:cBhvr>
                                      <p:tavLst>
                                        <p:tav tm="0">
                                          <p:val>
                                            <p:fltVal val="90"/>
                                          </p:val>
                                        </p:tav>
                                        <p:tav tm="100000">
                                          <p:val>
                                            <p:fltVal val="0"/>
                                          </p:val>
                                        </p:tav>
                                      </p:tavLst>
                                    </p:anim>
                                    <p:animEffect transition="in" filter="fade">
                                      <p:cBhvr>
                                        <p:cTn id="93" dur="500"/>
                                        <p:tgtEl>
                                          <p:spTgt spid="17"/>
                                        </p:tgtEl>
                                      </p:cBhvr>
                                    </p:animEffect>
                                  </p:childTnLst>
                                </p:cTn>
                              </p:par>
                            </p:childTnLst>
                          </p:cTn>
                        </p:par>
                        <p:par>
                          <p:cTn id="94" fill="hold">
                            <p:stCondLst>
                              <p:cond delay="2500"/>
                            </p:stCondLst>
                            <p:childTnLst>
                              <p:par>
                                <p:cTn id="95" presetID="31" presetClass="entr" presetSubtype="0" fill="hold" nodeType="after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500" fill="hold"/>
                                        <p:tgtEl>
                                          <p:spTgt spid="34"/>
                                        </p:tgtEl>
                                        <p:attrNameLst>
                                          <p:attrName>ppt_w</p:attrName>
                                        </p:attrNameLst>
                                      </p:cBhvr>
                                      <p:tavLst>
                                        <p:tav tm="0">
                                          <p:val>
                                            <p:fltVal val="0"/>
                                          </p:val>
                                        </p:tav>
                                        <p:tav tm="100000">
                                          <p:val>
                                            <p:strVal val="#ppt_w"/>
                                          </p:val>
                                        </p:tav>
                                      </p:tavLst>
                                    </p:anim>
                                    <p:anim calcmode="lin" valueType="num">
                                      <p:cBhvr>
                                        <p:cTn id="98" dur="500" fill="hold"/>
                                        <p:tgtEl>
                                          <p:spTgt spid="34"/>
                                        </p:tgtEl>
                                        <p:attrNameLst>
                                          <p:attrName>ppt_h</p:attrName>
                                        </p:attrNameLst>
                                      </p:cBhvr>
                                      <p:tavLst>
                                        <p:tav tm="0">
                                          <p:val>
                                            <p:fltVal val="0"/>
                                          </p:val>
                                        </p:tav>
                                        <p:tav tm="100000">
                                          <p:val>
                                            <p:strVal val="#ppt_h"/>
                                          </p:val>
                                        </p:tav>
                                      </p:tavLst>
                                    </p:anim>
                                    <p:anim calcmode="lin" valueType="num">
                                      <p:cBhvr>
                                        <p:cTn id="99" dur="500" fill="hold"/>
                                        <p:tgtEl>
                                          <p:spTgt spid="34"/>
                                        </p:tgtEl>
                                        <p:attrNameLst>
                                          <p:attrName>style.rotation</p:attrName>
                                        </p:attrNameLst>
                                      </p:cBhvr>
                                      <p:tavLst>
                                        <p:tav tm="0">
                                          <p:val>
                                            <p:fltVal val="90"/>
                                          </p:val>
                                        </p:tav>
                                        <p:tav tm="100000">
                                          <p:val>
                                            <p:fltVal val="0"/>
                                          </p:val>
                                        </p:tav>
                                      </p:tavLst>
                                    </p:anim>
                                    <p:animEffect transition="in" filter="fade">
                                      <p:cBhvr>
                                        <p:cTn id="10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build="p"/>
      <p:bldP spid="31" grpId="0" animBg="1"/>
      <p:bldP spid="32"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6401753"/>
          </a:xfrm>
          <a:prstGeom prst="rect">
            <a:avLst/>
          </a:prstGeom>
        </p:spPr>
        <p:txBody>
          <a:bodyPr wrap="square">
            <a:spAutoFit/>
          </a:bodyPr>
          <a:lstStyle/>
          <a:p>
            <a:pPr algn="ctr"/>
            <a:r>
              <a:rPr lang="vi-VN" sz="2800" b="1" dirty="0">
                <a:solidFill>
                  <a:srgbClr val="FF0000"/>
                </a:solidFill>
                <a:latin typeface="UTM Avo" panose="02040603050506020204" pitchFamily="18" charset="0"/>
              </a:rPr>
              <a:t>Hoa học trò​</a:t>
            </a:r>
            <a:endParaRPr lang="en-US" sz="2800" b="1" dirty="0">
              <a:solidFill>
                <a:srgbClr val="FF0000"/>
              </a:solidFill>
              <a:latin typeface="UTM Avo" panose="02040603050506020204" pitchFamily="18" charset="0"/>
            </a:endParaRP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200" b="1" dirty="0">
                <a:solidFill>
                  <a:srgbClr val="00B050"/>
                </a:solidFill>
                <a:latin typeface="UTM Avo" panose="02040603050506020204" pitchFamily="18" charset="0"/>
              </a:rPr>
              <a:t>Theo XUÂN DIỆU</a:t>
            </a:r>
            <a:endParaRPr lang="en-US" sz="2200" b="1" dirty="0">
              <a:solidFill>
                <a:srgbClr val="00B050"/>
              </a:solidFill>
              <a:latin typeface="UTM Avo" panose="02040603050506020204" pitchFamily="18" charset="0"/>
            </a:endParaRPr>
          </a:p>
        </p:txBody>
      </p:sp>
    </p:spTree>
    <p:extLst>
      <p:ext uri="{BB962C8B-B14F-4D97-AF65-F5344CB8AC3E}">
        <p14:creationId xmlns:p14="http://schemas.microsoft.com/office/powerpoint/2010/main" val="4047361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9" name="TextBox 18"/>
          <p:cNvSpPr txBox="1"/>
          <p:nvPr/>
        </p:nvSpPr>
        <p:spPr>
          <a:xfrm>
            <a:off x="1323443" y="692135"/>
            <a:ext cx="5592967" cy="5401479"/>
          </a:xfrm>
          <a:prstGeom prst="rect">
            <a:avLst/>
          </a:prstGeom>
          <a:noFill/>
        </p:spPr>
        <p:txBody>
          <a:bodyPr wrap="square" rtlCol="0">
            <a:spAutoFit/>
          </a:bodyPr>
          <a:lstStyle/>
          <a:p>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TÌM </a:t>
            </a:r>
          </a:p>
          <a:p>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HIỂU </a:t>
            </a:r>
          </a:p>
          <a:p>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BÀI</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440" y="181752"/>
            <a:ext cx="5598425" cy="6361287"/>
          </a:xfrm>
          <a:prstGeom prst="rect">
            <a:avLst/>
          </a:prstGeom>
        </p:spPr>
      </p:pic>
      <p:grpSp>
        <p:nvGrpSpPr>
          <p:cNvPr id="13" name="Group 12"/>
          <p:cNvGrpSpPr/>
          <p:nvPr/>
        </p:nvGrpSpPr>
        <p:grpSpPr>
          <a:xfrm>
            <a:off x="1331053" y="4911969"/>
            <a:ext cx="9373631" cy="1801706"/>
            <a:chOff x="1331053" y="4911969"/>
            <a:chExt cx="9373631" cy="1801706"/>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053" y="4912303"/>
              <a:ext cx="7199391" cy="180137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505293" y="4911969"/>
              <a:ext cx="7199391" cy="1801372"/>
            </a:xfrm>
            <a:prstGeom prst="rect">
              <a:avLst/>
            </a:prstGeom>
          </p:spPr>
        </p:pic>
      </p:grpSp>
    </p:spTree>
    <p:extLst>
      <p:ext uri="{BB962C8B-B14F-4D97-AF65-F5344CB8AC3E}">
        <p14:creationId xmlns:p14="http://schemas.microsoft.com/office/powerpoint/2010/main" val="2719326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515</TotalTime>
  <Words>1507</Words>
  <Application>Microsoft Office PowerPoint</Application>
  <PresentationFormat>Widescreen</PresentationFormat>
  <Paragraphs>99</Paragraphs>
  <Slides>18</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字魂46号-喵喵体</vt:lpstr>
      <vt:lpstr>UTM Colossalis</vt:lpstr>
      <vt:lpstr>Arial</vt:lpstr>
      <vt:lpstr>UTM Ericsson Capital</vt:lpstr>
      <vt:lpstr>UTM French Vanilla</vt:lpstr>
      <vt:lpstr>等线</vt:lpstr>
      <vt:lpstr>等线 Light</vt:lpstr>
      <vt:lpstr>Times New Roman</vt:lpstr>
      <vt:lpstr>UTM Futura Extra</vt:lpstr>
      <vt:lpstr>UTM Avo</vt:lpstr>
      <vt:lpstr>UVN Vung Tau</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VIETBAO</cp:keywords>
  <cp:lastModifiedBy>Ngọc Phạm</cp:lastModifiedBy>
  <cp:revision>59</cp:revision>
  <dcterms:created xsi:type="dcterms:W3CDTF">2020-02-11T07:06:41Z</dcterms:created>
  <dcterms:modified xsi:type="dcterms:W3CDTF">2022-02-09T13:31:41Z</dcterms:modified>
  <cp:version>K15</cp:version>
</cp:coreProperties>
</file>