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4" r:id="rId3"/>
  </p:sldMasterIdLst>
  <p:notesMasterIdLst>
    <p:notesMasterId r:id="rId33"/>
  </p:notesMasterIdLst>
  <p:sldIdLst>
    <p:sldId id="2007577518" r:id="rId4"/>
    <p:sldId id="269" r:id="rId5"/>
    <p:sldId id="2007577520" r:id="rId6"/>
    <p:sldId id="2007577521" r:id="rId7"/>
    <p:sldId id="2007577522" r:id="rId8"/>
    <p:sldId id="2007577523" r:id="rId9"/>
    <p:sldId id="2007577544" r:id="rId10"/>
    <p:sldId id="2007577550" r:id="rId11"/>
    <p:sldId id="266" r:id="rId12"/>
    <p:sldId id="2007577517" r:id="rId13"/>
    <p:sldId id="2007577545" r:id="rId14"/>
    <p:sldId id="2007577519" r:id="rId15"/>
    <p:sldId id="2007577526" r:id="rId16"/>
    <p:sldId id="2007577546" r:id="rId17"/>
    <p:sldId id="2007577524" r:id="rId18"/>
    <p:sldId id="2007577531" r:id="rId19"/>
    <p:sldId id="2007577535" r:id="rId20"/>
    <p:sldId id="2007577534" r:id="rId21"/>
    <p:sldId id="2007577533" r:id="rId22"/>
    <p:sldId id="2007577532" r:id="rId23"/>
    <p:sldId id="2007577536" r:id="rId24"/>
    <p:sldId id="2007577537" r:id="rId25"/>
    <p:sldId id="2007577547" r:id="rId26"/>
    <p:sldId id="2007577539" r:id="rId27"/>
    <p:sldId id="2007577548" r:id="rId28"/>
    <p:sldId id="2007577541" r:id="rId29"/>
    <p:sldId id="2007577549" r:id="rId30"/>
    <p:sldId id="2007577542" r:id="rId31"/>
    <p:sldId id="2007577552" r:id="rId32"/>
  </p:sldIdLst>
  <p:sldSz cx="12192000" cy="6858000"/>
  <p:notesSz cx="6858000" cy="9144000"/>
  <p:embeddedFontLst>
    <p:embeddedFont>
      <p:font typeface="等线" panose="02010600030101010101" pitchFamily="2" charset="-122"/>
      <p:regular r:id="rId34"/>
      <p:bold r:id="rId35"/>
    </p:embeddedFont>
    <p:embeddedFont>
      <p:font typeface="等线 Light" panose="02010600030101010101" pitchFamily="2" charset="-122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iCiel Cadena" panose="02000503000000020004" pitchFamily="2" charset="0"/>
      <p:bold r:id="rId43"/>
    </p:embeddedFont>
    <p:embeddedFont>
      <p:font typeface="Lato Light" panose="020F0502020204030203" pitchFamily="34" charset="0"/>
      <p:regular r:id="rId44"/>
    </p:embeddedFont>
    <p:embeddedFont>
      <p:font typeface="Lato Regular" panose="020F0502020204030203" pitchFamily="34" charset="0"/>
      <p:regular r:id="rId45"/>
    </p:embeddedFont>
    <p:embeddedFont>
      <p:font typeface="UTM A&amp;S Graceland" panose="02040603050506020204" pitchFamily="18" charset="0"/>
      <p:regular r:id="rId46"/>
    </p:embeddedFont>
    <p:embeddedFont>
      <p:font typeface="UTM Caviar" panose="02040603050506020204" pitchFamily="18" charset="0"/>
      <p:regular r:id="rId47"/>
    </p:embeddedFont>
    <p:embeddedFont>
      <p:font typeface="UTM Gradoo" panose="02040603050506020204" pitchFamily="18" charset="0"/>
      <p:regular r:id="rId48"/>
    </p:embeddedFont>
    <p:embeddedFont>
      <p:font typeface="UTM Loko" panose="02040603050506020204" pitchFamily="18" charset="0"/>
      <p:regular r:id="rId49"/>
    </p:embeddedFont>
    <p:embeddedFont>
      <p:font typeface="UTM Showcard" panose="02040603050506020204" pitchFamily="18" charset="0"/>
      <p:regular r:id="rId50"/>
    </p:embeddedFont>
    <p:embeddedFont>
      <p:font typeface="UTM Spring" panose="02040603050506020204" pitchFamily="18" charset="0"/>
      <p:regular r:id="rId51"/>
    </p:embeddedFont>
  </p:embeddedFontLst>
  <p:custDataLst>
    <p:tags r:id="rId5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60" autoAdjust="0"/>
    <p:restoredTop sz="94634"/>
  </p:normalViewPr>
  <p:slideViewPr>
    <p:cSldViewPr snapToGrid="0">
      <p:cViewPr>
        <p:scale>
          <a:sx n="14" d="100"/>
          <a:sy n="14" d="100"/>
        </p:scale>
        <p:origin x="3130" y="14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6.fntdata"/><Relationship Id="rId21" Type="http://schemas.openxmlformats.org/officeDocument/2006/relationships/slide" Target="slides/slide18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1.fntdata"/><Relationship Id="rId52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7.xml"/><Relationship Id="rId41" Type="http://schemas.openxmlformats.org/officeDocument/2006/relationships/font" Target="fonts/font8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6DC53E-AF02-49D0-A2E0-6DBFFD088190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86889-811A-4B6B-AA10-1118AB2E0E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303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00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553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4666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940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2801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86889-811A-4B6B-AA10-1118AB2E0ECE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904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0829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1849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5875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9947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968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9957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86889-811A-4B6B-AA10-1118AB2E0ECE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9571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142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86889-811A-4B6B-AA10-1118AB2E0ECE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28640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1908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4865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4535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431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14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339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841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725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715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86889-811A-4B6B-AA10-1118AB2E0EC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6057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00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504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A9060-615C-42CA-A989-DCAE4AB2374D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80C0-0DFA-4086-8649-A6C1382758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3773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A9060-615C-42CA-A989-DCAE4AB2374D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80C0-0DFA-4086-8649-A6C1382758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5965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F57EA7-617D-469E-A558-5098AA3365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9BDF9EF-605F-47B6-A9FD-539F887758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462AB8-8D61-49D4-A0F3-9CE7B0F5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D3CC0C-EF24-4623-A676-A330F8BF8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6FC6F2-3462-4C25-BAFF-353491266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02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0C867F-D63F-4062-88F7-7118E18FB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31BAAA-C7C1-4903-913E-18995D315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6CEEA9-CE58-4017-A0BC-A9A9A2CF8C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0A8D440-C7F5-44C7-8800-C2554C934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5B7D2B-ADCA-48B2-94E6-685036BA4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79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799772-4874-4667-B878-F95ED661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2C9CEC7-2A3C-4F1C-95CB-CA2744703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6F4C29-1F8A-4A56-90C3-93311AFC4E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0CDA98-D04D-47CC-854B-CD5D7BCCC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98E6EC-4035-4ABC-8FB5-A3688C267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319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BB218D-7A9E-4A3E-A3A4-6F2200745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4A2703-B802-44F4-AEE5-32751B96AD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98EB548-2F0A-4390-A644-0A6700A9AA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4E47D5C-7C2F-4788-82D4-DCD692B45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0DF2B43-9CF3-4A93-AD4B-405F2E638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C70EFDB-1ACB-4533-8681-2BB73F084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35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84470E-D09A-41FC-BC8E-10C61D4B3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244A3A-704E-475E-8AA8-B4F6185A9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538742E-DC5D-4DCF-9504-C0B927A867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82C493E-1BD2-4151-A6DF-A49B9CAD20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C075B72-71DB-4A0C-94BE-84D016D84E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CC451BE-F339-4FB6-96D4-1B7C8FAD2D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2D32EC-E8DB-455B-8D17-1267831E2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DA85B9F-8984-481A-9011-C00CC63BD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830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14B59A-DBDC-4790-A67B-249350218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8E2ECFA-DAEC-4384-B34C-37277620EB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4BA1AB-DC3C-44C4-8145-D6E421087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175E07-BD5C-428A-9F7F-F3C1877B0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644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7FAC80D-CA15-4109-9BFF-7FE64504F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6" b="-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E46FB469-B5E5-4695-9380-D059E89D3C89}"/>
              </a:ext>
            </a:extLst>
          </p:cNvPr>
          <p:cNvGrpSpPr/>
          <p:nvPr userDrawn="1"/>
        </p:nvGrpSpPr>
        <p:grpSpPr>
          <a:xfrm>
            <a:off x="0" y="-125125"/>
            <a:ext cx="11817010" cy="6983124"/>
            <a:chOff x="504264" y="593486"/>
            <a:chExt cx="6892448" cy="407301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4E603D6-6D57-4957-94A1-74ACEF795B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744"/>
            <a:stretch/>
          </p:blipFill>
          <p:spPr>
            <a:xfrm rot="10800000">
              <a:off x="504264" y="593486"/>
              <a:ext cx="6886100" cy="203588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94ACC8A8-476E-4BD9-B1B8-DD5EB42BB1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744"/>
            <a:stretch/>
          </p:blipFill>
          <p:spPr>
            <a:xfrm rot="10800000" flipV="1">
              <a:off x="510612" y="2630617"/>
              <a:ext cx="6886100" cy="2035880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0CCE9C0E-97DC-419F-8C16-5D06B9F4C8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892" y="4665950"/>
            <a:ext cx="1590675" cy="206692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15414FF-FF49-4489-846F-BC27D993722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90" y="4475401"/>
            <a:ext cx="1862851" cy="225747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36C7726-E05C-4795-95C8-4CB987855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97" b="77014"/>
          <a:stretch/>
        </p:blipFill>
        <p:spPr>
          <a:xfrm>
            <a:off x="865348" y="149999"/>
            <a:ext cx="2296952" cy="15763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B9F4026-93C9-4CED-8755-651A688F90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31" t="85034"/>
          <a:stretch/>
        </p:blipFill>
        <p:spPr>
          <a:xfrm rot="20540802">
            <a:off x="9620249" y="5431612"/>
            <a:ext cx="2425813" cy="10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2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964E45-6F4B-4ACD-9127-5F387A9A7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98219B2-DD05-49BC-A0BC-825D2D62A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7B8F6E-94C5-4E26-BFA6-97AD9245DF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3934FA1-9403-4C99-93BF-B1C36C9DB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A84C37-2D71-4810-A228-B6F914A8E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3D3A1D-3C38-4E16-9AD8-AFB5A3AAC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71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5471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267984-1578-4341-9BD9-B8027F96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5467257-B7B9-4D0C-8232-D4EB152B04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DEADBFF-B967-4217-8186-E93B68EA00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72D048-9C25-4653-840A-72D6782170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27E32CE-7770-4E94-8F49-7D588F3BF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35382A-AEB9-415F-A0A2-800F7C34F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15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CA6A5A-A69E-44A5-9363-54C6D5FAB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1F6FB10-3DCA-4423-9290-3A9457C57B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A13FD9-7683-48D0-B192-F1BE668CF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1DDB2E-9754-4D8C-A6F9-4EEB633C5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CCCFC6-153C-40CC-A890-CA3EDF42B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30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6BDAC19-3050-4A2A-9E25-FC9F256A4A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F27170B-C34C-47FF-AD31-1C4EAE34D8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5C9717-93DF-4D5F-8CD2-B4F089E66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88D885-BFA8-474E-8356-94F1488BB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A0FD31-E165-446B-B3D9-BB07EFEE4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78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AD280AF1-A763-4480-9334-9975894AA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6" b="-1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734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12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" descr="217">
            <a:extLst>
              <a:ext uri="{FF2B5EF4-FFF2-40B4-BE49-F238E27FC236}">
                <a16:creationId xmlns:a16="http://schemas.microsoft.com/office/drawing/2014/main" id="{9A99E531-B0C4-4177-9984-900434DCF4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56840" y="-2672715"/>
            <a:ext cx="6877050" cy="1220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8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39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41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76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0011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728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49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201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31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157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19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07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95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68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84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1397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76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728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850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73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35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92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76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78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41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4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A9060-615C-42CA-A989-DCAE4AB2374D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80C0-0DFA-4086-8649-A6C1382758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29809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234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34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35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6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963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A9060-615C-42CA-A989-DCAE4AB2374D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80C0-0DFA-4086-8649-A6C1382758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3977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A9060-615C-42CA-A989-DCAE4AB2374D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80C0-0DFA-4086-8649-A6C1382758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168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A9060-615C-42CA-A989-DCAE4AB2374D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80C0-0DFA-4086-8649-A6C1382758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181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A9060-615C-42CA-A989-DCAE4AB2374D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80C0-0DFA-4086-8649-A6C1382758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6579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teamKTUTS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34" Type="http://schemas.openxmlformats.org/officeDocument/2006/relationships/hyperlink" Target="https://www.facebook.com/teamKTUTS" TargetMode="Externa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slideLayout" Target="../slideLayouts/slideLayout5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32" Type="http://schemas.openxmlformats.org/officeDocument/2006/relationships/image" Target="../media/image9.jpeg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Relationship Id="rId30" Type="http://schemas.openxmlformats.org/officeDocument/2006/relationships/slideLayout" Target="../slideLayouts/slideLayout54.xml"/><Relationship Id="rId8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E2E065-B890-472F-A37F-C716E9F3445E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AA8F46-BA5A-4D34-954F-A91E52948D1F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50E7F9E8-3EA5-4693-8CF5-9836F7C0496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BD70548C-9ACF-4700-AE4E-84D1BFF6130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8A78BFB4-5F25-487B-8B21-72899F5533E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C6EDD300-D9BD-4887-BA6D-34970BDA688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82C690-AF10-4626-8E7D-E088DEFCA8EC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D4939F93-C76A-438C-AF0B-C17065C9262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86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ACCDD3-248B-4629-9AA4-5E1B3DC5D515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46F814-C131-4889-8EDD-7E28BDF004D3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22D076FE-0FB4-46DD-AEDA-6675E09F150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F2F83ED8-BF78-47C3-8404-1496AE2B5CC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29A4D61E-0D25-4FC1-B6EC-D6079781A6C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28F011BB-BA57-45D2-9CDF-932C11DB9E7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66520A6-E050-4241-9733-63D3539672DC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0649A2F9-5379-4396-9B5B-03363F3A6A7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63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217"/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 rot="5400000">
            <a:off x="2662555" y="-2672715"/>
            <a:ext cx="6877050" cy="12202795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25755" y="300990"/>
            <a:ext cx="11579225" cy="622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26C29A-45DC-45D6-AE4D-8B2D2ECF982F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5F1B5D-9965-4003-8A77-B7DDFE0ED801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A28A8E76-D871-4E11-82D8-3C15447D3977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A4A5725F-6C2A-4CE4-A37E-675117279AF7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E550520D-8F50-4F77-A776-44EE130ED731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AF7998AE-C9F8-4E40-B0F1-1C616B98F813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B22C09E-345D-449A-B0D7-DD6371FDEB49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3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F269A8-0F2A-48AC-A740-68FA4D8C642F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58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  <p:sldLayoutId id="2147483701" r:id="rId27"/>
    <p:sldLayoutId id="2147483702" r:id="rId28"/>
    <p:sldLayoutId id="2147483703" r:id="rId29"/>
    <p:sldLayoutId id="2147483704" r:id="rId3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teamKTUTS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24.jpg"/><Relationship Id="rId5" Type="http://schemas.openxmlformats.org/officeDocument/2006/relationships/image" Target="../media/image20.png"/><Relationship Id="rId10" Type="http://schemas.openxmlformats.org/officeDocument/2006/relationships/image" Target="../media/image23.jpg"/><Relationship Id="rId4" Type="http://schemas.openxmlformats.org/officeDocument/2006/relationships/image" Target="../media/image19.pn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6.pn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0.jpe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openxmlformats.org/officeDocument/2006/relationships/slide" Target="slide4.xml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slide" Target="slide6.xml"/><Relationship Id="rId4" Type="http://schemas.openxmlformats.org/officeDocument/2006/relationships/slide" Target="slide3.xml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teamKTUTS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40337" y="1095078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2687816" y="2370896"/>
            <a:ext cx="635783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KHỞI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B9F1B5-C841-4556-AACF-6DA203C5207F}"/>
              </a:ext>
            </a:extLst>
          </p:cNvPr>
          <p:cNvSpPr txBox="1"/>
          <p:nvPr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1EE042-6F92-462F-8C6B-7A5832148676}"/>
              </a:ext>
            </a:extLst>
          </p:cNvPr>
          <p:cNvSpPr txBox="1"/>
          <p:nvPr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19" name="Picture 18" descr="A picture containing diagram&#10;&#10;Description automatically generated">
            <a:extLst>
              <a:ext uri="{FF2B5EF4-FFF2-40B4-BE49-F238E27FC236}">
                <a16:creationId xmlns:a16="http://schemas.microsoft.com/office/drawing/2014/main" id="{09314716-90CE-45BB-AFC3-1540A75C4F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59640EE5-F6AB-45BB-A3A5-DCDC352043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707B4322-BAD0-4CF0-8E3A-41A3E38D69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22" name="Picture 21" descr="A picture containing diagram&#10;&#10;Description automatically generated">
            <a:extLst>
              <a:ext uri="{FF2B5EF4-FFF2-40B4-BE49-F238E27FC236}">
                <a16:creationId xmlns:a16="http://schemas.microsoft.com/office/drawing/2014/main" id="{1535C015-0B81-4F7F-8880-10A8FD2F2A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8547B6A-4B47-4BE3-9621-542AAD5F7DAC}"/>
              </a:ext>
            </a:extLst>
          </p:cNvPr>
          <p:cNvSpPr txBox="1"/>
          <p:nvPr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24" name="Picture 23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576DB3-50AD-4F25-9A6B-28338CFE0B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3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82" y="3772305"/>
            <a:ext cx="1926122" cy="25028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9C7D499-F628-4565-954A-3D4AB7D5CEAA}"/>
              </a:ext>
            </a:extLst>
          </p:cNvPr>
          <p:cNvSpPr/>
          <p:nvPr/>
        </p:nvSpPr>
        <p:spPr>
          <a:xfrm>
            <a:off x="3758661" y="98862"/>
            <a:ext cx="46746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>
                <a:ln w="0"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iCiel Cadena" panose="02000503000000020004" pitchFamily="2" charset="0"/>
              </a:rPr>
              <a:t>LUYỆN ĐỌC 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ACCCB55-2102-4AB8-A777-10A5F3C63F19}"/>
              </a:ext>
            </a:extLst>
          </p:cNvPr>
          <p:cNvGrpSpPr/>
          <p:nvPr/>
        </p:nvGrpSpPr>
        <p:grpSpPr>
          <a:xfrm>
            <a:off x="2436835" y="2901159"/>
            <a:ext cx="8298504" cy="1692982"/>
            <a:chOff x="-457200" y="5107327"/>
            <a:chExt cx="10591800" cy="225639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522BFEB-45B5-4E03-B2F3-EF167AC9AC75}"/>
                </a:ext>
              </a:extLst>
            </p:cNvPr>
            <p:cNvGrpSpPr/>
            <p:nvPr/>
          </p:nvGrpSpPr>
          <p:grpSpPr>
            <a:xfrm>
              <a:off x="-457200" y="5275421"/>
              <a:ext cx="10591800" cy="2088297"/>
              <a:chOff x="-304800" y="4490107"/>
              <a:chExt cx="10591800" cy="2088297"/>
            </a:xfrm>
          </p:grpSpPr>
          <p:pic>
            <p:nvPicPr>
              <p:cNvPr id="27" name="Picture 26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2D99F138-C40C-47D5-8021-9D7932CAFD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80" t="18635" r="180" b="65512"/>
              <a:stretch/>
            </p:blipFill>
            <p:spPr>
              <a:xfrm flipH="1">
                <a:off x="-304800" y="4490107"/>
                <a:ext cx="10591800" cy="2088297"/>
              </a:xfrm>
              <a:prstGeom prst="rect">
                <a:avLst/>
              </a:prstGeom>
            </p:spPr>
          </p:pic>
          <p:pic>
            <p:nvPicPr>
              <p:cNvPr id="28" name="Picture 27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4B7252FD-5953-44BA-9EBA-32D4950862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7040" b="30280" l="45440" r="65240">
                            <a14:foregroundMark x1="54920" y1="10160" x2="57480" y2="15680"/>
                            <a14:foregroundMark x1="51960" y1="9080" x2="59720" y2="12000"/>
                            <a14:foregroundMark x1="54560" y1="9440" x2="61200" y2="13840"/>
                            <a14:foregroundMark x1="59320" y1="10920" x2="59320" y2="15320"/>
                            <a14:foregroundMark x1="57480" y1="10160" x2="62088" y2="12583"/>
                            <a14:foregroundMark x1="59720" y1="11280" x2="59720" y2="11280"/>
                            <a14:foregroundMark x1="50120" y1="22320" x2="49000" y2="25640"/>
                            <a14:foregroundMark x1="47920" y1="21960" x2="49760" y2="26000"/>
                            <a14:foregroundMark x1="48280" y1="21960" x2="52720" y2="27120"/>
                            <a14:foregroundMark x1="47560" y1="23440" x2="49400" y2="26760"/>
                            <a14:foregroundMark x1="48280" y1="22680" x2="50799" y2="26763"/>
                            <a14:foregroundMark x1="47560" y1="23080" x2="51464" y2="26689"/>
                            <a14:foregroundMark x1="47560" y1="22680" x2="50816" y2="27387"/>
                            <a14:foregroundMark x1="47160" y1="21960" x2="57880" y2="26400"/>
                            <a14:foregroundMark x1="57480" y1="8680" x2="60080" y2="12000"/>
                            <a14:foregroundMark x1="59320" y1="9440" x2="61637" y2="12399"/>
                            <a14:foregroundMark x1="61080" y1="13348" x2="61560" y2="14600"/>
                            <a14:foregroundMark x1="59720" y1="9800" x2="60808" y2="12638"/>
                            <a14:foregroundMark x1="53080" y1="7960" x2="60440" y2="10920"/>
                            <a14:foregroundMark x1="59320" y1="9440" x2="59320" y2="14600"/>
                            <a14:foregroundMark x1="49000" y1="24160" x2="55078" y2="27199"/>
                            <a14:foregroundMark x1="51920" y1="7240" x2="55080" y2="7400"/>
                            <a14:foregroundMark x1="55080" y1="7400" x2="57320" y2="8040"/>
                            <a14:foregroundMark x1="57320" y1="8040" x2="58240" y2="8640"/>
                            <a14:foregroundMark x1="52400" y1="7240" x2="56280" y2="7520"/>
                            <a14:foregroundMark x1="56280" y1="7520" x2="58560" y2="8600"/>
                            <a14:foregroundMark x1="52880" y1="7440" x2="59000" y2="8840"/>
                            <a14:foregroundMark x1="59000" y1="8840" x2="60520" y2="11080"/>
                            <a14:foregroundMark x1="59880" y1="10000" x2="60840" y2="11040"/>
                            <a14:foregroundMark x1="60840" y1="11040" x2="60880" y2="11160"/>
                            <a14:foregroundMark x1="60080" y1="10160" x2="60880" y2="11360"/>
                            <a14:foregroundMark x1="60880" y1="11360" x2="60880" y2="11440"/>
                            <a14:foregroundMark x1="60120" y1="9920" x2="61120" y2="11160"/>
                            <a14:foregroundMark x1="60240" y1="10000" x2="61160" y2="10840"/>
                            <a14:foregroundMark x1="61160" y1="10840" x2="61200" y2="10920"/>
                            <a14:foregroundMark x1="47480" y1="23160" x2="48960" y2="26000"/>
                            <a14:foregroundMark x1="48400" y1="26040" x2="48560" y2="26080"/>
                            <a14:foregroundMark x1="47280" y1="23400" x2="47560" y2="25160"/>
                            <a14:foregroundMark x1="47480" y1="22720" x2="46960" y2="25240"/>
                            <a14:foregroundMark x1="47280" y1="22360" x2="47506" y2="24691"/>
                            <a14:backgroundMark x1="62640" y1="10920" x2="63400" y2="14960"/>
                            <a14:backgroundMark x1="55280" y1="30440" x2="58240" y2="29320"/>
                            <a14:backgroundMark x1="54560" y1="29320" x2="58600" y2="28960"/>
                            <a14:backgroundMark x1="56040" y1="28960" x2="58600" y2="28600"/>
                            <a14:backgroundMark x1="46880" y1="24720" x2="46920" y2="25600"/>
                            <a14:backgroundMark x1="50920" y1="27600" x2="51880" y2="27720"/>
                            <a14:backgroundMark x1="50600" y1="27560" x2="51560" y2="27680"/>
                            <a14:backgroundMark x1="50160" y1="27720" x2="51080" y2="27600"/>
                            <a14:backgroundMark x1="50680" y1="27480" x2="51560" y2="28560"/>
                            <a14:backgroundMark x1="50520" y1="27480" x2="50960" y2="27480"/>
                            <a14:backgroundMark x1="56080" y1="27560" x2="57360" y2="28160"/>
                            <a14:backgroundMark x1="55280" y1="27560" x2="55960" y2="27680"/>
                            <a14:backgroundMark x1="55000" y1="27400" x2="55640" y2="27400"/>
                            <a14:backgroundMark x1="50480" y1="27520" x2="51120" y2="27520"/>
                            <a14:backgroundMark x1="54880" y1="27520" x2="55640" y2="27480"/>
                            <a14:backgroundMark x1="61880" y1="12280" x2="62200" y2="12880"/>
                            <a14:backgroundMark x1="64480" y1="13240" x2="64480" y2="14680"/>
                            <a14:backgroundMark x1="61800" y1="12320" x2="62040" y2="13040"/>
                            <a14:backgroundMark x1="62320" y1="12240" x2="62200" y2="1316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249" t="4150" r="34763" b="66796"/>
              <a:stretch/>
            </p:blipFill>
            <p:spPr>
              <a:xfrm>
                <a:off x="1344638" y="4526938"/>
                <a:ext cx="1379512" cy="1822866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3107DFF-2C2B-4990-8163-492284C3D112}"/>
                </a:ext>
              </a:extLst>
            </p:cNvPr>
            <p:cNvSpPr txBox="1"/>
            <p:nvPr/>
          </p:nvSpPr>
          <p:spPr>
            <a:xfrm>
              <a:off x="2393498" y="5107327"/>
              <a:ext cx="6413273" cy="15853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ts val="750"/>
                </a:spcBef>
              </a:pPr>
              <a:r>
                <a:rPr lang="en-US" altLang="zh-CN" sz="5400" b="1">
                  <a:solidFill>
                    <a:srgbClr val="D3882C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lóe rạng đông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F61A01F-C54F-4277-9F03-1F2F6284C036}"/>
              </a:ext>
            </a:extLst>
          </p:cNvPr>
          <p:cNvGrpSpPr/>
          <p:nvPr/>
        </p:nvGrpSpPr>
        <p:grpSpPr>
          <a:xfrm>
            <a:off x="5740461" y="4699533"/>
            <a:ext cx="8298504" cy="1566860"/>
            <a:chOff x="25037" y="5030765"/>
            <a:chExt cx="10591800" cy="208829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370560B-809F-47F5-9CDE-979E59A4B1E1}"/>
                </a:ext>
              </a:extLst>
            </p:cNvPr>
            <p:cNvGrpSpPr/>
            <p:nvPr/>
          </p:nvGrpSpPr>
          <p:grpSpPr>
            <a:xfrm>
              <a:off x="25037" y="5030765"/>
              <a:ext cx="10591800" cy="2088297"/>
              <a:chOff x="177437" y="4245451"/>
              <a:chExt cx="10591800" cy="2088297"/>
            </a:xfrm>
          </p:grpSpPr>
          <p:pic>
            <p:nvPicPr>
              <p:cNvPr id="32" name="Picture 31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8299BF05-DCD4-4E44-9144-C3DDBCD391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6177" t="34147" r="6177" b="50000"/>
              <a:stretch/>
            </p:blipFill>
            <p:spPr>
              <a:xfrm flipH="1">
                <a:off x="177437" y="4245451"/>
                <a:ext cx="10591800" cy="2088297"/>
              </a:xfrm>
              <a:prstGeom prst="rect">
                <a:avLst/>
              </a:prstGeom>
            </p:spPr>
          </p:pic>
          <p:pic>
            <p:nvPicPr>
              <p:cNvPr id="33" name="Picture 32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D1F5C6A4-3597-4B35-81FF-C788AB8C16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024" t="3407" r="11988" b="67539"/>
              <a:stretch/>
            </p:blipFill>
            <p:spPr>
              <a:xfrm>
                <a:off x="1422764" y="4491088"/>
                <a:ext cx="1190847" cy="1573566"/>
              </a:xfrm>
              <a:prstGeom prst="rect">
                <a:avLst/>
              </a:prstGeom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C4B061-3D05-4C77-9DB9-B4F14EBCE637}"/>
                </a:ext>
              </a:extLst>
            </p:cNvPr>
            <p:cNvSpPr txBox="1"/>
            <p:nvPr/>
          </p:nvSpPr>
          <p:spPr>
            <a:xfrm>
              <a:off x="3975952" y="5051074"/>
              <a:ext cx="4514306" cy="15853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ts val="750"/>
                </a:spcBef>
              </a:pPr>
              <a:r>
                <a:rPr lang="en-US" altLang="zh-CN" sz="5400" b="1">
                  <a:solidFill>
                    <a:srgbClr val="7663A3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thoi</a:t>
              </a:r>
              <a:endParaRPr lang="zh-CN" altLang="en-US" sz="5400" b="1" dirty="0">
                <a:solidFill>
                  <a:srgbClr val="7663A3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36A5581-EB01-4BA3-AA93-2770F0CE2015}"/>
              </a:ext>
            </a:extLst>
          </p:cNvPr>
          <p:cNvGrpSpPr/>
          <p:nvPr/>
        </p:nvGrpSpPr>
        <p:grpSpPr>
          <a:xfrm>
            <a:off x="-448283" y="1338941"/>
            <a:ext cx="8298504" cy="1582948"/>
            <a:chOff x="-457200" y="5044166"/>
            <a:chExt cx="10591800" cy="210973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89B57CF-1DF4-44BB-8AF4-F9F852555C89}"/>
                </a:ext>
              </a:extLst>
            </p:cNvPr>
            <p:cNvGrpSpPr/>
            <p:nvPr/>
          </p:nvGrpSpPr>
          <p:grpSpPr>
            <a:xfrm>
              <a:off x="-457200" y="5065608"/>
              <a:ext cx="10591800" cy="2088297"/>
              <a:chOff x="-304800" y="4280294"/>
              <a:chExt cx="10591800" cy="2088297"/>
            </a:xfrm>
          </p:grpSpPr>
          <p:pic>
            <p:nvPicPr>
              <p:cNvPr id="38" name="Picture 37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17C6FE2D-6F6F-44F3-ACE0-267652F982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14" b="83333"/>
              <a:stretch/>
            </p:blipFill>
            <p:spPr>
              <a:xfrm flipH="1">
                <a:off x="-304800" y="4280294"/>
                <a:ext cx="10591800" cy="2088297"/>
              </a:xfrm>
              <a:prstGeom prst="rect">
                <a:avLst/>
              </a:prstGeom>
            </p:spPr>
          </p:pic>
          <p:pic>
            <p:nvPicPr>
              <p:cNvPr id="39" name="Picture 38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075F0623-4E24-472E-BFD6-299DE43C6D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640" b="30080" l="23200" r="40800">
                            <a14:foregroundMark x1="33000" y1="9640" x2="33520" y2="12880"/>
                            <a14:foregroundMark x1="34760" y1="10400" x2="35000" y2="12640"/>
                            <a14:foregroundMark x1="35000" y1="9640" x2="34000" y2="15400"/>
                            <a14:foregroundMark x1="34760" y1="9640" x2="35520" y2="16400"/>
                            <a14:foregroundMark x1="31000" y1="22640" x2="31000" y2="26360"/>
                            <a14:foregroundMark x1="30000" y1="21120" x2="30520" y2="25640"/>
                            <a14:foregroundMark x1="30760" y1="21120" x2="30280" y2="26120"/>
                            <a14:foregroundMark x1="30760" y1="23360" x2="29280" y2="27880"/>
                            <a14:foregroundMark x1="25520" y1="29360" x2="30520" y2="29640"/>
                            <a14:foregroundMark x1="29520" y1="11120" x2="32280" y2="9640"/>
                            <a14:foregroundMark x1="35000" y1="8640" x2="34280" y2="11880"/>
                            <a14:foregroundMark x1="32280" y1="6640" x2="34280" y2="816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27" t="3962" r="56985" b="66984"/>
              <a:stretch/>
            </p:blipFill>
            <p:spPr>
              <a:xfrm>
                <a:off x="1454332" y="4533900"/>
                <a:ext cx="1136468" cy="1501711"/>
              </a:xfrm>
              <a:prstGeom prst="rect">
                <a:avLst/>
              </a:prstGeom>
            </p:spPr>
          </p:pic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A7FDDC1-F9DF-4D75-9E62-C1F7A38A36D6}"/>
                </a:ext>
              </a:extLst>
            </p:cNvPr>
            <p:cNvSpPr txBox="1"/>
            <p:nvPr/>
          </p:nvSpPr>
          <p:spPr>
            <a:xfrm>
              <a:off x="2920422" y="5044166"/>
              <a:ext cx="6667499" cy="15853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ts val="750"/>
                </a:spcBef>
              </a:pPr>
              <a:r>
                <a:rPr lang="en-US" altLang="zh-CN" sz="5400" b="1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căng buồm 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0A2551CB-5328-4A03-914E-1738008AA6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03" y="1291572"/>
            <a:ext cx="5714022" cy="33552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4A240AD-A2FE-4167-A765-C63C027461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925" y="1273094"/>
            <a:ext cx="5878558" cy="337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748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40337" y="1095078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2765566" y="2370896"/>
            <a:ext cx="620234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LUYỆN ĐỌC</a:t>
            </a:r>
            <a:endParaRPr lang="en-US" sz="9600" b="0" cap="none" spc="0">
              <a:ln w="0">
                <a:solidFill>
                  <a:schemeClr val="accent2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Cadena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CC102F-0748-49D6-B9D3-282D57B87DC7}"/>
              </a:ext>
            </a:extLst>
          </p:cNvPr>
          <p:cNvSpPr txBox="1"/>
          <p:nvPr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FD12F5-4724-4BCF-904F-4595FB0D9A1D}"/>
              </a:ext>
            </a:extLst>
          </p:cNvPr>
          <p:cNvSpPr txBox="1"/>
          <p:nvPr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98737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97F0EBD-08D8-4D29-BC14-EF7BA5ADC37E}"/>
              </a:ext>
            </a:extLst>
          </p:cNvPr>
          <p:cNvSpPr/>
          <p:nvPr/>
        </p:nvSpPr>
        <p:spPr>
          <a:xfrm>
            <a:off x="1866644" y="1495122"/>
            <a:ext cx="8990715" cy="4401178"/>
          </a:xfrm>
          <a:custGeom>
            <a:avLst/>
            <a:gdLst>
              <a:gd name="connsiteX0" fmla="*/ 0 w 8990715"/>
              <a:gd name="connsiteY0" fmla="*/ 733544 h 4401178"/>
              <a:gd name="connsiteX1" fmla="*/ 733544 w 8990715"/>
              <a:gd name="connsiteY1" fmla="*/ 0 h 4401178"/>
              <a:gd name="connsiteX2" fmla="*/ 8257171 w 8990715"/>
              <a:gd name="connsiteY2" fmla="*/ 0 h 4401178"/>
              <a:gd name="connsiteX3" fmla="*/ 8990715 w 8990715"/>
              <a:gd name="connsiteY3" fmla="*/ 733544 h 4401178"/>
              <a:gd name="connsiteX4" fmla="*/ 8990715 w 8990715"/>
              <a:gd name="connsiteY4" fmla="*/ 3667634 h 4401178"/>
              <a:gd name="connsiteX5" fmla="*/ 8257171 w 8990715"/>
              <a:gd name="connsiteY5" fmla="*/ 4401178 h 4401178"/>
              <a:gd name="connsiteX6" fmla="*/ 733544 w 8990715"/>
              <a:gd name="connsiteY6" fmla="*/ 4401178 h 4401178"/>
              <a:gd name="connsiteX7" fmla="*/ 0 w 8990715"/>
              <a:gd name="connsiteY7" fmla="*/ 3667634 h 4401178"/>
              <a:gd name="connsiteX8" fmla="*/ 0 w 8990715"/>
              <a:gd name="connsiteY8" fmla="*/ 733544 h 4401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90715" h="4401178" fill="none" extrusionOk="0">
                <a:moveTo>
                  <a:pt x="0" y="733544"/>
                </a:moveTo>
                <a:cubicBezTo>
                  <a:pt x="285" y="336123"/>
                  <a:pt x="341155" y="21374"/>
                  <a:pt x="733544" y="0"/>
                </a:cubicBezTo>
                <a:cubicBezTo>
                  <a:pt x="3135201" y="72427"/>
                  <a:pt x="5542412" y="61419"/>
                  <a:pt x="8257171" y="0"/>
                </a:cubicBezTo>
                <a:cubicBezTo>
                  <a:pt x="8657976" y="-29739"/>
                  <a:pt x="8925517" y="308698"/>
                  <a:pt x="8990715" y="733544"/>
                </a:cubicBezTo>
                <a:cubicBezTo>
                  <a:pt x="9091591" y="1030171"/>
                  <a:pt x="8883402" y="2773761"/>
                  <a:pt x="8990715" y="3667634"/>
                </a:cubicBezTo>
                <a:cubicBezTo>
                  <a:pt x="8991824" y="4067130"/>
                  <a:pt x="8651893" y="4389516"/>
                  <a:pt x="8257171" y="4401178"/>
                </a:cubicBezTo>
                <a:cubicBezTo>
                  <a:pt x="4664313" y="4431005"/>
                  <a:pt x="1604856" y="4321872"/>
                  <a:pt x="733544" y="4401178"/>
                </a:cubicBezTo>
                <a:cubicBezTo>
                  <a:pt x="341147" y="4399739"/>
                  <a:pt x="-30939" y="4078877"/>
                  <a:pt x="0" y="3667634"/>
                </a:cubicBezTo>
                <a:cubicBezTo>
                  <a:pt x="50037" y="2663839"/>
                  <a:pt x="770" y="1724953"/>
                  <a:pt x="0" y="733544"/>
                </a:cubicBezTo>
                <a:close/>
              </a:path>
              <a:path w="8990715" h="4401178" stroke="0" extrusionOk="0">
                <a:moveTo>
                  <a:pt x="0" y="733544"/>
                </a:moveTo>
                <a:cubicBezTo>
                  <a:pt x="32526" y="337285"/>
                  <a:pt x="363327" y="72730"/>
                  <a:pt x="733544" y="0"/>
                </a:cubicBezTo>
                <a:cubicBezTo>
                  <a:pt x="4113652" y="123000"/>
                  <a:pt x="6583136" y="-96860"/>
                  <a:pt x="8257171" y="0"/>
                </a:cubicBezTo>
                <a:cubicBezTo>
                  <a:pt x="8646734" y="-11860"/>
                  <a:pt x="8996463" y="316831"/>
                  <a:pt x="8990715" y="733544"/>
                </a:cubicBezTo>
                <a:cubicBezTo>
                  <a:pt x="8993888" y="1390920"/>
                  <a:pt x="9084982" y="2463548"/>
                  <a:pt x="8990715" y="3667634"/>
                </a:cubicBezTo>
                <a:cubicBezTo>
                  <a:pt x="8982484" y="4075741"/>
                  <a:pt x="8587365" y="4388915"/>
                  <a:pt x="8257171" y="4401178"/>
                </a:cubicBezTo>
                <a:cubicBezTo>
                  <a:pt x="5079891" y="4240471"/>
                  <a:pt x="4396230" y="4440845"/>
                  <a:pt x="733544" y="4401178"/>
                </a:cubicBezTo>
                <a:cubicBezTo>
                  <a:pt x="256939" y="4386741"/>
                  <a:pt x="-55090" y="4047802"/>
                  <a:pt x="0" y="3667634"/>
                </a:cubicBezTo>
                <a:cubicBezTo>
                  <a:pt x="32216" y="2749122"/>
                  <a:pt x="57206" y="2147021"/>
                  <a:pt x="0" y="7335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toy figurine on a cake&#10;&#10;Description automatically generated with low confidence">
            <a:extLst>
              <a:ext uri="{FF2B5EF4-FFF2-40B4-BE49-F238E27FC236}">
                <a16:creationId xmlns:a16="http://schemas.microsoft.com/office/drawing/2014/main" id="{AAA18CF7-623C-4CD8-816D-03D05F9FD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512" y="4561952"/>
            <a:ext cx="2547364" cy="2547364"/>
          </a:xfrm>
          <a:prstGeom prst="rect">
            <a:avLst/>
          </a:prstGeom>
        </p:spPr>
      </p:pic>
      <p:sp>
        <p:nvSpPr>
          <p:cNvPr id="28" name="Text Box 4">
            <a:extLst>
              <a:ext uri="{FF2B5EF4-FFF2-40B4-BE49-F238E27FC236}">
                <a16:creationId xmlns:a16="http://schemas.microsoft.com/office/drawing/2014/main" id="{E35B813D-AA49-4628-8D27-5537AE8B9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8595" y="1807380"/>
            <a:ext cx="8528764" cy="3647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hòn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endParaRPr lang="en-US" sz="4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cài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then,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sập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endParaRPr lang="en-US" sz="4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khơi</a:t>
            </a:r>
            <a:endParaRPr lang="en-US" sz="4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khơi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Rectangle 5">
            <a:extLst>
              <a:ext uri="{FF2B5EF4-FFF2-40B4-BE49-F238E27FC236}">
                <a16:creationId xmlns:a16="http://schemas.microsoft.com/office/drawing/2014/main" id="{2DDD9F1A-64E9-4955-86DB-A586B7BC8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2169" y="875827"/>
            <a:ext cx="5375190" cy="5632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85000"/>
              </a:lnSpc>
              <a:spcBef>
                <a:spcPct val="50000"/>
              </a:spcBef>
            </a:pPr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 4/3 với các dòng thơ: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ine 8">
            <a:extLst>
              <a:ext uri="{FF2B5EF4-FFF2-40B4-BE49-F238E27FC236}">
                <a16:creationId xmlns:a16="http://schemas.microsoft.com/office/drawing/2014/main" id="{1607BDCE-78EA-4458-A611-2A46C94E06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20221" y="1992810"/>
            <a:ext cx="114300" cy="393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9">
            <a:extLst>
              <a:ext uri="{FF2B5EF4-FFF2-40B4-BE49-F238E27FC236}">
                <a16:creationId xmlns:a16="http://schemas.microsoft.com/office/drawing/2014/main" id="{AA0834B8-1693-48F5-843F-5334D7A4C2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55890" y="2914583"/>
            <a:ext cx="165100" cy="431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09333B03-C6BC-4116-BD6B-1809CFE9AD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00363" y="3865855"/>
            <a:ext cx="127000" cy="406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11">
            <a:extLst>
              <a:ext uri="{FF2B5EF4-FFF2-40B4-BE49-F238E27FC236}">
                <a16:creationId xmlns:a16="http://schemas.microsoft.com/office/drawing/2014/main" id="{8D912A5F-21EC-434F-9BDA-E587A2DFDF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77371" y="4824090"/>
            <a:ext cx="1524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24DDC8F-1EEA-4AE9-82D3-098D177FA8CB}"/>
              </a:ext>
            </a:extLst>
          </p:cNvPr>
          <p:cNvSpPr/>
          <p:nvPr/>
        </p:nvSpPr>
        <p:spPr>
          <a:xfrm>
            <a:off x="149491" y="33862"/>
            <a:ext cx="508023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>
                <a:ln w="0"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iCiel Cadena" panose="02000503000000020004" pitchFamily="2" charset="0"/>
              </a:rPr>
              <a:t>LUYỆN ĐỌC  </a:t>
            </a:r>
          </a:p>
        </p:txBody>
      </p:sp>
    </p:spTree>
    <p:extLst>
      <p:ext uri="{BB962C8B-B14F-4D97-AF65-F5344CB8AC3E}">
        <p14:creationId xmlns:p14="http://schemas.microsoft.com/office/powerpoint/2010/main" val="3577240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 animBg="1"/>
      <p:bldP spid="31" grpId="0" animBg="1"/>
      <p:bldP spid="32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97F0EBD-08D8-4D29-BC14-EF7BA5ADC37E}"/>
              </a:ext>
            </a:extLst>
          </p:cNvPr>
          <p:cNvSpPr/>
          <p:nvPr/>
        </p:nvSpPr>
        <p:spPr>
          <a:xfrm>
            <a:off x="1866644" y="1495122"/>
            <a:ext cx="8990715" cy="4401178"/>
          </a:xfrm>
          <a:custGeom>
            <a:avLst/>
            <a:gdLst>
              <a:gd name="connsiteX0" fmla="*/ 0 w 8990715"/>
              <a:gd name="connsiteY0" fmla="*/ 733544 h 4401178"/>
              <a:gd name="connsiteX1" fmla="*/ 733544 w 8990715"/>
              <a:gd name="connsiteY1" fmla="*/ 0 h 4401178"/>
              <a:gd name="connsiteX2" fmla="*/ 8257171 w 8990715"/>
              <a:gd name="connsiteY2" fmla="*/ 0 h 4401178"/>
              <a:gd name="connsiteX3" fmla="*/ 8990715 w 8990715"/>
              <a:gd name="connsiteY3" fmla="*/ 733544 h 4401178"/>
              <a:gd name="connsiteX4" fmla="*/ 8990715 w 8990715"/>
              <a:gd name="connsiteY4" fmla="*/ 3667634 h 4401178"/>
              <a:gd name="connsiteX5" fmla="*/ 8257171 w 8990715"/>
              <a:gd name="connsiteY5" fmla="*/ 4401178 h 4401178"/>
              <a:gd name="connsiteX6" fmla="*/ 733544 w 8990715"/>
              <a:gd name="connsiteY6" fmla="*/ 4401178 h 4401178"/>
              <a:gd name="connsiteX7" fmla="*/ 0 w 8990715"/>
              <a:gd name="connsiteY7" fmla="*/ 3667634 h 4401178"/>
              <a:gd name="connsiteX8" fmla="*/ 0 w 8990715"/>
              <a:gd name="connsiteY8" fmla="*/ 733544 h 4401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90715" h="4401178" fill="none" extrusionOk="0">
                <a:moveTo>
                  <a:pt x="0" y="733544"/>
                </a:moveTo>
                <a:cubicBezTo>
                  <a:pt x="285" y="336123"/>
                  <a:pt x="341155" y="21374"/>
                  <a:pt x="733544" y="0"/>
                </a:cubicBezTo>
                <a:cubicBezTo>
                  <a:pt x="3135201" y="72427"/>
                  <a:pt x="5542412" y="61419"/>
                  <a:pt x="8257171" y="0"/>
                </a:cubicBezTo>
                <a:cubicBezTo>
                  <a:pt x="8657976" y="-29739"/>
                  <a:pt x="8925517" y="308698"/>
                  <a:pt x="8990715" y="733544"/>
                </a:cubicBezTo>
                <a:cubicBezTo>
                  <a:pt x="9091591" y="1030171"/>
                  <a:pt x="8883402" y="2773761"/>
                  <a:pt x="8990715" y="3667634"/>
                </a:cubicBezTo>
                <a:cubicBezTo>
                  <a:pt x="8991824" y="4067130"/>
                  <a:pt x="8651893" y="4389516"/>
                  <a:pt x="8257171" y="4401178"/>
                </a:cubicBezTo>
                <a:cubicBezTo>
                  <a:pt x="4664313" y="4431005"/>
                  <a:pt x="1604856" y="4321872"/>
                  <a:pt x="733544" y="4401178"/>
                </a:cubicBezTo>
                <a:cubicBezTo>
                  <a:pt x="341147" y="4399739"/>
                  <a:pt x="-30939" y="4078877"/>
                  <a:pt x="0" y="3667634"/>
                </a:cubicBezTo>
                <a:cubicBezTo>
                  <a:pt x="50037" y="2663839"/>
                  <a:pt x="770" y="1724953"/>
                  <a:pt x="0" y="733544"/>
                </a:cubicBezTo>
                <a:close/>
              </a:path>
              <a:path w="8990715" h="4401178" stroke="0" extrusionOk="0">
                <a:moveTo>
                  <a:pt x="0" y="733544"/>
                </a:moveTo>
                <a:cubicBezTo>
                  <a:pt x="32526" y="337285"/>
                  <a:pt x="363327" y="72730"/>
                  <a:pt x="733544" y="0"/>
                </a:cubicBezTo>
                <a:cubicBezTo>
                  <a:pt x="4113652" y="123000"/>
                  <a:pt x="6583136" y="-96860"/>
                  <a:pt x="8257171" y="0"/>
                </a:cubicBezTo>
                <a:cubicBezTo>
                  <a:pt x="8646734" y="-11860"/>
                  <a:pt x="8996463" y="316831"/>
                  <a:pt x="8990715" y="733544"/>
                </a:cubicBezTo>
                <a:cubicBezTo>
                  <a:pt x="8993888" y="1390920"/>
                  <a:pt x="9084982" y="2463548"/>
                  <a:pt x="8990715" y="3667634"/>
                </a:cubicBezTo>
                <a:cubicBezTo>
                  <a:pt x="8982484" y="4075741"/>
                  <a:pt x="8587365" y="4388915"/>
                  <a:pt x="8257171" y="4401178"/>
                </a:cubicBezTo>
                <a:cubicBezTo>
                  <a:pt x="5079891" y="4240471"/>
                  <a:pt x="4396230" y="4440845"/>
                  <a:pt x="733544" y="4401178"/>
                </a:cubicBezTo>
                <a:cubicBezTo>
                  <a:pt x="256939" y="4386741"/>
                  <a:pt x="-55090" y="4047802"/>
                  <a:pt x="0" y="3667634"/>
                </a:cubicBezTo>
                <a:cubicBezTo>
                  <a:pt x="32216" y="2749122"/>
                  <a:pt x="57206" y="2147021"/>
                  <a:pt x="0" y="7335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toy figurine on a cake&#10;&#10;Description automatically generated with low confidence">
            <a:extLst>
              <a:ext uri="{FF2B5EF4-FFF2-40B4-BE49-F238E27FC236}">
                <a16:creationId xmlns:a16="http://schemas.microsoft.com/office/drawing/2014/main" id="{AAA18CF7-623C-4CD8-816D-03D05F9FD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512" y="4561952"/>
            <a:ext cx="2547364" cy="2547364"/>
          </a:xfrm>
          <a:prstGeom prst="rect">
            <a:avLst/>
          </a:prstGeom>
        </p:spPr>
      </p:pic>
      <p:sp>
        <p:nvSpPr>
          <p:cNvPr id="29" name="Rectangle 5">
            <a:extLst>
              <a:ext uri="{FF2B5EF4-FFF2-40B4-BE49-F238E27FC236}">
                <a16:creationId xmlns:a16="http://schemas.microsoft.com/office/drawing/2014/main" id="{2DDD9F1A-64E9-4955-86DB-A586B7BC8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2169" y="875827"/>
            <a:ext cx="5375190" cy="5632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85000"/>
              </a:lnSpc>
              <a:spcBef>
                <a:spcPct val="50000"/>
              </a:spcBef>
            </a:pPr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 2/5 với các dòng thơ: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24DDC8F-1EEA-4AE9-82D3-098D177FA8CB}"/>
              </a:ext>
            </a:extLst>
          </p:cNvPr>
          <p:cNvSpPr/>
          <p:nvPr/>
        </p:nvSpPr>
        <p:spPr>
          <a:xfrm>
            <a:off x="149491" y="33862"/>
            <a:ext cx="508023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>
                <a:ln w="0"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iCiel Cadena" panose="02000503000000020004" pitchFamily="2" charset="0"/>
              </a:rPr>
              <a:t>LUYỆN ĐỌC  </a:t>
            </a:r>
          </a:p>
        </p:txBody>
      </p:sp>
      <p:sp>
        <p:nvSpPr>
          <p:cNvPr id="11" name="Text Box 30">
            <a:extLst>
              <a:ext uri="{FF2B5EF4-FFF2-40B4-BE49-F238E27FC236}">
                <a16:creationId xmlns:a16="http://schemas.microsoft.com/office/drawing/2014/main" id="{434C364D-D103-4E2A-B3A9-C00280086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258" y="2301658"/>
            <a:ext cx="8113098" cy="2739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lặng</a:t>
            </a:r>
            <a:endParaRPr lang="en-US" sz="4300" dirty="0">
              <a:solidFill>
                <a:srgbClr val="2E1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en-US" sz="4300" dirty="0">
              <a:solidFill>
                <a:srgbClr val="2E1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lưới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kịp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2" name="Group 35">
            <a:extLst>
              <a:ext uri="{FF2B5EF4-FFF2-40B4-BE49-F238E27FC236}">
                <a16:creationId xmlns:a16="http://schemas.microsoft.com/office/drawing/2014/main" id="{0EB3DA53-486D-4014-9562-BE182F855AB3}"/>
              </a:ext>
            </a:extLst>
          </p:cNvPr>
          <p:cNvGrpSpPr>
            <a:grpSpLocks/>
          </p:cNvGrpSpPr>
          <p:nvPr/>
        </p:nvGrpSpPr>
        <p:grpSpPr bwMode="auto">
          <a:xfrm>
            <a:off x="4534156" y="2454058"/>
            <a:ext cx="228600" cy="457200"/>
            <a:chOff x="1872" y="1248"/>
            <a:chExt cx="144" cy="288"/>
          </a:xfrm>
        </p:grpSpPr>
        <p:sp>
          <p:nvSpPr>
            <p:cNvPr id="13" name="Line 31">
              <a:extLst>
                <a:ext uri="{FF2B5EF4-FFF2-40B4-BE49-F238E27FC236}">
                  <a16:creationId xmlns:a16="http://schemas.microsoft.com/office/drawing/2014/main" id="{A4F933C5-B693-4C90-BFD2-DD31540036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20" y="1248"/>
              <a:ext cx="96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32">
              <a:extLst>
                <a:ext uri="{FF2B5EF4-FFF2-40B4-BE49-F238E27FC236}">
                  <a16:creationId xmlns:a16="http://schemas.microsoft.com/office/drawing/2014/main" id="{F86B642B-36B4-4719-95DB-85152565D0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72" y="1248"/>
              <a:ext cx="96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Line 33">
            <a:extLst>
              <a:ext uri="{FF2B5EF4-FFF2-40B4-BE49-F238E27FC236}">
                <a16:creationId xmlns:a16="http://schemas.microsoft.com/office/drawing/2014/main" id="{786AB452-086F-4D86-B6B9-58D87ADF34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38956" y="3444658"/>
            <a:ext cx="1524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34">
            <a:extLst>
              <a:ext uri="{FF2B5EF4-FFF2-40B4-BE49-F238E27FC236}">
                <a16:creationId xmlns:a16="http://schemas.microsoft.com/office/drawing/2014/main" id="{1C9505F4-6A21-4C47-B0C4-1FE14C530DF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81756" y="4472129"/>
            <a:ext cx="1524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010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1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40337" y="1095078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2325445" y="2518405"/>
            <a:ext cx="6969857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00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TÌM HIỂU BÀI</a:t>
            </a:r>
            <a:endParaRPr lang="en-US" sz="9000" b="0" cap="none" spc="0">
              <a:ln w="0">
                <a:solidFill>
                  <a:schemeClr val="accent2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Cadena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7FF642-DE0D-4E75-872D-F9C1D1BCBD11}"/>
              </a:ext>
            </a:extLst>
          </p:cNvPr>
          <p:cNvSpPr txBox="1"/>
          <p:nvPr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403D8B-5E7E-43FB-8625-EFAE2FAF66BE}"/>
              </a:ext>
            </a:extLst>
          </p:cNvPr>
          <p:cNvSpPr txBox="1"/>
          <p:nvPr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485655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ú vị về những hành trình đánh bắt cá cơm trên biển - Nước Mắm Tĩn">
            <a:extLst>
              <a:ext uri="{FF2B5EF4-FFF2-40B4-BE49-F238E27FC236}">
                <a16:creationId xmlns:a16="http://schemas.microsoft.com/office/drawing/2014/main" id="{109016C5-F1FC-45F4-8D53-3D4FD61B6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971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49357724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3">
            <a:extLst>
              <a:ext uri="{FF2B5EF4-FFF2-40B4-BE49-F238E27FC236}">
                <a16:creationId xmlns:a16="http://schemas.microsoft.com/office/drawing/2014/main" id="{8964117F-4899-4D3C-910B-AEC94B95B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4" y="4118105"/>
            <a:ext cx="1926122" cy="25028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5E6720-4FC6-4149-80E0-D0F67E6CE600}"/>
              </a:ext>
            </a:extLst>
          </p:cNvPr>
          <p:cNvSpPr/>
          <p:nvPr/>
        </p:nvSpPr>
        <p:spPr>
          <a:xfrm>
            <a:off x="463887" y="657110"/>
            <a:ext cx="11264226" cy="1415772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en-US" sz="4000" b="1">
                <a:ln w="0"/>
                <a:solidFill>
                  <a:srgbClr val="C00000"/>
                </a:solidFill>
                <a:latin typeface="SVN-Rio 2016" panose="03060502030307020202" pitchFamily="66" charset="0"/>
              </a:rPr>
              <a:t>Câu 1:</a:t>
            </a:r>
          </a:p>
          <a:p>
            <a:pPr algn="ctr" defTabSz="609630">
              <a:defRPr/>
            </a:pPr>
            <a:r>
              <a:rPr lang="vi-VN" sz="4800" b="1">
                <a:ln w="0"/>
                <a:solidFill>
                  <a:prstClr val="black"/>
                </a:solidFill>
                <a:latin typeface="Calibri"/>
              </a:rPr>
              <a:t>Đoàn thuyền đánh cá ra khơi lúc nào?</a:t>
            </a:r>
            <a:endParaRPr lang="vi-VN" sz="4800" b="1">
              <a:ln w="0"/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661" y="139307"/>
            <a:ext cx="1734163" cy="21015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8BEF350-AC3B-47E1-829E-41E97D280B21}"/>
              </a:ext>
            </a:extLst>
          </p:cNvPr>
          <p:cNvGrpSpPr/>
          <p:nvPr/>
        </p:nvGrpSpPr>
        <p:grpSpPr>
          <a:xfrm>
            <a:off x="685522" y="2374680"/>
            <a:ext cx="4226793" cy="1601405"/>
            <a:chOff x="141895" y="2776947"/>
            <a:chExt cx="4444325" cy="166411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D80DC75-CC8C-4D24-A1F3-31529BD702B7}"/>
                </a:ext>
              </a:extLst>
            </p:cNvPr>
            <p:cNvSpPr/>
            <p:nvPr/>
          </p:nvSpPr>
          <p:spPr>
            <a:xfrm>
              <a:off x="480657" y="3131000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4800" b="1">
                  <a:solidFill>
                    <a:prstClr val="black"/>
                  </a:solidFill>
                  <a:latin typeface="Calibri"/>
                </a:rPr>
                <a:t>Bình minh</a:t>
              </a:r>
            </a:p>
          </p:txBody>
        </p:sp>
        <p:pic>
          <p:nvPicPr>
            <p:cNvPr id="10" name="Picture 9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1DCCCDA9-A5F4-4E2E-A7B4-838B2C151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95" y="2776947"/>
              <a:ext cx="1021888" cy="116071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6A43EB7-42CF-46F2-87AC-41354D5C6EC9}"/>
              </a:ext>
            </a:extLst>
          </p:cNvPr>
          <p:cNvGrpSpPr/>
          <p:nvPr/>
        </p:nvGrpSpPr>
        <p:grpSpPr>
          <a:xfrm>
            <a:off x="7279686" y="2450063"/>
            <a:ext cx="4166729" cy="1607314"/>
            <a:chOff x="5064259" y="2746393"/>
            <a:chExt cx="4381170" cy="167025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0803159-F0A7-482A-B685-C4BC0B84F391}"/>
                </a:ext>
              </a:extLst>
            </p:cNvPr>
            <p:cNvSpPr/>
            <p:nvPr/>
          </p:nvSpPr>
          <p:spPr>
            <a:xfrm>
              <a:off x="5339866" y="3106587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4800" b="1">
                  <a:solidFill>
                    <a:prstClr val="black"/>
                  </a:solidFill>
                  <a:latin typeface="Calibri"/>
                </a:rPr>
                <a:t>Hoàng hôn</a:t>
              </a:r>
            </a:p>
          </p:txBody>
        </p:sp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077F5865-5651-46F3-89B3-B21CC178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259" y="2746393"/>
              <a:ext cx="881020" cy="115173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4C995CA-A586-4980-8CC4-9AB4111418C8}"/>
              </a:ext>
            </a:extLst>
          </p:cNvPr>
          <p:cNvGrpSpPr/>
          <p:nvPr/>
        </p:nvGrpSpPr>
        <p:grpSpPr>
          <a:xfrm>
            <a:off x="3805682" y="4353266"/>
            <a:ext cx="4267200" cy="1625600"/>
            <a:chOff x="493739" y="4365395"/>
            <a:chExt cx="4486812" cy="168926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1E8A468-EDFD-44F7-88B2-32B62F6AEBFA}"/>
                </a:ext>
              </a:extLst>
            </p:cNvPr>
            <p:cNvSpPr/>
            <p:nvPr/>
          </p:nvSpPr>
          <p:spPr>
            <a:xfrm>
              <a:off x="874988" y="4744591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4800" b="1">
                  <a:solidFill>
                    <a:prstClr val="black"/>
                  </a:solidFill>
                  <a:latin typeface="Calibri"/>
                </a:rPr>
                <a:t>Đêm khuya</a:t>
              </a:r>
            </a:p>
          </p:txBody>
        </p: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AF2B4F88-85C6-46EF-94E0-A6A67132F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739" y="4365395"/>
              <a:ext cx="986505" cy="1196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058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573" y="131821"/>
            <a:ext cx="1597944" cy="1936450"/>
          </a:xfrm>
          <a:prstGeom prst="rect">
            <a:avLst/>
          </a:prstGeom>
        </p:spPr>
      </p:pic>
      <p:pic>
        <p:nvPicPr>
          <p:cNvPr id="6" name="Picture 16" descr="2295939156_8955aa11cd_z">
            <a:extLst>
              <a:ext uri="{FF2B5EF4-FFF2-40B4-BE49-F238E27FC236}">
                <a16:creationId xmlns:a16="http://schemas.microsoft.com/office/drawing/2014/main" id="{A58A42C3-5DB9-4471-B916-985C7708C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39" y="1004834"/>
            <a:ext cx="6156088" cy="462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0FC2DC7C-5320-42C7-B94A-FF8DAD6CD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7935" y="2921168"/>
            <a:ext cx="5419748" cy="101566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hòn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endParaRPr kumimoji="0" lang="en-US" sz="2400" i="0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cài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then,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sập</a:t>
            </a:r>
            <a:r>
              <a:rPr kumimoji="0" lang="en-US" sz="2400" i="0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cửa.</a:t>
            </a:r>
            <a:endParaRPr kumimoji="0" lang="en-US" sz="2400" i="0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13">
            <a:extLst>
              <a:ext uri="{FF2B5EF4-FFF2-40B4-BE49-F238E27FC236}">
                <a16:creationId xmlns:a16="http://schemas.microsoft.com/office/drawing/2014/main" id="{8964117F-4899-4D3C-910B-AEC94B95B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88" y="4670734"/>
            <a:ext cx="1495799" cy="194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461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3">
            <a:extLst>
              <a:ext uri="{FF2B5EF4-FFF2-40B4-BE49-F238E27FC236}">
                <a16:creationId xmlns:a16="http://schemas.microsoft.com/office/drawing/2014/main" id="{8964117F-4899-4D3C-910B-AEC94B95B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4" y="4118105"/>
            <a:ext cx="1926122" cy="25028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5E6720-4FC6-4149-80E0-D0F67E6CE600}"/>
              </a:ext>
            </a:extLst>
          </p:cNvPr>
          <p:cNvSpPr/>
          <p:nvPr/>
        </p:nvSpPr>
        <p:spPr>
          <a:xfrm>
            <a:off x="463887" y="756366"/>
            <a:ext cx="11264226" cy="1415772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en-US" sz="4000" b="1">
                <a:ln w="0"/>
                <a:solidFill>
                  <a:srgbClr val="C00000"/>
                </a:solidFill>
                <a:latin typeface="SVN-Rio 2016" panose="03060502030307020202" pitchFamily="66" charset="0"/>
              </a:rPr>
              <a:t>Câu 2:</a:t>
            </a:r>
          </a:p>
          <a:p>
            <a:pPr algn="ctr" defTabSz="609630">
              <a:defRPr/>
            </a:pPr>
            <a:r>
              <a:rPr lang="vi-VN" sz="4800" b="1">
                <a:ln w="0"/>
                <a:solidFill>
                  <a:prstClr val="black"/>
                </a:solidFill>
                <a:latin typeface="Calibri"/>
              </a:rPr>
              <a:t>Đoàn thuyền đánh cá trở về vào lúc nào?</a:t>
            </a:r>
          </a:p>
        </p:txBody>
      </p:sp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573" y="131821"/>
            <a:ext cx="1597944" cy="19364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8BEF350-AC3B-47E1-829E-41E97D280B21}"/>
              </a:ext>
            </a:extLst>
          </p:cNvPr>
          <p:cNvGrpSpPr/>
          <p:nvPr/>
        </p:nvGrpSpPr>
        <p:grpSpPr>
          <a:xfrm>
            <a:off x="7225431" y="2516700"/>
            <a:ext cx="4168071" cy="1601405"/>
            <a:chOff x="203639" y="2776947"/>
            <a:chExt cx="4382581" cy="166411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D80DC75-CC8C-4D24-A1F3-31529BD702B7}"/>
                </a:ext>
              </a:extLst>
            </p:cNvPr>
            <p:cNvSpPr/>
            <p:nvPr/>
          </p:nvSpPr>
          <p:spPr>
            <a:xfrm>
              <a:off x="480657" y="3131000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4800" b="1">
                  <a:solidFill>
                    <a:prstClr val="black"/>
                  </a:solidFill>
                  <a:latin typeface="Calibri"/>
                </a:rPr>
                <a:t>Hoàng hôn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DCCCDA9-A5F4-4E2E-A7B4-838B2C151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3639" y="2776947"/>
              <a:ext cx="898400" cy="116071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6A43EB7-42CF-46F2-87AC-41354D5C6EC9}"/>
              </a:ext>
            </a:extLst>
          </p:cNvPr>
          <p:cNvGrpSpPr/>
          <p:nvPr/>
        </p:nvGrpSpPr>
        <p:grpSpPr>
          <a:xfrm>
            <a:off x="755525" y="2511701"/>
            <a:ext cx="4166729" cy="1529012"/>
            <a:chOff x="5064259" y="2827761"/>
            <a:chExt cx="4381170" cy="158889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0803159-F0A7-482A-B685-C4BC0B84F391}"/>
                </a:ext>
              </a:extLst>
            </p:cNvPr>
            <p:cNvSpPr/>
            <p:nvPr/>
          </p:nvSpPr>
          <p:spPr>
            <a:xfrm>
              <a:off x="5339866" y="3106587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4800" b="1">
                  <a:solidFill>
                    <a:prstClr val="black"/>
                  </a:solidFill>
                  <a:latin typeface="Calibri"/>
                </a:rPr>
                <a:t>Bình minh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77F5865-5651-46F3-89B3-B21CC178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64259" y="2827761"/>
              <a:ext cx="881020" cy="988995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4C995CA-A586-4980-8CC4-9AB4111418C8}"/>
              </a:ext>
            </a:extLst>
          </p:cNvPr>
          <p:cNvGrpSpPr/>
          <p:nvPr/>
        </p:nvGrpSpPr>
        <p:grpSpPr>
          <a:xfrm>
            <a:off x="3805682" y="4353266"/>
            <a:ext cx="4267200" cy="1625600"/>
            <a:chOff x="493739" y="4365395"/>
            <a:chExt cx="4486812" cy="168926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1E8A468-EDFD-44F7-88B2-32B62F6AEBFA}"/>
                </a:ext>
              </a:extLst>
            </p:cNvPr>
            <p:cNvSpPr/>
            <p:nvPr/>
          </p:nvSpPr>
          <p:spPr>
            <a:xfrm>
              <a:off x="874988" y="4744591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4800" b="1">
                  <a:solidFill>
                    <a:prstClr val="black"/>
                  </a:solidFill>
                  <a:latin typeface="Calibri"/>
                </a:rPr>
                <a:t>Đêm khuya</a:t>
              </a:r>
            </a:p>
          </p:txBody>
        </p: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AF2B4F88-85C6-46EF-94E0-A6A67132F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739" y="4365395"/>
              <a:ext cx="986505" cy="1196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3240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A0AE34F-2753-4A51-8185-644C423D3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98" y="980758"/>
            <a:ext cx="6571622" cy="4896484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8964117F-4899-4D3C-910B-AEC94B95B1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88" y="4670734"/>
            <a:ext cx="1495799" cy="1943644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573" y="131821"/>
            <a:ext cx="1597944" cy="1936450"/>
          </a:xfrm>
          <a:prstGeom prst="rect">
            <a:avLst/>
          </a:prstGeom>
        </p:spPr>
      </p:pic>
      <p:sp>
        <p:nvSpPr>
          <p:cNvPr id="19" name="Text Box 7">
            <a:extLst>
              <a:ext uri="{FF2B5EF4-FFF2-40B4-BE49-F238E27FC236}">
                <a16:creationId xmlns:a16="http://schemas.microsoft.com/office/drawing/2014/main" id="{F294308B-FD27-407C-9C6E-508C496AE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3987" y="2882696"/>
            <a:ext cx="5562600" cy="109260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Sao mờ</a:t>
            </a:r>
            <a:r>
              <a:rPr kumimoji="0" lang="en-US" sz="260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kéo lưới kịp trời sáng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600" kern="0" baseline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600" ker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trời đội biển nhô màu mới.</a:t>
            </a:r>
            <a:endParaRPr kumimoji="0" lang="en-US" sz="26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110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ển của ta, ta vẫn ra khơi">
            <a:extLst>
              <a:ext uri="{FF2B5EF4-FFF2-40B4-BE49-F238E27FC236}">
                <a16:creationId xmlns:a16="http://schemas.microsoft.com/office/drawing/2014/main" id="{ABA28F0E-81A8-4AC5-84D3-E8FB7D8D2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898" y="865751"/>
            <a:ext cx="7905486" cy="483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hlinkClick r:id="rId4" action="ppaction://hlinksldjump"/>
            <a:extLst>
              <a:ext uri="{FF2B5EF4-FFF2-40B4-BE49-F238E27FC236}">
                <a16:creationId xmlns:a16="http://schemas.microsoft.com/office/drawing/2014/main" id="{B0BDE955-4B44-45D6-BE24-8D1FAAB61C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190" y="509892"/>
            <a:ext cx="4727349" cy="2560361"/>
          </a:xfrm>
          <a:prstGeom prst="rect">
            <a:avLst/>
          </a:prstGeom>
        </p:spPr>
      </p:pic>
      <p:pic>
        <p:nvPicPr>
          <p:cNvPr id="31" name="Picture 30">
            <a:hlinkClick r:id="rId6" action="ppaction://hlinksldjump"/>
            <a:extLst>
              <a:ext uri="{FF2B5EF4-FFF2-40B4-BE49-F238E27FC236}">
                <a16:creationId xmlns:a16="http://schemas.microsoft.com/office/drawing/2014/main" id="{F16E8090-CA4D-453D-BC20-E3CB8E4BF0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026" y="825751"/>
            <a:ext cx="4421789" cy="2631687"/>
          </a:xfrm>
          <a:prstGeom prst="rect">
            <a:avLst/>
          </a:prstGeom>
        </p:spPr>
      </p:pic>
      <p:pic>
        <p:nvPicPr>
          <p:cNvPr id="32" name="Picture 31">
            <a:hlinkClick r:id="rId8" action="ppaction://hlinksldjump"/>
            <a:extLst>
              <a:ext uri="{FF2B5EF4-FFF2-40B4-BE49-F238E27FC236}">
                <a16:creationId xmlns:a16="http://schemas.microsoft.com/office/drawing/2014/main" id="{D69411F7-76D5-4A7D-A838-CF5087CB9F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385" y="2670135"/>
            <a:ext cx="4727349" cy="3016983"/>
          </a:xfrm>
          <a:prstGeom prst="rect">
            <a:avLst/>
          </a:prstGeom>
        </p:spPr>
      </p:pic>
      <p:pic>
        <p:nvPicPr>
          <p:cNvPr id="33" name="Picture 32">
            <a:hlinkClick r:id="rId10" action="ppaction://hlinksldjump"/>
            <a:extLst>
              <a:ext uri="{FF2B5EF4-FFF2-40B4-BE49-F238E27FC236}">
                <a16:creationId xmlns:a16="http://schemas.microsoft.com/office/drawing/2014/main" id="{73989076-E45F-4947-9618-D9ED7E3C8B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598" y="3066747"/>
            <a:ext cx="4488409" cy="3016983"/>
          </a:xfrm>
          <a:prstGeom prst="rect">
            <a:avLst/>
          </a:prstGeom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65BD1CA2-17C1-4596-80A9-051BF016F9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54" y="251376"/>
            <a:ext cx="3400216" cy="58716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F5E6720-4FC6-4149-80E0-D0F67E6CE600}"/>
              </a:ext>
            </a:extLst>
          </p:cNvPr>
          <p:cNvSpPr/>
          <p:nvPr/>
        </p:nvSpPr>
        <p:spPr>
          <a:xfrm>
            <a:off x="463887" y="237089"/>
            <a:ext cx="11264226" cy="2154436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en-US" sz="4000" b="1">
                <a:ln w="0"/>
                <a:solidFill>
                  <a:srgbClr val="C00000"/>
                </a:solidFill>
                <a:latin typeface="SVN-Rio 2016" panose="03060502030307020202" pitchFamily="66" charset="0"/>
              </a:rPr>
              <a:t>Câu 3:</a:t>
            </a:r>
          </a:p>
          <a:p>
            <a:pPr algn="ctr" defTabSz="609630">
              <a:defRPr/>
            </a:pPr>
            <a:r>
              <a:rPr lang="vi-VN" sz="4800" b="1">
                <a:ln w="0"/>
                <a:solidFill>
                  <a:prstClr val="black"/>
                </a:solidFill>
                <a:latin typeface="Calibri"/>
              </a:rPr>
              <a:t>Tìm những hình ảnh nói lên vẻ đẹp huy hoàng của biển.</a:t>
            </a:r>
          </a:p>
        </p:txBody>
      </p:sp>
      <p:pic>
        <p:nvPicPr>
          <p:cNvPr id="18" name="Picture 27" descr="1277945245_28834_13-binh-minh-tren-bien-ly-nhon_7743">
            <a:extLst>
              <a:ext uri="{FF2B5EF4-FFF2-40B4-BE49-F238E27FC236}">
                <a16:creationId xmlns:a16="http://schemas.microsoft.com/office/drawing/2014/main" id="{51CED084-B7AA-41DD-91E3-FA2FC3A8B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19" y="2391525"/>
            <a:ext cx="44704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8">
            <a:extLst>
              <a:ext uri="{FF2B5EF4-FFF2-40B4-BE49-F238E27FC236}">
                <a16:creationId xmlns:a16="http://schemas.microsoft.com/office/drawing/2014/main" id="{8684F3C5-41F1-40E3-8C1C-760B5764F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883" y="2391525"/>
            <a:ext cx="46482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59101E2-4E4E-45E2-B3C1-03A1F3BC33AB}"/>
              </a:ext>
            </a:extLst>
          </p:cNvPr>
          <p:cNvSpPr/>
          <p:nvPr/>
        </p:nvSpPr>
        <p:spPr>
          <a:xfrm>
            <a:off x="6844883" y="5503738"/>
            <a:ext cx="4673600" cy="7386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100" b="1" dirty="0"/>
              <a:t>Mặt trời </a:t>
            </a:r>
            <a:r>
              <a:rPr lang="vi-VN" sz="2100" b="1" dirty="0">
                <a:solidFill>
                  <a:srgbClr val="FF0000"/>
                </a:solidFill>
              </a:rPr>
              <a:t>đội</a:t>
            </a:r>
            <a:r>
              <a:rPr lang="vi-VN" sz="2100" b="1" dirty="0"/>
              <a:t> biển nhô màu mới</a:t>
            </a:r>
          </a:p>
          <a:p>
            <a:pPr algn="just"/>
            <a:r>
              <a:rPr lang="vi-VN" sz="2100" b="1" dirty="0"/>
              <a:t>Mắt cá </a:t>
            </a:r>
            <a:r>
              <a:rPr lang="vi-VN" sz="2100" b="1" dirty="0">
                <a:solidFill>
                  <a:srgbClr val="FF0000"/>
                </a:solidFill>
              </a:rPr>
              <a:t>huy hoàng </a:t>
            </a:r>
            <a:r>
              <a:rPr lang="vi-VN" sz="2100" b="1" dirty="0"/>
              <a:t>muôn dặm phơi.</a:t>
            </a:r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B62F2D6A-20DA-444C-A6C2-865A2CE8B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174" y="5503738"/>
            <a:ext cx="4495800" cy="7386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100" b="1" dirty="0"/>
              <a:t>Mặt trời xuống biển như </a:t>
            </a:r>
            <a:r>
              <a:rPr lang="vi-VN" sz="2100" b="1" dirty="0">
                <a:solidFill>
                  <a:srgbClr val="FF0000"/>
                </a:solidFill>
              </a:rPr>
              <a:t>hòn lửa</a:t>
            </a:r>
          </a:p>
          <a:p>
            <a:pPr algn="just"/>
            <a:r>
              <a:rPr lang="vi-VN" sz="2100" b="1" dirty="0"/>
              <a:t>Sóng đã </a:t>
            </a:r>
            <a:r>
              <a:rPr lang="vi-VN" sz="2100" b="1" dirty="0">
                <a:solidFill>
                  <a:srgbClr val="FF0000"/>
                </a:solidFill>
              </a:rPr>
              <a:t>cài then</a:t>
            </a:r>
            <a:r>
              <a:rPr lang="vi-VN" sz="2100" b="1" dirty="0"/>
              <a:t>, đêm </a:t>
            </a:r>
            <a:r>
              <a:rPr lang="vi-VN" sz="2100" b="1" dirty="0">
                <a:solidFill>
                  <a:srgbClr val="FF0000"/>
                </a:solidFill>
              </a:rPr>
              <a:t>sập cửa</a:t>
            </a:r>
          </a:p>
        </p:txBody>
      </p:sp>
      <p:pic>
        <p:nvPicPr>
          <p:cNvPr id="22" name="图片 3">
            <a:extLst>
              <a:ext uri="{FF2B5EF4-FFF2-40B4-BE49-F238E27FC236}">
                <a16:creationId xmlns:a16="http://schemas.microsoft.com/office/drawing/2014/main" id="{B2F94986-E1B3-4160-9891-2C1C1BFCB4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9916" y="5873070"/>
            <a:ext cx="1396721" cy="100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5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0">
            <a:extLst>
              <a:ext uri="{FF2B5EF4-FFF2-40B4-BE49-F238E27FC236}">
                <a16:creationId xmlns:a16="http://schemas.microsoft.com/office/drawing/2014/main" id="{817D27AD-EB65-435C-B2F1-46488E140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697" y="2753725"/>
            <a:ext cx="7086600" cy="310854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hát căng buồm cùng gió khơi</a:t>
            </a:r>
          </a:p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 rằng: cá bạc Biển Đông lặng</a:t>
            </a:r>
          </a:p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kéo xoăn tay chum cá nặng</a:t>
            </a:r>
          </a:p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 thuyền chạy đua cùng mặt trời</a:t>
            </a:r>
          </a:p>
          <a:p>
            <a:pPr>
              <a:spcBef>
                <a:spcPct val="50000"/>
              </a:spcBef>
            </a:pP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5E6720-4FC6-4149-80E0-D0F67E6CE600}"/>
              </a:ext>
            </a:extLst>
          </p:cNvPr>
          <p:cNvSpPr/>
          <p:nvPr/>
        </p:nvSpPr>
        <p:spPr>
          <a:xfrm>
            <a:off x="463887" y="237089"/>
            <a:ext cx="11264226" cy="2154436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en-US" sz="4000" b="1">
                <a:ln w="0"/>
                <a:solidFill>
                  <a:srgbClr val="C00000"/>
                </a:solidFill>
                <a:latin typeface="SVN-Rio 2016" panose="03060502030307020202" pitchFamily="66" charset="0"/>
              </a:rPr>
              <a:t>Câu 4:</a:t>
            </a:r>
          </a:p>
          <a:p>
            <a:pPr algn="ctr" defTabSz="609630">
              <a:defRPr/>
            </a:pPr>
            <a:r>
              <a:rPr lang="vi-VN" sz="4800" b="1">
                <a:ln w="0"/>
                <a:solidFill>
                  <a:prstClr val="black"/>
                </a:solidFill>
                <a:latin typeface="Calibri"/>
              </a:rPr>
              <a:t>Tìm những hình ảnh nói lên vẻ đẹp của người dân lao động.</a:t>
            </a: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1F497BF6-C963-4E80-A939-B5F512275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744" y="2555016"/>
            <a:ext cx="5000673" cy="332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Line 26">
            <a:extLst>
              <a:ext uri="{FF2B5EF4-FFF2-40B4-BE49-F238E27FC236}">
                <a16:creationId xmlns:a16="http://schemas.microsoft.com/office/drawing/2014/main" id="{161A7E9C-81EC-4982-BDD4-3ABFF696DA8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287" y="3268591"/>
            <a:ext cx="3374571" cy="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en-US" b="1"/>
          </a:p>
        </p:txBody>
      </p:sp>
      <p:sp>
        <p:nvSpPr>
          <p:cNvPr id="12" name="Line 27">
            <a:extLst>
              <a:ext uri="{FF2B5EF4-FFF2-40B4-BE49-F238E27FC236}">
                <a16:creationId xmlns:a16="http://schemas.microsoft.com/office/drawing/2014/main" id="{0CC87355-3367-441F-807F-60BB418115D7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287" y="3913833"/>
            <a:ext cx="609600" cy="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en-US" b="1"/>
          </a:p>
        </p:txBody>
      </p:sp>
      <p:sp>
        <p:nvSpPr>
          <p:cNvPr id="13" name="Line 28">
            <a:extLst>
              <a:ext uri="{FF2B5EF4-FFF2-40B4-BE49-F238E27FC236}">
                <a16:creationId xmlns:a16="http://schemas.microsoft.com/office/drawing/2014/main" id="{F1AD8B38-2F05-4821-94C5-C9D12B6651B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3990" y="4573004"/>
            <a:ext cx="2109107" cy="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en-US" b="1"/>
          </a:p>
        </p:txBody>
      </p:sp>
      <p:sp>
        <p:nvSpPr>
          <p:cNvPr id="14" name="Line 29">
            <a:extLst>
              <a:ext uri="{FF2B5EF4-FFF2-40B4-BE49-F238E27FC236}">
                <a16:creationId xmlns:a16="http://schemas.microsoft.com/office/drawing/2014/main" id="{70B9B4F8-1D89-4F08-AAEC-CA8FD76F1EC8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287" y="5253478"/>
            <a:ext cx="3880757" cy="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en-US" b="1"/>
          </a:p>
        </p:txBody>
      </p:sp>
      <p:pic>
        <p:nvPicPr>
          <p:cNvPr id="15" name="图片 3">
            <a:extLst>
              <a:ext uri="{FF2B5EF4-FFF2-40B4-BE49-F238E27FC236}">
                <a16:creationId xmlns:a16="http://schemas.microsoft.com/office/drawing/2014/main" id="{3EA9CC52-48A1-4242-B454-469ABD56BB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17938"/>
            <a:ext cx="2554649" cy="18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326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1" grpId="0" animBg="1"/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7951D8-67FE-467C-A5F5-EA9F99B55B40}"/>
              </a:ext>
            </a:extLst>
          </p:cNvPr>
          <p:cNvSpPr/>
          <p:nvPr/>
        </p:nvSpPr>
        <p:spPr>
          <a:xfrm>
            <a:off x="271306" y="1911186"/>
            <a:ext cx="8129116" cy="3887416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>
                <a:solidFill>
                  <a:schemeClr val="tx1">
                    <a:lumMod val="95000"/>
                    <a:lumOff val="5000"/>
                  </a:schemeClr>
                </a:solidFill>
                <a:latin typeface="UTM Caviar" panose="02040603050506020204" pitchFamily="18" charset="0"/>
                <a:cs typeface="Times New Roman" panose="02020603050405020304" pitchFamily="18" charset="0"/>
              </a:rPr>
              <a:t>Bài thơ ca ngợi </a:t>
            </a:r>
            <a:r>
              <a:rPr lang="en-US" sz="4800" b="1">
                <a:solidFill>
                  <a:srgbClr val="C00000"/>
                </a:solidFill>
                <a:latin typeface="UTM Caviar" panose="02040603050506020204" pitchFamily="18" charset="0"/>
                <a:cs typeface="Times New Roman" panose="02020603050405020304" pitchFamily="18" charset="0"/>
              </a:rPr>
              <a:t>vẻ đẹp huy hoàng của biển, vẻ đẹp của những người lao động trên biển.</a:t>
            </a:r>
            <a:endParaRPr lang="en-US" sz="4800">
              <a:solidFill>
                <a:srgbClr val="C00000"/>
              </a:solidFill>
              <a:latin typeface="UTM Caviar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9" t="3402" r="1349" b="53146"/>
          <a:stretch/>
        </p:blipFill>
        <p:spPr>
          <a:xfrm>
            <a:off x="8909232" y="-410799"/>
            <a:ext cx="4303420" cy="18540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919" y="-903896"/>
            <a:ext cx="4010871" cy="365034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15" y="-410799"/>
            <a:ext cx="3319833" cy="190927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16E560B-0625-4EEE-AC09-26BAAF02B05D}"/>
              </a:ext>
            </a:extLst>
          </p:cNvPr>
          <p:cNvSpPr/>
          <p:nvPr/>
        </p:nvSpPr>
        <p:spPr>
          <a:xfrm>
            <a:off x="3107197" y="576936"/>
            <a:ext cx="520206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>
                <a:ln w="0"/>
                <a:solidFill>
                  <a:schemeClr val="tx1"/>
                </a:solidFill>
                <a:latin typeface="UTM Spring" panose="02040603050506020204" pitchFamily="18" charset="0"/>
              </a:rPr>
              <a:t>Nội dung bài thơ</a:t>
            </a:r>
          </a:p>
        </p:txBody>
      </p:sp>
      <p:pic>
        <p:nvPicPr>
          <p:cNvPr id="29" name="Picture 28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F3BA17C1-3646-4C92-A8C4-5DBE7D71A0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627" y="301558"/>
            <a:ext cx="4864311" cy="523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178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12056" y="1179919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2974817" y="1880168"/>
            <a:ext cx="5827236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00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LUYỆN ĐỌC</a:t>
            </a:r>
          </a:p>
          <a:p>
            <a:pPr algn="ctr"/>
            <a:r>
              <a:rPr lang="en-US" sz="900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DIỄN CẢM</a:t>
            </a:r>
            <a:endParaRPr lang="en-US" sz="9000" b="0" cap="none" spc="0">
              <a:ln w="0">
                <a:solidFill>
                  <a:schemeClr val="accent2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Cadena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4DE92E-C9FA-4583-A7B5-D738D7D04C7E}"/>
              </a:ext>
            </a:extLst>
          </p:cNvPr>
          <p:cNvSpPr txBox="1"/>
          <p:nvPr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531D84-C78C-462F-AF39-526A61278CD9}"/>
              </a:ext>
            </a:extLst>
          </p:cNvPr>
          <p:cNvSpPr txBox="1"/>
          <p:nvPr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6211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22D982-FC70-4278-92D3-56BDC014E8C0}"/>
              </a:ext>
            </a:extLst>
          </p:cNvPr>
          <p:cNvSpPr/>
          <p:nvPr/>
        </p:nvSpPr>
        <p:spPr>
          <a:xfrm>
            <a:off x="2716448" y="-18097"/>
            <a:ext cx="674697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>
                <a:ln w="28575">
                  <a:noFill/>
                </a:ln>
                <a:solidFill>
                  <a:srgbClr val="002060"/>
                </a:solidFill>
                <a:latin typeface="UTM A&amp;S Graceland" panose="02040603050506020204" pitchFamily="18" charset="0"/>
              </a:rPr>
              <a:t>Luyện đọc diễn cảm</a:t>
            </a:r>
            <a:endParaRPr lang="en-US" sz="8000" b="0" cap="none" spc="0">
              <a:ln w="28575">
                <a:noFill/>
              </a:ln>
              <a:solidFill>
                <a:srgbClr val="002060"/>
              </a:solidFill>
              <a:latin typeface="UTM A&amp;S Graceland" panose="02040603050506020204" pitchFamily="18" charset="0"/>
            </a:endParaRPr>
          </a:p>
        </p:txBody>
      </p:sp>
      <p:pic>
        <p:nvPicPr>
          <p:cNvPr id="8" name="Picture 7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8CEF3256-B2D2-4440-BCF9-C5582BA0A6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56" y="5020005"/>
            <a:ext cx="1110462" cy="1194375"/>
          </a:xfrm>
          <a:prstGeom prst="rect">
            <a:avLst/>
          </a:prstGeom>
        </p:spPr>
      </p:pic>
      <p:pic>
        <p:nvPicPr>
          <p:cNvPr id="9" name="Picture 8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C3931304-84B7-4C1B-A648-0DE9DDBFA2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50" y="5020004"/>
            <a:ext cx="1110462" cy="1194375"/>
          </a:xfrm>
          <a:prstGeom prst="rect">
            <a:avLst/>
          </a:prstGeom>
        </p:spPr>
      </p:pic>
      <p:pic>
        <p:nvPicPr>
          <p:cNvPr id="10" name="Picture 9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B124A716-43C5-4CFB-8E48-D91931302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424" y="4944757"/>
            <a:ext cx="1110462" cy="1194375"/>
          </a:xfrm>
          <a:prstGeom prst="rect">
            <a:avLst/>
          </a:prstGeom>
        </p:spPr>
      </p:pic>
      <p:pic>
        <p:nvPicPr>
          <p:cNvPr id="11" name="Picture 10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A2F92EB8-ADD5-4E8C-8E64-48A9E39D3B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57" y="4979360"/>
            <a:ext cx="1110462" cy="1194375"/>
          </a:xfrm>
          <a:prstGeom prst="rect">
            <a:avLst/>
          </a:prstGeom>
        </p:spPr>
      </p:pic>
      <p:sp>
        <p:nvSpPr>
          <p:cNvPr id="13" name="Text Box 8">
            <a:extLst>
              <a:ext uri="{FF2B5EF4-FFF2-40B4-BE49-F238E27FC236}">
                <a16:creationId xmlns:a16="http://schemas.microsoft.com/office/drawing/2014/main" id="{0BAAC9F2-4724-4F1F-91DB-B084B08F5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910" y="1342172"/>
            <a:ext cx="5595026" cy="246221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Mặt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trời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xuống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biển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như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hòn</a:t>
            </a:r>
            <a:r>
              <a:rPr kumimoji="0" lang="en-US" sz="2800" b="1" i="0" u="none" strike="noStrike" kern="0" cap="none" spc="0" normalizeH="0" baseline="0" noProof="0" dirty="0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lửa</a:t>
            </a:r>
            <a:endParaRPr kumimoji="0" lang="en-US" sz="2800" b="1" i="0" u="none" strike="noStrike" kern="0" cap="none" spc="0" normalizeH="0" baseline="0" noProof="0" dirty="0">
              <a:ln w="1905"/>
              <a:solidFill>
                <a:schemeClr val="accent2"/>
              </a:solidFill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Sóng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cài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then,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đêm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sập</a:t>
            </a:r>
            <a:r>
              <a:rPr kumimoji="0" lang="en-US" sz="2800" b="1" i="0" u="none" strike="noStrike" kern="0" cap="none" spc="0" normalizeH="0" baseline="0" noProof="0" dirty="0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cửa</a:t>
            </a:r>
            <a:endParaRPr kumimoji="0" lang="en-US" sz="2800" b="1" i="0" u="none" strike="noStrike" kern="0" cap="none" spc="0" normalizeH="0" baseline="0" noProof="0" dirty="0">
              <a:ln w="1905"/>
              <a:solidFill>
                <a:schemeClr val="accent2"/>
              </a:solidFill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Đoàn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thuyền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đánh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ra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khơi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,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hát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căng</a:t>
            </a:r>
            <a:r>
              <a:rPr kumimoji="0" lang="en-US" sz="2800" b="1" i="0" u="none" strike="noStrike" kern="0" cap="none" spc="0" normalizeH="0" baseline="0" noProof="0" dirty="0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buồm</a:t>
            </a:r>
            <a:r>
              <a:rPr kumimoji="0" lang="en-US" sz="2800" b="1" i="0" u="none" strike="noStrike" kern="0" cap="none" spc="0" normalizeH="0" baseline="0" noProof="0" dirty="0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 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gió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khơi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14" name="Line 9">
            <a:extLst>
              <a:ext uri="{FF2B5EF4-FFF2-40B4-BE49-F238E27FC236}">
                <a16:creationId xmlns:a16="http://schemas.microsoft.com/office/drawing/2014/main" id="{EE2CD800-9610-4E3B-B295-8EF4444BD99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02477" y="1342172"/>
            <a:ext cx="119381" cy="431378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Line 10">
            <a:extLst>
              <a:ext uri="{FF2B5EF4-FFF2-40B4-BE49-F238E27FC236}">
                <a16:creationId xmlns:a16="http://schemas.microsoft.com/office/drawing/2014/main" id="{38E28E99-DAD0-41EF-AC0B-0E28E350CC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11355" y="2642996"/>
            <a:ext cx="76200" cy="38100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Line 11">
            <a:extLst>
              <a:ext uri="{FF2B5EF4-FFF2-40B4-BE49-F238E27FC236}">
                <a16:creationId xmlns:a16="http://schemas.microsoft.com/office/drawing/2014/main" id="{0D6FC093-67D6-42B8-A8AC-8FD3CA0977C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11171" y="3250187"/>
            <a:ext cx="76200" cy="38100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164D8025-874D-4CD1-AB05-29449285D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8680" y="3804385"/>
            <a:ext cx="5864044" cy="246221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Ta </a:t>
            </a:r>
            <a:r>
              <a:rPr kumimoji="0" lang="en-US" sz="2800" b="1" i="0" strike="noStrike" kern="0" cap="none" spc="0" normalizeH="0" baseline="0" noProof="0" dirty="0" err="1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hát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ca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gọi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,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0" cap="none" spc="0" normalizeH="0" baseline="0" noProof="0" dirty="0" err="1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Gõ</a:t>
            </a:r>
            <a:r>
              <a:rPr kumimoji="0" lang="en-US" sz="2800" b="1" i="0" strike="noStrike" kern="0" cap="none" spc="0" normalizeH="0" baseline="0" noProof="0" dirty="0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strike="noStrike" kern="0" cap="none" spc="0" normalizeH="0" baseline="0" noProof="0" dirty="0" err="1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thuyền</a:t>
            </a:r>
            <a:r>
              <a:rPr kumimoji="0" lang="en-US" sz="2800" b="1" i="0" strike="noStrike" kern="0" cap="none" spc="0" normalizeH="0" baseline="0" noProof="0" dirty="0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nhịp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trăng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cao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,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Biển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ta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như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lòng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mẹ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Nuôi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lớn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đời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ta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tự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buổi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18" name="Line 17">
            <a:extLst>
              <a:ext uri="{FF2B5EF4-FFF2-40B4-BE49-F238E27FC236}">
                <a16:creationId xmlns:a16="http://schemas.microsoft.com/office/drawing/2014/main" id="{A1B64911-16CB-42A1-94B0-EE235EAA823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03840" y="3809249"/>
            <a:ext cx="76200" cy="38100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Line 18">
            <a:extLst>
              <a:ext uri="{FF2B5EF4-FFF2-40B4-BE49-F238E27FC236}">
                <a16:creationId xmlns:a16="http://schemas.microsoft.com/office/drawing/2014/main" id="{034791F9-DEC4-484E-BC54-BB66CF294BC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05520" y="4475204"/>
            <a:ext cx="76200" cy="38100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Line 19">
            <a:extLst>
              <a:ext uri="{FF2B5EF4-FFF2-40B4-BE49-F238E27FC236}">
                <a16:creationId xmlns:a16="http://schemas.microsoft.com/office/drawing/2014/main" id="{487543C0-D7E1-4FE2-92B3-4FBDC29AC2A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03952" y="5160944"/>
            <a:ext cx="76200" cy="38100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Line 20">
            <a:extLst>
              <a:ext uri="{FF2B5EF4-FFF2-40B4-BE49-F238E27FC236}">
                <a16:creationId xmlns:a16="http://schemas.microsoft.com/office/drawing/2014/main" id="{BD6CBE62-437A-48C6-8015-35DA7E210B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18074" y="5760117"/>
            <a:ext cx="76200" cy="38100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图片 14">
            <a:extLst>
              <a:ext uri="{FF2B5EF4-FFF2-40B4-BE49-F238E27FC236}">
                <a16:creationId xmlns:a16="http://schemas.microsoft.com/office/drawing/2014/main" id="{2FFD1A6D-8DD7-4968-979F-B1C92D1512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32" b="60830"/>
          <a:stretch/>
        </p:blipFill>
        <p:spPr>
          <a:xfrm rot="12117602" flipV="1">
            <a:off x="8124140" y="110694"/>
            <a:ext cx="3894440" cy="332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821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12056" y="1179919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2570253" y="1880168"/>
            <a:ext cx="6636369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00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HỌC</a:t>
            </a:r>
          </a:p>
          <a:p>
            <a:pPr algn="ctr"/>
            <a:r>
              <a:rPr lang="en-US" sz="9000" b="0" cap="none" spc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THUỘC LÒNG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B0898A-0375-4BB7-8178-4296098B7E3E}"/>
              </a:ext>
            </a:extLst>
          </p:cNvPr>
          <p:cNvSpPr txBox="1"/>
          <p:nvPr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D86098-DE79-4E6F-BE84-DEC17B352174}"/>
              </a:ext>
            </a:extLst>
          </p:cNvPr>
          <p:cNvSpPr txBox="1"/>
          <p:nvPr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92717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3">
            <a:extLst>
              <a:ext uri="{FF2B5EF4-FFF2-40B4-BE49-F238E27FC236}">
                <a16:creationId xmlns:a16="http://schemas.microsoft.com/office/drawing/2014/main" id="{8964117F-4899-4D3C-910B-AEC94B95B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88" y="4670734"/>
            <a:ext cx="1495799" cy="1943644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573" y="131821"/>
            <a:ext cx="1597944" cy="1936450"/>
          </a:xfrm>
          <a:prstGeom prst="rect">
            <a:avLst/>
          </a:prstGeom>
        </p:spPr>
      </p:pic>
      <p:sp>
        <p:nvSpPr>
          <p:cNvPr id="79" name="Text Box 2">
            <a:extLst>
              <a:ext uri="{FF2B5EF4-FFF2-40B4-BE49-F238E27FC236}">
                <a16:creationId xmlns:a16="http://schemas.microsoft.com/office/drawing/2014/main" id="{4D9915EB-09A8-4FE2-8CCA-5C2FB99B9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9187" y="1010683"/>
            <a:ext cx="617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err="1">
                <a:solidFill>
                  <a:prstClr val="blac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Mặt</a:t>
            </a:r>
            <a:r>
              <a:rPr lang="en-US" sz="2000" b="1" dirty="0">
                <a:solidFill>
                  <a:prstClr val="blac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trời</a:t>
            </a:r>
            <a:r>
              <a:rPr lang="en-US" sz="2000" b="1" dirty="0">
                <a:solidFill>
                  <a:prstClr val="blac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                     </a:t>
            </a:r>
            <a:r>
              <a:rPr lang="en-US" sz="2000" b="1" dirty="0" err="1">
                <a:solidFill>
                  <a:prstClr val="blac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như</a:t>
            </a:r>
            <a:endParaRPr lang="en-US" sz="2000" b="1" dirty="0">
              <a:solidFill>
                <a:prstClr val="black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0" name="Text Box 3">
            <a:extLst>
              <a:ext uri="{FF2B5EF4-FFF2-40B4-BE49-F238E27FC236}">
                <a16:creationId xmlns:a16="http://schemas.microsoft.com/office/drawing/2014/main" id="{A10BBC37-B8A2-4C8C-AF99-C3CCA5D95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2217" y="1007195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 hòn lửa</a:t>
            </a:r>
            <a:r>
              <a:rPr lang="en-US">
                <a:solidFill>
                  <a:prstClr val="black"/>
                </a:solidFill>
                <a:latin typeface="Arial" charset="0"/>
              </a:rPr>
              <a:t>  </a:t>
            </a:r>
          </a:p>
        </p:txBody>
      </p:sp>
      <p:sp>
        <p:nvSpPr>
          <p:cNvPr id="81" name="Text Box 4">
            <a:extLst>
              <a:ext uri="{FF2B5EF4-FFF2-40B4-BE49-F238E27FC236}">
                <a16:creationId xmlns:a16="http://schemas.microsoft.com/office/drawing/2014/main" id="{31F3F03B-E447-43C6-95FE-8B531E37F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0557" y="1315413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 đã cài then,</a:t>
            </a:r>
          </a:p>
        </p:txBody>
      </p:sp>
      <p:sp>
        <p:nvSpPr>
          <p:cNvPr id="82" name="Text Box 5">
            <a:extLst>
              <a:ext uri="{FF2B5EF4-FFF2-40B4-BE49-F238E27FC236}">
                <a16:creationId xmlns:a16="http://schemas.microsoft.com/office/drawing/2014/main" id="{29F04A65-E319-4739-8F2C-19EE2DAB4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1382" y="1336050"/>
            <a:ext cx="236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đêm sập cửa</a:t>
            </a:r>
          </a:p>
        </p:txBody>
      </p:sp>
      <p:sp>
        <p:nvSpPr>
          <p:cNvPr id="83" name="Text Box 6">
            <a:extLst>
              <a:ext uri="{FF2B5EF4-FFF2-40B4-BE49-F238E27FC236}">
                <a16:creationId xmlns:a16="http://schemas.microsoft.com/office/drawing/2014/main" id="{0E843AC1-E1C7-46CA-A31E-3560A50F9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757" y="1680538"/>
            <a:ext cx="175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Đoàn thuyền </a:t>
            </a:r>
          </a:p>
        </p:txBody>
      </p:sp>
      <p:sp>
        <p:nvSpPr>
          <p:cNvPr id="84" name="Text Box 7">
            <a:extLst>
              <a:ext uri="{FF2B5EF4-FFF2-40B4-BE49-F238E27FC236}">
                <a16:creationId xmlns:a16="http://schemas.microsoft.com/office/drawing/2014/main" id="{59826136-B598-4615-A984-C073651BC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457" y="2102813"/>
            <a:ext cx="3352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             căng buồm cùng</a:t>
            </a:r>
          </a:p>
        </p:txBody>
      </p:sp>
      <p:sp>
        <p:nvSpPr>
          <p:cNvPr id="85" name="Text Box 8">
            <a:extLst>
              <a:ext uri="{FF2B5EF4-FFF2-40B4-BE49-F238E27FC236}">
                <a16:creationId xmlns:a16="http://schemas.microsoft.com/office/drawing/2014/main" id="{6D896DCF-E68B-4246-B379-140432A11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5457" y="2086938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 gió khơi.</a:t>
            </a:r>
          </a:p>
        </p:txBody>
      </p:sp>
      <p:sp>
        <p:nvSpPr>
          <p:cNvPr id="86" name="Text Box 48">
            <a:extLst>
              <a:ext uri="{FF2B5EF4-FFF2-40B4-BE49-F238E27FC236}">
                <a16:creationId xmlns:a16="http://schemas.microsoft.com/office/drawing/2014/main" id="{0E4A10BA-E7FC-4663-9E21-53452B30C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3326" y="1336050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err="1">
                <a:solidFill>
                  <a:prstClr val="black"/>
                </a:solidFill>
                <a:latin typeface="Arial" charset="0"/>
              </a:rPr>
              <a:t>Sóng</a:t>
            </a:r>
            <a:endParaRPr lang="en-US" sz="20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7" name="Text Box 49">
            <a:extLst>
              <a:ext uri="{FF2B5EF4-FFF2-40B4-BE49-F238E27FC236}">
                <a16:creationId xmlns:a16="http://schemas.microsoft.com/office/drawing/2014/main" id="{E15E1191-3060-4D50-B940-F369CE95D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8757" y="1680538"/>
            <a:ext cx="1981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rial" charset="0"/>
              </a:rPr>
              <a:t>đánh</a:t>
            </a: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rial" charset="0"/>
              </a:rPr>
              <a:t>cá</a:t>
            </a: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rial" charset="0"/>
              </a:rPr>
              <a:t>lại</a:t>
            </a: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rial" charset="0"/>
              </a:rPr>
              <a:t>ra</a:t>
            </a: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88" name="Text Box 64">
            <a:extLst>
              <a:ext uri="{FF2B5EF4-FFF2-40B4-BE49-F238E27FC236}">
                <a16:creationId xmlns:a16="http://schemas.microsoft.com/office/drawing/2014/main" id="{29A4555A-1F48-48C0-800C-D2A3A0A8F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357" y="1693238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 khơi,</a:t>
            </a:r>
          </a:p>
        </p:txBody>
      </p:sp>
      <p:sp>
        <p:nvSpPr>
          <p:cNvPr id="89" name="Text Box 65">
            <a:extLst>
              <a:ext uri="{FF2B5EF4-FFF2-40B4-BE49-F238E27FC236}">
                <a16:creationId xmlns:a16="http://schemas.microsoft.com/office/drawing/2014/main" id="{F52E3E92-8C94-436C-B88E-462797F93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857" y="1002746"/>
            <a:ext cx="236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xuống biển</a:t>
            </a:r>
          </a:p>
        </p:txBody>
      </p:sp>
      <p:sp>
        <p:nvSpPr>
          <p:cNvPr id="90" name="Text Box 73">
            <a:extLst>
              <a:ext uri="{FF2B5EF4-FFF2-40B4-BE49-F238E27FC236}">
                <a16:creationId xmlns:a16="http://schemas.microsoft.com/office/drawing/2014/main" id="{BEA7510A-1431-417E-BD97-9648F83C7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2057" y="2102813"/>
            <a:ext cx="111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Câu hát</a:t>
            </a:r>
          </a:p>
        </p:txBody>
      </p:sp>
      <p:sp>
        <p:nvSpPr>
          <p:cNvPr id="91" name="Text Box 75">
            <a:extLst>
              <a:ext uri="{FF2B5EF4-FFF2-40B4-BE49-F238E27FC236}">
                <a16:creationId xmlns:a16="http://schemas.microsoft.com/office/drawing/2014/main" id="{1A178283-223D-4936-9ADF-0DBD920A0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7457" y="2909263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Hát rằng</a:t>
            </a:r>
          </a:p>
        </p:txBody>
      </p:sp>
      <p:sp>
        <p:nvSpPr>
          <p:cNvPr id="92" name="Text Box 76">
            <a:extLst>
              <a:ext uri="{FF2B5EF4-FFF2-40B4-BE49-F238E27FC236}">
                <a16:creationId xmlns:a16="http://schemas.microsoft.com/office/drawing/2014/main" id="{16EA0E2E-683F-46E2-9F91-AE2C1E044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9657" y="2909263"/>
            <a:ext cx="1158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cá bạc</a:t>
            </a:r>
          </a:p>
        </p:txBody>
      </p:sp>
      <p:sp>
        <p:nvSpPr>
          <p:cNvPr id="93" name="Text Box 77">
            <a:extLst>
              <a:ext uri="{FF2B5EF4-FFF2-40B4-BE49-F238E27FC236}">
                <a16:creationId xmlns:a16="http://schemas.microsoft.com/office/drawing/2014/main" id="{564814E2-03EE-4B69-ABCC-68EFBD1F2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2157" y="2925138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lặng,</a:t>
            </a:r>
          </a:p>
        </p:txBody>
      </p:sp>
      <p:sp>
        <p:nvSpPr>
          <p:cNvPr id="94" name="Text Box 78">
            <a:extLst>
              <a:ext uri="{FF2B5EF4-FFF2-40B4-BE49-F238E27FC236}">
                <a16:creationId xmlns:a16="http://schemas.microsoft.com/office/drawing/2014/main" id="{14E44661-7880-4182-8C80-3CB5D0670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9757" y="2909263"/>
            <a:ext cx="2819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 Biển Đông </a:t>
            </a:r>
          </a:p>
        </p:txBody>
      </p:sp>
      <p:sp>
        <p:nvSpPr>
          <p:cNvPr id="95" name="Text Box 79">
            <a:extLst>
              <a:ext uri="{FF2B5EF4-FFF2-40B4-BE49-F238E27FC236}">
                <a16:creationId xmlns:a16="http://schemas.microsoft.com/office/drawing/2014/main" id="{AB023AC7-CCED-4613-B986-F204F9650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757" y="3344238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Cá thu 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96" name="Text Box 80">
            <a:extLst>
              <a:ext uri="{FF2B5EF4-FFF2-40B4-BE49-F238E27FC236}">
                <a16:creationId xmlns:a16="http://schemas.microsoft.com/office/drawing/2014/main" id="{BEE6CAF4-43B4-4CF9-B298-E6046900D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3757" y="3345826"/>
            <a:ext cx="175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Biển Đông</a:t>
            </a:r>
          </a:p>
        </p:txBody>
      </p:sp>
      <p:sp>
        <p:nvSpPr>
          <p:cNvPr id="97" name="Text Box 81">
            <a:extLst>
              <a:ext uri="{FF2B5EF4-FFF2-40B4-BE49-F238E27FC236}">
                <a16:creationId xmlns:a16="http://schemas.microsoft.com/office/drawing/2014/main" id="{0EF93446-EC03-4F65-9D5E-FB7E0943F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9957" y="3345826"/>
            <a:ext cx="228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như đoàn thoi</a:t>
            </a:r>
          </a:p>
        </p:txBody>
      </p:sp>
      <p:sp>
        <p:nvSpPr>
          <p:cNvPr id="98" name="Text Box 82">
            <a:extLst>
              <a:ext uri="{FF2B5EF4-FFF2-40B4-BE49-F238E27FC236}">
                <a16:creationId xmlns:a16="http://schemas.microsoft.com/office/drawing/2014/main" id="{A8CD11DE-47ED-40BB-B335-A93282066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7457" y="3763338"/>
            <a:ext cx="1511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Đêm ngày </a:t>
            </a:r>
          </a:p>
        </p:txBody>
      </p:sp>
      <p:sp>
        <p:nvSpPr>
          <p:cNvPr id="99" name="Text Box 83">
            <a:extLst>
              <a:ext uri="{FF2B5EF4-FFF2-40B4-BE49-F238E27FC236}">
                <a16:creationId xmlns:a16="http://schemas.microsoft.com/office/drawing/2014/main" id="{1D0EECFA-BE50-4906-B2E6-CEF8D0DBC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0157" y="3763338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dệt biển</a:t>
            </a:r>
          </a:p>
        </p:txBody>
      </p:sp>
      <p:sp>
        <p:nvSpPr>
          <p:cNvPr id="100" name="Text Box 84">
            <a:extLst>
              <a:ext uri="{FF2B5EF4-FFF2-40B4-BE49-F238E27FC236}">
                <a16:creationId xmlns:a16="http://schemas.microsoft.com/office/drawing/2014/main" id="{5A76DD02-A5C1-40EC-B3CE-88983AE31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9657" y="3760163"/>
            <a:ext cx="2438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muôn luồng </a:t>
            </a:r>
          </a:p>
        </p:txBody>
      </p:sp>
      <p:sp>
        <p:nvSpPr>
          <p:cNvPr id="101" name="Text Box 85">
            <a:extLst>
              <a:ext uri="{FF2B5EF4-FFF2-40B4-BE49-F238E27FC236}">
                <a16:creationId xmlns:a16="http://schemas.microsoft.com/office/drawing/2014/main" id="{3BC819B0-FFAF-4033-B907-78658392F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9410" y="3766513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sáng </a:t>
            </a:r>
          </a:p>
        </p:txBody>
      </p:sp>
      <p:sp>
        <p:nvSpPr>
          <p:cNvPr id="102" name="Text Box 86">
            <a:extLst>
              <a:ext uri="{FF2B5EF4-FFF2-40B4-BE49-F238E27FC236}">
                <a16:creationId xmlns:a16="http://schemas.microsoft.com/office/drawing/2014/main" id="{18C66C2E-2F00-420E-8B26-E26491ACF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757" y="4157038"/>
            <a:ext cx="749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Đến</a:t>
            </a:r>
          </a:p>
        </p:txBody>
      </p:sp>
      <p:sp>
        <p:nvSpPr>
          <p:cNvPr id="103" name="Text Box 87">
            <a:extLst>
              <a:ext uri="{FF2B5EF4-FFF2-40B4-BE49-F238E27FC236}">
                <a16:creationId xmlns:a16="http://schemas.microsoft.com/office/drawing/2014/main" id="{0747AACB-52F7-4B65-9A16-04E8BF96C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8157" y="4144338"/>
            <a:ext cx="3733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 dệt lưới ta,</a:t>
            </a:r>
          </a:p>
        </p:txBody>
      </p:sp>
      <p:sp>
        <p:nvSpPr>
          <p:cNvPr id="104" name="Text Box 88">
            <a:extLst>
              <a:ext uri="{FF2B5EF4-FFF2-40B4-BE49-F238E27FC236}">
                <a16:creationId xmlns:a16="http://schemas.microsoft.com/office/drawing/2014/main" id="{49C0D827-03C4-437F-8DEB-4EE1295F9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5957" y="4144338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đoàn cá</a:t>
            </a:r>
          </a:p>
        </p:txBody>
      </p:sp>
      <p:sp>
        <p:nvSpPr>
          <p:cNvPr id="105" name="Text Box 89">
            <a:extLst>
              <a:ext uri="{FF2B5EF4-FFF2-40B4-BE49-F238E27FC236}">
                <a16:creationId xmlns:a16="http://schemas.microsoft.com/office/drawing/2014/main" id="{5926BF96-9D62-4DCA-BBFE-A70CC164F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357" y="4144338"/>
            <a:ext cx="558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ơi!</a:t>
            </a:r>
          </a:p>
        </p:txBody>
      </p:sp>
      <p:sp>
        <p:nvSpPr>
          <p:cNvPr id="106" name="Text Box 90">
            <a:extLst>
              <a:ext uri="{FF2B5EF4-FFF2-40B4-BE49-F238E27FC236}">
                <a16:creationId xmlns:a16="http://schemas.microsoft.com/office/drawing/2014/main" id="{97210077-9407-4175-AE75-67DF9DAD1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357" y="4966663"/>
            <a:ext cx="1143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Ta hát</a:t>
            </a:r>
          </a:p>
        </p:txBody>
      </p:sp>
      <p:sp>
        <p:nvSpPr>
          <p:cNvPr id="107" name="Text Box 91">
            <a:extLst>
              <a:ext uri="{FF2B5EF4-FFF2-40B4-BE49-F238E27FC236}">
                <a16:creationId xmlns:a16="http://schemas.microsoft.com/office/drawing/2014/main" id="{AD6F8816-048A-4FF1-988E-8A3F92AE0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5657" y="4965076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bài ca</a:t>
            </a:r>
          </a:p>
        </p:txBody>
      </p:sp>
      <p:sp>
        <p:nvSpPr>
          <p:cNvPr id="108" name="Text Box 92">
            <a:extLst>
              <a:ext uri="{FF2B5EF4-FFF2-40B4-BE49-F238E27FC236}">
                <a16:creationId xmlns:a16="http://schemas.microsoft.com/office/drawing/2014/main" id="{77C5483E-58D6-4711-A345-4CFC7C23F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1157" y="4966663"/>
            <a:ext cx="1054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gọi cá</a:t>
            </a:r>
          </a:p>
        </p:txBody>
      </p:sp>
      <p:sp>
        <p:nvSpPr>
          <p:cNvPr id="109" name="Text Box 93">
            <a:extLst>
              <a:ext uri="{FF2B5EF4-FFF2-40B4-BE49-F238E27FC236}">
                <a16:creationId xmlns:a16="http://schemas.microsoft.com/office/drawing/2014/main" id="{54974440-AC2E-4FD1-877C-E8F8BA7A4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5857" y="4963488"/>
            <a:ext cx="889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 vào,</a:t>
            </a:r>
          </a:p>
        </p:txBody>
      </p:sp>
      <p:sp>
        <p:nvSpPr>
          <p:cNvPr id="110" name="Text Box 94">
            <a:extLst>
              <a:ext uri="{FF2B5EF4-FFF2-40B4-BE49-F238E27FC236}">
                <a16:creationId xmlns:a16="http://schemas.microsoft.com/office/drawing/2014/main" id="{94BFB19F-E2B3-4CF1-A586-68A8C7C6B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2057" y="5373063"/>
            <a:ext cx="1625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Gõ thuyền</a:t>
            </a:r>
          </a:p>
        </p:txBody>
      </p:sp>
      <p:sp>
        <p:nvSpPr>
          <p:cNvPr id="111" name="Text Box 95">
            <a:extLst>
              <a:ext uri="{FF2B5EF4-FFF2-40B4-BE49-F238E27FC236}">
                <a16:creationId xmlns:a16="http://schemas.microsoft.com/office/drawing/2014/main" id="{FF0C004D-0485-4A16-91B7-3A251706E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0957" y="5373063"/>
            <a:ext cx="165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đã có nhịp </a:t>
            </a:r>
          </a:p>
        </p:txBody>
      </p:sp>
      <p:sp>
        <p:nvSpPr>
          <p:cNvPr id="112" name="Rectangle 96">
            <a:extLst>
              <a:ext uri="{FF2B5EF4-FFF2-40B4-BE49-F238E27FC236}">
                <a16:creationId xmlns:a16="http://schemas.microsoft.com/office/drawing/2014/main" id="{E6E3F120-77EE-4750-8FF1-F4834500B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9057" y="5373063"/>
            <a:ext cx="1466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>
                <a:solidFill>
                  <a:prstClr val="black"/>
                </a:solidFill>
                <a:latin typeface="Arial" charset="0"/>
              </a:rPr>
              <a:t>trăng cao,</a:t>
            </a:r>
          </a:p>
        </p:txBody>
      </p:sp>
      <p:sp>
        <p:nvSpPr>
          <p:cNvPr id="113" name="Rectangle 97">
            <a:extLst>
              <a:ext uri="{FF2B5EF4-FFF2-40B4-BE49-F238E27FC236}">
                <a16:creationId xmlns:a16="http://schemas.microsoft.com/office/drawing/2014/main" id="{0166B1FC-D245-4884-83B0-03F7CF5B9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9045" y="5766763"/>
            <a:ext cx="735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Biển</a:t>
            </a:r>
          </a:p>
        </p:txBody>
      </p:sp>
      <p:sp>
        <p:nvSpPr>
          <p:cNvPr id="114" name="Rectangle 98">
            <a:extLst>
              <a:ext uri="{FF2B5EF4-FFF2-40B4-BE49-F238E27FC236}">
                <a16:creationId xmlns:a16="http://schemas.microsoft.com/office/drawing/2014/main" id="{D12FDF3F-601E-47C9-A38D-ACEDBC088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520" y="5754063"/>
            <a:ext cx="1284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cho ta cá</a:t>
            </a:r>
          </a:p>
        </p:txBody>
      </p:sp>
      <p:sp>
        <p:nvSpPr>
          <p:cNvPr id="115" name="Rectangle 99">
            <a:extLst>
              <a:ext uri="{FF2B5EF4-FFF2-40B4-BE49-F238E27FC236}">
                <a16:creationId xmlns:a16="http://schemas.microsoft.com/office/drawing/2014/main" id="{708D5B78-2C07-4233-91B4-E89774977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3557" y="5750888"/>
            <a:ext cx="1792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như lòng mẹ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116" name="Rectangle 100">
            <a:extLst>
              <a:ext uri="{FF2B5EF4-FFF2-40B4-BE49-F238E27FC236}">
                <a16:creationId xmlns:a16="http://schemas.microsoft.com/office/drawing/2014/main" id="{64B92BFF-B024-433D-B356-8D3044DE0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7457" y="6185863"/>
            <a:ext cx="1365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Nuôi lớn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 </a:t>
            </a:r>
          </a:p>
        </p:txBody>
      </p:sp>
      <p:sp>
        <p:nvSpPr>
          <p:cNvPr id="117" name="Rectangle 101">
            <a:extLst>
              <a:ext uri="{FF2B5EF4-FFF2-40B4-BE49-F238E27FC236}">
                <a16:creationId xmlns:a16="http://schemas.microsoft.com/office/drawing/2014/main" id="{4A63069A-06C0-4D33-87AC-89975654B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9657" y="6173163"/>
            <a:ext cx="1025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>
                <a:solidFill>
                  <a:prstClr val="black"/>
                </a:solidFill>
                <a:latin typeface="Arial" charset="0"/>
              </a:rPr>
              <a:t>đời ta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118" name="Rectangle 102">
            <a:extLst>
              <a:ext uri="{FF2B5EF4-FFF2-40B4-BE49-F238E27FC236}">
                <a16:creationId xmlns:a16="http://schemas.microsoft.com/office/drawing/2014/main" id="{2366AF78-DCB3-4A1F-B0CB-FC764ADC4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3257" y="6173163"/>
            <a:ext cx="165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tự buổi nào.</a:t>
            </a:r>
          </a:p>
        </p:txBody>
      </p:sp>
      <p:sp>
        <p:nvSpPr>
          <p:cNvPr id="119" name="Rectangle 103">
            <a:extLst>
              <a:ext uri="{FF2B5EF4-FFF2-40B4-BE49-F238E27FC236}">
                <a16:creationId xmlns:a16="http://schemas.microsoft.com/office/drawing/2014/main" id="{FEFF0042-E289-4686-9643-D2363AB69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9136" y="1944629"/>
            <a:ext cx="720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Sao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120" name="Rectangle 104">
            <a:extLst>
              <a:ext uri="{FF2B5EF4-FFF2-40B4-BE49-F238E27FC236}">
                <a16:creationId xmlns:a16="http://schemas.microsoft.com/office/drawing/2014/main" id="{73861CC0-7439-4836-ACED-BFA600BEE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4436" y="1931929"/>
            <a:ext cx="1743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>
                <a:solidFill>
                  <a:prstClr val="black"/>
                </a:solidFill>
                <a:latin typeface="Arial" charset="0"/>
              </a:rPr>
              <a:t>mờ kéo lưới</a:t>
            </a:r>
          </a:p>
        </p:txBody>
      </p:sp>
      <p:sp>
        <p:nvSpPr>
          <p:cNvPr id="121" name="Rectangle 105">
            <a:extLst>
              <a:ext uri="{FF2B5EF4-FFF2-40B4-BE49-F238E27FC236}">
                <a16:creationId xmlns:a16="http://schemas.microsoft.com/office/drawing/2014/main" id="{757E2A81-FDE7-4F58-A8F6-F2CC6D4A5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2261" y="1919229"/>
            <a:ext cx="17176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kịp trời sáng</a:t>
            </a:r>
          </a:p>
        </p:txBody>
      </p:sp>
      <p:sp>
        <p:nvSpPr>
          <p:cNvPr id="122" name="Rectangle 108">
            <a:extLst>
              <a:ext uri="{FF2B5EF4-FFF2-40B4-BE49-F238E27FC236}">
                <a16:creationId xmlns:a16="http://schemas.microsoft.com/office/drawing/2014/main" id="{51512209-638A-4917-8332-6B6652E80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436" y="2335154"/>
            <a:ext cx="550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Ta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123" name="Rectangle 109">
            <a:extLst>
              <a:ext uri="{FF2B5EF4-FFF2-40B4-BE49-F238E27FC236}">
                <a16:creationId xmlns:a16="http://schemas.microsoft.com/office/drawing/2014/main" id="{8BAE7107-2F4E-405B-A115-FA7E672A8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0186" y="2303404"/>
            <a:ext cx="1962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>
                <a:solidFill>
                  <a:prstClr val="black"/>
                </a:solidFill>
                <a:latin typeface="Arial" charset="0"/>
              </a:rPr>
              <a:t>chùm cá nặng</a:t>
            </a:r>
          </a:p>
        </p:txBody>
      </p:sp>
      <p:sp>
        <p:nvSpPr>
          <p:cNvPr id="124" name="Rectangle 110">
            <a:extLst>
              <a:ext uri="{FF2B5EF4-FFF2-40B4-BE49-F238E27FC236}">
                <a16:creationId xmlns:a16="http://schemas.microsoft.com/office/drawing/2014/main" id="{3AD511BE-BC05-43FE-AED3-FD674BA24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536" y="2335154"/>
            <a:ext cx="1425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kéo xoăn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 </a:t>
            </a:r>
          </a:p>
        </p:txBody>
      </p:sp>
      <p:sp>
        <p:nvSpPr>
          <p:cNvPr id="125" name="Rectangle 111">
            <a:extLst>
              <a:ext uri="{FF2B5EF4-FFF2-40B4-BE49-F238E27FC236}">
                <a16:creationId xmlns:a16="http://schemas.microsoft.com/office/drawing/2014/main" id="{807ADDAB-AE0E-4265-9BA1-1C04B360E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0774" y="2322454"/>
            <a:ext cx="550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tay</a:t>
            </a:r>
          </a:p>
        </p:txBody>
      </p:sp>
      <p:sp>
        <p:nvSpPr>
          <p:cNvPr id="126" name="Rectangle 112">
            <a:extLst>
              <a:ext uri="{FF2B5EF4-FFF2-40B4-BE49-F238E27FC236}">
                <a16:creationId xmlns:a16="http://schemas.microsoft.com/office/drawing/2014/main" id="{CCB7606B-82F7-49F3-AC70-2D1283FD2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3899" y="2744729"/>
            <a:ext cx="1214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Vảy bạc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127" name="Rectangle 113">
            <a:extLst>
              <a:ext uri="{FF2B5EF4-FFF2-40B4-BE49-F238E27FC236}">
                <a16:creationId xmlns:a16="http://schemas.microsoft.com/office/drawing/2014/main" id="{78EDC11A-A238-4CCD-82F9-D9C8B9349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8624" y="2757429"/>
            <a:ext cx="18907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>
                <a:solidFill>
                  <a:prstClr val="black"/>
                </a:solidFill>
                <a:latin typeface="Arial" charset="0"/>
              </a:rPr>
              <a:t>đuôi vàng lóe</a:t>
            </a:r>
          </a:p>
        </p:txBody>
      </p:sp>
      <p:sp>
        <p:nvSpPr>
          <p:cNvPr id="128" name="Rectangle 114">
            <a:extLst>
              <a:ext uri="{FF2B5EF4-FFF2-40B4-BE49-F238E27FC236}">
                <a16:creationId xmlns:a16="http://schemas.microsoft.com/office/drawing/2014/main" id="{9301D6FF-407D-430E-A7BC-4549143D7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47574" y="2757429"/>
            <a:ext cx="1427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rạng đông</a:t>
            </a:r>
          </a:p>
        </p:txBody>
      </p:sp>
      <p:sp>
        <p:nvSpPr>
          <p:cNvPr id="129" name="Rectangle 115">
            <a:extLst>
              <a:ext uri="{FF2B5EF4-FFF2-40B4-BE49-F238E27FC236}">
                <a16:creationId xmlns:a16="http://schemas.microsoft.com/office/drawing/2014/main" id="{6853967B-3BAC-4436-AD5F-3D1BF43716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6761" y="3141604"/>
            <a:ext cx="844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Lưới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130" name="Rectangle 116">
            <a:extLst>
              <a:ext uri="{FF2B5EF4-FFF2-40B4-BE49-F238E27FC236}">
                <a16:creationId xmlns:a16="http://schemas.microsoft.com/office/drawing/2014/main" id="{24E75AE0-A42A-4B20-BA69-0CB2292CC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8274" y="3141604"/>
            <a:ext cx="1820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xếp buồm lên</a:t>
            </a:r>
          </a:p>
        </p:txBody>
      </p:sp>
      <p:sp>
        <p:nvSpPr>
          <p:cNvPr id="131" name="Rectangle 117">
            <a:extLst>
              <a:ext uri="{FF2B5EF4-FFF2-40B4-BE49-F238E27FC236}">
                <a16:creationId xmlns:a16="http://schemas.microsoft.com/office/drawing/2014/main" id="{62A5B87D-D4BB-4E34-A6A8-FD4BA42EE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0236" y="3138429"/>
            <a:ext cx="2111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đón           hồng.</a:t>
            </a:r>
          </a:p>
        </p:txBody>
      </p:sp>
      <p:sp>
        <p:nvSpPr>
          <p:cNvPr id="132" name="Rectangle 118">
            <a:extLst>
              <a:ext uri="{FF2B5EF4-FFF2-40B4-BE49-F238E27FC236}">
                <a16:creationId xmlns:a16="http://schemas.microsoft.com/office/drawing/2014/main" id="{11D962F6-D26C-47D7-95A0-78545EFB1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336" y="3128904"/>
            <a:ext cx="792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nắng</a:t>
            </a:r>
          </a:p>
        </p:txBody>
      </p:sp>
      <p:sp>
        <p:nvSpPr>
          <p:cNvPr id="133" name="Rectangle 119">
            <a:extLst>
              <a:ext uri="{FF2B5EF4-FFF2-40B4-BE49-F238E27FC236}">
                <a16:creationId xmlns:a16="http://schemas.microsoft.com/office/drawing/2014/main" id="{A883E523-2A7B-4E33-8E51-3C0352695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6111" y="3886142"/>
            <a:ext cx="1116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Câu hát</a:t>
            </a:r>
          </a:p>
        </p:txBody>
      </p:sp>
      <p:sp>
        <p:nvSpPr>
          <p:cNvPr id="134" name="Rectangle 121">
            <a:extLst>
              <a:ext uri="{FF2B5EF4-FFF2-40B4-BE49-F238E27FC236}">
                <a16:creationId xmlns:a16="http://schemas.microsoft.com/office/drawing/2014/main" id="{71399F08-5C75-40DB-AA98-06CD1221B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8461" y="3884554"/>
            <a:ext cx="2227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căng buồm với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       </a:t>
            </a:r>
          </a:p>
        </p:txBody>
      </p:sp>
      <p:sp>
        <p:nvSpPr>
          <p:cNvPr id="135" name="Rectangle 122">
            <a:extLst>
              <a:ext uri="{FF2B5EF4-FFF2-40B4-BE49-F238E27FC236}">
                <a16:creationId xmlns:a16="http://schemas.microsoft.com/office/drawing/2014/main" id="{993E5222-E9AF-4B4A-9B3B-22A261553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1511" y="4281429"/>
            <a:ext cx="1724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Đoàn thuyền</a:t>
            </a:r>
          </a:p>
        </p:txBody>
      </p:sp>
      <p:sp>
        <p:nvSpPr>
          <p:cNvPr id="136" name="Rectangle 123">
            <a:extLst>
              <a:ext uri="{FF2B5EF4-FFF2-40B4-BE49-F238E27FC236}">
                <a16:creationId xmlns:a16="http://schemas.microsoft.com/office/drawing/2014/main" id="{3CD99867-C84C-44BB-A736-5C7B3011D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711" y="4281429"/>
            <a:ext cx="2103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chạy đua cùng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 </a:t>
            </a:r>
          </a:p>
        </p:txBody>
      </p:sp>
      <p:sp>
        <p:nvSpPr>
          <p:cNvPr id="137" name="Rectangle 124">
            <a:extLst>
              <a:ext uri="{FF2B5EF4-FFF2-40B4-BE49-F238E27FC236}">
                <a16:creationId xmlns:a16="http://schemas.microsoft.com/office/drawing/2014/main" id="{3D2C4AAD-E1F4-40EE-9C4B-3F74CE7EA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4324" y="4281429"/>
            <a:ext cx="12080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mặt trời,</a:t>
            </a:r>
          </a:p>
        </p:txBody>
      </p:sp>
      <p:sp>
        <p:nvSpPr>
          <p:cNvPr id="138" name="Rectangle 125">
            <a:extLst>
              <a:ext uri="{FF2B5EF4-FFF2-40B4-BE49-F238E27FC236}">
                <a16:creationId xmlns:a16="http://schemas.microsoft.com/office/drawing/2014/main" id="{E751AD45-9F51-46F7-A0B9-3D870891A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0561" y="4678304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Mặt trời</a:t>
            </a:r>
          </a:p>
        </p:txBody>
      </p:sp>
      <p:sp>
        <p:nvSpPr>
          <p:cNvPr id="139" name="Rectangle 126">
            <a:extLst>
              <a:ext uri="{FF2B5EF4-FFF2-40B4-BE49-F238E27FC236}">
                <a16:creationId xmlns:a16="http://schemas.microsoft.com/office/drawing/2014/main" id="{785DF5AF-7F80-4623-BEB3-1843AE9B7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1324" y="4662429"/>
            <a:ext cx="565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đội</a:t>
            </a:r>
          </a:p>
        </p:txBody>
      </p:sp>
      <p:sp>
        <p:nvSpPr>
          <p:cNvPr id="140" name="Rectangle 127">
            <a:extLst>
              <a:ext uri="{FF2B5EF4-FFF2-40B4-BE49-F238E27FC236}">
                <a16:creationId xmlns:a16="http://schemas.microsoft.com/office/drawing/2014/main" id="{AE314FD1-E1DD-4D4B-AA41-8EAE8DBFB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2324" y="4662429"/>
            <a:ext cx="776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>
                <a:solidFill>
                  <a:prstClr val="black"/>
                </a:solidFill>
                <a:latin typeface="Arial" charset="0"/>
              </a:rPr>
              <a:t>biển</a:t>
            </a:r>
          </a:p>
        </p:txBody>
      </p:sp>
      <p:sp>
        <p:nvSpPr>
          <p:cNvPr id="141" name="Rectangle 128">
            <a:extLst>
              <a:ext uri="{FF2B5EF4-FFF2-40B4-BE49-F238E27FC236}">
                <a16:creationId xmlns:a16="http://schemas.microsoft.com/office/drawing/2014/main" id="{A190ADF0-A8E2-45EB-96A9-7E0428291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1611" y="4662429"/>
            <a:ext cx="18589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nhô màu mới,</a:t>
            </a:r>
          </a:p>
        </p:txBody>
      </p:sp>
      <p:sp>
        <p:nvSpPr>
          <p:cNvPr id="142" name="Rectangle 129">
            <a:extLst>
              <a:ext uri="{FF2B5EF4-FFF2-40B4-BE49-F238E27FC236}">
                <a16:creationId xmlns:a16="http://schemas.microsoft.com/office/drawing/2014/main" id="{EA1ABA14-CC8D-47D5-B9E3-58557E650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4211" y="5103754"/>
            <a:ext cx="973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Mắt cá</a:t>
            </a:r>
          </a:p>
        </p:txBody>
      </p:sp>
      <p:sp>
        <p:nvSpPr>
          <p:cNvPr id="143" name="Rectangle 130">
            <a:extLst>
              <a:ext uri="{FF2B5EF4-FFF2-40B4-BE49-F238E27FC236}">
                <a16:creationId xmlns:a16="http://schemas.microsoft.com/office/drawing/2014/main" id="{FF6E4BEB-4D68-46F7-82BF-28DB66404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736" y="5094229"/>
            <a:ext cx="1539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huy hoàng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144" name="Rectangle 131">
            <a:extLst>
              <a:ext uri="{FF2B5EF4-FFF2-40B4-BE49-F238E27FC236}">
                <a16:creationId xmlns:a16="http://schemas.microsoft.com/office/drawing/2014/main" id="{D039C450-43E1-40F6-95A8-30C17F422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7349" y="5078354"/>
            <a:ext cx="22399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>
                <a:solidFill>
                  <a:prstClr val="black"/>
                </a:solidFill>
                <a:latin typeface="Arial" charset="0"/>
              </a:rPr>
              <a:t>muôn dặm phơi.</a:t>
            </a:r>
          </a:p>
        </p:txBody>
      </p:sp>
      <p:sp>
        <p:nvSpPr>
          <p:cNvPr id="145" name="Text Box 132">
            <a:extLst>
              <a:ext uri="{FF2B5EF4-FFF2-40B4-BE49-F238E27FC236}">
                <a16:creationId xmlns:a16="http://schemas.microsoft.com/office/drawing/2014/main" id="{374E143F-8615-4F76-95C8-A98064A19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0777" y="5861109"/>
            <a:ext cx="2133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charset="0"/>
              </a:rPr>
              <a:t>HUY CẬN</a:t>
            </a:r>
          </a:p>
        </p:txBody>
      </p:sp>
      <p:sp>
        <p:nvSpPr>
          <p:cNvPr id="146" name="Rectangle 133">
            <a:extLst>
              <a:ext uri="{FF2B5EF4-FFF2-40B4-BE49-F238E27FC236}">
                <a16:creationId xmlns:a16="http://schemas.microsoft.com/office/drawing/2014/main" id="{50A715FC-6332-4D9F-B59A-C614F39C4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6636" y="3882967"/>
            <a:ext cx="13223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gió  khơi,</a:t>
            </a:r>
          </a:p>
        </p:txBody>
      </p:sp>
      <p:sp>
        <p:nvSpPr>
          <p:cNvPr id="147" name="Text Box 135">
            <a:extLst>
              <a:ext uri="{FF2B5EF4-FFF2-40B4-BE49-F238E27FC236}">
                <a16:creationId xmlns:a16="http://schemas.microsoft.com/office/drawing/2014/main" id="{4C01D428-6FCE-4EFD-A5B3-545B2C597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3572" y="305773"/>
            <a:ext cx="657752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400">
                <a:solidFill>
                  <a:srgbClr val="FF0000"/>
                </a:solidFill>
                <a:latin typeface="iCiel Cadena" panose="02000503000000020004" pitchFamily="2" charset="0"/>
              </a:rPr>
              <a:t>ĐOÀN THUYỀN ĐÁNH CÁ</a:t>
            </a:r>
          </a:p>
        </p:txBody>
      </p:sp>
    </p:spTree>
    <p:extLst>
      <p:ext uri="{BB962C8B-B14F-4D97-AF65-F5344CB8AC3E}">
        <p14:creationId xmlns:p14="http://schemas.microsoft.com/office/powerpoint/2010/main" val="314639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4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0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3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6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9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2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8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1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4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0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3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6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9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2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5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8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8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4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3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5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8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1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4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0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3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140" grpId="1"/>
      <p:bldP spid="141" grpId="0"/>
      <p:bldP spid="142" grpId="0"/>
      <p:bldP spid="143" grpId="0"/>
      <p:bldP spid="144" grpId="0"/>
      <p:bldP spid="14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12056" y="1179919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2878495" y="2380304"/>
            <a:ext cx="583525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CỦNG CỐ</a:t>
            </a:r>
            <a:endParaRPr lang="en-US" sz="11500" b="0" cap="none" spc="0">
              <a:ln w="0">
                <a:solidFill>
                  <a:schemeClr val="accent2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Cadena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8C1215-6821-4AB8-A565-887C762E5B6C}"/>
              </a:ext>
            </a:extLst>
          </p:cNvPr>
          <p:cNvSpPr txBox="1"/>
          <p:nvPr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2BE3D0-3129-4C82-96D1-2D59C9738C9A}"/>
              </a:ext>
            </a:extLst>
          </p:cNvPr>
          <p:cNvSpPr txBox="1"/>
          <p:nvPr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93674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3">
            <a:extLst>
              <a:ext uri="{FF2B5EF4-FFF2-40B4-BE49-F238E27FC236}">
                <a16:creationId xmlns:a16="http://schemas.microsoft.com/office/drawing/2014/main" id="{8964117F-4899-4D3C-910B-AEC94B95B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3" y="4328326"/>
            <a:ext cx="1926122" cy="25028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5E6720-4FC6-4149-80E0-D0F67E6CE600}"/>
              </a:ext>
            </a:extLst>
          </p:cNvPr>
          <p:cNvSpPr/>
          <p:nvPr/>
        </p:nvSpPr>
        <p:spPr>
          <a:xfrm>
            <a:off x="463887" y="479024"/>
            <a:ext cx="11264226" cy="984885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vi-VN" sz="6000" b="1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iCiel Cadena" panose="02000503000000020004" pitchFamily="2" charset="0"/>
              </a:rPr>
              <a:t>Bài thơ ca ngợi điều gì?</a:t>
            </a:r>
          </a:p>
        </p:txBody>
      </p:sp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573" y="131821"/>
            <a:ext cx="1597944" cy="19364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8BEF350-AC3B-47E1-829E-41E97D280B21}"/>
              </a:ext>
            </a:extLst>
          </p:cNvPr>
          <p:cNvGrpSpPr/>
          <p:nvPr/>
        </p:nvGrpSpPr>
        <p:grpSpPr>
          <a:xfrm>
            <a:off x="799566" y="3236547"/>
            <a:ext cx="10435881" cy="1601405"/>
            <a:chOff x="203639" y="2776947"/>
            <a:chExt cx="10972964" cy="166411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D80DC75-CC8C-4D24-A1F3-31529BD702B7}"/>
                </a:ext>
              </a:extLst>
            </p:cNvPr>
            <p:cNvSpPr/>
            <p:nvPr/>
          </p:nvSpPr>
          <p:spPr>
            <a:xfrm>
              <a:off x="480657" y="3131000"/>
              <a:ext cx="10695946" cy="1310064"/>
            </a:xfrm>
            <a:custGeom>
              <a:avLst/>
              <a:gdLst>
                <a:gd name="connsiteX0" fmla="*/ 0 w 10695946"/>
                <a:gd name="connsiteY0" fmla="*/ 218348 h 1310064"/>
                <a:gd name="connsiteX1" fmla="*/ 218348 w 10695946"/>
                <a:gd name="connsiteY1" fmla="*/ 0 h 1310064"/>
                <a:gd name="connsiteX2" fmla="*/ 697113 w 10695946"/>
                <a:gd name="connsiteY2" fmla="*/ 0 h 1310064"/>
                <a:gd name="connsiteX3" fmla="*/ 1586248 w 10695946"/>
                <a:gd name="connsiteY3" fmla="*/ 0 h 1310064"/>
                <a:gd name="connsiteX4" fmla="*/ 2167606 w 10695946"/>
                <a:gd name="connsiteY4" fmla="*/ 0 h 1310064"/>
                <a:gd name="connsiteX5" fmla="*/ 2748963 w 10695946"/>
                <a:gd name="connsiteY5" fmla="*/ 0 h 1310064"/>
                <a:gd name="connsiteX6" fmla="*/ 3432913 w 10695946"/>
                <a:gd name="connsiteY6" fmla="*/ 0 h 1310064"/>
                <a:gd name="connsiteX7" fmla="*/ 4014271 w 10695946"/>
                <a:gd name="connsiteY7" fmla="*/ 0 h 1310064"/>
                <a:gd name="connsiteX8" fmla="*/ 4390443 w 10695946"/>
                <a:gd name="connsiteY8" fmla="*/ 0 h 1310064"/>
                <a:gd name="connsiteX9" fmla="*/ 4971801 w 10695946"/>
                <a:gd name="connsiteY9" fmla="*/ 0 h 1310064"/>
                <a:gd name="connsiteX10" fmla="*/ 5860936 w 10695946"/>
                <a:gd name="connsiteY10" fmla="*/ 0 h 1310064"/>
                <a:gd name="connsiteX11" fmla="*/ 6544886 w 10695946"/>
                <a:gd name="connsiteY11" fmla="*/ 0 h 1310064"/>
                <a:gd name="connsiteX12" fmla="*/ 7331428 w 10695946"/>
                <a:gd name="connsiteY12" fmla="*/ 0 h 1310064"/>
                <a:gd name="connsiteX13" fmla="*/ 8015378 w 10695946"/>
                <a:gd name="connsiteY13" fmla="*/ 0 h 1310064"/>
                <a:gd name="connsiteX14" fmla="*/ 8801921 w 10695946"/>
                <a:gd name="connsiteY14" fmla="*/ 0 h 1310064"/>
                <a:gd name="connsiteX15" fmla="*/ 9178093 w 10695946"/>
                <a:gd name="connsiteY15" fmla="*/ 0 h 1310064"/>
                <a:gd name="connsiteX16" fmla="*/ 9862043 w 10695946"/>
                <a:gd name="connsiteY16" fmla="*/ 0 h 1310064"/>
                <a:gd name="connsiteX17" fmla="*/ 10477598 w 10695946"/>
                <a:gd name="connsiteY17" fmla="*/ 0 h 1310064"/>
                <a:gd name="connsiteX18" fmla="*/ 10695946 w 10695946"/>
                <a:gd name="connsiteY18" fmla="*/ 218348 h 1310064"/>
                <a:gd name="connsiteX19" fmla="*/ 10695946 w 10695946"/>
                <a:gd name="connsiteY19" fmla="*/ 672499 h 1310064"/>
                <a:gd name="connsiteX20" fmla="*/ 10695946 w 10695946"/>
                <a:gd name="connsiteY20" fmla="*/ 1091716 h 1310064"/>
                <a:gd name="connsiteX21" fmla="*/ 10477598 w 10695946"/>
                <a:gd name="connsiteY21" fmla="*/ 1310064 h 1310064"/>
                <a:gd name="connsiteX22" fmla="*/ 10101426 w 10695946"/>
                <a:gd name="connsiteY22" fmla="*/ 1310064 h 1310064"/>
                <a:gd name="connsiteX23" fmla="*/ 9417476 w 10695946"/>
                <a:gd name="connsiteY23" fmla="*/ 1310064 h 1310064"/>
                <a:gd name="connsiteX24" fmla="*/ 8733526 w 10695946"/>
                <a:gd name="connsiteY24" fmla="*/ 1310064 h 1310064"/>
                <a:gd name="connsiteX25" fmla="*/ 8254761 w 10695946"/>
                <a:gd name="connsiteY25" fmla="*/ 1310064 h 1310064"/>
                <a:gd name="connsiteX26" fmla="*/ 7570811 w 10695946"/>
                <a:gd name="connsiteY26" fmla="*/ 1310064 h 1310064"/>
                <a:gd name="connsiteX27" fmla="*/ 6989453 w 10695946"/>
                <a:gd name="connsiteY27" fmla="*/ 1310064 h 1310064"/>
                <a:gd name="connsiteX28" fmla="*/ 6202911 w 10695946"/>
                <a:gd name="connsiteY28" fmla="*/ 1310064 h 1310064"/>
                <a:gd name="connsiteX29" fmla="*/ 5826738 w 10695946"/>
                <a:gd name="connsiteY29" fmla="*/ 1310064 h 1310064"/>
                <a:gd name="connsiteX30" fmla="*/ 5450566 w 10695946"/>
                <a:gd name="connsiteY30" fmla="*/ 1310064 h 1310064"/>
                <a:gd name="connsiteX31" fmla="*/ 4971801 w 10695946"/>
                <a:gd name="connsiteY31" fmla="*/ 1310064 h 1310064"/>
                <a:gd name="connsiteX32" fmla="*/ 4082666 w 10695946"/>
                <a:gd name="connsiteY32" fmla="*/ 1310064 h 1310064"/>
                <a:gd name="connsiteX33" fmla="*/ 3296123 w 10695946"/>
                <a:gd name="connsiteY33" fmla="*/ 1310064 h 1310064"/>
                <a:gd name="connsiteX34" fmla="*/ 2406988 w 10695946"/>
                <a:gd name="connsiteY34" fmla="*/ 1310064 h 1310064"/>
                <a:gd name="connsiteX35" fmla="*/ 1723038 w 10695946"/>
                <a:gd name="connsiteY35" fmla="*/ 1310064 h 1310064"/>
                <a:gd name="connsiteX36" fmla="*/ 936496 w 10695946"/>
                <a:gd name="connsiteY36" fmla="*/ 1310064 h 1310064"/>
                <a:gd name="connsiteX37" fmla="*/ 218348 w 10695946"/>
                <a:gd name="connsiteY37" fmla="*/ 1310064 h 1310064"/>
                <a:gd name="connsiteX38" fmla="*/ 0 w 10695946"/>
                <a:gd name="connsiteY38" fmla="*/ 1091716 h 1310064"/>
                <a:gd name="connsiteX39" fmla="*/ 0 w 10695946"/>
                <a:gd name="connsiteY39" fmla="*/ 646298 h 1310064"/>
                <a:gd name="connsiteX40" fmla="*/ 0 w 10695946"/>
                <a:gd name="connsiteY40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0695946" h="1310064" fill="none" extrusionOk="0">
                  <a:moveTo>
                    <a:pt x="0" y="218348"/>
                  </a:moveTo>
                  <a:cubicBezTo>
                    <a:pt x="-10406" y="90918"/>
                    <a:pt x="97673" y="-3719"/>
                    <a:pt x="218348" y="0"/>
                  </a:cubicBezTo>
                  <a:cubicBezTo>
                    <a:pt x="388937" y="-9721"/>
                    <a:pt x="583600" y="-3964"/>
                    <a:pt x="697113" y="0"/>
                  </a:cubicBezTo>
                  <a:cubicBezTo>
                    <a:pt x="810626" y="3964"/>
                    <a:pt x="1347366" y="-5272"/>
                    <a:pt x="1586248" y="0"/>
                  </a:cubicBezTo>
                  <a:cubicBezTo>
                    <a:pt x="1825131" y="5272"/>
                    <a:pt x="1954321" y="19463"/>
                    <a:pt x="2167606" y="0"/>
                  </a:cubicBezTo>
                  <a:cubicBezTo>
                    <a:pt x="2380891" y="-19463"/>
                    <a:pt x="2560588" y="-16471"/>
                    <a:pt x="2748963" y="0"/>
                  </a:cubicBezTo>
                  <a:cubicBezTo>
                    <a:pt x="2937338" y="16471"/>
                    <a:pt x="3163266" y="-19657"/>
                    <a:pt x="3432913" y="0"/>
                  </a:cubicBezTo>
                  <a:cubicBezTo>
                    <a:pt x="3702560" y="19657"/>
                    <a:pt x="3830576" y="9690"/>
                    <a:pt x="4014271" y="0"/>
                  </a:cubicBezTo>
                  <a:cubicBezTo>
                    <a:pt x="4197966" y="-9690"/>
                    <a:pt x="4240074" y="-2797"/>
                    <a:pt x="4390443" y="0"/>
                  </a:cubicBezTo>
                  <a:cubicBezTo>
                    <a:pt x="4540812" y="2797"/>
                    <a:pt x="4809738" y="-14383"/>
                    <a:pt x="4971801" y="0"/>
                  </a:cubicBezTo>
                  <a:cubicBezTo>
                    <a:pt x="5133864" y="14383"/>
                    <a:pt x="5615564" y="-42415"/>
                    <a:pt x="5860936" y="0"/>
                  </a:cubicBezTo>
                  <a:cubicBezTo>
                    <a:pt x="6106308" y="42415"/>
                    <a:pt x="6207588" y="29894"/>
                    <a:pt x="6544886" y="0"/>
                  </a:cubicBezTo>
                  <a:cubicBezTo>
                    <a:pt x="6882184" y="-29894"/>
                    <a:pt x="7125291" y="34909"/>
                    <a:pt x="7331428" y="0"/>
                  </a:cubicBezTo>
                  <a:cubicBezTo>
                    <a:pt x="7537565" y="-34909"/>
                    <a:pt x="7831116" y="13303"/>
                    <a:pt x="8015378" y="0"/>
                  </a:cubicBezTo>
                  <a:cubicBezTo>
                    <a:pt x="8199640" y="-13303"/>
                    <a:pt x="8597166" y="27215"/>
                    <a:pt x="8801921" y="0"/>
                  </a:cubicBezTo>
                  <a:cubicBezTo>
                    <a:pt x="9006676" y="-27215"/>
                    <a:pt x="9025940" y="-8930"/>
                    <a:pt x="9178093" y="0"/>
                  </a:cubicBezTo>
                  <a:cubicBezTo>
                    <a:pt x="9330246" y="8930"/>
                    <a:pt x="9627269" y="10130"/>
                    <a:pt x="9862043" y="0"/>
                  </a:cubicBezTo>
                  <a:cubicBezTo>
                    <a:pt x="10096817" y="-10130"/>
                    <a:pt x="10299182" y="5837"/>
                    <a:pt x="10477598" y="0"/>
                  </a:cubicBezTo>
                  <a:cubicBezTo>
                    <a:pt x="10589453" y="-13034"/>
                    <a:pt x="10701311" y="90941"/>
                    <a:pt x="10695946" y="218348"/>
                  </a:cubicBezTo>
                  <a:cubicBezTo>
                    <a:pt x="10718614" y="371378"/>
                    <a:pt x="10689049" y="532613"/>
                    <a:pt x="10695946" y="672499"/>
                  </a:cubicBezTo>
                  <a:cubicBezTo>
                    <a:pt x="10702843" y="812385"/>
                    <a:pt x="10706254" y="923706"/>
                    <a:pt x="10695946" y="1091716"/>
                  </a:cubicBezTo>
                  <a:cubicBezTo>
                    <a:pt x="10715525" y="1223987"/>
                    <a:pt x="10597529" y="1284727"/>
                    <a:pt x="10477598" y="1310064"/>
                  </a:cubicBezTo>
                  <a:cubicBezTo>
                    <a:pt x="10305224" y="1326957"/>
                    <a:pt x="10219131" y="1316843"/>
                    <a:pt x="10101426" y="1310064"/>
                  </a:cubicBezTo>
                  <a:cubicBezTo>
                    <a:pt x="9983721" y="1303285"/>
                    <a:pt x="9615698" y="1291384"/>
                    <a:pt x="9417476" y="1310064"/>
                  </a:cubicBezTo>
                  <a:cubicBezTo>
                    <a:pt x="9219254" y="1328745"/>
                    <a:pt x="9047224" y="1311603"/>
                    <a:pt x="8733526" y="1310064"/>
                  </a:cubicBezTo>
                  <a:cubicBezTo>
                    <a:pt x="8419828" y="1308526"/>
                    <a:pt x="8361752" y="1306479"/>
                    <a:pt x="8254761" y="1310064"/>
                  </a:cubicBezTo>
                  <a:cubicBezTo>
                    <a:pt x="8147771" y="1313649"/>
                    <a:pt x="7827319" y="1337450"/>
                    <a:pt x="7570811" y="1310064"/>
                  </a:cubicBezTo>
                  <a:cubicBezTo>
                    <a:pt x="7314303" y="1282679"/>
                    <a:pt x="7180005" y="1335411"/>
                    <a:pt x="6989453" y="1310064"/>
                  </a:cubicBezTo>
                  <a:cubicBezTo>
                    <a:pt x="6798901" y="1284717"/>
                    <a:pt x="6488668" y="1335484"/>
                    <a:pt x="6202911" y="1310064"/>
                  </a:cubicBezTo>
                  <a:cubicBezTo>
                    <a:pt x="5917154" y="1284644"/>
                    <a:pt x="5950629" y="1328037"/>
                    <a:pt x="5826738" y="1310064"/>
                  </a:cubicBezTo>
                  <a:cubicBezTo>
                    <a:pt x="5702847" y="1292091"/>
                    <a:pt x="5534223" y="1303414"/>
                    <a:pt x="5450566" y="1310064"/>
                  </a:cubicBezTo>
                  <a:cubicBezTo>
                    <a:pt x="5366909" y="1316714"/>
                    <a:pt x="5194427" y="1318813"/>
                    <a:pt x="4971801" y="1310064"/>
                  </a:cubicBezTo>
                  <a:cubicBezTo>
                    <a:pt x="4749175" y="1301315"/>
                    <a:pt x="4490183" y="1348889"/>
                    <a:pt x="4082666" y="1310064"/>
                  </a:cubicBezTo>
                  <a:cubicBezTo>
                    <a:pt x="3675150" y="1271239"/>
                    <a:pt x="3551379" y="1297247"/>
                    <a:pt x="3296123" y="1310064"/>
                  </a:cubicBezTo>
                  <a:cubicBezTo>
                    <a:pt x="3040867" y="1322881"/>
                    <a:pt x="2678160" y="1307611"/>
                    <a:pt x="2406988" y="1310064"/>
                  </a:cubicBezTo>
                  <a:cubicBezTo>
                    <a:pt x="2135816" y="1312517"/>
                    <a:pt x="2024880" y="1307515"/>
                    <a:pt x="1723038" y="1310064"/>
                  </a:cubicBezTo>
                  <a:cubicBezTo>
                    <a:pt x="1421196" y="1312614"/>
                    <a:pt x="1146323" y="1297214"/>
                    <a:pt x="936496" y="1310064"/>
                  </a:cubicBezTo>
                  <a:cubicBezTo>
                    <a:pt x="726669" y="1322914"/>
                    <a:pt x="434905" y="1284825"/>
                    <a:pt x="218348" y="1310064"/>
                  </a:cubicBezTo>
                  <a:cubicBezTo>
                    <a:pt x="112007" y="1289137"/>
                    <a:pt x="23002" y="1228112"/>
                    <a:pt x="0" y="1091716"/>
                  </a:cubicBezTo>
                  <a:cubicBezTo>
                    <a:pt x="-17301" y="900215"/>
                    <a:pt x="15245" y="743278"/>
                    <a:pt x="0" y="646298"/>
                  </a:cubicBezTo>
                  <a:cubicBezTo>
                    <a:pt x="-15245" y="549318"/>
                    <a:pt x="17044" y="324421"/>
                    <a:pt x="0" y="218348"/>
                  </a:cubicBezTo>
                  <a:close/>
                </a:path>
                <a:path w="10695946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85095" y="-9266"/>
                    <a:pt x="606899" y="-567"/>
                    <a:pt x="799706" y="0"/>
                  </a:cubicBezTo>
                  <a:cubicBezTo>
                    <a:pt x="992513" y="567"/>
                    <a:pt x="1196854" y="29279"/>
                    <a:pt x="1483656" y="0"/>
                  </a:cubicBezTo>
                  <a:cubicBezTo>
                    <a:pt x="1770458" y="-29279"/>
                    <a:pt x="1735718" y="-2126"/>
                    <a:pt x="1962421" y="0"/>
                  </a:cubicBezTo>
                  <a:cubicBezTo>
                    <a:pt x="2189125" y="2126"/>
                    <a:pt x="2542740" y="-9927"/>
                    <a:pt x="2748963" y="0"/>
                  </a:cubicBezTo>
                  <a:cubicBezTo>
                    <a:pt x="2955186" y="9927"/>
                    <a:pt x="2988954" y="8039"/>
                    <a:pt x="3227728" y="0"/>
                  </a:cubicBezTo>
                  <a:cubicBezTo>
                    <a:pt x="3466503" y="-8039"/>
                    <a:pt x="3670651" y="5269"/>
                    <a:pt x="3911678" y="0"/>
                  </a:cubicBezTo>
                  <a:cubicBezTo>
                    <a:pt x="4152705" y="-5269"/>
                    <a:pt x="4504957" y="31701"/>
                    <a:pt x="4800813" y="0"/>
                  </a:cubicBezTo>
                  <a:cubicBezTo>
                    <a:pt x="5096669" y="-31701"/>
                    <a:pt x="5198279" y="-6723"/>
                    <a:pt x="5484763" y="0"/>
                  </a:cubicBezTo>
                  <a:cubicBezTo>
                    <a:pt x="5771247" y="6723"/>
                    <a:pt x="5981332" y="13104"/>
                    <a:pt x="6168713" y="0"/>
                  </a:cubicBezTo>
                  <a:cubicBezTo>
                    <a:pt x="6356094" y="-13104"/>
                    <a:pt x="6726990" y="31909"/>
                    <a:pt x="6955255" y="0"/>
                  </a:cubicBezTo>
                  <a:cubicBezTo>
                    <a:pt x="7183520" y="-31909"/>
                    <a:pt x="7357900" y="-19656"/>
                    <a:pt x="7741798" y="0"/>
                  </a:cubicBezTo>
                  <a:cubicBezTo>
                    <a:pt x="8125696" y="19656"/>
                    <a:pt x="8124643" y="375"/>
                    <a:pt x="8425748" y="0"/>
                  </a:cubicBezTo>
                  <a:cubicBezTo>
                    <a:pt x="8726853" y="-375"/>
                    <a:pt x="8641009" y="-6116"/>
                    <a:pt x="8801920" y="0"/>
                  </a:cubicBezTo>
                  <a:cubicBezTo>
                    <a:pt x="8962831" y="6116"/>
                    <a:pt x="9249758" y="-26599"/>
                    <a:pt x="9383278" y="0"/>
                  </a:cubicBezTo>
                  <a:cubicBezTo>
                    <a:pt x="9516798" y="26599"/>
                    <a:pt x="9987216" y="38880"/>
                    <a:pt x="10477598" y="0"/>
                  </a:cubicBezTo>
                  <a:cubicBezTo>
                    <a:pt x="10606798" y="-12963"/>
                    <a:pt x="10699157" y="96474"/>
                    <a:pt x="10695946" y="218348"/>
                  </a:cubicBezTo>
                  <a:cubicBezTo>
                    <a:pt x="10677480" y="385112"/>
                    <a:pt x="10698868" y="514331"/>
                    <a:pt x="10695946" y="663766"/>
                  </a:cubicBezTo>
                  <a:cubicBezTo>
                    <a:pt x="10693024" y="813201"/>
                    <a:pt x="10677587" y="917567"/>
                    <a:pt x="10695946" y="1091716"/>
                  </a:cubicBezTo>
                  <a:cubicBezTo>
                    <a:pt x="10679971" y="1222028"/>
                    <a:pt x="10570402" y="1303536"/>
                    <a:pt x="10477598" y="1310064"/>
                  </a:cubicBezTo>
                  <a:cubicBezTo>
                    <a:pt x="10298499" y="1315601"/>
                    <a:pt x="10214016" y="1325499"/>
                    <a:pt x="10101426" y="1310064"/>
                  </a:cubicBezTo>
                  <a:cubicBezTo>
                    <a:pt x="9988836" y="1294629"/>
                    <a:pt x="9823511" y="1308145"/>
                    <a:pt x="9725253" y="1310064"/>
                  </a:cubicBezTo>
                  <a:cubicBezTo>
                    <a:pt x="9626995" y="1311983"/>
                    <a:pt x="9039198" y="1327845"/>
                    <a:pt x="8836118" y="1310064"/>
                  </a:cubicBezTo>
                  <a:cubicBezTo>
                    <a:pt x="8633038" y="1292283"/>
                    <a:pt x="8197801" y="1303415"/>
                    <a:pt x="7946983" y="1310064"/>
                  </a:cubicBezTo>
                  <a:cubicBezTo>
                    <a:pt x="7696166" y="1316713"/>
                    <a:pt x="7404315" y="1328825"/>
                    <a:pt x="7160441" y="1310064"/>
                  </a:cubicBezTo>
                  <a:cubicBezTo>
                    <a:pt x="6916567" y="1291303"/>
                    <a:pt x="6883263" y="1311092"/>
                    <a:pt x="6784268" y="1310064"/>
                  </a:cubicBezTo>
                  <a:cubicBezTo>
                    <a:pt x="6685273" y="1309036"/>
                    <a:pt x="6499222" y="1331413"/>
                    <a:pt x="6305503" y="1310064"/>
                  </a:cubicBezTo>
                  <a:cubicBezTo>
                    <a:pt x="6111784" y="1288715"/>
                    <a:pt x="5869403" y="1319333"/>
                    <a:pt x="5518960" y="1310064"/>
                  </a:cubicBezTo>
                  <a:cubicBezTo>
                    <a:pt x="5168517" y="1300795"/>
                    <a:pt x="5167777" y="1314827"/>
                    <a:pt x="4835011" y="1310064"/>
                  </a:cubicBezTo>
                  <a:cubicBezTo>
                    <a:pt x="4502245" y="1305301"/>
                    <a:pt x="4571492" y="1313014"/>
                    <a:pt x="4458838" y="1310064"/>
                  </a:cubicBezTo>
                  <a:cubicBezTo>
                    <a:pt x="4346184" y="1307114"/>
                    <a:pt x="4118134" y="1327654"/>
                    <a:pt x="3980073" y="1310064"/>
                  </a:cubicBezTo>
                  <a:cubicBezTo>
                    <a:pt x="3842013" y="1292474"/>
                    <a:pt x="3568861" y="1286805"/>
                    <a:pt x="3193531" y="1310064"/>
                  </a:cubicBezTo>
                  <a:cubicBezTo>
                    <a:pt x="2818201" y="1333323"/>
                    <a:pt x="2850985" y="1306393"/>
                    <a:pt x="2714766" y="1310064"/>
                  </a:cubicBezTo>
                  <a:cubicBezTo>
                    <a:pt x="2578548" y="1313735"/>
                    <a:pt x="2322310" y="1313188"/>
                    <a:pt x="2133408" y="1310064"/>
                  </a:cubicBezTo>
                  <a:cubicBezTo>
                    <a:pt x="1944506" y="1306940"/>
                    <a:pt x="1549391" y="1287686"/>
                    <a:pt x="1346866" y="1310064"/>
                  </a:cubicBezTo>
                  <a:cubicBezTo>
                    <a:pt x="1144341" y="1332442"/>
                    <a:pt x="1095773" y="1326330"/>
                    <a:pt x="868101" y="1310064"/>
                  </a:cubicBezTo>
                  <a:cubicBezTo>
                    <a:pt x="640429" y="1293798"/>
                    <a:pt x="351256" y="1282867"/>
                    <a:pt x="218348" y="1310064"/>
                  </a:cubicBezTo>
                  <a:cubicBezTo>
                    <a:pt x="95264" y="1315269"/>
                    <a:pt x="-12612" y="1224628"/>
                    <a:pt x="0" y="1091716"/>
                  </a:cubicBezTo>
                  <a:cubicBezTo>
                    <a:pt x="15497" y="916647"/>
                    <a:pt x="11206" y="859402"/>
                    <a:pt x="0" y="655032"/>
                  </a:cubicBezTo>
                  <a:cubicBezTo>
                    <a:pt x="-11206" y="450662"/>
                    <a:pt x="10924" y="432130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vi-VN" sz="4400" b="1">
                  <a:solidFill>
                    <a:srgbClr val="002060"/>
                  </a:solidFill>
                  <a:latin typeface="Calibri"/>
                </a:rPr>
                <a:t>Ca ngợi vẻ đẹp của người dân lao động trên biển.</a:t>
              </a:r>
              <a:endParaRPr lang="en-US" sz="4400" b="1">
                <a:solidFill>
                  <a:srgbClr val="002060"/>
                </a:solidFill>
                <a:latin typeface="Calibri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DCCCDA9-A5F4-4E2E-A7B4-838B2C151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3639" y="2776947"/>
              <a:ext cx="898400" cy="116071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6A43EB7-42CF-46F2-87AC-41354D5C6EC9}"/>
              </a:ext>
            </a:extLst>
          </p:cNvPr>
          <p:cNvGrpSpPr/>
          <p:nvPr/>
        </p:nvGrpSpPr>
        <p:grpSpPr>
          <a:xfrm>
            <a:off x="799566" y="4932688"/>
            <a:ext cx="10408060" cy="1529012"/>
            <a:chOff x="5092101" y="2827761"/>
            <a:chExt cx="10943711" cy="158889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0803159-F0A7-482A-B685-C4BC0B84F391}"/>
                </a:ext>
              </a:extLst>
            </p:cNvPr>
            <p:cNvSpPr/>
            <p:nvPr/>
          </p:nvSpPr>
          <p:spPr>
            <a:xfrm>
              <a:off x="5339866" y="3106587"/>
              <a:ext cx="10695946" cy="1310064"/>
            </a:xfrm>
            <a:custGeom>
              <a:avLst/>
              <a:gdLst>
                <a:gd name="connsiteX0" fmla="*/ 0 w 10695946"/>
                <a:gd name="connsiteY0" fmla="*/ 218348 h 1310064"/>
                <a:gd name="connsiteX1" fmla="*/ 218348 w 10695946"/>
                <a:gd name="connsiteY1" fmla="*/ 0 h 1310064"/>
                <a:gd name="connsiteX2" fmla="*/ 697113 w 10695946"/>
                <a:gd name="connsiteY2" fmla="*/ 0 h 1310064"/>
                <a:gd name="connsiteX3" fmla="*/ 1586248 w 10695946"/>
                <a:gd name="connsiteY3" fmla="*/ 0 h 1310064"/>
                <a:gd name="connsiteX4" fmla="*/ 2167606 w 10695946"/>
                <a:gd name="connsiteY4" fmla="*/ 0 h 1310064"/>
                <a:gd name="connsiteX5" fmla="*/ 2748963 w 10695946"/>
                <a:gd name="connsiteY5" fmla="*/ 0 h 1310064"/>
                <a:gd name="connsiteX6" fmla="*/ 3432913 w 10695946"/>
                <a:gd name="connsiteY6" fmla="*/ 0 h 1310064"/>
                <a:gd name="connsiteX7" fmla="*/ 4014271 w 10695946"/>
                <a:gd name="connsiteY7" fmla="*/ 0 h 1310064"/>
                <a:gd name="connsiteX8" fmla="*/ 4390443 w 10695946"/>
                <a:gd name="connsiteY8" fmla="*/ 0 h 1310064"/>
                <a:gd name="connsiteX9" fmla="*/ 4971801 w 10695946"/>
                <a:gd name="connsiteY9" fmla="*/ 0 h 1310064"/>
                <a:gd name="connsiteX10" fmla="*/ 5860936 w 10695946"/>
                <a:gd name="connsiteY10" fmla="*/ 0 h 1310064"/>
                <a:gd name="connsiteX11" fmla="*/ 6544886 w 10695946"/>
                <a:gd name="connsiteY11" fmla="*/ 0 h 1310064"/>
                <a:gd name="connsiteX12" fmla="*/ 7331428 w 10695946"/>
                <a:gd name="connsiteY12" fmla="*/ 0 h 1310064"/>
                <a:gd name="connsiteX13" fmla="*/ 8015378 w 10695946"/>
                <a:gd name="connsiteY13" fmla="*/ 0 h 1310064"/>
                <a:gd name="connsiteX14" fmla="*/ 8801921 w 10695946"/>
                <a:gd name="connsiteY14" fmla="*/ 0 h 1310064"/>
                <a:gd name="connsiteX15" fmla="*/ 9178093 w 10695946"/>
                <a:gd name="connsiteY15" fmla="*/ 0 h 1310064"/>
                <a:gd name="connsiteX16" fmla="*/ 9862043 w 10695946"/>
                <a:gd name="connsiteY16" fmla="*/ 0 h 1310064"/>
                <a:gd name="connsiteX17" fmla="*/ 10477598 w 10695946"/>
                <a:gd name="connsiteY17" fmla="*/ 0 h 1310064"/>
                <a:gd name="connsiteX18" fmla="*/ 10695946 w 10695946"/>
                <a:gd name="connsiteY18" fmla="*/ 218348 h 1310064"/>
                <a:gd name="connsiteX19" fmla="*/ 10695946 w 10695946"/>
                <a:gd name="connsiteY19" fmla="*/ 672499 h 1310064"/>
                <a:gd name="connsiteX20" fmla="*/ 10695946 w 10695946"/>
                <a:gd name="connsiteY20" fmla="*/ 1091716 h 1310064"/>
                <a:gd name="connsiteX21" fmla="*/ 10477598 w 10695946"/>
                <a:gd name="connsiteY21" fmla="*/ 1310064 h 1310064"/>
                <a:gd name="connsiteX22" fmla="*/ 10101426 w 10695946"/>
                <a:gd name="connsiteY22" fmla="*/ 1310064 h 1310064"/>
                <a:gd name="connsiteX23" fmla="*/ 9417476 w 10695946"/>
                <a:gd name="connsiteY23" fmla="*/ 1310064 h 1310064"/>
                <a:gd name="connsiteX24" fmla="*/ 8733526 w 10695946"/>
                <a:gd name="connsiteY24" fmla="*/ 1310064 h 1310064"/>
                <a:gd name="connsiteX25" fmla="*/ 8254761 w 10695946"/>
                <a:gd name="connsiteY25" fmla="*/ 1310064 h 1310064"/>
                <a:gd name="connsiteX26" fmla="*/ 7570811 w 10695946"/>
                <a:gd name="connsiteY26" fmla="*/ 1310064 h 1310064"/>
                <a:gd name="connsiteX27" fmla="*/ 6989453 w 10695946"/>
                <a:gd name="connsiteY27" fmla="*/ 1310064 h 1310064"/>
                <a:gd name="connsiteX28" fmla="*/ 6202911 w 10695946"/>
                <a:gd name="connsiteY28" fmla="*/ 1310064 h 1310064"/>
                <a:gd name="connsiteX29" fmla="*/ 5826738 w 10695946"/>
                <a:gd name="connsiteY29" fmla="*/ 1310064 h 1310064"/>
                <a:gd name="connsiteX30" fmla="*/ 5450566 w 10695946"/>
                <a:gd name="connsiteY30" fmla="*/ 1310064 h 1310064"/>
                <a:gd name="connsiteX31" fmla="*/ 4971801 w 10695946"/>
                <a:gd name="connsiteY31" fmla="*/ 1310064 h 1310064"/>
                <a:gd name="connsiteX32" fmla="*/ 4082666 w 10695946"/>
                <a:gd name="connsiteY32" fmla="*/ 1310064 h 1310064"/>
                <a:gd name="connsiteX33" fmla="*/ 3296123 w 10695946"/>
                <a:gd name="connsiteY33" fmla="*/ 1310064 h 1310064"/>
                <a:gd name="connsiteX34" fmla="*/ 2406988 w 10695946"/>
                <a:gd name="connsiteY34" fmla="*/ 1310064 h 1310064"/>
                <a:gd name="connsiteX35" fmla="*/ 1723038 w 10695946"/>
                <a:gd name="connsiteY35" fmla="*/ 1310064 h 1310064"/>
                <a:gd name="connsiteX36" fmla="*/ 936496 w 10695946"/>
                <a:gd name="connsiteY36" fmla="*/ 1310064 h 1310064"/>
                <a:gd name="connsiteX37" fmla="*/ 218348 w 10695946"/>
                <a:gd name="connsiteY37" fmla="*/ 1310064 h 1310064"/>
                <a:gd name="connsiteX38" fmla="*/ 0 w 10695946"/>
                <a:gd name="connsiteY38" fmla="*/ 1091716 h 1310064"/>
                <a:gd name="connsiteX39" fmla="*/ 0 w 10695946"/>
                <a:gd name="connsiteY39" fmla="*/ 646298 h 1310064"/>
                <a:gd name="connsiteX40" fmla="*/ 0 w 10695946"/>
                <a:gd name="connsiteY40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0695946" h="1310064" fill="none" extrusionOk="0">
                  <a:moveTo>
                    <a:pt x="0" y="218348"/>
                  </a:moveTo>
                  <a:cubicBezTo>
                    <a:pt x="-10406" y="90918"/>
                    <a:pt x="97673" y="-3719"/>
                    <a:pt x="218348" y="0"/>
                  </a:cubicBezTo>
                  <a:cubicBezTo>
                    <a:pt x="388937" y="-9721"/>
                    <a:pt x="583600" y="-3964"/>
                    <a:pt x="697113" y="0"/>
                  </a:cubicBezTo>
                  <a:cubicBezTo>
                    <a:pt x="810626" y="3964"/>
                    <a:pt x="1347366" y="-5272"/>
                    <a:pt x="1586248" y="0"/>
                  </a:cubicBezTo>
                  <a:cubicBezTo>
                    <a:pt x="1825131" y="5272"/>
                    <a:pt x="1954321" y="19463"/>
                    <a:pt x="2167606" y="0"/>
                  </a:cubicBezTo>
                  <a:cubicBezTo>
                    <a:pt x="2380891" y="-19463"/>
                    <a:pt x="2560588" y="-16471"/>
                    <a:pt x="2748963" y="0"/>
                  </a:cubicBezTo>
                  <a:cubicBezTo>
                    <a:pt x="2937338" y="16471"/>
                    <a:pt x="3163266" y="-19657"/>
                    <a:pt x="3432913" y="0"/>
                  </a:cubicBezTo>
                  <a:cubicBezTo>
                    <a:pt x="3702560" y="19657"/>
                    <a:pt x="3830576" y="9690"/>
                    <a:pt x="4014271" y="0"/>
                  </a:cubicBezTo>
                  <a:cubicBezTo>
                    <a:pt x="4197966" y="-9690"/>
                    <a:pt x="4240074" y="-2797"/>
                    <a:pt x="4390443" y="0"/>
                  </a:cubicBezTo>
                  <a:cubicBezTo>
                    <a:pt x="4540812" y="2797"/>
                    <a:pt x="4809738" y="-14383"/>
                    <a:pt x="4971801" y="0"/>
                  </a:cubicBezTo>
                  <a:cubicBezTo>
                    <a:pt x="5133864" y="14383"/>
                    <a:pt x="5615564" y="-42415"/>
                    <a:pt x="5860936" y="0"/>
                  </a:cubicBezTo>
                  <a:cubicBezTo>
                    <a:pt x="6106308" y="42415"/>
                    <a:pt x="6207588" y="29894"/>
                    <a:pt x="6544886" y="0"/>
                  </a:cubicBezTo>
                  <a:cubicBezTo>
                    <a:pt x="6882184" y="-29894"/>
                    <a:pt x="7125291" y="34909"/>
                    <a:pt x="7331428" y="0"/>
                  </a:cubicBezTo>
                  <a:cubicBezTo>
                    <a:pt x="7537565" y="-34909"/>
                    <a:pt x="7831116" y="13303"/>
                    <a:pt x="8015378" y="0"/>
                  </a:cubicBezTo>
                  <a:cubicBezTo>
                    <a:pt x="8199640" y="-13303"/>
                    <a:pt x="8597166" y="27215"/>
                    <a:pt x="8801921" y="0"/>
                  </a:cubicBezTo>
                  <a:cubicBezTo>
                    <a:pt x="9006676" y="-27215"/>
                    <a:pt x="9025940" y="-8930"/>
                    <a:pt x="9178093" y="0"/>
                  </a:cubicBezTo>
                  <a:cubicBezTo>
                    <a:pt x="9330246" y="8930"/>
                    <a:pt x="9627269" y="10130"/>
                    <a:pt x="9862043" y="0"/>
                  </a:cubicBezTo>
                  <a:cubicBezTo>
                    <a:pt x="10096817" y="-10130"/>
                    <a:pt x="10299182" y="5837"/>
                    <a:pt x="10477598" y="0"/>
                  </a:cubicBezTo>
                  <a:cubicBezTo>
                    <a:pt x="10589453" y="-13034"/>
                    <a:pt x="10701311" y="90941"/>
                    <a:pt x="10695946" y="218348"/>
                  </a:cubicBezTo>
                  <a:cubicBezTo>
                    <a:pt x="10718614" y="371378"/>
                    <a:pt x="10689049" y="532613"/>
                    <a:pt x="10695946" y="672499"/>
                  </a:cubicBezTo>
                  <a:cubicBezTo>
                    <a:pt x="10702843" y="812385"/>
                    <a:pt x="10706254" y="923706"/>
                    <a:pt x="10695946" y="1091716"/>
                  </a:cubicBezTo>
                  <a:cubicBezTo>
                    <a:pt x="10715525" y="1223987"/>
                    <a:pt x="10597529" y="1284727"/>
                    <a:pt x="10477598" y="1310064"/>
                  </a:cubicBezTo>
                  <a:cubicBezTo>
                    <a:pt x="10305224" y="1326957"/>
                    <a:pt x="10219131" y="1316843"/>
                    <a:pt x="10101426" y="1310064"/>
                  </a:cubicBezTo>
                  <a:cubicBezTo>
                    <a:pt x="9983721" y="1303285"/>
                    <a:pt x="9615698" y="1291384"/>
                    <a:pt x="9417476" y="1310064"/>
                  </a:cubicBezTo>
                  <a:cubicBezTo>
                    <a:pt x="9219254" y="1328745"/>
                    <a:pt x="9047224" y="1311603"/>
                    <a:pt x="8733526" y="1310064"/>
                  </a:cubicBezTo>
                  <a:cubicBezTo>
                    <a:pt x="8419828" y="1308526"/>
                    <a:pt x="8361752" y="1306479"/>
                    <a:pt x="8254761" y="1310064"/>
                  </a:cubicBezTo>
                  <a:cubicBezTo>
                    <a:pt x="8147771" y="1313649"/>
                    <a:pt x="7827319" y="1337450"/>
                    <a:pt x="7570811" y="1310064"/>
                  </a:cubicBezTo>
                  <a:cubicBezTo>
                    <a:pt x="7314303" y="1282679"/>
                    <a:pt x="7180005" y="1335411"/>
                    <a:pt x="6989453" y="1310064"/>
                  </a:cubicBezTo>
                  <a:cubicBezTo>
                    <a:pt x="6798901" y="1284717"/>
                    <a:pt x="6488668" y="1335484"/>
                    <a:pt x="6202911" y="1310064"/>
                  </a:cubicBezTo>
                  <a:cubicBezTo>
                    <a:pt x="5917154" y="1284644"/>
                    <a:pt x="5950629" y="1328037"/>
                    <a:pt x="5826738" y="1310064"/>
                  </a:cubicBezTo>
                  <a:cubicBezTo>
                    <a:pt x="5702847" y="1292091"/>
                    <a:pt x="5534223" y="1303414"/>
                    <a:pt x="5450566" y="1310064"/>
                  </a:cubicBezTo>
                  <a:cubicBezTo>
                    <a:pt x="5366909" y="1316714"/>
                    <a:pt x="5194427" y="1318813"/>
                    <a:pt x="4971801" y="1310064"/>
                  </a:cubicBezTo>
                  <a:cubicBezTo>
                    <a:pt x="4749175" y="1301315"/>
                    <a:pt x="4490183" y="1348889"/>
                    <a:pt x="4082666" y="1310064"/>
                  </a:cubicBezTo>
                  <a:cubicBezTo>
                    <a:pt x="3675150" y="1271239"/>
                    <a:pt x="3551379" y="1297247"/>
                    <a:pt x="3296123" y="1310064"/>
                  </a:cubicBezTo>
                  <a:cubicBezTo>
                    <a:pt x="3040867" y="1322881"/>
                    <a:pt x="2678160" y="1307611"/>
                    <a:pt x="2406988" y="1310064"/>
                  </a:cubicBezTo>
                  <a:cubicBezTo>
                    <a:pt x="2135816" y="1312517"/>
                    <a:pt x="2024880" y="1307515"/>
                    <a:pt x="1723038" y="1310064"/>
                  </a:cubicBezTo>
                  <a:cubicBezTo>
                    <a:pt x="1421196" y="1312614"/>
                    <a:pt x="1146323" y="1297214"/>
                    <a:pt x="936496" y="1310064"/>
                  </a:cubicBezTo>
                  <a:cubicBezTo>
                    <a:pt x="726669" y="1322914"/>
                    <a:pt x="434905" y="1284825"/>
                    <a:pt x="218348" y="1310064"/>
                  </a:cubicBezTo>
                  <a:cubicBezTo>
                    <a:pt x="112007" y="1289137"/>
                    <a:pt x="23002" y="1228112"/>
                    <a:pt x="0" y="1091716"/>
                  </a:cubicBezTo>
                  <a:cubicBezTo>
                    <a:pt x="-17301" y="900215"/>
                    <a:pt x="15245" y="743278"/>
                    <a:pt x="0" y="646298"/>
                  </a:cubicBezTo>
                  <a:cubicBezTo>
                    <a:pt x="-15245" y="549318"/>
                    <a:pt x="17044" y="324421"/>
                    <a:pt x="0" y="218348"/>
                  </a:cubicBezTo>
                  <a:close/>
                </a:path>
                <a:path w="10695946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85095" y="-9266"/>
                    <a:pt x="606899" y="-567"/>
                    <a:pt x="799706" y="0"/>
                  </a:cubicBezTo>
                  <a:cubicBezTo>
                    <a:pt x="992513" y="567"/>
                    <a:pt x="1196854" y="29279"/>
                    <a:pt x="1483656" y="0"/>
                  </a:cubicBezTo>
                  <a:cubicBezTo>
                    <a:pt x="1770458" y="-29279"/>
                    <a:pt x="1735718" y="-2126"/>
                    <a:pt x="1962421" y="0"/>
                  </a:cubicBezTo>
                  <a:cubicBezTo>
                    <a:pt x="2189125" y="2126"/>
                    <a:pt x="2542740" y="-9927"/>
                    <a:pt x="2748963" y="0"/>
                  </a:cubicBezTo>
                  <a:cubicBezTo>
                    <a:pt x="2955186" y="9927"/>
                    <a:pt x="2988954" y="8039"/>
                    <a:pt x="3227728" y="0"/>
                  </a:cubicBezTo>
                  <a:cubicBezTo>
                    <a:pt x="3466503" y="-8039"/>
                    <a:pt x="3670651" y="5269"/>
                    <a:pt x="3911678" y="0"/>
                  </a:cubicBezTo>
                  <a:cubicBezTo>
                    <a:pt x="4152705" y="-5269"/>
                    <a:pt x="4504957" y="31701"/>
                    <a:pt x="4800813" y="0"/>
                  </a:cubicBezTo>
                  <a:cubicBezTo>
                    <a:pt x="5096669" y="-31701"/>
                    <a:pt x="5198279" y="-6723"/>
                    <a:pt x="5484763" y="0"/>
                  </a:cubicBezTo>
                  <a:cubicBezTo>
                    <a:pt x="5771247" y="6723"/>
                    <a:pt x="5981332" y="13104"/>
                    <a:pt x="6168713" y="0"/>
                  </a:cubicBezTo>
                  <a:cubicBezTo>
                    <a:pt x="6356094" y="-13104"/>
                    <a:pt x="6726990" y="31909"/>
                    <a:pt x="6955255" y="0"/>
                  </a:cubicBezTo>
                  <a:cubicBezTo>
                    <a:pt x="7183520" y="-31909"/>
                    <a:pt x="7357900" y="-19656"/>
                    <a:pt x="7741798" y="0"/>
                  </a:cubicBezTo>
                  <a:cubicBezTo>
                    <a:pt x="8125696" y="19656"/>
                    <a:pt x="8124643" y="375"/>
                    <a:pt x="8425748" y="0"/>
                  </a:cubicBezTo>
                  <a:cubicBezTo>
                    <a:pt x="8726853" y="-375"/>
                    <a:pt x="8641009" y="-6116"/>
                    <a:pt x="8801920" y="0"/>
                  </a:cubicBezTo>
                  <a:cubicBezTo>
                    <a:pt x="8962831" y="6116"/>
                    <a:pt x="9249758" y="-26599"/>
                    <a:pt x="9383278" y="0"/>
                  </a:cubicBezTo>
                  <a:cubicBezTo>
                    <a:pt x="9516798" y="26599"/>
                    <a:pt x="9987216" y="38880"/>
                    <a:pt x="10477598" y="0"/>
                  </a:cubicBezTo>
                  <a:cubicBezTo>
                    <a:pt x="10606798" y="-12963"/>
                    <a:pt x="10699157" y="96474"/>
                    <a:pt x="10695946" y="218348"/>
                  </a:cubicBezTo>
                  <a:cubicBezTo>
                    <a:pt x="10677480" y="385112"/>
                    <a:pt x="10698868" y="514331"/>
                    <a:pt x="10695946" y="663766"/>
                  </a:cubicBezTo>
                  <a:cubicBezTo>
                    <a:pt x="10693024" y="813201"/>
                    <a:pt x="10677587" y="917567"/>
                    <a:pt x="10695946" y="1091716"/>
                  </a:cubicBezTo>
                  <a:cubicBezTo>
                    <a:pt x="10679971" y="1222028"/>
                    <a:pt x="10570402" y="1303536"/>
                    <a:pt x="10477598" y="1310064"/>
                  </a:cubicBezTo>
                  <a:cubicBezTo>
                    <a:pt x="10298499" y="1315601"/>
                    <a:pt x="10214016" y="1325499"/>
                    <a:pt x="10101426" y="1310064"/>
                  </a:cubicBezTo>
                  <a:cubicBezTo>
                    <a:pt x="9988836" y="1294629"/>
                    <a:pt x="9823511" y="1308145"/>
                    <a:pt x="9725253" y="1310064"/>
                  </a:cubicBezTo>
                  <a:cubicBezTo>
                    <a:pt x="9626995" y="1311983"/>
                    <a:pt x="9039198" y="1327845"/>
                    <a:pt x="8836118" y="1310064"/>
                  </a:cubicBezTo>
                  <a:cubicBezTo>
                    <a:pt x="8633038" y="1292283"/>
                    <a:pt x="8197801" y="1303415"/>
                    <a:pt x="7946983" y="1310064"/>
                  </a:cubicBezTo>
                  <a:cubicBezTo>
                    <a:pt x="7696166" y="1316713"/>
                    <a:pt x="7404315" y="1328825"/>
                    <a:pt x="7160441" y="1310064"/>
                  </a:cubicBezTo>
                  <a:cubicBezTo>
                    <a:pt x="6916567" y="1291303"/>
                    <a:pt x="6883263" y="1311092"/>
                    <a:pt x="6784268" y="1310064"/>
                  </a:cubicBezTo>
                  <a:cubicBezTo>
                    <a:pt x="6685273" y="1309036"/>
                    <a:pt x="6499222" y="1331413"/>
                    <a:pt x="6305503" y="1310064"/>
                  </a:cubicBezTo>
                  <a:cubicBezTo>
                    <a:pt x="6111784" y="1288715"/>
                    <a:pt x="5869403" y="1319333"/>
                    <a:pt x="5518960" y="1310064"/>
                  </a:cubicBezTo>
                  <a:cubicBezTo>
                    <a:pt x="5168517" y="1300795"/>
                    <a:pt x="5167777" y="1314827"/>
                    <a:pt x="4835011" y="1310064"/>
                  </a:cubicBezTo>
                  <a:cubicBezTo>
                    <a:pt x="4502245" y="1305301"/>
                    <a:pt x="4571492" y="1313014"/>
                    <a:pt x="4458838" y="1310064"/>
                  </a:cubicBezTo>
                  <a:cubicBezTo>
                    <a:pt x="4346184" y="1307114"/>
                    <a:pt x="4118134" y="1327654"/>
                    <a:pt x="3980073" y="1310064"/>
                  </a:cubicBezTo>
                  <a:cubicBezTo>
                    <a:pt x="3842013" y="1292474"/>
                    <a:pt x="3568861" y="1286805"/>
                    <a:pt x="3193531" y="1310064"/>
                  </a:cubicBezTo>
                  <a:cubicBezTo>
                    <a:pt x="2818201" y="1333323"/>
                    <a:pt x="2850985" y="1306393"/>
                    <a:pt x="2714766" y="1310064"/>
                  </a:cubicBezTo>
                  <a:cubicBezTo>
                    <a:pt x="2578548" y="1313735"/>
                    <a:pt x="2322310" y="1313188"/>
                    <a:pt x="2133408" y="1310064"/>
                  </a:cubicBezTo>
                  <a:cubicBezTo>
                    <a:pt x="1944506" y="1306940"/>
                    <a:pt x="1549391" y="1287686"/>
                    <a:pt x="1346866" y="1310064"/>
                  </a:cubicBezTo>
                  <a:cubicBezTo>
                    <a:pt x="1144341" y="1332442"/>
                    <a:pt x="1095773" y="1326330"/>
                    <a:pt x="868101" y="1310064"/>
                  </a:cubicBezTo>
                  <a:cubicBezTo>
                    <a:pt x="640429" y="1293798"/>
                    <a:pt x="351256" y="1282867"/>
                    <a:pt x="218348" y="1310064"/>
                  </a:cubicBezTo>
                  <a:cubicBezTo>
                    <a:pt x="95264" y="1315269"/>
                    <a:pt x="-12612" y="1224628"/>
                    <a:pt x="0" y="1091716"/>
                  </a:cubicBezTo>
                  <a:cubicBezTo>
                    <a:pt x="15497" y="916647"/>
                    <a:pt x="11206" y="859402"/>
                    <a:pt x="0" y="655032"/>
                  </a:cubicBezTo>
                  <a:cubicBezTo>
                    <a:pt x="-11206" y="450662"/>
                    <a:pt x="10924" y="432130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vi-VN" sz="4400" b="1">
                  <a:solidFill>
                    <a:srgbClr val="002060"/>
                  </a:solidFill>
                  <a:latin typeface="Calibri"/>
                </a:rPr>
                <a:t>Ca ngợi vẻ đẹp huy hoàng của biển, vẻ đẹp của những người lao động trên biển. </a:t>
              </a:r>
              <a:endParaRPr lang="en-US" sz="4400" b="1">
                <a:solidFill>
                  <a:srgbClr val="002060"/>
                </a:solidFill>
                <a:latin typeface="Calibri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77F5865-5651-46F3-89B3-B21CC178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92101" y="2827761"/>
              <a:ext cx="825337" cy="988995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4C995CA-A586-4980-8CC4-9AB4111418C8}"/>
              </a:ext>
            </a:extLst>
          </p:cNvPr>
          <p:cNvGrpSpPr/>
          <p:nvPr/>
        </p:nvGrpSpPr>
        <p:grpSpPr>
          <a:xfrm>
            <a:off x="672619" y="1650689"/>
            <a:ext cx="10535007" cy="1567566"/>
            <a:chOff x="493740" y="4425702"/>
            <a:chExt cx="11077193" cy="16289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1E8A468-EDFD-44F7-88B2-32B62F6AEBFA}"/>
                </a:ext>
              </a:extLst>
            </p:cNvPr>
            <p:cNvSpPr/>
            <p:nvPr/>
          </p:nvSpPr>
          <p:spPr>
            <a:xfrm>
              <a:off x="874987" y="4744591"/>
              <a:ext cx="10695946" cy="1310064"/>
            </a:xfrm>
            <a:custGeom>
              <a:avLst/>
              <a:gdLst>
                <a:gd name="connsiteX0" fmla="*/ 0 w 10695946"/>
                <a:gd name="connsiteY0" fmla="*/ 218348 h 1310064"/>
                <a:gd name="connsiteX1" fmla="*/ 218348 w 10695946"/>
                <a:gd name="connsiteY1" fmla="*/ 0 h 1310064"/>
                <a:gd name="connsiteX2" fmla="*/ 697113 w 10695946"/>
                <a:gd name="connsiteY2" fmla="*/ 0 h 1310064"/>
                <a:gd name="connsiteX3" fmla="*/ 1586248 w 10695946"/>
                <a:gd name="connsiteY3" fmla="*/ 0 h 1310064"/>
                <a:gd name="connsiteX4" fmla="*/ 2167606 w 10695946"/>
                <a:gd name="connsiteY4" fmla="*/ 0 h 1310064"/>
                <a:gd name="connsiteX5" fmla="*/ 2748963 w 10695946"/>
                <a:gd name="connsiteY5" fmla="*/ 0 h 1310064"/>
                <a:gd name="connsiteX6" fmla="*/ 3432913 w 10695946"/>
                <a:gd name="connsiteY6" fmla="*/ 0 h 1310064"/>
                <a:gd name="connsiteX7" fmla="*/ 4014271 w 10695946"/>
                <a:gd name="connsiteY7" fmla="*/ 0 h 1310064"/>
                <a:gd name="connsiteX8" fmla="*/ 4390443 w 10695946"/>
                <a:gd name="connsiteY8" fmla="*/ 0 h 1310064"/>
                <a:gd name="connsiteX9" fmla="*/ 4971801 w 10695946"/>
                <a:gd name="connsiteY9" fmla="*/ 0 h 1310064"/>
                <a:gd name="connsiteX10" fmla="*/ 5860936 w 10695946"/>
                <a:gd name="connsiteY10" fmla="*/ 0 h 1310064"/>
                <a:gd name="connsiteX11" fmla="*/ 6544886 w 10695946"/>
                <a:gd name="connsiteY11" fmla="*/ 0 h 1310064"/>
                <a:gd name="connsiteX12" fmla="*/ 7331428 w 10695946"/>
                <a:gd name="connsiteY12" fmla="*/ 0 h 1310064"/>
                <a:gd name="connsiteX13" fmla="*/ 8015378 w 10695946"/>
                <a:gd name="connsiteY13" fmla="*/ 0 h 1310064"/>
                <a:gd name="connsiteX14" fmla="*/ 8801921 w 10695946"/>
                <a:gd name="connsiteY14" fmla="*/ 0 h 1310064"/>
                <a:gd name="connsiteX15" fmla="*/ 9178093 w 10695946"/>
                <a:gd name="connsiteY15" fmla="*/ 0 h 1310064"/>
                <a:gd name="connsiteX16" fmla="*/ 9862043 w 10695946"/>
                <a:gd name="connsiteY16" fmla="*/ 0 h 1310064"/>
                <a:gd name="connsiteX17" fmla="*/ 10477598 w 10695946"/>
                <a:gd name="connsiteY17" fmla="*/ 0 h 1310064"/>
                <a:gd name="connsiteX18" fmla="*/ 10695946 w 10695946"/>
                <a:gd name="connsiteY18" fmla="*/ 218348 h 1310064"/>
                <a:gd name="connsiteX19" fmla="*/ 10695946 w 10695946"/>
                <a:gd name="connsiteY19" fmla="*/ 672499 h 1310064"/>
                <a:gd name="connsiteX20" fmla="*/ 10695946 w 10695946"/>
                <a:gd name="connsiteY20" fmla="*/ 1091716 h 1310064"/>
                <a:gd name="connsiteX21" fmla="*/ 10477598 w 10695946"/>
                <a:gd name="connsiteY21" fmla="*/ 1310064 h 1310064"/>
                <a:gd name="connsiteX22" fmla="*/ 10101426 w 10695946"/>
                <a:gd name="connsiteY22" fmla="*/ 1310064 h 1310064"/>
                <a:gd name="connsiteX23" fmla="*/ 9417476 w 10695946"/>
                <a:gd name="connsiteY23" fmla="*/ 1310064 h 1310064"/>
                <a:gd name="connsiteX24" fmla="*/ 8733526 w 10695946"/>
                <a:gd name="connsiteY24" fmla="*/ 1310064 h 1310064"/>
                <a:gd name="connsiteX25" fmla="*/ 8254761 w 10695946"/>
                <a:gd name="connsiteY25" fmla="*/ 1310064 h 1310064"/>
                <a:gd name="connsiteX26" fmla="*/ 7570811 w 10695946"/>
                <a:gd name="connsiteY26" fmla="*/ 1310064 h 1310064"/>
                <a:gd name="connsiteX27" fmla="*/ 6989453 w 10695946"/>
                <a:gd name="connsiteY27" fmla="*/ 1310064 h 1310064"/>
                <a:gd name="connsiteX28" fmla="*/ 6202911 w 10695946"/>
                <a:gd name="connsiteY28" fmla="*/ 1310064 h 1310064"/>
                <a:gd name="connsiteX29" fmla="*/ 5826738 w 10695946"/>
                <a:gd name="connsiteY29" fmla="*/ 1310064 h 1310064"/>
                <a:gd name="connsiteX30" fmla="*/ 5450566 w 10695946"/>
                <a:gd name="connsiteY30" fmla="*/ 1310064 h 1310064"/>
                <a:gd name="connsiteX31" fmla="*/ 4971801 w 10695946"/>
                <a:gd name="connsiteY31" fmla="*/ 1310064 h 1310064"/>
                <a:gd name="connsiteX32" fmla="*/ 4082666 w 10695946"/>
                <a:gd name="connsiteY32" fmla="*/ 1310064 h 1310064"/>
                <a:gd name="connsiteX33" fmla="*/ 3296123 w 10695946"/>
                <a:gd name="connsiteY33" fmla="*/ 1310064 h 1310064"/>
                <a:gd name="connsiteX34" fmla="*/ 2406988 w 10695946"/>
                <a:gd name="connsiteY34" fmla="*/ 1310064 h 1310064"/>
                <a:gd name="connsiteX35" fmla="*/ 1723038 w 10695946"/>
                <a:gd name="connsiteY35" fmla="*/ 1310064 h 1310064"/>
                <a:gd name="connsiteX36" fmla="*/ 936496 w 10695946"/>
                <a:gd name="connsiteY36" fmla="*/ 1310064 h 1310064"/>
                <a:gd name="connsiteX37" fmla="*/ 218348 w 10695946"/>
                <a:gd name="connsiteY37" fmla="*/ 1310064 h 1310064"/>
                <a:gd name="connsiteX38" fmla="*/ 0 w 10695946"/>
                <a:gd name="connsiteY38" fmla="*/ 1091716 h 1310064"/>
                <a:gd name="connsiteX39" fmla="*/ 0 w 10695946"/>
                <a:gd name="connsiteY39" fmla="*/ 646298 h 1310064"/>
                <a:gd name="connsiteX40" fmla="*/ 0 w 10695946"/>
                <a:gd name="connsiteY40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0695946" h="1310064" fill="none" extrusionOk="0">
                  <a:moveTo>
                    <a:pt x="0" y="218348"/>
                  </a:moveTo>
                  <a:cubicBezTo>
                    <a:pt x="-10406" y="90918"/>
                    <a:pt x="97673" y="-3719"/>
                    <a:pt x="218348" y="0"/>
                  </a:cubicBezTo>
                  <a:cubicBezTo>
                    <a:pt x="388937" y="-9721"/>
                    <a:pt x="583600" y="-3964"/>
                    <a:pt x="697113" y="0"/>
                  </a:cubicBezTo>
                  <a:cubicBezTo>
                    <a:pt x="810626" y="3964"/>
                    <a:pt x="1347366" y="-5272"/>
                    <a:pt x="1586248" y="0"/>
                  </a:cubicBezTo>
                  <a:cubicBezTo>
                    <a:pt x="1825131" y="5272"/>
                    <a:pt x="1954321" y="19463"/>
                    <a:pt x="2167606" y="0"/>
                  </a:cubicBezTo>
                  <a:cubicBezTo>
                    <a:pt x="2380891" y="-19463"/>
                    <a:pt x="2560588" y="-16471"/>
                    <a:pt x="2748963" y="0"/>
                  </a:cubicBezTo>
                  <a:cubicBezTo>
                    <a:pt x="2937338" y="16471"/>
                    <a:pt x="3163266" y="-19657"/>
                    <a:pt x="3432913" y="0"/>
                  </a:cubicBezTo>
                  <a:cubicBezTo>
                    <a:pt x="3702560" y="19657"/>
                    <a:pt x="3830576" y="9690"/>
                    <a:pt x="4014271" y="0"/>
                  </a:cubicBezTo>
                  <a:cubicBezTo>
                    <a:pt x="4197966" y="-9690"/>
                    <a:pt x="4240074" y="-2797"/>
                    <a:pt x="4390443" y="0"/>
                  </a:cubicBezTo>
                  <a:cubicBezTo>
                    <a:pt x="4540812" y="2797"/>
                    <a:pt x="4809738" y="-14383"/>
                    <a:pt x="4971801" y="0"/>
                  </a:cubicBezTo>
                  <a:cubicBezTo>
                    <a:pt x="5133864" y="14383"/>
                    <a:pt x="5615564" y="-42415"/>
                    <a:pt x="5860936" y="0"/>
                  </a:cubicBezTo>
                  <a:cubicBezTo>
                    <a:pt x="6106308" y="42415"/>
                    <a:pt x="6207588" y="29894"/>
                    <a:pt x="6544886" y="0"/>
                  </a:cubicBezTo>
                  <a:cubicBezTo>
                    <a:pt x="6882184" y="-29894"/>
                    <a:pt x="7125291" y="34909"/>
                    <a:pt x="7331428" y="0"/>
                  </a:cubicBezTo>
                  <a:cubicBezTo>
                    <a:pt x="7537565" y="-34909"/>
                    <a:pt x="7831116" y="13303"/>
                    <a:pt x="8015378" y="0"/>
                  </a:cubicBezTo>
                  <a:cubicBezTo>
                    <a:pt x="8199640" y="-13303"/>
                    <a:pt x="8597166" y="27215"/>
                    <a:pt x="8801921" y="0"/>
                  </a:cubicBezTo>
                  <a:cubicBezTo>
                    <a:pt x="9006676" y="-27215"/>
                    <a:pt x="9025940" y="-8930"/>
                    <a:pt x="9178093" y="0"/>
                  </a:cubicBezTo>
                  <a:cubicBezTo>
                    <a:pt x="9330246" y="8930"/>
                    <a:pt x="9627269" y="10130"/>
                    <a:pt x="9862043" y="0"/>
                  </a:cubicBezTo>
                  <a:cubicBezTo>
                    <a:pt x="10096817" y="-10130"/>
                    <a:pt x="10299182" y="5837"/>
                    <a:pt x="10477598" y="0"/>
                  </a:cubicBezTo>
                  <a:cubicBezTo>
                    <a:pt x="10589453" y="-13034"/>
                    <a:pt x="10701311" y="90941"/>
                    <a:pt x="10695946" y="218348"/>
                  </a:cubicBezTo>
                  <a:cubicBezTo>
                    <a:pt x="10718614" y="371378"/>
                    <a:pt x="10689049" y="532613"/>
                    <a:pt x="10695946" y="672499"/>
                  </a:cubicBezTo>
                  <a:cubicBezTo>
                    <a:pt x="10702843" y="812385"/>
                    <a:pt x="10706254" y="923706"/>
                    <a:pt x="10695946" y="1091716"/>
                  </a:cubicBezTo>
                  <a:cubicBezTo>
                    <a:pt x="10715525" y="1223987"/>
                    <a:pt x="10597529" y="1284727"/>
                    <a:pt x="10477598" y="1310064"/>
                  </a:cubicBezTo>
                  <a:cubicBezTo>
                    <a:pt x="10305224" y="1326957"/>
                    <a:pt x="10219131" y="1316843"/>
                    <a:pt x="10101426" y="1310064"/>
                  </a:cubicBezTo>
                  <a:cubicBezTo>
                    <a:pt x="9983721" y="1303285"/>
                    <a:pt x="9615698" y="1291384"/>
                    <a:pt x="9417476" y="1310064"/>
                  </a:cubicBezTo>
                  <a:cubicBezTo>
                    <a:pt x="9219254" y="1328745"/>
                    <a:pt x="9047224" y="1311603"/>
                    <a:pt x="8733526" y="1310064"/>
                  </a:cubicBezTo>
                  <a:cubicBezTo>
                    <a:pt x="8419828" y="1308526"/>
                    <a:pt x="8361752" y="1306479"/>
                    <a:pt x="8254761" y="1310064"/>
                  </a:cubicBezTo>
                  <a:cubicBezTo>
                    <a:pt x="8147771" y="1313649"/>
                    <a:pt x="7827319" y="1337450"/>
                    <a:pt x="7570811" y="1310064"/>
                  </a:cubicBezTo>
                  <a:cubicBezTo>
                    <a:pt x="7314303" y="1282679"/>
                    <a:pt x="7180005" y="1335411"/>
                    <a:pt x="6989453" y="1310064"/>
                  </a:cubicBezTo>
                  <a:cubicBezTo>
                    <a:pt x="6798901" y="1284717"/>
                    <a:pt x="6488668" y="1335484"/>
                    <a:pt x="6202911" y="1310064"/>
                  </a:cubicBezTo>
                  <a:cubicBezTo>
                    <a:pt x="5917154" y="1284644"/>
                    <a:pt x="5950629" y="1328037"/>
                    <a:pt x="5826738" y="1310064"/>
                  </a:cubicBezTo>
                  <a:cubicBezTo>
                    <a:pt x="5702847" y="1292091"/>
                    <a:pt x="5534223" y="1303414"/>
                    <a:pt x="5450566" y="1310064"/>
                  </a:cubicBezTo>
                  <a:cubicBezTo>
                    <a:pt x="5366909" y="1316714"/>
                    <a:pt x="5194427" y="1318813"/>
                    <a:pt x="4971801" y="1310064"/>
                  </a:cubicBezTo>
                  <a:cubicBezTo>
                    <a:pt x="4749175" y="1301315"/>
                    <a:pt x="4490183" y="1348889"/>
                    <a:pt x="4082666" y="1310064"/>
                  </a:cubicBezTo>
                  <a:cubicBezTo>
                    <a:pt x="3675150" y="1271239"/>
                    <a:pt x="3551379" y="1297247"/>
                    <a:pt x="3296123" y="1310064"/>
                  </a:cubicBezTo>
                  <a:cubicBezTo>
                    <a:pt x="3040867" y="1322881"/>
                    <a:pt x="2678160" y="1307611"/>
                    <a:pt x="2406988" y="1310064"/>
                  </a:cubicBezTo>
                  <a:cubicBezTo>
                    <a:pt x="2135816" y="1312517"/>
                    <a:pt x="2024880" y="1307515"/>
                    <a:pt x="1723038" y="1310064"/>
                  </a:cubicBezTo>
                  <a:cubicBezTo>
                    <a:pt x="1421196" y="1312614"/>
                    <a:pt x="1146323" y="1297214"/>
                    <a:pt x="936496" y="1310064"/>
                  </a:cubicBezTo>
                  <a:cubicBezTo>
                    <a:pt x="726669" y="1322914"/>
                    <a:pt x="434905" y="1284825"/>
                    <a:pt x="218348" y="1310064"/>
                  </a:cubicBezTo>
                  <a:cubicBezTo>
                    <a:pt x="112007" y="1289137"/>
                    <a:pt x="23002" y="1228112"/>
                    <a:pt x="0" y="1091716"/>
                  </a:cubicBezTo>
                  <a:cubicBezTo>
                    <a:pt x="-17301" y="900215"/>
                    <a:pt x="15245" y="743278"/>
                    <a:pt x="0" y="646298"/>
                  </a:cubicBezTo>
                  <a:cubicBezTo>
                    <a:pt x="-15245" y="549318"/>
                    <a:pt x="17044" y="324421"/>
                    <a:pt x="0" y="218348"/>
                  </a:cubicBezTo>
                  <a:close/>
                </a:path>
                <a:path w="10695946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85095" y="-9266"/>
                    <a:pt x="606899" y="-567"/>
                    <a:pt x="799706" y="0"/>
                  </a:cubicBezTo>
                  <a:cubicBezTo>
                    <a:pt x="992513" y="567"/>
                    <a:pt x="1196854" y="29279"/>
                    <a:pt x="1483656" y="0"/>
                  </a:cubicBezTo>
                  <a:cubicBezTo>
                    <a:pt x="1770458" y="-29279"/>
                    <a:pt x="1735718" y="-2126"/>
                    <a:pt x="1962421" y="0"/>
                  </a:cubicBezTo>
                  <a:cubicBezTo>
                    <a:pt x="2189125" y="2126"/>
                    <a:pt x="2542740" y="-9927"/>
                    <a:pt x="2748963" y="0"/>
                  </a:cubicBezTo>
                  <a:cubicBezTo>
                    <a:pt x="2955186" y="9927"/>
                    <a:pt x="2988954" y="8039"/>
                    <a:pt x="3227728" y="0"/>
                  </a:cubicBezTo>
                  <a:cubicBezTo>
                    <a:pt x="3466503" y="-8039"/>
                    <a:pt x="3670651" y="5269"/>
                    <a:pt x="3911678" y="0"/>
                  </a:cubicBezTo>
                  <a:cubicBezTo>
                    <a:pt x="4152705" y="-5269"/>
                    <a:pt x="4504957" y="31701"/>
                    <a:pt x="4800813" y="0"/>
                  </a:cubicBezTo>
                  <a:cubicBezTo>
                    <a:pt x="5096669" y="-31701"/>
                    <a:pt x="5198279" y="-6723"/>
                    <a:pt x="5484763" y="0"/>
                  </a:cubicBezTo>
                  <a:cubicBezTo>
                    <a:pt x="5771247" y="6723"/>
                    <a:pt x="5981332" y="13104"/>
                    <a:pt x="6168713" y="0"/>
                  </a:cubicBezTo>
                  <a:cubicBezTo>
                    <a:pt x="6356094" y="-13104"/>
                    <a:pt x="6726990" y="31909"/>
                    <a:pt x="6955255" y="0"/>
                  </a:cubicBezTo>
                  <a:cubicBezTo>
                    <a:pt x="7183520" y="-31909"/>
                    <a:pt x="7357900" y="-19656"/>
                    <a:pt x="7741798" y="0"/>
                  </a:cubicBezTo>
                  <a:cubicBezTo>
                    <a:pt x="8125696" y="19656"/>
                    <a:pt x="8124643" y="375"/>
                    <a:pt x="8425748" y="0"/>
                  </a:cubicBezTo>
                  <a:cubicBezTo>
                    <a:pt x="8726853" y="-375"/>
                    <a:pt x="8641009" y="-6116"/>
                    <a:pt x="8801920" y="0"/>
                  </a:cubicBezTo>
                  <a:cubicBezTo>
                    <a:pt x="8962831" y="6116"/>
                    <a:pt x="9249758" y="-26599"/>
                    <a:pt x="9383278" y="0"/>
                  </a:cubicBezTo>
                  <a:cubicBezTo>
                    <a:pt x="9516798" y="26599"/>
                    <a:pt x="9987216" y="38880"/>
                    <a:pt x="10477598" y="0"/>
                  </a:cubicBezTo>
                  <a:cubicBezTo>
                    <a:pt x="10606798" y="-12963"/>
                    <a:pt x="10699157" y="96474"/>
                    <a:pt x="10695946" y="218348"/>
                  </a:cubicBezTo>
                  <a:cubicBezTo>
                    <a:pt x="10677480" y="385112"/>
                    <a:pt x="10698868" y="514331"/>
                    <a:pt x="10695946" y="663766"/>
                  </a:cubicBezTo>
                  <a:cubicBezTo>
                    <a:pt x="10693024" y="813201"/>
                    <a:pt x="10677587" y="917567"/>
                    <a:pt x="10695946" y="1091716"/>
                  </a:cubicBezTo>
                  <a:cubicBezTo>
                    <a:pt x="10679971" y="1222028"/>
                    <a:pt x="10570402" y="1303536"/>
                    <a:pt x="10477598" y="1310064"/>
                  </a:cubicBezTo>
                  <a:cubicBezTo>
                    <a:pt x="10298499" y="1315601"/>
                    <a:pt x="10214016" y="1325499"/>
                    <a:pt x="10101426" y="1310064"/>
                  </a:cubicBezTo>
                  <a:cubicBezTo>
                    <a:pt x="9988836" y="1294629"/>
                    <a:pt x="9823511" y="1308145"/>
                    <a:pt x="9725253" y="1310064"/>
                  </a:cubicBezTo>
                  <a:cubicBezTo>
                    <a:pt x="9626995" y="1311983"/>
                    <a:pt x="9039198" y="1327845"/>
                    <a:pt x="8836118" y="1310064"/>
                  </a:cubicBezTo>
                  <a:cubicBezTo>
                    <a:pt x="8633038" y="1292283"/>
                    <a:pt x="8197801" y="1303415"/>
                    <a:pt x="7946983" y="1310064"/>
                  </a:cubicBezTo>
                  <a:cubicBezTo>
                    <a:pt x="7696166" y="1316713"/>
                    <a:pt x="7404315" y="1328825"/>
                    <a:pt x="7160441" y="1310064"/>
                  </a:cubicBezTo>
                  <a:cubicBezTo>
                    <a:pt x="6916567" y="1291303"/>
                    <a:pt x="6883263" y="1311092"/>
                    <a:pt x="6784268" y="1310064"/>
                  </a:cubicBezTo>
                  <a:cubicBezTo>
                    <a:pt x="6685273" y="1309036"/>
                    <a:pt x="6499222" y="1331413"/>
                    <a:pt x="6305503" y="1310064"/>
                  </a:cubicBezTo>
                  <a:cubicBezTo>
                    <a:pt x="6111784" y="1288715"/>
                    <a:pt x="5869403" y="1319333"/>
                    <a:pt x="5518960" y="1310064"/>
                  </a:cubicBezTo>
                  <a:cubicBezTo>
                    <a:pt x="5168517" y="1300795"/>
                    <a:pt x="5167777" y="1314827"/>
                    <a:pt x="4835011" y="1310064"/>
                  </a:cubicBezTo>
                  <a:cubicBezTo>
                    <a:pt x="4502245" y="1305301"/>
                    <a:pt x="4571492" y="1313014"/>
                    <a:pt x="4458838" y="1310064"/>
                  </a:cubicBezTo>
                  <a:cubicBezTo>
                    <a:pt x="4346184" y="1307114"/>
                    <a:pt x="4118134" y="1327654"/>
                    <a:pt x="3980073" y="1310064"/>
                  </a:cubicBezTo>
                  <a:cubicBezTo>
                    <a:pt x="3842013" y="1292474"/>
                    <a:pt x="3568861" y="1286805"/>
                    <a:pt x="3193531" y="1310064"/>
                  </a:cubicBezTo>
                  <a:cubicBezTo>
                    <a:pt x="2818201" y="1333323"/>
                    <a:pt x="2850985" y="1306393"/>
                    <a:pt x="2714766" y="1310064"/>
                  </a:cubicBezTo>
                  <a:cubicBezTo>
                    <a:pt x="2578548" y="1313735"/>
                    <a:pt x="2322310" y="1313188"/>
                    <a:pt x="2133408" y="1310064"/>
                  </a:cubicBezTo>
                  <a:cubicBezTo>
                    <a:pt x="1944506" y="1306940"/>
                    <a:pt x="1549391" y="1287686"/>
                    <a:pt x="1346866" y="1310064"/>
                  </a:cubicBezTo>
                  <a:cubicBezTo>
                    <a:pt x="1144341" y="1332442"/>
                    <a:pt x="1095773" y="1326330"/>
                    <a:pt x="868101" y="1310064"/>
                  </a:cubicBezTo>
                  <a:cubicBezTo>
                    <a:pt x="640429" y="1293798"/>
                    <a:pt x="351256" y="1282867"/>
                    <a:pt x="218348" y="1310064"/>
                  </a:cubicBezTo>
                  <a:cubicBezTo>
                    <a:pt x="95264" y="1315269"/>
                    <a:pt x="-12612" y="1224628"/>
                    <a:pt x="0" y="1091716"/>
                  </a:cubicBezTo>
                  <a:cubicBezTo>
                    <a:pt x="15497" y="916647"/>
                    <a:pt x="11206" y="859402"/>
                    <a:pt x="0" y="655032"/>
                  </a:cubicBezTo>
                  <a:cubicBezTo>
                    <a:pt x="-11206" y="450662"/>
                    <a:pt x="10924" y="432130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4400" b="1">
                  <a:solidFill>
                    <a:srgbClr val="002060"/>
                  </a:solidFill>
                  <a:latin typeface="Calibri"/>
                </a:rPr>
                <a:t>Vẻ đẹp huy hoàng của biển.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F2B4F88-85C6-46EF-94E0-A6A67132F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3740" y="4425702"/>
              <a:ext cx="972294" cy="10914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8307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7E5B0-C5C9-4BC4-A27B-CB28EF197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1EBA75-0AD9-4588-AE7E-38844337B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44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3">
            <a:hlinkClick r:id="rId3" action="ppaction://hlinksldjump"/>
            <a:extLst>
              <a:ext uri="{FF2B5EF4-FFF2-40B4-BE49-F238E27FC236}">
                <a16:creationId xmlns:a16="http://schemas.microsoft.com/office/drawing/2014/main" id="{8964117F-4899-4D3C-910B-AEC94B95B1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4" y="4118105"/>
            <a:ext cx="1926122" cy="2502806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087" y="140212"/>
            <a:ext cx="1906819" cy="23107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535787-FEFC-4D86-BE47-7677697BBC22}"/>
              </a:ext>
            </a:extLst>
          </p:cNvPr>
          <p:cNvSpPr txBox="1"/>
          <p:nvPr/>
        </p:nvSpPr>
        <p:spPr>
          <a:xfrm>
            <a:off x="1095095" y="237089"/>
            <a:ext cx="10176236" cy="5684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</a:rPr>
              <a:t>Câu 1: </a:t>
            </a:r>
          </a:p>
          <a:p>
            <a:pPr algn="ctr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>
                <a:solidFill>
                  <a:srgbClr val="00B0F0"/>
                </a:solidFill>
                <a:latin typeface="iCiel Cadena" panose="02000503000000020004" pitchFamily="2" charset="0"/>
              </a:rPr>
              <a:t>Hãy đọc những dòng in đậm ở đầu bản tin và cho biết nó có tác dụng gì?</a:t>
            </a:r>
            <a:endParaRPr lang="en-US" sz="5400" dirty="0">
              <a:solidFill>
                <a:srgbClr val="00B0F0"/>
              </a:solidFill>
              <a:latin typeface="iCiel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248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087" y="140212"/>
            <a:ext cx="1906819" cy="23107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535787-FEFC-4D86-BE47-7677697BBC22}"/>
              </a:ext>
            </a:extLst>
          </p:cNvPr>
          <p:cNvSpPr txBox="1"/>
          <p:nvPr/>
        </p:nvSpPr>
        <p:spPr>
          <a:xfrm>
            <a:off x="1007882" y="642442"/>
            <a:ext cx="10176236" cy="5136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</a:rPr>
              <a:t>Câu 2: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5400">
                <a:solidFill>
                  <a:srgbClr val="00B0F0"/>
                </a:solidFill>
                <a:latin typeface="iCiel Cadena" panose="02000503000000020004" pitchFamily="2" charset="0"/>
              </a:rPr>
              <a:t>Hãy đọc đoạn: </a:t>
            </a:r>
            <a:r>
              <a:rPr lang="vi-VN" sz="5400">
                <a:solidFill>
                  <a:srgbClr val="C00000"/>
                </a:solidFill>
                <a:latin typeface="iCiel Cadena" panose="02000503000000020004" pitchFamily="2" charset="0"/>
              </a:rPr>
              <a:t>“UNICEF Việt Nam … Kiên Giang.”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5400">
                <a:solidFill>
                  <a:srgbClr val="00B0F0"/>
                </a:solidFill>
                <a:latin typeface="iCiel Cadena" panose="02000503000000020004" pitchFamily="2" charset="0"/>
              </a:rPr>
              <a:t>	Cho biết thiếu nhi hưởng ứng cuộc thi như thế nào?</a:t>
            </a:r>
          </a:p>
        </p:txBody>
      </p:sp>
      <p:pic>
        <p:nvPicPr>
          <p:cNvPr id="5" name="图片 13">
            <a:hlinkClick r:id="rId4" action="ppaction://hlinksldjump"/>
            <a:extLst>
              <a:ext uri="{FF2B5EF4-FFF2-40B4-BE49-F238E27FC236}">
                <a16:creationId xmlns:a16="http://schemas.microsoft.com/office/drawing/2014/main" id="{01C8F5F3-7632-4ECD-884F-5CAD881032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4" y="4118105"/>
            <a:ext cx="1926122" cy="250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985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3">
            <a:hlinkClick r:id="rId3" action="ppaction://hlinksldjump"/>
            <a:extLst>
              <a:ext uri="{FF2B5EF4-FFF2-40B4-BE49-F238E27FC236}">
                <a16:creationId xmlns:a16="http://schemas.microsoft.com/office/drawing/2014/main" id="{162A2D3D-D442-4991-97E9-5332D07379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4" y="4118105"/>
            <a:ext cx="1926122" cy="2502806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146" y="-133165"/>
            <a:ext cx="1906819" cy="23107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535787-FEFC-4D86-BE47-7677697BBC22}"/>
              </a:ext>
            </a:extLst>
          </p:cNvPr>
          <p:cNvSpPr txBox="1"/>
          <p:nvPr/>
        </p:nvSpPr>
        <p:spPr>
          <a:xfrm>
            <a:off x="723514" y="257362"/>
            <a:ext cx="10744971" cy="5136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</a:rPr>
              <a:t>Câu 3: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5400">
                <a:solidFill>
                  <a:srgbClr val="00B0F0"/>
                </a:solidFill>
                <a:latin typeface="iCiel Cadena" panose="02000503000000020004" pitchFamily="2" charset="0"/>
              </a:rPr>
              <a:t>Hãy đọc đoạn </a:t>
            </a:r>
            <a:r>
              <a:rPr lang="en-US" sz="5400">
                <a:solidFill>
                  <a:srgbClr val="C00000"/>
                </a:solidFill>
                <a:latin typeface="iCiel Cadena" panose="02000503000000020004" pitchFamily="2" charset="0"/>
              </a:rPr>
              <a:t>“Chỉ cần điểm qua … 12 tuổi, giải ba”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5400">
                <a:solidFill>
                  <a:srgbClr val="00B0F0"/>
                </a:solidFill>
                <a:latin typeface="iCiel Cadena" panose="02000503000000020004" pitchFamily="2" charset="0"/>
              </a:rPr>
              <a:t>Cho biết điều gì cho thấy các em có nhận thức tốt về chủ đề cuộc thi?</a:t>
            </a:r>
          </a:p>
        </p:txBody>
      </p:sp>
    </p:spTree>
    <p:extLst>
      <p:ext uri="{BB962C8B-B14F-4D97-AF65-F5344CB8AC3E}">
        <p14:creationId xmlns:p14="http://schemas.microsoft.com/office/powerpoint/2010/main" val="4266461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087" y="140212"/>
            <a:ext cx="1906819" cy="23107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535787-FEFC-4D86-BE47-7677697BBC22}"/>
              </a:ext>
            </a:extLst>
          </p:cNvPr>
          <p:cNvSpPr txBox="1"/>
          <p:nvPr/>
        </p:nvSpPr>
        <p:spPr>
          <a:xfrm>
            <a:off x="1007882" y="0"/>
            <a:ext cx="10176236" cy="59677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</a:rPr>
              <a:t>Câu 4: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5400">
                <a:solidFill>
                  <a:srgbClr val="00B0F0"/>
                </a:solidFill>
                <a:latin typeface="iCiel Cadena" panose="02000503000000020004" pitchFamily="2" charset="0"/>
              </a:rPr>
              <a:t>Hãy đọc đoạn: </a:t>
            </a:r>
            <a:r>
              <a:rPr lang="en-US" sz="5400">
                <a:solidFill>
                  <a:srgbClr val="C00000"/>
                </a:solidFill>
                <a:latin typeface="iCiel Cadena" panose="02000503000000020004" pitchFamily="2" charset="0"/>
              </a:rPr>
              <a:t>“60 bức tranh … sáng tạo đến bất ngờ”.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5400">
                <a:solidFill>
                  <a:srgbClr val="00B0F0"/>
                </a:solidFill>
                <a:latin typeface="iCiel Cadena" panose="02000503000000020004" pitchFamily="2" charset="0"/>
              </a:rPr>
              <a:t>Cho biết những nhận xét nào thể hiện sự đánh giá cao khả năng thẩm mĩ của các em?</a:t>
            </a:r>
          </a:p>
        </p:txBody>
      </p:sp>
      <p:pic>
        <p:nvPicPr>
          <p:cNvPr id="5" name="图片 13">
            <a:hlinkClick r:id="rId4" action="ppaction://hlinksldjump"/>
            <a:extLst>
              <a:ext uri="{FF2B5EF4-FFF2-40B4-BE49-F238E27FC236}">
                <a16:creationId xmlns:a16="http://schemas.microsoft.com/office/drawing/2014/main" id="{804D77A6-FCA4-4F65-AFCE-58C2BB683D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4" y="4118105"/>
            <a:ext cx="1926122" cy="250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19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40337" y="1095078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2779992" y="2370896"/>
            <a:ext cx="617348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KHÁM PHÁ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C6B28B-4A7E-43BA-9DB3-A0587AA8AE05}"/>
              </a:ext>
            </a:extLst>
          </p:cNvPr>
          <p:cNvSpPr txBox="1"/>
          <p:nvPr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EEF2C8-8595-44AA-99BB-1C9353EAE7AF}"/>
              </a:ext>
            </a:extLst>
          </p:cNvPr>
          <p:cNvSpPr txBox="1"/>
          <p:nvPr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19" name="Picture 18" descr="A picture containing diagram&#10;&#10;Description automatically generated">
            <a:extLst>
              <a:ext uri="{FF2B5EF4-FFF2-40B4-BE49-F238E27FC236}">
                <a16:creationId xmlns:a16="http://schemas.microsoft.com/office/drawing/2014/main" id="{F1437486-108A-4003-9D9A-CAF8B91274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0FD1A29D-BC17-42E4-AC79-C10CE868B3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50402BBE-03F3-485C-A6F1-122789E66A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22" name="Picture 21" descr="A picture containing diagram&#10;&#10;Description automatically generated">
            <a:extLst>
              <a:ext uri="{FF2B5EF4-FFF2-40B4-BE49-F238E27FC236}">
                <a16:creationId xmlns:a16="http://schemas.microsoft.com/office/drawing/2014/main" id="{5813E77D-81F3-4639-AEC7-167F1293EE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00D9F47-0F66-4EED-A048-4D55007ED9A9}"/>
              </a:ext>
            </a:extLst>
          </p:cNvPr>
          <p:cNvSpPr txBox="1"/>
          <p:nvPr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24" name="Picture 2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C4E940B-88F8-4B9D-A932-5F57A0027B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81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C3F962-64AD-443C-BF58-C47342F03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8B69A4-BD88-480A-95AA-71C01E45EF99}"/>
              </a:ext>
            </a:extLst>
          </p:cNvPr>
          <p:cNvSpPr/>
          <p:nvPr/>
        </p:nvSpPr>
        <p:spPr>
          <a:xfrm>
            <a:off x="241475" y="1871388"/>
            <a:ext cx="86677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>
                <a:ln w="381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ĐOÀN THUYỀN</a:t>
            </a:r>
            <a:endParaRPr lang="en-US" sz="9600" b="0" cap="none" spc="0">
              <a:ln w="38100">
                <a:solidFill>
                  <a:srgbClr val="002060"/>
                </a:solidFill>
              </a:ln>
              <a:solidFill>
                <a:srgbClr val="00B0F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18D5DA-AAA7-4600-86E6-F94F03BA6BC1}"/>
              </a:ext>
            </a:extLst>
          </p:cNvPr>
          <p:cNvSpPr/>
          <p:nvPr/>
        </p:nvSpPr>
        <p:spPr>
          <a:xfrm>
            <a:off x="1906994" y="3445666"/>
            <a:ext cx="533671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>
                <a:ln w="381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ĐÁNH CÁ</a:t>
            </a:r>
          </a:p>
        </p:txBody>
      </p:sp>
    </p:spTree>
    <p:extLst>
      <p:ext uri="{BB962C8B-B14F-4D97-AF65-F5344CB8AC3E}">
        <p14:creationId xmlns:p14="http://schemas.microsoft.com/office/powerpoint/2010/main" val="251971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4" t="-3740" r="1054" b="-2652"/>
          <a:stretch/>
        </p:blipFill>
        <p:spPr>
          <a:xfrm>
            <a:off x="7711100" y="-1419274"/>
            <a:ext cx="6430852" cy="67837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22D982-FC70-4278-92D3-56BDC014E8C0}"/>
              </a:ext>
            </a:extLst>
          </p:cNvPr>
          <p:cNvSpPr/>
          <p:nvPr/>
        </p:nvSpPr>
        <p:spPr>
          <a:xfrm>
            <a:off x="2267067" y="345999"/>
            <a:ext cx="76578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latin typeface="UTM Loko" panose="02040603050506020204" pitchFamily="18" charset="0"/>
              </a:rPr>
              <a:t>Đoàn thuyền đánh cá</a:t>
            </a:r>
            <a:endParaRPr lang="en-US" sz="5400" b="0" cap="none" spc="0">
              <a:ln w="28575">
                <a:solidFill>
                  <a:srgbClr val="002060"/>
                </a:solidFill>
              </a:ln>
              <a:solidFill>
                <a:schemeClr val="bg1"/>
              </a:solidFill>
              <a:latin typeface="UTM Lok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ABA2E1-DBCC-439F-89EC-10C55B5E3AB8}"/>
              </a:ext>
            </a:extLst>
          </p:cNvPr>
          <p:cNvSpPr txBox="1"/>
          <p:nvPr/>
        </p:nvSpPr>
        <p:spPr>
          <a:xfrm>
            <a:off x="281702" y="1187934"/>
            <a:ext cx="619165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Mặt trời xuống biển như hòn lửa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Sóng đã cài then, đêm sập cửa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Đoàn thuyền đánh cá lại ra khơi,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Câu hát căng buồm cùng gió khơi.</a:t>
            </a:r>
            <a:endParaRPr lang="en-US" sz="2400" b="1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Hát rằng: cá bạc </a:t>
            </a:r>
            <a:r>
              <a:rPr lang="en-US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</a:t>
            </a:r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iển Đông lặng,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Cá thu </a:t>
            </a:r>
            <a:r>
              <a:rPr lang="en-US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</a:t>
            </a:r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iển Đông như đoàn thoi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Đêm ngày dệt biển muôn luồng sáng.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Đến dệt lưới ta, đoàn cá ơi!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233FB9-0681-4BDD-ACCD-FAD00F2ECC71}"/>
              </a:ext>
            </a:extLst>
          </p:cNvPr>
          <p:cNvSpPr txBox="1"/>
          <p:nvPr/>
        </p:nvSpPr>
        <p:spPr>
          <a:xfrm>
            <a:off x="5795588" y="1177495"/>
            <a:ext cx="628893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 hát bài ca gọi cá vào,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Gõ thuyền đã có nhịp trăng cao,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Biển cho ta cá như lòng mẹ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Nuôi lớn đời ta tự buổi nào.</a:t>
            </a:r>
            <a:endParaRPr lang="en-US" sz="2400" b="1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Sao mờ, kéo lưới kịp trời sáng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 kéo xoăn tay chùm cá nặng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Vảy bạc đuôi vàng loé rạng đông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Lưới xếp buồm lên đón nắng hồng.</a:t>
            </a:r>
            <a:endParaRPr lang="en-US" sz="2400" b="1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Câu hát căng buồm với gió khơi,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Đoàn thuyền chạy đua cùng mặt trời</a:t>
            </a:r>
            <a:r>
              <a:rPr lang="en-US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Mặt trời đội biển nhô màu mới</a:t>
            </a:r>
            <a:r>
              <a:rPr lang="en-US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Mắt cá huy hoàng muôn dặm phơi.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r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Huy Cận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8CEF3256-B2D2-4440-BCF9-C5582BA0A6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56" y="5020005"/>
            <a:ext cx="1110462" cy="1194375"/>
          </a:xfrm>
          <a:prstGeom prst="rect">
            <a:avLst/>
          </a:prstGeom>
        </p:spPr>
      </p:pic>
      <p:pic>
        <p:nvPicPr>
          <p:cNvPr id="9" name="Picture 8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C3931304-84B7-4C1B-A648-0DE9DDBFA2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50" y="5020004"/>
            <a:ext cx="1110462" cy="1194375"/>
          </a:xfrm>
          <a:prstGeom prst="rect">
            <a:avLst/>
          </a:prstGeom>
        </p:spPr>
      </p:pic>
      <p:pic>
        <p:nvPicPr>
          <p:cNvPr id="10" name="Picture 9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B124A716-43C5-4CFB-8E48-D919313029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067" y="5020002"/>
            <a:ext cx="1110462" cy="1194375"/>
          </a:xfrm>
          <a:prstGeom prst="rect">
            <a:avLst/>
          </a:prstGeom>
        </p:spPr>
      </p:pic>
      <p:pic>
        <p:nvPicPr>
          <p:cNvPr id="11" name="Picture 10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A2F92EB8-ADD5-4E8C-8E64-48A9E39D3B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87" y="5020002"/>
            <a:ext cx="1110462" cy="119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985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F993DDB0-3113-48CB-9937-930E09C758B9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DGHzUo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Axh81K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DGHzUq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MYfNSi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MYfNSm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MYfNSj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MYfNSnL80YFnAAAAawAAABwAAAB1bml2ZXJzYWwvbG9jYWxfc2V0dGluZ3MueG1sDcw7CsNADEXR3qsQ6p1P58JjdymDIc4ChP0IBo0UZkRIdp/pbnG44/zNSh+Uerglvp4uTLDN98NeiZ/rrR+Yaojtom5IbM40T92ovok+ENFgpbfKD2VFbhG4S25yKaiwkGhnPk/dH1BLAwQUAAIACABElFdHI7RO+/sCAACwCAAAFAAAAHVuaXZlcnNhbC9wbGF5ZXIueG1srVXfT9swEH4u0v6HyO/YLR0DqgTEkNAexoTUse2tMombeE3izHYI5a/f2c7vpWxIe2iVnO/77nz33cW/es5S74lJxUUeoAWeI4/loYh4Hgfo4evt8Tm6unx35Bcp3TPp8ShAZc4NgKbIi5gKJS80gO+pTgLUM2BgRl4huZBc74H7FLjbSCdL9O5oBi65ClCidbEipKoqzBUg8liJtDQkCociI4VkiuWaSeLSQF6DXem/o+GXiZzofcFUD1notweuSVqOZ8UHJNUSCxmTk/l8QX7cfV6HCcvoMc+VpnnIkAeVnNlSPtJwdyeiMmXK2Ga+S3LNtDZJWNvM1yu+OM89JcMAOYdNxpSiMVM4zWNEHJZMgP1tSlVS86gBreFVO17zWr+Ned80brZzpHMuyseUqwSO+pDOOgn0yTCqn9nrWgU9NAq6NUzIk+xXySWL7Ou3VozzBXIBW8XZPLGqQjiAp1saaiH3NwADFdUdxG3TsGsatqCWA7fR1x0Fam67ZVSXkjWlmvlPPGLiC5WSGllcalkyn4yMNZYMwT5xV66b1DXET3SWnv5Db4zfqDU/1WudsYD/0ZhPQNTWhOcRe77l4KNZBjXVDIptbFgXKTYxu5xU+Zj1dD0wuRzrpsBFPE1lzGAMI6op6ezkEJRJqsAlLOUI2zs4CE54nKTw05MM49ODNBmVu0mG3sFBcCrC3QS0NbdlJOM6jsTUKsgnE+vED0ulRcZfrDwHe0avrA5fG7nm6Lrg7cHZ/I9RHMRoBnOLJlaXeertq+bw3sypVp3PpnCWgVphHpguC+fVzEJZjHwitqVlqm/6OTX7sAcd5Tw1HdNc30HvolrzF+ZVPDJfusXS1CRhRjMB+nC+7DFAP2G7DMJb06GIW5E3dcCY2Df3byvabPm6da7rhzrsQw2fOKscxs3UR1BHLEWZR6Me4qL7iKgUdtq1ZNRL2RZutDgBkYoiQO/hob7zxelFd+WzxUWDtXndu8Aulzes9DrhTkGk1nV7Eb/eDfD4G1BLAwQUAAIACAAxh81KsIcj9GwBAAD3AgAAKQAAAHVuaXZlcnNhbC9za2luX2N1c3RvbWl6YXRpb25fc2V0dGluZ3MueG1sjVLbSiQxEH33K4I/MEkqt4Z2ILeWeVHRAZ+b6ezSrKaXTsRlycebdncYR0c09VR1Tp2iKqdNv8Zon1KeHse/fR6neBdyHuPPtD5DqN1ND9N8M4cUclodKvdjHKbnTfwxLbVaTbmPQz8PdkHTGqPu9SEltXKqZswwiiTz1CvkPLcVa8A1YCvmKLHt6p3EP9057ELMp1Xb1RH6sWETU5jzJg7hzxqO2W+h4w0u534YKy+tBVui7KcWx5ZAjHDJfaEaAASy3BGHi5SN1AR5zDiGYhQFCohwThpRiKQcatY1oqow3wjEJGPUFepp7UZaG0dtkdAQous0rxpbus5IjBEhBJgrXEBnMKpsqBoa1HJAcGBAFG00UYA625mOFe+8sBwp6gXGhRkDGB+Oe9ju7bkO1W+vsz/nF4Inv+AkunhrdcJc7e5pnit5Gx5/P/Q5oHG4OL+59Xf+aqu3m+ur8/++fPXwnrWYtW79qbdfAFBLAwQUAAIACAAyh81KKoo35ocRAADwYQAAFwAAAHVuaXZlcnNhbC91bml2ZXJzYWwucG5n7d35V5LZ/wBwSzMnZ6LNzCxtmrTFBdQaMxdabNKRcp3UUtHUbDM1MxRZUqexRSV1yl2aXNolbdLcwCUl1KAJldKUCoUQlRCRHT70nZrPjH7mD/ie83AOeLj3Oc+9r/vc1R/eXPI6sO+bRasXaWlpfePu5uqjpaUD09LSjtPT1aSodlvu0/yZF++zb7dWFXUNV/NFJ2rX/l1aWtU4fUXYAs33r2LdAuO1tBa3f3rPI8fcjtDSCrvg7rrLLzFkYgh+5UGkkixQ5qO0nM8f0Aa15X60fJr1I2TTj67Oesvn2yyZeAYp/+i6/kXaMv35e3QueXkqtFOQlYEUmWhtk2JIfu5BPZ926NFRwjYm45f99RxaaX0Vo6c0iU/rIT4uUEim6Z72/GbxMLsEMVwvkbKLYmTcr1eFnp+n+/ePtz+sXqUsO+S2LZuLO8yCukjephlLu6643DTU/hrSovX3j/s2XtERiid65qZYRXXAzZW2/8yGtOxM1u5zGyM/oEHVTcqw+3dgJvsyI2aVdyM95YRZ3RjvbFAiTh9Bmyz4Z/b5lEjtvh9PK5V8rCEMVjWnuudTwN/4WdRXWFrlmUWNZMzO/xC5E+K9xMBVd3ZGvtESWJN3Ytmc+81rLWf8/CyiB203S3PV+CHEe+lPc2/1EEK5l7OM0zO37JY2171+S41ml9HSVu6/1HfnkP3sFq2fp7/cwHtvxJw66ec2bdkcR82YbQ/RtYT5uRpkz75ek4w0sFnQCyAABIAAEAACQAAIAAEgAASAABAAAkAACAABIAAEgAAQAAJAAAgAASAABIAAEAACQAAIAAEgAASAABAAAkAACAABIAAEgAAQAAJAAAgAASAABIAAEAACQAAIAAEgAASAABAAAkAACAABIAAEgAAQAAJAAAgAASAABIAAEADi/xEiRdo28ojmMij5H9ECz6eo7WO7wxLT5sbR0z1tvy4/4FXAKpvZYQFbes6Hvs9sM14wJ6KgnvnRg0cPzk6FxP57+/5b8jXY5sg5dX12HkyZZz6/bOfdF7PKWKspOvVSaJvW7Cr5C5xhLtKR3Oce4Obfk6YoG+1xTlPP2CkLTbbX40Vn+rr9wVHNTWvH8hjeo/8s0NoeokTNrIDmBctt+ziNImEdSRk97RDTrBJtZXEZKswtSSJZVQwNyUdJ3qUXmaol5I2GbtaNTcgk3uhMVrupyT9jKcK1+UT5JEVVof52100XzgNGNOWcM7Ue7UJiB52AVLNF8B14aTsrdOpNPK3kJ0uj9MNgBHL7SRP1BcOQV720bTh5u6kqVkh15KMm4uBoUd9zMEZw5Qqe5iIfv8t5zBYLt3djlzQJOo3hJUo+Vi0fpGKQYFFiI/XR5Kk3TKhaShs0ATczgn+oei8OQAaaoKf/eB5J4PxWWoUsOLq3dlz+wlE4Tc3/8vRzUmQe077KRZe2eYdy40qT2AUdNDNe3PVSWr1L0+TM3fRlcRAHxuqfwOKfSNWMjdWIoQRGx8buk6XiZvGw/DH53isfUgi+mEGLwQiLDNWNbGlScbta694jgpdPlKqZj+a/VzPqD0pWIbxBjfLJRkRnFbIBWYwcQDbFgUdvrn+qBxap8yZPFWULatZOJQfN1PTyDhH2BLpcbw4H0+8/W4w9HFDDffdXhamvdypHh1g4KCY8vPXiGg/E2SqbiInuYATqGjPnu8XmJ+EvfFFNZk6Udt7yHtnIExViP+ROJKXWM/+kN0S5IeG+Vk5eB2tSnM7Q+5alOBHsnV2uStb5RfDwcniCv4hpUN9ZkvnW1oTglNHhveAi9/2IMVPS2f/BtvRcXjYai0Ou7bzJrcmrCOG8kwa0juy4fpx8KDtJPsCf6K53sP/cr7abaYuarTwF8b33MAXXqYq7WJIvCpPA8OA8nHmXSillfpWE4rYNtHjjY2mkkfBBs8D8IKapJas7qFLsFfabKtmkZsuGDNG+C4Sle7ekwvCYxNteNvArGWZ/VNlTg3+YUTqPiS1ueYC7L27xADMHEFsGTfifahKQvXZqR/IAL/nwuX5q4ZcObufFHHy/AloN7ez+fbo2NoMp7C3lDPA5NWcPimJbI2ihtosR0ZA7pFY8FntFuqBvIze84yF7yokahoWcamxcCmMLQlfDahdcr0+PxpFWbDhnZASmE0nkgbxI7qjj08GE5uXOI5HTv6c3OztAOeTPY+HWsRtEJ5Y5lpkjJb/2QMQGm+YxucxbxK1RXMt+pyBIfWVozUSyb4b+3as+IEOPKjGowFffvDFDz5ynfj21jT/tRBURSxxiOM8/3xDxsmW/yvzW4M2nLwOZ3KtxJSSskk7x4FRPx7aOrE51R2+mVvHjfarLiYZdhTF6DWcLTEqVYX7wg3aZfnR+mA/JRcnAVTLbI5BUkZkfHSs9hgLlyh4LlF6dLPiMM8za7swHfvVMZDWEokhMjg/5axo8bpw48ZgxgNqcFSNrUIID4VilKO0mZa2+edFr3PHjDeNh6SvuhDftOSw0c8hTxj8QXUpakCsgjPSqT8tvpeMENQhsaQLVwKZTXFaAcffryGnIW3TouxOZ522VlQT6rTscu8z1BjsqPe1Am+hCuK1t24GpZBiJyyvMG+1NpZiqPqY/wLb0ydOD+QsbimZk+JmF0ZNk5ecpF62bpSRsNZlK4trgz1Fe2WD5vqjhdNXJwlRKin6u7OfEBtdXumcZeYcywB130j2x1s6kCvv5ILg66wm1gThSgcnaaUslrO9IDLDa10nw1BR7cTNLUImwf/+D8/3dXZHq+c9f5p3q676uMmEVEfu7m9mR9ZYDa05sSeIE8nuHMfKJK6cbJrg6uSIiqNnek3//80L2NuibNVOeegz4m+dY1Zg/STYWTpc9SZJ9NISj4oS9vp7RGJUQz5wR8Go5vqQZhZAGR11olaiFuCReUl/7GDYXV8aLy5u0QGNEEpFmTtiOHhDY9vO8SSEEehWjziSE4w/Cl4Yrkc5MmUi2JpRB5yevZI06j8gL9MwX6uaaXTWZBBnpuhxWZhGHBRgZ9xY8s4fd/UgW0/p08Ne6zX8F0rXVjFWLma+0WcfZcAFEleyaJstPYODsmSjhPWYyg9ULX9zP3+YyWaK+ksMnqVUduVmrspusPWKMKcJCPHnrW7+nt01ZjE544unkEp7UD3bXVLQDx6h7765cxakWeqnF54N5wscEGpFJc4Usha20GHlpXJIu1z5JaYnkP7NOJm/Kf/g4orvdKOzz+ncnpW4YybsRYKtKPY1aBj24hO45vg9SgFkGj2NpJj6i1VkY/ugguR2r5MHBJtiG4dscX+iWwvuZ8+jkw8jkV5ykLByDJzL2JFnkB80oyPReXvAfETplSatWcxyb09Ahk1L6r5kVwgJokKY+R7ZutsXxQdV7UikBv/aoEYPCiMxtf4X9rUu5J/GPq72QVS27jdtVtyBXJoKqBLi6B9bXNdcHw1huHbkyb/j7Gs8NAVMkmrBYtYBz0VWukytrJjtk7e2qHX1Wner+OmCHaavrukvZ5bedMHxoee0QKbTtZ7H+X2MsYdWrjXo9+KOWTmPLxTKH3W5W6ytby124pkxEuGp7+J2a6P3OmTrh12yJaoreIiGYHihHWpUIBjh2cCSDdwh8uKRVorIQNVih3akoM9v13s4TZ6ttlcosA9iY+FPhG/TMNSs39HuSYhQM3gnD9hP62l+2z0hUVz+c2AkJI91DE+zlf1YniJCCTm2pDa2xOpsRE7DD5TfT6jKTut270eocbl5eBpxwDKJ0CMZlvPBROxLX3CJGRDIZ4ZRBFxrCMrKTF0zgVF2gKBIeME7Kkg+QVkQx8t7omcMxrM7NbUmtA6KHaOtEp+fLSgUfL397QaSS85lOM6/CizaWJr6vxYOgio/sRqZysoOlt5EhXxw7sRbZRG8wbB35fbJ9MF3+ZYdUdOJt9j6T147fZ+ACOfq5UtJBO3VO8VIQOy6U63FmTFyEsesVjG4XYt3NpWsSuSG5nG3OuKX2neJgI7iPHTzf0ll92So82FatsmIdxxnAujpfSgPyLS1hLrIPZc/FJLVy/97s1AYeh+4JRQu2i56ItnJbk1FYtwTbWDdIAbHMhN4ZTCPQC5DBzaCwL1sp4um31/xD6nNCz7y2XzOkmVI78172qK8Vb2M+Odvg91oUucXj2yMTbqETwtczZg6ik/QLz2rBlPpxKaPmqGv58U2F6vge8iLzyO/QRYL98Kh5Ff0bQC6StxXVEau9x+J4x1+miSWq87yI0AlHtjeH3HZKlXUIIjhH50508roc/1wl5EaJmt0f6LK5R/fVYPWPVMmqc/etz2l6hdPNjEh3ZxWqomaG9YG3yFwkz8AuTjwMKcC6H1AiFmTLxjJkNRUCZ68xaQYjWQWev/a7/F8voYdLdXLdIUmsTHtrYi+7RrORSB+KpzkXaZ4RooiknIjBlL42UrDtSfWSlxZQBH5Xc9ogp6R7+ngOYlq0+IxiefhgadWwzeH8cXFr+2/iD9ySzxX9ujgtxVOzZT3yVTbq6x3oN7IN6ppYb1NTBqtHbVa0SItl3NovHFwJ6iTsx5Iuf8VicNRPT8t2WA55yhSdPBsoTvayeOmesbixd40hzB0E2ZU/kJJpvFfVLWNalCzSjYUCZe5jJVjpRx7hnqp1DoIUaIbk0SqRswfbu9xa7ImV0TtoMrUwHTr9Yk8RXjGy8QiloCNn6ZOnOaOhv9Mc89BplHzZRCF4kbmLl2Nv2a2oi5+7XszbB3XDA47548sNDowev34K39WdVAIm8wgkor/lnUdN4ZpdEejYhBNXsw1ulERlV+4qX/QK5eBD+h5dXChGyQeZK2E6ucaNfoFIcuP0Rx4yGY50cFKwsbEjWUM2nxvna21w87RP47GaEXWDizX0GpNTzykddLyuZ/6IDz/DbxZjop1reN2n2Ba5MWjeYc2ZYH3+uKSyiyFaHM8F6YHE81Z82ZK/6G7RTJrDWwotpcQqXLfnO/EdrEEUE9xhxDkWZivV8YRwpc4BKHcqV9NLiPzQPNX5jx9DTNfVx4i/bD1MMZJ3u5i0CCbOg99Ltyog+YIZJRI0Ey0eSus3W2n+iPQN81OP1jSuRa5UbCMwc+CsPaSTy1qYu4fI7R9AVImSLZXz3r1zOXbky2CRGd3mh1XPhHfFY5vMmByV7AFaCk+eeGwhfdPSFrFs/xh+4fDMfjgcIx0l3HRXqqOZ049VSWGaLp30y/LWEUlrOfFc7IRjHdqU/4LgGSRr72iXo2NHqUMOf9bZntySgHJq4JOr/aVnPY4SpsQ7+jgJ1/CGTzXPR1UpWbWQxI7BqxUcKBwFujyNN1BREcRHUhEBa5Vf/E4MkXbDVWfCSfxnP124Yap4u3Ah43W457e8iUYMrgK6TvO8UC9Y1kNmn1u5XHfMQjtLUM++40STla71iPLBxW8B821CshpYFXZuJiYLc+Ot4k9a0HGY6bLn7SBo047CXlY/fUP6ZFxzPF+zV/zl4yqsW5+w6TLBczxxY0gU/8qXJSg3JVxtNmwzf+eUEwNFTa7C0wgO6eEKsxNrYNSlgWdiPwXLryTmUT71aY8yyn+nrJLhPxKDla1dfz8oco7dUN2cCCKdeF9z7OFM/HC8AoWJtnTohN/sbC0f3pQlsu84uXg9uhitmqmf74aG5sp8fpYxpXkfFONR0EaJbRYyP+A96HK8Iq2tu8fqv8c+f23OtHS8kIal05IaSapL8uZU9ynjYiGLONVlUbTPFH3WV/3m43SU8pDzeDHcHtwIXTf7yP8qeiekQElve5iY3jrngKvp4Uc2t89JttNk2C+KWTHnLA4BmatlDNKay/Zf68798QCP/wvWL2eqz60b3vRvwfpFHYbw7Uv+x71bWvJ07157M6Dgp1+7xFfxHHfazbkiyjCzHBOkmXMEmj62z91n+Zx/cNx4kHLiOxbZv7Uc806z4PDZQho0JhnyY2Fh1+zfJ4Bq9+2+ewmGVZgWEHuaf1PrQrU0L/e9B1yrdoem/gdQSwMEFAACAAgAMofNSpXukX5LAAAAawAAABsAAAB1bml2ZXJzYWwvdW5pdmVyc2FsLnBuZy54bWyzsa/IzVEoSy0qzszPs1Uy1DNQsrfj5bIpKEoty0wtV6gAigEFIUBJoRLINUJwyzNTSjKAQgbmZgjBjNTM9IwSWyULA3O4oD7QTABQSwECAAAUAAIACAAxh81KFQ6tKGQEAAAHEQAAHQAAAAAAAAABAAAAAAAAAAAAdW5pdmVyc2FsL2NvbW1vbl9tZXNzYWdlcy5sbmdQSwECAAAUAAIACAAxh81KCH4LIykDAACGDAAAJwAAAAAAAAABAAAAAACfBAAAdW5pdmVyc2FsL2ZsYXNoX3B1Ymxpc2hpbmdfc2V0dGluZ3MueG1sUEsBAgAAFAACAAgAMYfNSrX8CWS6AgAAVQoAACEAAAAAAAAAAQAAAAAADQgAAHVuaXZlcnNhbC9mbGFzaF9za2luX3NldHRpbmdzLnhtbFBLAQIAABQAAgAIADGHzUoqlg9n/gIAAJcLAAAmAAAAAAAAAAEAAAAAAAYLAAB1bml2ZXJzYWwvaHRtbF9wdWJsaXNoaW5nX3NldHRpbmdzLnhtbFBLAQIAABQAAgAIADGHzUpocVKRmgEAAB8GAAAfAAAAAAAAAAEAAAAAAEgOAAB1bml2ZXJzYWwvaHRtbF9za2luX3NldHRpbmdzLmpzUEsBAgAAFAACAAgAMYfNSj08L9HBAAAA5QEAABoAAAAAAAAAAQAAAAAAHxAAAHVuaXZlcnNhbC9pMThuX3ByZXNldHMueG1sUEsBAgAAFAACAAgAMYfNSnL80YFnAAAAawAAABwAAAAAAAAAAQAAAAAAGBEAAHVuaXZlcnNhbC9sb2NhbF9zZXR0aW5ncy54bWxQSwECAAAUAAIACABElFdHI7RO+/sCAACwCAAAFAAAAAAAAAABAAAAAAC5EQAAdW5pdmVyc2FsL3BsYXllci54bWxQSwECAAAUAAIACAAxh81KsIcj9GwBAAD3AgAAKQAAAAAAAAABAAAAAADmFAAAdW5pdmVyc2FsL3NraW5fY3VzdG9taXphdGlvbl9zZXR0aW5ncy54bWxQSwECAAAUAAIACAAyh81KKoo35ocRAADwYQAAFwAAAAAAAAAAAAAAAACZFgAAdW5pdmVyc2FsL3VuaXZlcnNhbC5wbmdQSwECAAAUAAIACAAyh81Kle6RfksAAABrAAAAGwAAAAAAAAABAAAAAABVKAAAdW5pdmVyc2FsL3VuaXZlcnNhbC5wbmcueG1sUEsFBgAAAAALAAsASQMAANkoAAAAAA=="/>
  <p:tag name="ISPRING_PRESENTATION_TITLE" val="钓鱼的启示"/>
  <p:tag name="ISPRING_SCORM_PASSING_SCORE" val="100.000000"/>
  <p:tag name="ISPRING_OUTPUT_FOLDER" val="G:\第八批已完成作品\293675"/>
  <p:tag name="ISPRING_FIRST_PUBLISH" val="1"/>
  <p:tag name="ISPRING_SCORM_RATE_QUIZZES" val="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975</Words>
  <Application>Microsoft Office PowerPoint</Application>
  <PresentationFormat>Widescreen</PresentationFormat>
  <Paragraphs>219</Paragraphs>
  <Slides>29</Slides>
  <Notes>27</Notes>
  <HiddenSlides>4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9" baseType="lpstr">
      <vt:lpstr>Calibri Light</vt:lpstr>
      <vt:lpstr>UTM A&amp;S Graceland</vt:lpstr>
      <vt:lpstr>Arial</vt:lpstr>
      <vt:lpstr>Times New Roman</vt:lpstr>
      <vt:lpstr>Lato Regular</vt:lpstr>
      <vt:lpstr>Lato Light</vt:lpstr>
      <vt:lpstr>UTM Caviar</vt:lpstr>
      <vt:lpstr>SVN-Rio 2016</vt:lpstr>
      <vt:lpstr>iCiel Cadena</vt:lpstr>
      <vt:lpstr>UTM Spring</vt:lpstr>
      <vt:lpstr>Lato Hairline</vt:lpstr>
      <vt:lpstr>UTM Showcard</vt:lpstr>
      <vt:lpstr>等线</vt:lpstr>
      <vt:lpstr>UTM Gradoo</vt:lpstr>
      <vt:lpstr>等线 Light</vt:lpstr>
      <vt:lpstr>Calibri</vt:lpstr>
      <vt:lpstr>UTM Loko</vt:lpstr>
      <vt:lpstr>Office 主题</vt:lpstr>
      <vt:lpstr>Office 主题​​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Sky123.Org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Doan thuyen danh ca</dc:title>
  <dc:subject>Tap doc 4</dc:subject>
  <dc:creator>KTUTS</dc:creator>
  <cp:keywords>Uyen</cp:keywords>
  <cp:lastModifiedBy>Nguyen Huu Hieu</cp:lastModifiedBy>
  <cp:revision>148</cp:revision>
  <dcterms:created xsi:type="dcterms:W3CDTF">2017-08-17T00:31:41Z</dcterms:created>
  <dcterms:modified xsi:type="dcterms:W3CDTF">2022-01-23T17:01:42Z</dcterms:modified>
  <cp:version>J24</cp:version>
</cp:coreProperties>
</file>