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6" r:id="rId2"/>
    <p:sldId id="285" r:id="rId3"/>
    <p:sldId id="304" r:id="rId4"/>
    <p:sldId id="286" r:id="rId5"/>
    <p:sldId id="287" r:id="rId6"/>
    <p:sldId id="307" r:id="rId7"/>
    <p:sldId id="288" r:id="rId8"/>
    <p:sldId id="289" r:id="rId9"/>
    <p:sldId id="306" r:id="rId10"/>
    <p:sldId id="309" r:id="rId11"/>
    <p:sldId id="312" r:id="rId12"/>
    <p:sldId id="313" r:id="rId13"/>
    <p:sldId id="314" r:id="rId14"/>
    <p:sldId id="315" r:id="rId15"/>
    <p:sldId id="316" r:id="rId16"/>
    <p:sldId id="305" r:id="rId17"/>
    <p:sldId id="308" r:id="rId18"/>
    <p:sldId id="292" r:id="rId19"/>
    <p:sldId id="294" r:id="rId20"/>
    <p:sldId id="295" r:id="rId21"/>
    <p:sldId id="297"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UTM Aquarelle" panose="02040603050506020204" pitchFamily="18" charset="0"/>
      <p:regular r:id="rId28"/>
    </p:embeddedFont>
    <p:embeddedFont>
      <p:font typeface="UTM Mabella" panose="02040603050506020204" pitchFamily="18" charset="0"/>
      <p:regular r:id="rId29"/>
    </p:embeddedFont>
    <p:embeddedFont>
      <p:font typeface="UTM Showcard" panose="02040603050506020204" pitchFamily="18" charset="0"/>
      <p:regular r:id="rId30"/>
    </p:embeddedFont>
    <p:embeddedFont>
      <p:font typeface="UVN Nguyen Du" panose="04030805020802020802" pitchFamily="8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5DC1E3"/>
    <a:srgbClr val="5D881F"/>
    <a:srgbClr val="4C7E7B"/>
    <a:srgbClr val="FDE9C1"/>
    <a:srgbClr val="D3882C"/>
    <a:srgbClr val="B8DEF3"/>
    <a:srgbClr val="2571A4"/>
    <a:srgbClr val="28692E"/>
    <a:srgbClr val="766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p:scale>
          <a:sx n="11" d="100"/>
          <a:sy n="11" d="100"/>
        </p:scale>
        <p:origin x="2304" y="13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30-Mar-22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bình minh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10</a:t>
            </a:fld>
            <a:endParaRPr lang="en-US"/>
          </a:p>
        </p:txBody>
      </p:sp>
    </p:spTree>
    <p:extLst>
      <p:ext uri="{BB962C8B-B14F-4D97-AF65-F5344CB8AC3E}">
        <p14:creationId xmlns:p14="http://schemas.microsoft.com/office/powerpoint/2010/main" val="295767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11</a:t>
            </a:fld>
            <a:endParaRPr lang="en-US"/>
          </a:p>
        </p:txBody>
      </p:sp>
    </p:spTree>
    <p:extLst>
      <p:ext uri="{BB962C8B-B14F-4D97-AF65-F5344CB8AC3E}">
        <p14:creationId xmlns:p14="http://schemas.microsoft.com/office/powerpoint/2010/main" val="206081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hoàng hôn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12</a:t>
            </a:fld>
            <a:endParaRPr lang="en-US"/>
          </a:p>
        </p:txBody>
      </p:sp>
    </p:spTree>
    <p:extLst>
      <p:ext uri="{BB962C8B-B14F-4D97-AF65-F5344CB8AC3E}">
        <p14:creationId xmlns:p14="http://schemas.microsoft.com/office/powerpoint/2010/main" val="382771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buổi tối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198530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14</a:t>
            </a:fld>
            <a:endParaRPr lang="en-US"/>
          </a:p>
        </p:txBody>
      </p:sp>
    </p:spTree>
    <p:extLst>
      <p:ext uri="{BB962C8B-B14F-4D97-AF65-F5344CB8AC3E}">
        <p14:creationId xmlns:p14="http://schemas.microsoft.com/office/powerpoint/2010/main" val="226103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15</a:t>
            </a:fld>
            <a:endParaRPr lang="en-US"/>
          </a:p>
        </p:txBody>
      </p:sp>
    </p:spTree>
    <p:extLst>
      <p:ext uri="{BB962C8B-B14F-4D97-AF65-F5344CB8AC3E}">
        <p14:creationId xmlns:p14="http://schemas.microsoft.com/office/powerpoint/2010/main" val="222898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5CF34-66F3-453D-809E-38B3E71D659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7" name="Isosceles Triangle 6">
            <a:extLst>
              <a:ext uri="{FF2B5EF4-FFF2-40B4-BE49-F238E27FC236}">
                <a16:creationId xmlns:a16="http://schemas.microsoft.com/office/drawing/2014/main" id="{40A71C46-816D-49FE-9D88-32D1F4D37B8B}"/>
              </a:ext>
            </a:extLst>
          </p:cNvPr>
          <p:cNvSpPr/>
          <p:nvPr userDrawn="1"/>
        </p:nvSpPr>
        <p:spPr>
          <a:xfrm rot="881076">
            <a:off x="6776350" y="7793161"/>
            <a:ext cx="540519" cy="256863"/>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9" name="矩形: 圆角 11">
            <a:extLst>
              <a:ext uri="{FF2B5EF4-FFF2-40B4-BE49-F238E27FC236}">
                <a16:creationId xmlns:a16="http://schemas.microsoft.com/office/drawing/2014/main" id="{8935C758-5446-4152-993F-815981C233F3}"/>
              </a:ext>
            </a:extLst>
          </p:cNvPr>
          <p:cNvSpPr/>
          <p:nvPr userDrawn="1"/>
        </p:nvSpPr>
        <p:spPr>
          <a:xfrm>
            <a:off x="609601" y="647700"/>
            <a:ext cx="17068800" cy="8664868"/>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0A5680E-A9A9-40CD-AD66-2A43DCAD8D6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11" name="图片 10">
            <a:extLst>
              <a:ext uri="{FF2B5EF4-FFF2-40B4-BE49-F238E27FC236}">
                <a16:creationId xmlns:a16="http://schemas.microsoft.com/office/drawing/2014/main" id="{178844C1-79EE-4E6D-BB13-2EDA5B4DF0B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12" name="Picture 11">
            <a:extLst>
              <a:ext uri="{FF2B5EF4-FFF2-40B4-BE49-F238E27FC236}">
                <a16:creationId xmlns:a16="http://schemas.microsoft.com/office/drawing/2014/main" id="{98913EF3-0B10-47FD-AEFB-768E9391766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12739964" y="7671805"/>
            <a:ext cx="5222866" cy="2914359"/>
          </a:xfrm>
          <a:prstGeom prst="rect">
            <a:avLst/>
          </a:prstGeom>
        </p:spPr>
      </p:pic>
      <p:sp>
        <p:nvSpPr>
          <p:cNvPr id="13" name="Isosceles Triangle 12">
            <a:extLst>
              <a:ext uri="{FF2B5EF4-FFF2-40B4-BE49-F238E27FC236}">
                <a16:creationId xmlns:a16="http://schemas.microsoft.com/office/drawing/2014/main" id="{8FDC9509-A12B-41E4-9381-A232CC5448A1}"/>
              </a:ext>
            </a:extLst>
          </p:cNvPr>
          <p:cNvSpPr/>
          <p:nvPr userDrawn="1"/>
        </p:nvSpPr>
        <p:spPr>
          <a:xfrm rot="881076">
            <a:off x="14332932" y="7747897"/>
            <a:ext cx="754672" cy="358632"/>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8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5AEB2D4E-4C61-4788-9B9A-2FE418BCE06C}"/>
              </a:ext>
            </a:extLst>
          </p:cNvPr>
          <p:cNvSpPr/>
          <p:nvPr userDrawn="1"/>
        </p:nvSpPr>
        <p:spPr>
          <a:xfrm>
            <a:off x="838200" y="1104900"/>
            <a:ext cx="16611600" cy="792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a:extLst>
              <a:ext uri="{FF2B5EF4-FFF2-40B4-BE49-F238E27FC236}">
                <a16:creationId xmlns:a16="http://schemas.microsoft.com/office/drawing/2014/main" id="{5AAA9ABD-0AAE-4129-B3A6-24A9163535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8288001"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pic>
        <p:nvPicPr>
          <p:cNvPr id="5" name="Picture 4">
            <a:extLst>
              <a:ext uri="{FF2B5EF4-FFF2-40B4-BE49-F238E27FC236}">
                <a16:creationId xmlns:a16="http://schemas.microsoft.com/office/drawing/2014/main" id="{B2EBE740-349D-45B9-8EAC-FED42CD30BD4}"/>
              </a:ext>
            </a:extLst>
          </p:cNvPr>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5401" y="3924300"/>
            <a:ext cx="8587805" cy="6936305"/>
          </a:xfrm>
          <a:prstGeom prst="rect">
            <a:avLst/>
          </a:prstGeom>
        </p:spPr>
      </p:pic>
      <p:pic>
        <p:nvPicPr>
          <p:cNvPr id="7" name="图片 9">
            <a:extLst>
              <a:ext uri="{FF2B5EF4-FFF2-40B4-BE49-F238E27FC236}">
                <a16:creationId xmlns:a16="http://schemas.microsoft.com/office/drawing/2014/main" id="{853864D5-3521-4EF5-AEFA-9DC443D02D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8" name="图片 10">
            <a:extLst>
              <a:ext uri="{FF2B5EF4-FFF2-40B4-BE49-F238E27FC236}">
                <a16:creationId xmlns:a16="http://schemas.microsoft.com/office/drawing/2014/main" id="{94D75E0F-AE1D-424C-BB90-085E7FC5BC5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Tree>
    <p:extLst>
      <p:ext uri="{BB962C8B-B14F-4D97-AF65-F5344CB8AC3E}">
        <p14:creationId xmlns:p14="http://schemas.microsoft.com/office/powerpoint/2010/main" val="9596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30-Mar-22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5.jp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85EBCDBB-5B18-47FC-B629-3C675CB5C99A}"/>
              </a:ext>
            </a:extLst>
          </p:cNvPr>
          <p:cNvSpPr>
            <a:spLocks noChangeArrowheads="1"/>
          </p:cNvSpPr>
          <p:nvPr/>
        </p:nvSpPr>
        <p:spPr bwMode="auto">
          <a:xfrm>
            <a:off x="1219200" y="638770"/>
            <a:ext cx="449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6000" b="1" i="1">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Tập đọc</a:t>
            </a:r>
            <a:endParaRPr lang="zh-CN" altLang="en-US" sz="6000" b="1" i="1" dirty="0">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7" name="Picture 6" descr="A picture containing text, sign, tableware, dishware&#10;&#10;Description automatically generated">
            <a:extLst>
              <a:ext uri="{FF2B5EF4-FFF2-40B4-BE49-F238E27FC236}">
                <a16:creationId xmlns:a16="http://schemas.microsoft.com/office/drawing/2014/main" id="{30A15780-8D62-4127-9F05-249B1DC22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1" y="5892800"/>
            <a:ext cx="6934200" cy="98795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C5FEE0B-7965-4104-AA07-F5768A677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409700"/>
            <a:ext cx="21031200" cy="4228664"/>
          </a:xfrm>
          <a:prstGeom prst="rect">
            <a:avLst/>
          </a:prstGeom>
        </p:spPr>
      </p:pic>
    </p:spTree>
    <p:extLst>
      <p:ext uri="{BB962C8B-B14F-4D97-AF65-F5344CB8AC3E}">
        <p14:creationId xmlns:p14="http://schemas.microsoft.com/office/powerpoint/2010/main" val="2616635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tree, sky&#10;&#10;Description automatically generated">
            <a:extLst>
              <a:ext uri="{FF2B5EF4-FFF2-40B4-BE49-F238E27FC236}">
                <a16:creationId xmlns:a16="http://schemas.microsoft.com/office/drawing/2014/main" id="{209E3328-16C4-475C-944D-7B3D1A7F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18240"/>
            <a:ext cx="11887200" cy="7994142"/>
          </a:xfrm>
          <a:prstGeom prst="rect">
            <a:avLst/>
          </a:prstGeom>
        </p:spPr>
      </p:pic>
      <p:sp>
        <p:nvSpPr>
          <p:cNvPr id="8" name="TextBox 7">
            <a:extLst>
              <a:ext uri="{FF2B5EF4-FFF2-40B4-BE49-F238E27FC236}">
                <a16:creationId xmlns:a16="http://schemas.microsoft.com/office/drawing/2014/main" id="{A1D85479-A05F-4EC3-945E-22AC37FF44DC}"/>
              </a:ext>
            </a:extLst>
          </p:cNvPr>
          <p:cNvSpPr txBox="1"/>
          <p:nvPr/>
        </p:nvSpPr>
        <p:spPr>
          <a:xfrm>
            <a:off x="3399559" y="9029700"/>
            <a:ext cx="12098482" cy="830997"/>
          </a:xfrm>
          <a:custGeom>
            <a:avLst/>
            <a:gdLst>
              <a:gd name="connsiteX0" fmla="*/ 0 w 12098482"/>
              <a:gd name="connsiteY0" fmla="*/ 0 h 830997"/>
              <a:gd name="connsiteX1" fmla="*/ 697103 w 12098482"/>
              <a:gd name="connsiteY1" fmla="*/ 0 h 830997"/>
              <a:gd name="connsiteX2" fmla="*/ 1152236 w 12098482"/>
              <a:gd name="connsiteY2" fmla="*/ 0 h 830997"/>
              <a:gd name="connsiteX3" fmla="*/ 1607370 w 12098482"/>
              <a:gd name="connsiteY3" fmla="*/ 0 h 830997"/>
              <a:gd name="connsiteX4" fmla="*/ 1820533 w 12098482"/>
              <a:gd name="connsiteY4" fmla="*/ 0 h 830997"/>
              <a:gd name="connsiteX5" fmla="*/ 2033697 w 12098482"/>
              <a:gd name="connsiteY5" fmla="*/ 0 h 830997"/>
              <a:gd name="connsiteX6" fmla="*/ 2488831 w 12098482"/>
              <a:gd name="connsiteY6" fmla="*/ 0 h 830997"/>
              <a:gd name="connsiteX7" fmla="*/ 2943964 w 12098482"/>
              <a:gd name="connsiteY7" fmla="*/ 0 h 830997"/>
              <a:gd name="connsiteX8" fmla="*/ 3641067 w 12098482"/>
              <a:gd name="connsiteY8" fmla="*/ 0 h 830997"/>
              <a:gd name="connsiteX9" fmla="*/ 4459155 w 12098482"/>
              <a:gd name="connsiteY9" fmla="*/ 0 h 830997"/>
              <a:gd name="connsiteX10" fmla="*/ 5156258 w 12098482"/>
              <a:gd name="connsiteY10" fmla="*/ 0 h 830997"/>
              <a:gd name="connsiteX11" fmla="*/ 5490406 w 12098482"/>
              <a:gd name="connsiteY11" fmla="*/ 0 h 830997"/>
              <a:gd name="connsiteX12" fmla="*/ 6066525 w 12098482"/>
              <a:gd name="connsiteY12" fmla="*/ 0 h 830997"/>
              <a:gd name="connsiteX13" fmla="*/ 6884612 w 12098482"/>
              <a:gd name="connsiteY13" fmla="*/ 0 h 830997"/>
              <a:gd name="connsiteX14" fmla="*/ 7097776 w 12098482"/>
              <a:gd name="connsiteY14" fmla="*/ 0 h 830997"/>
              <a:gd name="connsiteX15" fmla="*/ 7794879 w 12098482"/>
              <a:gd name="connsiteY15" fmla="*/ 0 h 830997"/>
              <a:gd name="connsiteX16" fmla="*/ 8491982 w 12098482"/>
              <a:gd name="connsiteY16" fmla="*/ 0 h 830997"/>
              <a:gd name="connsiteX17" fmla="*/ 9068100 w 12098482"/>
              <a:gd name="connsiteY17" fmla="*/ 0 h 830997"/>
              <a:gd name="connsiteX18" fmla="*/ 9523234 w 12098482"/>
              <a:gd name="connsiteY18" fmla="*/ 0 h 830997"/>
              <a:gd name="connsiteX19" fmla="*/ 9857382 w 12098482"/>
              <a:gd name="connsiteY19" fmla="*/ 0 h 830997"/>
              <a:gd name="connsiteX20" fmla="*/ 10433500 w 12098482"/>
              <a:gd name="connsiteY20" fmla="*/ 0 h 830997"/>
              <a:gd name="connsiteX21" fmla="*/ 10767649 w 12098482"/>
              <a:gd name="connsiteY21" fmla="*/ 0 h 830997"/>
              <a:gd name="connsiteX22" fmla="*/ 10980813 w 12098482"/>
              <a:gd name="connsiteY22" fmla="*/ 0 h 830997"/>
              <a:gd name="connsiteX23" fmla="*/ 11314961 w 12098482"/>
              <a:gd name="connsiteY23" fmla="*/ 0 h 830997"/>
              <a:gd name="connsiteX24" fmla="*/ 11528125 w 12098482"/>
              <a:gd name="connsiteY24" fmla="*/ 0 h 830997"/>
              <a:gd name="connsiteX25" fmla="*/ 12098482 w 12098482"/>
              <a:gd name="connsiteY25" fmla="*/ 0 h 830997"/>
              <a:gd name="connsiteX26" fmla="*/ 12098482 w 12098482"/>
              <a:gd name="connsiteY26" fmla="*/ 398879 h 830997"/>
              <a:gd name="connsiteX27" fmla="*/ 12098482 w 12098482"/>
              <a:gd name="connsiteY27" fmla="*/ 830997 h 830997"/>
              <a:gd name="connsiteX28" fmla="*/ 11764333 w 12098482"/>
              <a:gd name="connsiteY28" fmla="*/ 830997 h 830997"/>
              <a:gd name="connsiteX29" fmla="*/ 11067230 w 12098482"/>
              <a:gd name="connsiteY29" fmla="*/ 830997 h 830997"/>
              <a:gd name="connsiteX30" fmla="*/ 10370127 w 12098482"/>
              <a:gd name="connsiteY30" fmla="*/ 830997 h 830997"/>
              <a:gd name="connsiteX31" fmla="*/ 9914994 w 12098482"/>
              <a:gd name="connsiteY31" fmla="*/ 830997 h 830997"/>
              <a:gd name="connsiteX32" fmla="*/ 9217891 w 12098482"/>
              <a:gd name="connsiteY32" fmla="*/ 830997 h 830997"/>
              <a:gd name="connsiteX33" fmla="*/ 9004727 w 12098482"/>
              <a:gd name="connsiteY33" fmla="*/ 830997 h 830997"/>
              <a:gd name="connsiteX34" fmla="*/ 8670579 w 12098482"/>
              <a:gd name="connsiteY34" fmla="*/ 830997 h 830997"/>
              <a:gd name="connsiteX35" fmla="*/ 8094461 w 12098482"/>
              <a:gd name="connsiteY35" fmla="*/ 830997 h 830997"/>
              <a:gd name="connsiteX36" fmla="*/ 7397358 w 12098482"/>
              <a:gd name="connsiteY36" fmla="*/ 830997 h 830997"/>
              <a:gd name="connsiteX37" fmla="*/ 7184194 w 12098482"/>
              <a:gd name="connsiteY37" fmla="*/ 830997 h 830997"/>
              <a:gd name="connsiteX38" fmla="*/ 6608076 w 12098482"/>
              <a:gd name="connsiteY38" fmla="*/ 830997 h 830997"/>
              <a:gd name="connsiteX39" fmla="*/ 5789988 w 12098482"/>
              <a:gd name="connsiteY39" fmla="*/ 830997 h 830997"/>
              <a:gd name="connsiteX40" fmla="*/ 5576824 w 12098482"/>
              <a:gd name="connsiteY40" fmla="*/ 830997 h 830997"/>
              <a:gd name="connsiteX41" fmla="*/ 4879721 w 12098482"/>
              <a:gd name="connsiteY41" fmla="*/ 830997 h 830997"/>
              <a:gd name="connsiteX42" fmla="*/ 4303603 w 12098482"/>
              <a:gd name="connsiteY42" fmla="*/ 830997 h 830997"/>
              <a:gd name="connsiteX43" fmla="*/ 3727485 w 12098482"/>
              <a:gd name="connsiteY43" fmla="*/ 830997 h 830997"/>
              <a:gd name="connsiteX44" fmla="*/ 3393336 w 12098482"/>
              <a:gd name="connsiteY44" fmla="*/ 830997 h 830997"/>
              <a:gd name="connsiteX45" fmla="*/ 3059188 w 12098482"/>
              <a:gd name="connsiteY45" fmla="*/ 830997 h 830997"/>
              <a:gd name="connsiteX46" fmla="*/ 2241100 w 12098482"/>
              <a:gd name="connsiteY46" fmla="*/ 830997 h 830997"/>
              <a:gd name="connsiteX47" fmla="*/ 2027936 w 12098482"/>
              <a:gd name="connsiteY47" fmla="*/ 830997 h 830997"/>
              <a:gd name="connsiteX48" fmla="*/ 1209848 w 12098482"/>
              <a:gd name="connsiteY48" fmla="*/ 830997 h 830997"/>
              <a:gd name="connsiteX49" fmla="*/ 633730 w 12098482"/>
              <a:gd name="connsiteY49" fmla="*/ 830997 h 830997"/>
              <a:gd name="connsiteX50" fmla="*/ 0 w 12098482"/>
              <a:gd name="connsiteY50" fmla="*/ 830997 h 830997"/>
              <a:gd name="connsiteX51" fmla="*/ 0 w 12098482"/>
              <a:gd name="connsiteY51" fmla="*/ 407189 h 830997"/>
              <a:gd name="connsiteX52" fmla="*/ 0 w 12098482"/>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98482" h="830997" fill="none" extrusionOk="0">
                <a:moveTo>
                  <a:pt x="0" y="0"/>
                </a:moveTo>
                <a:cubicBezTo>
                  <a:pt x="242148" y="-23203"/>
                  <a:pt x="555311" y="29545"/>
                  <a:pt x="697103" y="0"/>
                </a:cubicBezTo>
                <a:cubicBezTo>
                  <a:pt x="838895" y="-29545"/>
                  <a:pt x="942257" y="14893"/>
                  <a:pt x="1152236" y="0"/>
                </a:cubicBezTo>
                <a:cubicBezTo>
                  <a:pt x="1362215" y="-14893"/>
                  <a:pt x="1474842" y="30363"/>
                  <a:pt x="1607370" y="0"/>
                </a:cubicBezTo>
                <a:cubicBezTo>
                  <a:pt x="1739898" y="-30363"/>
                  <a:pt x="1729149" y="2413"/>
                  <a:pt x="1820533" y="0"/>
                </a:cubicBezTo>
                <a:cubicBezTo>
                  <a:pt x="1911917" y="-2413"/>
                  <a:pt x="1984744" y="24952"/>
                  <a:pt x="2033697" y="0"/>
                </a:cubicBezTo>
                <a:cubicBezTo>
                  <a:pt x="2082650" y="-24952"/>
                  <a:pt x="2289048" y="52874"/>
                  <a:pt x="2488831" y="0"/>
                </a:cubicBezTo>
                <a:cubicBezTo>
                  <a:pt x="2688614" y="-52874"/>
                  <a:pt x="2759605" y="25292"/>
                  <a:pt x="2943964" y="0"/>
                </a:cubicBezTo>
                <a:cubicBezTo>
                  <a:pt x="3128323" y="-25292"/>
                  <a:pt x="3376335" y="82553"/>
                  <a:pt x="3641067" y="0"/>
                </a:cubicBezTo>
                <a:cubicBezTo>
                  <a:pt x="3905799" y="-82553"/>
                  <a:pt x="4113725" y="73219"/>
                  <a:pt x="4459155" y="0"/>
                </a:cubicBezTo>
                <a:cubicBezTo>
                  <a:pt x="4804585" y="-73219"/>
                  <a:pt x="4839797" y="59179"/>
                  <a:pt x="5156258" y="0"/>
                </a:cubicBezTo>
                <a:cubicBezTo>
                  <a:pt x="5472719" y="-59179"/>
                  <a:pt x="5398531" y="31685"/>
                  <a:pt x="5490406" y="0"/>
                </a:cubicBezTo>
                <a:cubicBezTo>
                  <a:pt x="5582281" y="-31685"/>
                  <a:pt x="5822143" y="63030"/>
                  <a:pt x="6066525" y="0"/>
                </a:cubicBezTo>
                <a:cubicBezTo>
                  <a:pt x="6310907" y="-63030"/>
                  <a:pt x="6571084" y="90745"/>
                  <a:pt x="6884612" y="0"/>
                </a:cubicBezTo>
                <a:cubicBezTo>
                  <a:pt x="7198140" y="-90745"/>
                  <a:pt x="7032402" y="21951"/>
                  <a:pt x="7097776" y="0"/>
                </a:cubicBezTo>
                <a:cubicBezTo>
                  <a:pt x="7163150" y="-21951"/>
                  <a:pt x="7608458" y="44640"/>
                  <a:pt x="7794879" y="0"/>
                </a:cubicBezTo>
                <a:cubicBezTo>
                  <a:pt x="7981300" y="-44640"/>
                  <a:pt x="8310423" y="78073"/>
                  <a:pt x="8491982" y="0"/>
                </a:cubicBezTo>
                <a:cubicBezTo>
                  <a:pt x="8673541" y="-78073"/>
                  <a:pt x="8946486" y="4294"/>
                  <a:pt x="9068100" y="0"/>
                </a:cubicBezTo>
                <a:cubicBezTo>
                  <a:pt x="9189714" y="-4294"/>
                  <a:pt x="9298602" y="46127"/>
                  <a:pt x="9523234" y="0"/>
                </a:cubicBezTo>
                <a:cubicBezTo>
                  <a:pt x="9747866" y="-46127"/>
                  <a:pt x="9717331" y="23794"/>
                  <a:pt x="9857382" y="0"/>
                </a:cubicBezTo>
                <a:cubicBezTo>
                  <a:pt x="9997433" y="-23794"/>
                  <a:pt x="10184285" y="63524"/>
                  <a:pt x="10433500" y="0"/>
                </a:cubicBezTo>
                <a:cubicBezTo>
                  <a:pt x="10682715" y="-63524"/>
                  <a:pt x="10657668" y="758"/>
                  <a:pt x="10767649" y="0"/>
                </a:cubicBezTo>
                <a:cubicBezTo>
                  <a:pt x="10877630" y="-758"/>
                  <a:pt x="10912279" y="18344"/>
                  <a:pt x="10980813" y="0"/>
                </a:cubicBezTo>
                <a:cubicBezTo>
                  <a:pt x="11049347" y="-18344"/>
                  <a:pt x="11195925" y="30458"/>
                  <a:pt x="11314961" y="0"/>
                </a:cubicBezTo>
                <a:cubicBezTo>
                  <a:pt x="11433997" y="-30458"/>
                  <a:pt x="11463105" y="10473"/>
                  <a:pt x="11528125" y="0"/>
                </a:cubicBezTo>
                <a:cubicBezTo>
                  <a:pt x="11593145" y="-10473"/>
                  <a:pt x="11917518" y="4311"/>
                  <a:pt x="12098482" y="0"/>
                </a:cubicBezTo>
                <a:cubicBezTo>
                  <a:pt x="12144502" y="130213"/>
                  <a:pt x="12086284" y="224857"/>
                  <a:pt x="12098482" y="398879"/>
                </a:cubicBezTo>
                <a:cubicBezTo>
                  <a:pt x="12110680" y="572901"/>
                  <a:pt x="12078730" y="717509"/>
                  <a:pt x="12098482" y="830997"/>
                </a:cubicBezTo>
                <a:cubicBezTo>
                  <a:pt x="12001721" y="870825"/>
                  <a:pt x="11840217" y="793588"/>
                  <a:pt x="11764333" y="830997"/>
                </a:cubicBezTo>
                <a:cubicBezTo>
                  <a:pt x="11688449" y="868406"/>
                  <a:pt x="11404885" y="804194"/>
                  <a:pt x="11067230" y="830997"/>
                </a:cubicBezTo>
                <a:cubicBezTo>
                  <a:pt x="10729575" y="857800"/>
                  <a:pt x="10521539" y="806401"/>
                  <a:pt x="10370127" y="830997"/>
                </a:cubicBezTo>
                <a:cubicBezTo>
                  <a:pt x="10218715" y="855593"/>
                  <a:pt x="10044256" y="819063"/>
                  <a:pt x="9914994" y="830997"/>
                </a:cubicBezTo>
                <a:cubicBezTo>
                  <a:pt x="9785732" y="842931"/>
                  <a:pt x="9436112" y="767608"/>
                  <a:pt x="9217891" y="830997"/>
                </a:cubicBezTo>
                <a:cubicBezTo>
                  <a:pt x="8999670" y="894386"/>
                  <a:pt x="9063651" y="828601"/>
                  <a:pt x="9004727" y="830997"/>
                </a:cubicBezTo>
                <a:cubicBezTo>
                  <a:pt x="8945803" y="833393"/>
                  <a:pt x="8794831" y="826158"/>
                  <a:pt x="8670579" y="830997"/>
                </a:cubicBezTo>
                <a:cubicBezTo>
                  <a:pt x="8546327" y="835836"/>
                  <a:pt x="8241707" y="767141"/>
                  <a:pt x="8094461" y="830997"/>
                </a:cubicBezTo>
                <a:cubicBezTo>
                  <a:pt x="7947215" y="894853"/>
                  <a:pt x="7703586" y="783480"/>
                  <a:pt x="7397358" y="830997"/>
                </a:cubicBezTo>
                <a:cubicBezTo>
                  <a:pt x="7091130" y="878514"/>
                  <a:pt x="7275797" y="813303"/>
                  <a:pt x="7184194" y="830997"/>
                </a:cubicBezTo>
                <a:cubicBezTo>
                  <a:pt x="7092591" y="848691"/>
                  <a:pt x="6772784" y="799434"/>
                  <a:pt x="6608076" y="830997"/>
                </a:cubicBezTo>
                <a:cubicBezTo>
                  <a:pt x="6443368" y="862560"/>
                  <a:pt x="6180683" y="800785"/>
                  <a:pt x="5789988" y="830997"/>
                </a:cubicBezTo>
                <a:cubicBezTo>
                  <a:pt x="5399293" y="861209"/>
                  <a:pt x="5661262" y="828029"/>
                  <a:pt x="5576824" y="830997"/>
                </a:cubicBezTo>
                <a:cubicBezTo>
                  <a:pt x="5492386" y="833965"/>
                  <a:pt x="5217515" y="776327"/>
                  <a:pt x="4879721" y="830997"/>
                </a:cubicBezTo>
                <a:cubicBezTo>
                  <a:pt x="4541927" y="885667"/>
                  <a:pt x="4510626" y="769170"/>
                  <a:pt x="4303603" y="830997"/>
                </a:cubicBezTo>
                <a:cubicBezTo>
                  <a:pt x="4096580" y="892824"/>
                  <a:pt x="3855818" y="803669"/>
                  <a:pt x="3727485" y="830997"/>
                </a:cubicBezTo>
                <a:cubicBezTo>
                  <a:pt x="3599152" y="858325"/>
                  <a:pt x="3499735" y="793476"/>
                  <a:pt x="3393336" y="830997"/>
                </a:cubicBezTo>
                <a:cubicBezTo>
                  <a:pt x="3286937" y="868518"/>
                  <a:pt x="3153762" y="799461"/>
                  <a:pt x="3059188" y="830997"/>
                </a:cubicBezTo>
                <a:cubicBezTo>
                  <a:pt x="2964614" y="862533"/>
                  <a:pt x="2603784" y="815173"/>
                  <a:pt x="2241100" y="830997"/>
                </a:cubicBezTo>
                <a:cubicBezTo>
                  <a:pt x="1878416" y="846821"/>
                  <a:pt x="2099582" y="816397"/>
                  <a:pt x="2027936" y="830997"/>
                </a:cubicBezTo>
                <a:cubicBezTo>
                  <a:pt x="1956290" y="845597"/>
                  <a:pt x="1464767" y="734148"/>
                  <a:pt x="1209848" y="830997"/>
                </a:cubicBezTo>
                <a:cubicBezTo>
                  <a:pt x="954929" y="927846"/>
                  <a:pt x="896112" y="828596"/>
                  <a:pt x="633730" y="830997"/>
                </a:cubicBezTo>
                <a:cubicBezTo>
                  <a:pt x="371348" y="833398"/>
                  <a:pt x="191266" y="798566"/>
                  <a:pt x="0" y="830997"/>
                </a:cubicBezTo>
                <a:cubicBezTo>
                  <a:pt x="-24896" y="656694"/>
                  <a:pt x="14015" y="603274"/>
                  <a:pt x="0" y="407189"/>
                </a:cubicBezTo>
                <a:cubicBezTo>
                  <a:pt x="-14015" y="211104"/>
                  <a:pt x="42134" y="155613"/>
                  <a:pt x="0" y="0"/>
                </a:cubicBezTo>
                <a:close/>
              </a:path>
              <a:path w="12098482" h="830997" stroke="0" extrusionOk="0">
                <a:moveTo>
                  <a:pt x="0" y="0"/>
                </a:moveTo>
                <a:cubicBezTo>
                  <a:pt x="151558" y="-7714"/>
                  <a:pt x="264362" y="36869"/>
                  <a:pt x="334149" y="0"/>
                </a:cubicBezTo>
                <a:cubicBezTo>
                  <a:pt x="403936" y="-36869"/>
                  <a:pt x="858581" y="73122"/>
                  <a:pt x="1031252" y="0"/>
                </a:cubicBezTo>
                <a:cubicBezTo>
                  <a:pt x="1203923" y="-73122"/>
                  <a:pt x="1531427" y="46000"/>
                  <a:pt x="1728355" y="0"/>
                </a:cubicBezTo>
                <a:cubicBezTo>
                  <a:pt x="1925283" y="-46000"/>
                  <a:pt x="1838104" y="3978"/>
                  <a:pt x="1941518" y="0"/>
                </a:cubicBezTo>
                <a:cubicBezTo>
                  <a:pt x="2044932" y="-3978"/>
                  <a:pt x="2487866" y="4428"/>
                  <a:pt x="2638621" y="0"/>
                </a:cubicBezTo>
                <a:cubicBezTo>
                  <a:pt x="2789376" y="-4428"/>
                  <a:pt x="2892957" y="17473"/>
                  <a:pt x="3093755" y="0"/>
                </a:cubicBezTo>
                <a:cubicBezTo>
                  <a:pt x="3294553" y="-17473"/>
                  <a:pt x="3316959" y="14925"/>
                  <a:pt x="3427903" y="0"/>
                </a:cubicBezTo>
                <a:cubicBezTo>
                  <a:pt x="3538847" y="-14925"/>
                  <a:pt x="3842163" y="40013"/>
                  <a:pt x="4004021" y="0"/>
                </a:cubicBezTo>
                <a:cubicBezTo>
                  <a:pt x="4165879" y="-40013"/>
                  <a:pt x="4442878" y="37921"/>
                  <a:pt x="4701124" y="0"/>
                </a:cubicBezTo>
                <a:cubicBezTo>
                  <a:pt x="4959370" y="-37921"/>
                  <a:pt x="5186066" y="91490"/>
                  <a:pt x="5519212" y="0"/>
                </a:cubicBezTo>
                <a:cubicBezTo>
                  <a:pt x="5852358" y="-91490"/>
                  <a:pt x="5768581" y="17938"/>
                  <a:pt x="5853361" y="0"/>
                </a:cubicBezTo>
                <a:cubicBezTo>
                  <a:pt x="5938141" y="-17938"/>
                  <a:pt x="6085092" y="36788"/>
                  <a:pt x="6187509" y="0"/>
                </a:cubicBezTo>
                <a:cubicBezTo>
                  <a:pt x="6289926" y="-36788"/>
                  <a:pt x="6659970" y="29353"/>
                  <a:pt x="6884612" y="0"/>
                </a:cubicBezTo>
                <a:cubicBezTo>
                  <a:pt x="7109254" y="-29353"/>
                  <a:pt x="7148404" y="27857"/>
                  <a:pt x="7339746" y="0"/>
                </a:cubicBezTo>
                <a:cubicBezTo>
                  <a:pt x="7531088" y="-27857"/>
                  <a:pt x="7807454" y="178"/>
                  <a:pt x="8157834" y="0"/>
                </a:cubicBezTo>
                <a:cubicBezTo>
                  <a:pt x="8508214" y="-178"/>
                  <a:pt x="8705964" y="15060"/>
                  <a:pt x="8854937" y="0"/>
                </a:cubicBezTo>
                <a:cubicBezTo>
                  <a:pt x="9003910" y="-15060"/>
                  <a:pt x="8962923" y="19023"/>
                  <a:pt x="9068100" y="0"/>
                </a:cubicBezTo>
                <a:cubicBezTo>
                  <a:pt x="9173277" y="-19023"/>
                  <a:pt x="9556276" y="47703"/>
                  <a:pt x="9765203" y="0"/>
                </a:cubicBezTo>
                <a:cubicBezTo>
                  <a:pt x="9974130" y="-47703"/>
                  <a:pt x="10124716" y="12548"/>
                  <a:pt x="10341322" y="0"/>
                </a:cubicBezTo>
                <a:cubicBezTo>
                  <a:pt x="10557928" y="-12548"/>
                  <a:pt x="10690282" y="35284"/>
                  <a:pt x="10796455" y="0"/>
                </a:cubicBezTo>
                <a:cubicBezTo>
                  <a:pt x="10902628" y="-35284"/>
                  <a:pt x="10951261" y="12822"/>
                  <a:pt x="11009619" y="0"/>
                </a:cubicBezTo>
                <a:cubicBezTo>
                  <a:pt x="11067977" y="-12822"/>
                  <a:pt x="11162304" y="19410"/>
                  <a:pt x="11222782" y="0"/>
                </a:cubicBezTo>
                <a:cubicBezTo>
                  <a:pt x="11283260" y="-19410"/>
                  <a:pt x="11433277" y="3715"/>
                  <a:pt x="11556931" y="0"/>
                </a:cubicBezTo>
                <a:cubicBezTo>
                  <a:pt x="11680585" y="-3715"/>
                  <a:pt x="11910149" y="2677"/>
                  <a:pt x="12098482" y="0"/>
                </a:cubicBezTo>
                <a:cubicBezTo>
                  <a:pt x="12103517" y="148738"/>
                  <a:pt x="12071970" y="205963"/>
                  <a:pt x="12098482" y="390569"/>
                </a:cubicBezTo>
                <a:cubicBezTo>
                  <a:pt x="12124994" y="575175"/>
                  <a:pt x="12084262" y="617190"/>
                  <a:pt x="12098482" y="830997"/>
                </a:cubicBezTo>
                <a:cubicBezTo>
                  <a:pt x="11892802" y="861753"/>
                  <a:pt x="11550818" y="752631"/>
                  <a:pt x="11280394" y="830997"/>
                </a:cubicBezTo>
                <a:cubicBezTo>
                  <a:pt x="11009970" y="909363"/>
                  <a:pt x="10884385" y="789779"/>
                  <a:pt x="10583291" y="830997"/>
                </a:cubicBezTo>
                <a:cubicBezTo>
                  <a:pt x="10282197" y="872215"/>
                  <a:pt x="10375139" y="799114"/>
                  <a:pt x="10249143" y="830997"/>
                </a:cubicBezTo>
                <a:cubicBezTo>
                  <a:pt x="10123147" y="862880"/>
                  <a:pt x="9884251" y="765350"/>
                  <a:pt x="9673024" y="830997"/>
                </a:cubicBezTo>
                <a:cubicBezTo>
                  <a:pt x="9461797" y="896644"/>
                  <a:pt x="9480598" y="817744"/>
                  <a:pt x="9338876" y="830997"/>
                </a:cubicBezTo>
                <a:cubicBezTo>
                  <a:pt x="9197154" y="844250"/>
                  <a:pt x="8857420" y="779237"/>
                  <a:pt x="8641773" y="830997"/>
                </a:cubicBezTo>
                <a:cubicBezTo>
                  <a:pt x="8426126" y="882757"/>
                  <a:pt x="8304268" y="790146"/>
                  <a:pt x="8065655" y="830997"/>
                </a:cubicBezTo>
                <a:cubicBezTo>
                  <a:pt x="7827042" y="871848"/>
                  <a:pt x="7636024" y="766738"/>
                  <a:pt x="7368552" y="830997"/>
                </a:cubicBezTo>
                <a:cubicBezTo>
                  <a:pt x="7101080" y="895256"/>
                  <a:pt x="7022173" y="762437"/>
                  <a:pt x="6792433" y="830997"/>
                </a:cubicBezTo>
                <a:cubicBezTo>
                  <a:pt x="6562693" y="899557"/>
                  <a:pt x="6670878" y="830325"/>
                  <a:pt x="6579270" y="830997"/>
                </a:cubicBezTo>
                <a:cubicBezTo>
                  <a:pt x="6487662" y="831669"/>
                  <a:pt x="6287471" y="823667"/>
                  <a:pt x="6124136" y="830997"/>
                </a:cubicBezTo>
                <a:cubicBezTo>
                  <a:pt x="5960801" y="838327"/>
                  <a:pt x="5803106" y="795391"/>
                  <a:pt x="5548018" y="830997"/>
                </a:cubicBezTo>
                <a:cubicBezTo>
                  <a:pt x="5292930" y="866603"/>
                  <a:pt x="5016495" y="797598"/>
                  <a:pt x="4729930" y="830997"/>
                </a:cubicBezTo>
                <a:cubicBezTo>
                  <a:pt x="4443365" y="864396"/>
                  <a:pt x="4271600" y="819932"/>
                  <a:pt x="3911843" y="830997"/>
                </a:cubicBezTo>
                <a:cubicBezTo>
                  <a:pt x="3552086" y="842062"/>
                  <a:pt x="3596873" y="769271"/>
                  <a:pt x="3335724" y="830997"/>
                </a:cubicBezTo>
                <a:cubicBezTo>
                  <a:pt x="3074575" y="892723"/>
                  <a:pt x="2816432" y="775813"/>
                  <a:pt x="2638621" y="830997"/>
                </a:cubicBezTo>
                <a:cubicBezTo>
                  <a:pt x="2460810" y="886181"/>
                  <a:pt x="2308845" y="784755"/>
                  <a:pt x="2062503" y="830997"/>
                </a:cubicBezTo>
                <a:cubicBezTo>
                  <a:pt x="1816161" y="877239"/>
                  <a:pt x="1771363" y="800354"/>
                  <a:pt x="1486385" y="830997"/>
                </a:cubicBezTo>
                <a:cubicBezTo>
                  <a:pt x="1201407" y="861640"/>
                  <a:pt x="1008192" y="806218"/>
                  <a:pt x="789282" y="830997"/>
                </a:cubicBezTo>
                <a:cubicBezTo>
                  <a:pt x="570372" y="855776"/>
                  <a:pt x="629508" y="826970"/>
                  <a:pt x="576118" y="830997"/>
                </a:cubicBezTo>
                <a:cubicBezTo>
                  <a:pt x="522728" y="835024"/>
                  <a:pt x="271233" y="766567"/>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altLang="en-US" sz="4800" b="1" u="none">
                <a:solidFill>
                  <a:srgbClr val="000000"/>
                </a:solidFill>
                <a:cs typeface="Arial" panose="020B0604020202020204" pitchFamily="34" charset="0"/>
              </a:rPr>
              <a:t>Nắng lên mặc áo lụa đ</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o thướt tha</a:t>
            </a:r>
            <a:endParaRPr lang="en-US" sz="4800"/>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spTree>
    <p:extLst>
      <p:ext uri="{BB962C8B-B14F-4D97-AF65-F5344CB8AC3E}">
        <p14:creationId xmlns:p14="http://schemas.microsoft.com/office/powerpoint/2010/main" val="5971196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Trưa về trời rộng bao la</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Áo xanh sông mặc như l</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 mới may </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0141" y="1519375"/>
            <a:ext cx="11727717" cy="6138726"/>
          </a:xfrm>
          <a:prstGeom prst="rect">
            <a:avLst/>
          </a:prstGeom>
        </p:spPr>
      </p:pic>
    </p:spTree>
    <p:extLst>
      <p:ext uri="{BB962C8B-B14F-4D97-AF65-F5344CB8AC3E}">
        <p14:creationId xmlns:p14="http://schemas.microsoft.com/office/powerpoint/2010/main" val="8996861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Chiều </a:t>
            </a:r>
            <a:r>
              <a:rPr lang="en-US" altLang="en-US" sz="4800" b="1" u="none">
                <a:solidFill>
                  <a:srgbClr val="000000"/>
                </a:solidFill>
                <a:cs typeface="Arial" panose="020B0604020202020204" pitchFamily="34" charset="0"/>
              </a:rPr>
              <a:t>trôi</a:t>
            </a:r>
            <a:r>
              <a:rPr lang="vi-VN" altLang="en-US" sz="4800" b="1" u="none">
                <a:solidFill>
                  <a:srgbClr val="000000"/>
                </a:solidFill>
                <a:cs typeface="Arial" panose="020B0604020202020204" pitchFamily="34" charset="0"/>
              </a:rPr>
              <a:t> thơ thẩn áng mây</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C</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i lên m</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u áo hây hây ráng v</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ng</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91200" y="219936"/>
            <a:ext cx="6035821" cy="8047764"/>
          </a:xfrm>
          <a:prstGeom prst="rect">
            <a:avLst/>
          </a:prstGeom>
        </p:spPr>
      </p:pic>
    </p:spTree>
    <p:extLst>
      <p:ext uri="{BB962C8B-B14F-4D97-AF65-F5344CB8AC3E}">
        <p14:creationId xmlns:p14="http://schemas.microsoft.com/office/powerpoint/2010/main" val="1203370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Đêm thêu trước ngực vầng trăng</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Trên nền nhung tím trăm ng</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 sao lên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descr="A picture containing water, sky, outdoor, boat&#10;&#10;Description automatically generated">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175" y="878014"/>
            <a:ext cx="10915650" cy="7313486"/>
          </a:xfrm>
          <a:prstGeom prst="rect">
            <a:avLst/>
          </a:prstGeom>
        </p:spPr>
      </p:pic>
    </p:spTree>
    <p:extLst>
      <p:ext uri="{BB962C8B-B14F-4D97-AF65-F5344CB8AC3E}">
        <p14:creationId xmlns:p14="http://schemas.microsoft.com/office/powerpoint/2010/main" val="8834016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830997"/>
          </a:xfrm>
          <a:custGeom>
            <a:avLst/>
            <a:gdLst>
              <a:gd name="connsiteX0" fmla="*/ 0 w 12330624"/>
              <a:gd name="connsiteY0" fmla="*/ 0 h 830997"/>
              <a:gd name="connsiteX1" fmla="*/ 710479 w 12330624"/>
              <a:gd name="connsiteY1" fmla="*/ 0 h 830997"/>
              <a:gd name="connsiteX2" fmla="*/ 1174345 w 12330624"/>
              <a:gd name="connsiteY2" fmla="*/ 0 h 830997"/>
              <a:gd name="connsiteX3" fmla="*/ 1638211 w 12330624"/>
              <a:gd name="connsiteY3" fmla="*/ 0 h 830997"/>
              <a:gd name="connsiteX4" fmla="*/ 1855465 w 12330624"/>
              <a:gd name="connsiteY4" fmla="*/ 0 h 830997"/>
              <a:gd name="connsiteX5" fmla="*/ 2072719 w 12330624"/>
              <a:gd name="connsiteY5" fmla="*/ 0 h 830997"/>
              <a:gd name="connsiteX6" fmla="*/ 2536586 w 12330624"/>
              <a:gd name="connsiteY6" fmla="*/ 0 h 830997"/>
              <a:gd name="connsiteX7" fmla="*/ 3000452 w 12330624"/>
              <a:gd name="connsiteY7" fmla="*/ 0 h 830997"/>
              <a:gd name="connsiteX8" fmla="*/ 3710931 w 12330624"/>
              <a:gd name="connsiteY8" fmla="*/ 0 h 830997"/>
              <a:gd name="connsiteX9" fmla="*/ 4544716 w 12330624"/>
              <a:gd name="connsiteY9" fmla="*/ 0 h 830997"/>
              <a:gd name="connsiteX10" fmla="*/ 5255195 w 12330624"/>
              <a:gd name="connsiteY10" fmla="*/ 0 h 830997"/>
              <a:gd name="connsiteX11" fmla="*/ 5595755 w 12330624"/>
              <a:gd name="connsiteY11" fmla="*/ 0 h 830997"/>
              <a:gd name="connsiteX12" fmla="*/ 6182927 w 12330624"/>
              <a:gd name="connsiteY12" fmla="*/ 0 h 830997"/>
              <a:gd name="connsiteX13" fmla="*/ 7016712 w 12330624"/>
              <a:gd name="connsiteY13" fmla="*/ 0 h 830997"/>
              <a:gd name="connsiteX14" fmla="*/ 7233966 w 12330624"/>
              <a:gd name="connsiteY14" fmla="*/ 0 h 830997"/>
              <a:gd name="connsiteX15" fmla="*/ 7944445 w 12330624"/>
              <a:gd name="connsiteY15" fmla="*/ 0 h 830997"/>
              <a:gd name="connsiteX16" fmla="*/ 8654924 w 12330624"/>
              <a:gd name="connsiteY16" fmla="*/ 0 h 830997"/>
              <a:gd name="connsiteX17" fmla="*/ 9242096 w 12330624"/>
              <a:gd name="connsiteY17" fmla="*/ 0 h 830997"/>
              <a:gd name="connsiteX18" fmla="*/ 9705963 w 12330624"/>
              <a:gd name="connsiteY18" fmla="*/ 0 h 830997"/>
              <a:gd name="connsiteX19" fmla="*/ 10046523 w 12330624"/>
              <a:gd name="connsiteY19" fmla="*/ 0 h 830997"/>
              <a:gd name="connsiteX20" fmla="*/ 10633695 w 12330624"/>
              <a:gd name="connsiteY20" fmla="*/ 0 h 830997"/>
              <a:gd name="connsiteX21" fmla="*/ 10974255 w 12330624"/>
              <a:gd name="connsiteY21" fmla="*/ 0 h 830997"/>
              <a:gd name="connsiteX22" fmla="*/ 11191509 w 12330624"/>
              <a:gd name="connsiteY22" fmla="*/ 0 h 830997"/>
              <a:gd name="connsiteX23" fmla="*/ 11532069 w 12330624"/>
              <a:gd name="connsiteY23" fmla="*/ 0 h 830997"/>
              <a:gd name="connsiteX24" fmla="*/ 11749323 w 12330624"/>
              <a:gd name="connsiteY24" fmla="*/ 0 h 830997"/>
              <a:gd name="connsiteX25" fmla="*/ 12330624 w 12330624"/>
              <a:gd name="connsiteY25" fmla="*/ 0 h 830997"/>
              <a:gd name="connsiteX26" fmla="*/ 12330624 w 12330624"/>
              <a:gd name="connsiteY26" fmla="*/ 398879 h 830997"/>
              <a:gd name="connsiteX27" fmla="*/ 12330624 w 12330624"/>
              <a:gd name="connsiteY27" fmla="*/ 830997 h 830997"/>
              <a:gd name="connsiteX28" fmla="*/ 11990064 w 12330624"/>
              <a:gd name="connsiteY28" fmla="*/ 830997 h 830997"/>
              <a:gd name="connsiteX29" fmla="*/ 11279585 w 12330624"/>
              <a:gd name="connsiteY29" fmla="*/ 830997 h 830997"/>
              <a:gd name="connsiteX30" fmla="*/ 10569106 w 12330624"/>
              <a:gd name="connsiteY30" fmla="*/ 830997 h 830997"/>
              <a:gd name="connsiteX31" fmla="*/ 10105240 w 12330624"/>
              <a:gd name="connsiteY31" fmla="*/ 830997 h 830997"/>
              <a:gd name="connsiteX32" fmla="*/ 9394761 w 12330624"/>
              <a:gd name="connsiteY32" fmla="*/ 830997 h 830997"/>
              <a:gd name="connsiteX33" fmla="*/ 9177507 w 12330624"/>
              <a:gd name="connsiteY33" fmla="*/ 830997 h 830997"/>
              <a:gd name="connsiteX34" fmla="*/ 8836947 w 12330624"/>
              <a:gd name="connsiteY34" fmla="*/ 830997 h 830997"/>
              <a:gd name="connsiteX35" fmla="*/ 8249775 w 12330624"/>
              <a:gd name="connsiteY35" fmla="*/ 830997 h 830997"/>
              <a:gd name="connsiteX36" fmla="*/ 7539296 w 12330624"/>
              <a:gd name="connsiteY36" fmla="*/ 830997 h 830997"/>
              <a:gd name="connsiteX37" fmla="*/ 7322042 w 12330624"/>
              <a:gd name="connsiteY37" fmla="*/ 830997 h 830997"/>
              <a:gd name="connsiteX38" fmla="*/ 6734869 w 12330624"/>
              <a:gd name="connsiteY38" fmla="*/ 830997 h 830997"/>
              <a:gd name="connsiteX39" fmla="*/ 5901084 w 12330624"/>
              <a:gd name="connsiteY39" fmla="*/ 830997 h 830997"/>
              <a:gd name="connsiteX40" fmla="*/ 5683830 w 12330624"/>
              <a:gd name="connsiteY40" fmla="*/ 830997 h 830997"/>
              <a:gd name="connsiteX41" fmla="*/ 4973352 w 12330624"/>
              <a:gd name="connsiteY41" fmla="*/ 830997 h 830997"/>
              <a:gd name="connsiteX42" fmla="*/ 4386179 w 12330624"/>
              <a:gd name="connsiteY42" fmla="*/ 830997 h 830997"/>
              <a:gd name="connsiteX43" fmla="*/ 3799007 w 12330624"/>
              <a:gd name="connsiteY43" fmla="*/ 830997 h 830997"/>
              <a:gd name="connsiteX44" fmla="*/ 3458446 w 12330624"/>
              <a:gd name="connsiteY44" fmla="*/ 830997 h 830997"/>
              <a:gd name="connsiteX45" fmla="*/ 3117886 w 12330624"/>
              <a:gd name="connsiteY45" fmla="*/ 830997 h 830997"/>
              <a:gd name="connsiteX46" fmla="*/ 2284101 w 12330624"/>
              <a:gd name="connsiteY46" fmla="*/ 830997 h 830997"/>
              <a:gd name="connsiteX47" fmla="*/ 2066847 w 12330624"/>
              <a:gd name="connsiteY47" fmla="*/ 830997 h 830997"/>
              <a:gd name="connsiteX48" fmla="*/ 1233062 w 12330624"/>
              <a:gd name="connsiteY48" fmla="*/ 830997 h 830997"/>
              <a:gd name="connsiteX49" fmla="*/ 645890 w 12330624"/>
              <a:gd name="connsiteY49" fmla="*/ 830997 h 830997"/>
              <a:gd name="connsiteX50" fmla="*/ 0 w 12330624"/>
              <a:gd name="connsiteY50" fmla="*/ 830997 h 830997"/>
              <a:gd name="connsiteX51" fmla="*/ 0 w 12330624"/>
              <a:gd name="connsiteY51" fmla="*/ 407189 h 830997"/>
              <a:gd name="connsiteX52" fmla="*/ 0 w 12330624"/>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330624" h="830997" fill="none" extrusionOk="0">
                <a:moveTo>
                  <a:pt x="0" y="0"/>
                </a:moveTo>
                <a:cubicBezTo>
                  <a:pt x="324889" y="-82279"/>
                  <a:pt x="564902" y="49116"/>
                  <a:pt x="710479" y="0"/>
                </a:cubicBezTo>
                <a:cubicBezTo>
                  <a:pt x="856056" y="-49116"/>
                  <a:pt x="1068971" y="32591"/>
                  <a:pt x="1174345" y="0"/>
                </a:cubicBezTo>
                <a:cubicBezTo>
                  <a:pt x="1279719" y="-32591"/>
                  <a:pt x="1419869" y="29512"/>
                  <a:pt x="1638211" y="0"/>
                </a:cubicBezTo>
                <a:cubicBezTo>
                  <a:pt x="1856553" y="-29512"/>
                  <a:pt x="1751701" y="12827"/>
                  <a:pt x="1855465" y="0"/>
                </a:cubicBezTo>
                <a:cubicBezTo>
                  <a:pt x="1959229" y="-12827"/>
                  <a:pt x="1978284" y="2571"/>
                  <a:pt x="2072719" y="0"/>
                </a:cubicBezTo>
                <a:cubicBezTo>
                  <a:pt x="2167154" y="-2571"/>
                  <a:pt x="2403139" y="32374"/>
                  <a:pt x="2536586" y="0"/>
                </a:cubicBezTo>
                <a:cubicBezTo>
                  <a:pt x="2670033" y="-32374"/>
                  <a:pt x="2907077" y="25243"/>
                  <a:pt x="3000452" y="0"/>
                </a:cubicBezTo>
                <a:cubicBezTo>
                  <a:pt x="3093827" y="-25243"/>
                  <a:pt x="3358750" y="37036"/>
                  <a:pt x="3710931" y="0"/>
                </a:cubicBezTo>
                <a:cubicBezTo>
                  <a:pt x="4063112" y="-37036"/>
                  <a:pt x="4352153" y="97529"/>
                  <a:pt x="4544716" y="0"/>
                </a:cubicBezTo>
                <a:cubicBezTo>
                  <a:pt x="4737280" y="-97529"/>
                  <a:pt x="5076894" y="75699"/>
                  <a:pt x="5255195" y="0"/>
                </a:cubicBezTo>
                <a:cubicBezTo>
                  <a:pt x="5433496" y="-75699"/>
                  <a:pt x="5425637" y="842"/>
                  <a:pt x="5595755" y="0"/>
                </a:cubicBezTo>
                <a:cubicBezTo>
                  <a:pt x="5765873" y="-842"/>
                  <a:pt x="6042816" y="53052"/>
                  <a:pt x="6182927" y="0"/>
                </a:cubicBezTo>
                <a:cubicBezTo>
                  <a:pt x="6323038" y="-53052"/>
                  <a:pt x="6634119" y="68489"/>
                  <a:pt x="7016712" y="0"/>
                </a:cubicBezTo>
                <a:cubicBezTo>
                  <a:pt x="7399305" y="-68489"/>
                  <a:pt x="7131647" y="22165"/>
                  <a:pt x="7233966" y="0"/>
                </a:cubicBezTo>
                <a:cubicBezTo>
                  <a:pt x="7336285" y="-22165"/>
                  <a:pt x="7614874" y="15369"/>
                  <a:pt x="7944445" y="0"/>
                </a:cubicBezTo>
                <a:cubicBezTo>
                  <a:pt x="8274016" y="-15369"/>
                  <a:pt x="8470979" y="50658"/>
                  <a:pt x="8654924" y="0"/>
                </a:cubicBezTo>
                <a:cubicBezTo>
                  <a:pt x="8838869" y="-50658"/>
                  <a:pt x="8976067" y="8737"/>
                  <a:pt x="9242096" y="0"/>
                </a:cubicBezTo>
                <a:cubicBezTo>
                  <a:pt x="9508125" y="-8737"/>
                  <a:pt x="9561149" y="50582"/>
                  <a:pt x="9705963" y="0"/>
                </a:cubicBezTo>
                <a:cubicBezTo>
                  <a:pt x="9850777" y="-50582"/>
                  <a:pt x="9951201" y="32154"/>
                  <a:pt x="10046523" y="0"/>
                </a:cubicBezTo>
                <a:cubicBezTo>
                  <a:pt x="10141845" y="-32154"/>
                  <a:pt x="10345691" y="55626"/>
                  <a:pt x="10633695" y="0"/>
                </a:cubicBezTo>
                <a:cubicBezTo>
                  <a:pt x="10921699" y="-55626"/>
                  <a:pt x="10893535" y="26908"/>
                  <a:pt x="10974255" y="0"/>
                </a:cubicBezTo>
                <a:cubicBezTo>
                  <a:pt x="11054975" y="-26908"/>
                  <a:pt x="11119630" y="2485"/>
                  <a:pt x="11191509" y="0"/>
                </a:cubicBezTo>
                <a:cubicBezTo>
                  <a:pt x="11263388" y="-2485"/>
                  <a:pt x="11443103" y="6763"/>
                  <a:pt x="11532069" y="0"/>
                </a:cubicBezTo>
                <a:cubicBezTo>
                  <a:pt x="11621035" y="-6763"/>
                  <a:pt x="11665665" y="282"/>
                  <a:pt x="11749323" y="0"/>
                </a:cubicBezTo>
                <a:cubicBezTo>
                  <a:pt x="11832981" y="-282"/>
                  <a:pt x="12054761" y="11078"/>
                  <a:pt x="12330624" y="0"/>
                </a:cubicBezTo>
                <a:cubicBezTo>
                  <a:pt x="12376644" y="130213"/>
                  <a:pt x="12318426" y="224857"/>
                  <a:pt x="12330624" y="398879"/>
                </a:cubicBezTo>
                <a:cubicBezTo>
                  <a:pt x="12342822" y="572901"/>
                  <a:pt x="12310872" y="717509"/>
                  <a:pt x="12330624" y="830997"/>
                </a:cubicBezTo>
                <a:cubicBezTo>
                  <a:pt x="12193417" y="839867"/>
                  <a:pt x="12131609" y="812512"/>
                  <a:pt x="11990064" y="830997"/>
                </a:cubicBezTo>
                <a:cubicBezTo>
                  <a:pt x="11848519" y="849482"/>
                  <a:pt x="11563283" y="805782"/>
                  <a:pt x="11279585" y="830997"/>
                </a:cubicBezTo>
                <a:cubicBezTo>
                  <a:pt x="10995887" y="856212"/>
                  <a:pt x="10793197" y="814626"/>
                  <a:pt x="10569106" y="830997"/>
                </a:cubicBezTo>
                <a:cubicBezTo>
                  <a:pt x="10345015" y="847368"/>
                  <a:pt x="10225115" y="814635"/>
                  <a:pt x="10105240" y="830997"/>
                </a:cubicBezTo>
                <a:cubicBezTo>
                  <a:pt x="9985365" y="847359"/>
                  <a:pt x="9578892" y="794659"/>
                  <a:pt x="9394761" y="830997"/>
                </a:cubicBezTo>
                <a:cubicBezTo>
                  <a:pt x="9210630" y="867335"/>
                  <a:pt x="9222603" y="811887"/>
                  <a:pt x="9177507" y="830997"/>
                </a:cubicBezTo>
                <a:cubicBezTo>
                  <a:pt x="9132411" y="850107"/>
                  <a:pt x="8967207" y="826537"/>
                  <a:pt x="8836947" y="830997"/>
                </a:cubicBezTo>
                <a:cubicBezTo>
                  <a:pt x="8706687" y="835457"/>
                  <a:pt x="8530404" y="815354"/>
                  <a:pt x="8249775" y="830997"/>
                </a:cubicBezTo>
                <a:cubicBezTo>
                  <a:pt x="7969146" y="846640"/>
                  <a:pt x="7801550" y="822977"/>
                  <a:pt x="7539296" y="830997"/>
                </a:cubicBezTo>
                <a:cubicBezTo>
                  <a:pt x="7277042" y="839017"/>
                  <a:pt x="7407963" y="808410"/>
                  <a:pt x="7322042" y="830997"/>
                </a:cubicBezTo>
                <a:cubicBezTo>
                  <a:pt x="7236121" y="853584"/>
                  <a:pt x="6897111" y="791359"/>
                  <a:pt x="6734869" y="830997"/>
                </a:cubicBezTo>
                <a:cubicBezTo>
                  <a:pt x="6572627" y="870635"/>
                  <a:pt x="6245566" y="827089"/>
                  <a:pt x="5901084" y="830997"/>
                </a:cubicBezTo>
                <a:cubicBezTo>
                  <a:pt x="5556602" y="834905"/>
                  <a:pt x="5750657" y="814079"/>
                  <a:pt x="5683830" y="830997"/>
                </a:cubicBezTo>
                <a:cubicBezTo>
                  <a:pt x="5617003" y="847915"/>
                  <a:pt x="5327509" y="759669"/>
                  <a:pt x="4973352" y="830997"/>
                </a:cubicBezTo>
                <a:cubicBezTo>
                  <a:pt x="4619195" y="902325"/>
                  <a:pt x="4642797" y="828853"/>
                  <a:pt x="4386179" y="830997"/>
                </a:cubicBezTo>
                <a:cubicBezTo>
                  <a:pt x="4129561" y="833141"/>
                  <a:pt x="4013311" y="774721"/>
                  <a:pt x="3799007" y="830997"/>
                </a:cubicBezTo>
                <a:cubicBezTo>
                  <a:pt x="3584703" y="887273"/>
                  <a:pt x="3544603" y="825323"/>
                  <a:pt x="3458446" y="830997"/>
                </a:cubicBezTo>
                <a:cubicBezTo>
                  <a:pt x="3372289" y="836671"/>
                  <a:pt x="3245117" y="800366"/>
                  <a:pt x="3117886" y="830997"/>
                </a:cubicBezTo>
                <a:cubicBezTo>
                  <a:pt x="2990655" y="861628"/>
                  <a:pt x="2498910" y="802823"/>
                  <a:pt x="2284101" y="830997"/>
                </a:cubicBezTo>
                <a:cubicBezTo>
                  <a:pt x="2069293" y="859171"/>
                  <a:pt x="2141237" y="829474"/>
                  <a:pt x="2066847" y="830997"/>
                </a:cubicBezTo>
                <a:cubicBezTo>
                  <a:pt x="1992457" y="832520"/>
                  <a:pt x="1422919" y="818848"/>
                  <a:pt x="1233062" y="830997"/>
                </a:cubicBezTo>
                <a:cubicBezTo>
                  <a:pt x="1043205" y="843146"/>
                  <a:pt x="797439" y="790619"/>
                  <a:pt x="645890" y="830997"/>
                </a:cubicBezTo>
                <a:cubicBezTo>
                  <a:pt x="494341" y="871375"/>
                  <a:pt x="130458" y="821996"/>
                  <a:pt x="0" y="830997"/>
                </a:cubicBezTo>
                <a:cubicBezTo>
                  <a:pt x="-24896" y="656694"/>
                  <a:pt x="14015" y="603274"/>
                  <a:pt x="0" y="407189"/>
                </a:cubicBezTo>
                <a:cubicBezTo>
                  <a:pt x="-14015" y="211104"/>
                  <a:pt x="42134" y="155613"/>
                  <a:pt x="0" y="0"/>
                </a:cubicBezTo>
                <a:close/>
              </a:path>
              <a:path w="12330624" h="830997"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35659" y="148738"/>
                  <a:pt x="12304112" y="205963"/>
                  <a:pt x="12330624" y="390569"/>
                </a:cubicBezTo>
                <a:cubicBezTo>
                  <a:pt x="12357136" y="575175"/>
                  <a:pt x="12316404" y="617190"/>
                  <a:pt x="12330624" y="830997"/>
                </a:cubicBezTo>
                <a:cubicBezTo>
                  <a:pt x="12017618" y="926245"/>
                  <a:pt x="11703595" y="783906"/>
                  <a:pt x="11496839" y="830997"/>
                </a:cubicBezTo>
                <a:cubicBezTo>
                  <a:pt x="11290084" y="878088"/>
                  <a:pt x="10982092" y="779492"/>
                  <a:pt x="10786360" y="830997"/>
                </a:cubicBezTo>
                <a:cubicBezTo>
                  <a:pt x="10590628" y="882502"/>
                  <a:pt x="10608168" y="804388"/>
                  <a:pt x="10445800" y="830997"/>
                </a:cubicBezTo>
                <a:cubicBezTo>
                  <a:pt x="10283432" y="857606"/>
                  <a:pt x="10129714" y="824930"/>
                  <a:pt x="9858627" y="830997"/>
                </a:cubicBezTo>
                <a:cubicBezTo>
                  <a:pt x="9587540" y="837064"/>
                  <a:pt x="9608089" y="815873"/>
                  <a:pt x="9518067" y="830997"/>
                </a:cubicBezTo>
                <a:cubicBezTo>
                  <a:pt x="9428045" y="846121"/>
                  <a:pt x="9065534" y="779321"/>
                  <a:pt x="8807589" y="830997"/>
                </a:cubicBezTo>
                <a:cubicBezTo>
                  <a:pt x="8549644" y="882673"/>
                  <a:pt x="8464576" y="827167"/>
                  <a:pt x="8220416" y="830997"/>
                </a:cubicBezTo>
                <a:cubicBezTo>
                  <a:pt x="7976256" y="834827"/>
                  <a:pt x="7799097" y="777972"/>
                  <a:pt x="7509937" y="830997"/>
                </a:cubicBezTo>
                <a:cubicBezTo>
                  <a:pt x="7220777" y="884022"/>
                  <a:pt x="7100230" y="814300"/>
                  <a:pt x="6922765" y="830997"/>
                </a:cubicBezTo>
                <a:cubicBezTo>
                  <a:pt x="6745300" y="847694"/>
                  <a:pt x="6793161" y="815628"/>
                  <a:pt x="6705511" y="830997"/>
                </a:cubicBezTo>
                <a:cubicBezTo>
                  <a:pt x="6617861" y="846366"/>
                  <a:pt x="6450124" y="794032"/>
                  <a:pt x="6241644" y="830997"/>
                </a:cubicBezTo>
                <a:cubicBezTo>
                  <a:pt x="6033164" y="867962"/>
                  <a:pt x="5783852" y="808090"/>
                  <a:pt x="5654472" y="830997"/>
                </a:cubicBezTo>
                <a:cubicBezTo>
                  <a:pt x="5525092" y="853904"/>
                  <a:pt x="5188450" y="820339"/>
                  <a:pt x="4820687" y="830997"/>
                </a:cubicBezTo>
                <a:cubicBezTo>
                  <a:pt x="4452924" y="841655"/>
                  <a:pt x="4222363" y="829023"/>
                  <a:pt x="3986902" y="830997"/>
                </a:cubicBezTo>
                <a:cubicBezTo>
                  <a:pt x="3751442" y="832971"/>
                  <a:pt x="3672401" y="761354"/>
                  <a:pt x="3399729" y="830997"/>
                </a:cubicBezTo>
                <a:cubicBezTo>
                  <a:pt x="3127057" y="900640"/>
                  <a:pt x="2845403" y="780993"/>
                  <a:pt x="2689250" y="830997"/>
                </a:cubicBezTo>
                <a:cubicBezTo>
                  <a:pt x="2533097" y="881001"/>
                  <a:pt x="2313661" y="818818"/>
                  <a:pt x="2102078" y="830997"/>
                </a:cubicBezTo>
                <a:cubicBezTo>
                  <a:pt x="1890495" y="843176"/>
                  <a:pt x="1765521" y="798272"/>
                  <a:pt x="1514905" y="830997"/>
                </a:cubicBezTo>
                <a:cubicBezTo>
                  <a:pt x="1264289" y="863722"/>
                  <a:pt x="956598" y="783629"/>
                  <a:pt x="804426" y="830997"/>
                </a:cubicBezTo>
                <a:cubicBezTo>
                  <a:pt x="652254" y="878365"/>
                  <a:pt x="667708" y="815409"/>
                  <a:pt x="587173" y="830997"/>
                </a:cubicBezTo>
                <a:cubicBezTo>
                  <a:pt x="506638" y="846585"/>
                  <a:pt x="186456" y="786210"/>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Khuya rồi</a:t>
            </a:r>
            <a:r>
              <a:rPr lang="en-US" altLang="en-US" sz="4800" b="1" u="none">
                <a:solidFill>
                  <a:srgbClr val="000000"/>
                </a:solidFill>
                <a:cs typeface="Arial" panose="020B0604020202020204" pitchFamily="34" charset="0"/>
              </a:rPr>
              <a:t>,</a:t>
            </a:r>
            <a:r>
              <a:rPr lang="vi-VN" altLang="en-US" sz="4800" b="1" u="none">
                <a:solidFill>
                  <a:srgbClr val="000000"/>
                </a:solidFill>
                <a:cs typeface="Arial" panose="020B0604020202020204" pitchFamily="34" charset="0"/>
              </a:rPr>
              <a:t> sông mặc áo đen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08612" y="1562100"/>
            <a:ext cx="12131388" cy="6360313"/>
          </a:xfrm>
          <a:prstGeom prst="rect">
            <a:avLst/>
          </a:prstGeom>
        </p:spPr>
      </p:pic>
    </p:spTree>
    <p:extLst>
      <p:ext uri="{BB962C8B-B14F-4D97-AF65-F5344CB8AC3E}">
        <p14:creationId xmlns:p14="http://schemas.microsoft.com/office/powerpoint/2010/main" val="301514376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Sáng ra thơm đến ngẩn ngơ</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Dòng sông đã mặc bao giờ, áo hoa?</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2508" y="952500"/>
            <a:ext cx="10164359" cy="7116726"/>
          </a:xfrm>
          <a:prstGeom prst="rect">
            <a:avLst/>
          </a:prstGeom>
        </p:spPr>
      </p:pic>
    </p:spTree>
    <p:extLst>
      <p:ext uri="{BB962C8B-B14F-4D97-AF65-F5344CB8AC3E}">
        <p14:creationId xmlns:p14="http://schemas.microsoft.com/office/powerpoint/2010/main" val="11255227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219C179-C711-44D6-9689-1C8E5FA4308F}"/>
              </a:ext>
            </a:extLst>
          </p:cNvPr>
          <p:cNvSpPr>
            <a:spLocks noChangeArrowheads="1"/>
          </p:cNvSpPr>
          <p:nvPr/>
        </p:nvSpPr>
        <p:spPr bwMode="auto">
          <a:xfrm>
            <a:off x="3352800" y="3541114"/>
            <a:ext cx="13263282" cy="163121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buFontTx/>
              <a:buAutoNum type="alphaLcPeriod"/>
            </a:pPr>
            <a:r>
              <a:rPr lang="en-US" altLang="en-US" sz="5000" b="1" u="none">
                <a:cs typeface="Arial" panose="020B0604020202020204" pitchFamily="34" charset="0"/>
              </a:rPr>
              <a:t>  Đây là hình ảnh nhân hóa làm cho con sông trở nên gần gũi với con người</a:t>
            </a:r>
          </a:p>
        </p:txBody>
      </p:sp>
      <p:sp>
        <p:nvSpPr>
          <p:cNvPr id="4" name="Rectangle 7">
            <a:extLst>
              <a:ext uri="{FF2B5EF4-FFF2-40B4-BE49-F238E27FC236}">
                <a16:creationId xmlns:a16="http://schemas.microsoft.com/office/drawing/2014/main" id="{9CE6BF3C-5862-45F1-9FAC-FAA48942DD2F}"/>
              </a:ext>
            </a:extLst>
          </p:cNvPr>
          <p:cNvSpPr>
            <a:spLocks noChangeArrowheads="1"/>
          </p:cNvSpPr>
          <p:nvPr/>
        </p:nvSpPr>
        <p:spPr bwMode="auto">
          <a:xfrm>
            <a:off x="3352800" y="5339862"/>
            <a:ext cx="13263282" cy="240065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r>
              <a:rPr lang="en-US" altLang="en-US" sz="5000" b="1" u="none">
                <a:cs typeface="Arial" panose="020B0604020202020204" pitchFamily="34" charset="0"/>
              </a:rPr>
              <a:t>b.  Hình ảnh nhân hóa làm nổi bật sự thay   đổi màu sắc của dòng sông theo thời gian theo màu trời, màu cỏ cây,…</a:t>
            </a:r>
          </a:p>
        </p:txBody>
      </p:sp>
      <p:sp>
        <p:nvSpPr>
          <p:cNvPr id="5" name="Rectangle 9">
            <a:extLst>
              <a:ext uri="{FF2B5EF4-FFF2-40B4-BE49-F238E27FC236}">
                <a16:creationId xmlns:a16="http://schemas.microsoft.com/office/drawing/2014/main" id="{D012A01A-C8A0-4B67-821C-12994083735F}"/>
              </a:ext>
            </a:extLst>
          </p:cNvPr>
          <p:cNvSpPr>
            <a:spLocks noChangeArrowheads="1"/>
          </p:cNvSpPr>
          <p:nvPr/>
        </p:nvSpPr>
        <p:spPr bwMode="auto">
          <a:xfrm>
            <a:off x="3352800" y="7908051"/>
            <a:ext cx="9677400" cy="861774"/>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5000" b="1" u="none">
                <a:cs typeface="Arial" panose="020B0604020202020204" pitchFamily="34" charset="0"/>
              </a:rPr>
              <a:t> c.  Cả 2 ý trên đều đúng</a:t>
            </a:r>
          </a:p>
        </p:txBody>
      </p:sp>
      <p:grpSp>
        <p:nvGrpSpPr>
          <p:cNvPr id="8" name="Group 7">
            <a:extLst>
              <a:ext uri="{FF2B5EF4-FFF2-40B4-BE49-F238E27FC236}">
                <a16:creationId xmlns:a16="http://schemas.microsoft.com/office/drawing/2014/main" id="{1EAAC3BC-89E3-4FDC-B7B1-0CEFA5E2F28B}"/>
              </a:ext>
            </a:extLst>
          </p:cNvPr>
          <p:cNvGrpSpPr/>
          <p:nvPr/>
        </p:nvGrpSpPr>
        <p:grpSpPr>
          <a:xfrm>
            <a:off x="-549700" y="-17318"/>
            <a:ext cx="19812000" cy="3390900"/>
            <a:chOff x="-1066800" y="0"/>
            <a:chExt cx="19812000" cy="3390900"/>
          </a:xfrm>
        </p:grpSpPr>
        <p:pic>
          <p:nvPicPr>
            <p:cNvPr id="9" name="Picture 8" descr="A picture containing graphical user interface&#10;&#10;Description automatically generated">
              <a:extLst>
                <a:ext uri="{FF2B5EF4-FFF2-40B4-BE49-F238E27FC236}">
                  <a16:creationId xmlns:a16="http://schemas.microsoft.com/office/drawing/2014/main" id="{DF05F5DB-B14D-40B8-A664-B2A09B2419BC}"/>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10" name="TextBox 9">
              <a:extLst>
                <a:ext uri="{FF2B5EF4-FFF2-40B4-BE49-F238E27FC236}">
                  <a16:creationId xmlns:a16="http://schemas.microsoft.com/office/drawing/2014/main" id="{AE9DFBAA-EA0F-47ED-85A4-20EBD71D5BE5}"/>
                </a:ext>
              </a:extLst>
            </p:cNvPr>
            <p:cNvSpPr txBox="1"/>
            <p:nvPr/>
          </p:nvSpPr>
          <p:spPr>
            <a:xfrm>
              <a:off x="1962149" y="571500"/>
              <a:ext cx="1436370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en-US" altLang="en-US" sz="6000" u="none">
                  <a:solidFill>
                    <a:schemeClr val="tx2"/>
                  </a:solidFill>
                  <a:latin typeface="Times New Roman" panose="02020603050405020304" pitchFamily="18" charset="0"/>
                </a:rPr>
                <a:t> </a:t>
              </a:r>
              <a:r>
                <a:rPr lang="en-US" altLang="en-US">
                  <a:latin typeface="Arial" panose="020B0604020202020204" pitchFamily="34" charset="0"/>
                  <a:cs typeface="Arial" panose="020B0604020202020204" pitchFamily="34" charset="0"/>
                </a:rPr>
                <a:t>Câu 3: Cách nói “dòng sông mặc áo” có gì hay?</a:t>
              </a:r>
              <a:endParaRPr lang="en-US">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E6312F90-E7E6-4D3C-81A7-597F9E93B6C3}"/>
              </a:ext>
            </a:extLst>
          </p:cNvPr>
          <p:cNvSpPr/>
          <p:nvPr/>
        </p:nvSpPr>
        <p:spPr>
          <a:xfrm>
            <a:off x="3200400" y="7794320"/>
            <a:ext cx="1143000" cy="127404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806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795" y="-1142177"/>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4:  Em thích hình ảnh nào trong bài? Vì sao?</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pic>
        <p:nvPicPr>
          <p:cNvPr id="13" name="Picture 12" descr="A cartoon of a child&#10;&#10;Description automatically generated with low confidence">
            <a:extLst>
              <a:ext uri="{FF2B5EF4-FFF2-40B4-BE49-F238E27FC236}">
                <a16:creationId xmlns:a16="http://schemas.microsoft.com/office/drawing/2014/main" id="{8FDB0DA6-D513-4EFF-878A-EE4367FB6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600" y="3619500"/>
            <a:ext cx="5539616" cy="6968071"/>
          </a:xfrm>
          <a:prstGeom prst="rect">
            <a:avLst/>
          </a:prstGeom>
        </p:spPr>
      </p:pic>
    </p:spTree>
    <p:extLst>
      <p:ext uri="{BB962C8B-B14F-4D97-AF65-F5344CB8AC3E}">
        <p14:creationId xmlns:p14="http://schemas.microsoft.com/office/powerpoint/2010/main" val="657667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228600" y="541080"/>
            <a:ext cx="18288000" cy="1569660"/>
          </a:xfrm>
          <a:prstGeom prst="rect">
            <a:avLst/>
          </a:prstGeom>
          <a:noFill/>
        </p:spPr>
        <p:txBody>
          <a:bodyPr wrap="square" rtlCol="0">
            <a:spAutoFit/>
          </a:bodyPr>
          <a:lstStyle/>
          <a:p>
            <a:pPr algn="ctr"/>
            <a:r>
              <a:rPr lang="en-US" altLang="zh-CN" sz="9600" b="1">
                <a:ln w="28575">
                  <a:solidFill>
                    <a:schemeClr val="bg1"/>
                  </a:solidFill>
                </a:ln>
                <a:gradFill flip="none" rotWithShape="1">
                  <a:gsLst>
                    <a:gs pos="0">
                      <a:srgbClr val="5D881F">
                        <a:shade val="30000"/>
                        <a:satMod val="115000"/>
                      </a:srgbClr>
                    </a:gs>
                    <a:gs pos="50000">
                      <a:srgbClr val="5D881F">
                        <a:shade val="67500"/>
                        <a:satMod val="115000"/>
                      </a:srgbClr>
                    </a:gs>
                    <a:gs pos="100000">
                      <a:srgbClr val="5D881F">
                        <a:shade val="100000"/>
                        <a:satMod val="115000"/>
                      </a:srgbClr>
                    </a:gs>
                  </a:gsLst>
                  <a:lin ang="16200000" scaled="1"/>
                  <a:tileRect/>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3482340"/>
          </a:xfrm>
          <a:custGeom>
            <a:avLst/>
            <a:gdLst>
              <a:gd name="connsiteX0" fmla="*/ 0 w 17125950"/>
              <a:gd name="connsiteY0" fmla="*/ 142149 h 3482340"/>
              <a:gd name="connsiteX1" fmla="*/ 142149 w 17125950"/>
              <a:gd name="connsiteY1" fmla="*/ 0 h 3482340"/>
              <a:gd name="connsiteX2" fmla="*/ 16983801 w 17125950"/>
              <a:gd name="connsiteY2" fmla="*/ 0 h 3482340"/>
              <a:gd name="connsiteX3" fmla="*/ 17125950 w 17125950"/>
              <a:gd name="connsiteY3" fmla="*/ 142149 h 3482340"/>
              <a:gd name="connsiteX4" fmla="*/ 17125950 w 17125950"/>
              <a:gd name="connsiteY4" fmla="*/ 3340191 h 3482340"/>
              <a:gd name="connsiteX5" fmla="*/ 16983801 w 17125950"/>
              <a:gd name="connsiteY5" fmla="*/ 3482340 h 3482340"/>
              <a:gd name="connsiteX6" fmla="*/ 142149 w 17125950"/>
              <a:gd name="connsiteY6" fmla="*/ 3482340 h 3482340"/>
              <a:gd name="connsiteX7" fmla="*/ 0 w 17125950"/>
              <a:gd name="connsiteY7" fmla="*/ 3340191 h 3482340"/>
              <a:gd name="connsiteX8" fmla="*/ 0 w 17125950"/>
              <a:gd name="connsiteY8" fmla="*/ 142149 h 348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3482340" fill="none" extrusionOk="0">
                <a:moveTo>
                  <a:pt x="0" y="142149"/>
                </a:moveTo>
                <a:cubicBezTo>
                  <a:pt x="477" y="76566"/>
                  <a:pt x="71159" y="12616"/>
                  <a:pt x="142149" y="0"/>
                </a:cubicBezTo>
                <a:cubicBezTo>
                  <a:pt x="7125829" y="72427"/>
                  <a:pt x="10183912" y="61419"/>
                  <a:pt x="16983801" y="0"/>
                </a:cubicBezTo>
                <a:cubicBezTo>
                  <a:pt x="17060411" y="-13058"/>
                  <a:pt x="17118552" y="61404"/>
                  <a:pt x="17125950" y="142149"/>
                </a:cubicBezTo>
                <a:cubicBezTo>
                  <a:pt x="17226826" y="1080251"/>
                  <a:pt x="17018637" y="2688152"/>
                  <a:pt x="17125950" y="3340191"/>
                </a:cubicBezTo>
                <a:cubicBezTo>
                  <a:pt x="17127408" y="3411298"/>
                  <a:pt x="17052583" y="3471438"/>
                  <a:pt x="16983801" y="3482340"/>
                </a:cubicBezTo>
                <a:cubicBezTo>
                  <a:pt x="11439692" y="3512167"/>
                  <a:pt x="4390936" y="3403034"/>
                  <a:pt x="142149" y="3482340"/>
                </a:cubicBezTo>
                <a:cubicBezTo>
                  <a:pt x="73190" y="3481261"/>
                  <a:pt x="-11724" y="3421016"/>
                  <a:pt x="0" y="3340191"/>
                </a:cubicBezTo>
                <a:cubicBezTo>
                  <a:pt x="50037" y="2338943"/>
                  <a:pt x="770" y="1233715"/>
                  <a:pt x="0" y="142149"/>
                </a:cubicBezTo>
                <a:close/>
              </a:path>
              <a:path w="17125950" h="3482340" stroke="0" extrusionOk="0">
                <a:moveTo>
                  <a:pt x="0" y="142149"/>
                </a:moveTo>
                <a:cubicBezTo>
                  <a:pt x="7312" y="65635"/>
                  <a:pt x="66773" y="6523"/>
                  <a:pt x="142149" y="0"/>
                </a:cubicBezTo>
                <a:cubicBezTo>
                  <a:pt x="3874720" y="123000"/>
                  <a:pt x="12326530" y="-96860"/>
                  <a:pt x="16983801" y="0"/>
                </a:cubicBezTo>
                <a:cubicBezTo>
                  <a:pt x="17059680" y="-2003"/>
                  <a:pt x="17127003" y="61519"/>
                  <a:pt x="17125950" y="142149"/>
                </a:cubicBezTo>
                <a:cubicBezTo>
                  <a:pt x="17129123" y="865814"/>
                  <a:pt x="17220217" y="2439180"/>
                  <a:pt x="17125950" y="3340191"/>
                </a:cubicBezTo>
                <a:cubicBezTo>
                  <a:pt x="17112903" y="3423425"/>
                  <a:pt x="17058274" y="3481680"/>
                  <a:pt x="16983801" y="3482340"/>
                </a:cubicBezTo>
                <a:cubicBezTo>
                  <a:pt x="14315693" y="3321633"/>
                  <a:pt x="6613074" y="3522007"/>
                  <a:pt x="142149" y="3482340"/>
                </a:cubicBezTo>
                <a:cubicBezTo>
                  <a:pt x="62488" y="3482107"/>
                  <a:pt x="-12751" y="3412922"/>
                  <a:pt x="0" y="3340191"/>
                </a:cubicBezTo>
                <a:cubicBezTo>
                  <a:pt x="32216" y="2675282"/>
                  <a:pt x="57206" y="999513"/>
                  <a:pt x="0" y="142149"/>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2925412451"/>
              </p:ext>
            </p:extLst>
          </p:nvPr>
        </p:nvGraphicFramePr>
        <p:xfrm>
          <a:off x="838200" y="3695700"/>
          <a:ext cx="16363950" cy="384810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0" marR="0" lvl="0" indent="857250" algn="just" defTabSz="914400" rtl="0" eaLnBrk="1" fontAlgn="t" latinLnBrk="0" hangingPunct="1">
                        <a:lnSpc>
                          <a:spcPct val="100000"/>
                        </a:lnSpc>
                        <a:spcBef>
                          <a:spcPts val="0"/>
                        </a:spcBef>
                        <a:spcAft>
                          <a:spcPts val="0"/>
                        </a:spcAft>
                        <a:buClrTx/>
                        <a:buSzTx/>
                        <a:buFontTx/>
                        <a:buNone/>
                        <a:tabLst/>
                        <a:defRPr/>
                      </a:pPr>
                      <a:r>
                        <a:rPr lang="en-US" sz="8000" b="1">
                          <a:solidFill>
                            <a:schemeClr val="tx2">
                              <a:lumMod val="50000"/>
                            </a:schemeClr>
                          </a:solidFill>
                          <a:effectLst/>
                          <a:latin typeface="Arial" panose="020B0604020202020204" pitchFamily="34" charset="0"/>
                          <a:cs typeface="Arial" panose="020B0604020202020204" pitchFamily="34" charset="0"/>
                        </a:rPr>
                        <a:t> </a:t>
                      </a:r>
                      <a:r>
                        <a:rPr lang="en-US" altLang="en-US" sz="8000" b="1" u="none">
                          <a:solidFill>
                            <a:schemeClr val="tx2">
                              <a:lumMod val="50000"/>
                            </a:schemeClr>
                          </a:solidFill>
                          <a:latin typeface="Arial" panose="020B0604020202020204" pitchFamily="34" charset="0"/>
                          <a:cs typeface="Arial" panose="020B0604020202020204" pitchFamily="34" charset="0"/>
                        </a:rPr>
                        <a:t>Bài thơ ca ngợi vẻ đẹp của dòng sông quê hương.</a:t>
                      </a: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r h="0">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3240993687"/>
                  </a:ext>
                </a:extLst>
              </a:tr>
            </a:tbl>
          </a:graphicData>
        </a:graphic>
      </p:graphicFrame>
    </p:spTree>
    <p:extLst>
      <p:ext uri="{BB962C8B-B14F-4D97-AF65-F5344CB8AC3E}">
        <p14:creationId xmlns:p14="http://schemas.microsoft.com/office/powerpoint/2010/main" val="3650570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1.11022E-16 1.97531E-6 L -1.11022E-16 -0.07207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3617219" y="10716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9" name="Rectangle 1">
            <a:extLst>
              <a:ext uri="{FF2B5EF4-FFF2-40B4-BE49-F238E27FC236}">
                <a16:creationId xmlns:a16="http://schemas.microsoft.com/office/drawing/2014/main" id="{A4770F73-82B2-4E95-A0EB-324F0B49523E}"/>
              </a:ext>
            </a:extLst>
          </p:cNvPr>
          <p:cNvSpPr>
            <a:spLocks noChangeArrowheads="1"/>
          </p:cNvSpPr>
          <p:nvPr/>
        </p:nvSpPr>
        <p:spPr bwMode="auto">
          <a:xfrm>
            <a:off x="2286000" y="3182667"/>
            <a:ext cx="15697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4800" b="1" u="none">
                <a:cs typeface="Arial" panose="020B0604020202020204" pitchFamily="34" charset="0"/>
              </a:rPr>
              <a:t>     </a:t>
            </a:r>
            <a:r>
              <a:rPr lang="en-US" altLang="en-US" sz="6000" b="1" u="none">
                <a:cs typeface="Arial" panose="020B0604020202020204" pitchFamily="34" charset="0"/>
              </a:rPr>
              <a:t>Khuya rồi,  sông mặc áo đen</a:t>
            </a:r>
          </a:p>
          <a:p>
            <a:pPr eaLnBrk="1" hangingPunct="1"/>
            <a:r>
              <a:rPr lang="en-US" altLang="en-US" sz="6000" b="1" u="none">
                <a:cs typeface="Arial" panose="020B0604020202020204" pitchFamily="34" charset="0"/>
              </a:rPr>
              <a:t>Nép trong rừng bưởi,  lặng yên đôi bờ</a:t>
            </a:r>
          </a:p>
          <a:p>
            <a:pPr eaLnBrk="1" hangingPunct="1"/>
            <a:r>
              <a:rPr lang="en-US" altLang="en-US" sz="6000" b="1" u="none">
                <a:cs typeface="Arial" panose="020B0604020202020204" pitchFamily="34" charset="0"/>
              </a:rPr>
              <a:t>    Sáng ra   thơm đến ngẩn ngơ</a:t>
            </a:r>
          </a:p>
          <a:p>
            <a:pPr eaLnBrk="1" hangingPunct="1"/>
            <a:r>
              <a:rPr lang="en-US" altLang="en-US" sz="6000" b="1" u="none">
                <a:cs typeface="Arial" panose="020B0604020202020204" pitchFamily="34" charset="0"/>
              </a:rPr>
              <a:t>Dòng sông đã mặc bao giờ,  áo hoa</a:t>
            </a:r>
          </a:p>
          <a:p>
            <a:pPr eaLnBrk="1" hangingPunct="1"/>
            <a:r>
              <a:rPr lang="en-US" altLang="en-US" sz="6000" b="1" u="none">
                <a:cs typeface="Arial" panose="020B0604020202020204" pitchFamily="34" charset="0"/>
              </a:rPr>
              <a:t>    Ngước lên   bỗng gặp la đà</a:t>
            </a:r>
          </a:p>
          <a:p>
            <a:pPr eaLnBrk="1" hangingPunct="1"/>
            <a:r>
              <a:rPr lang="en-US" altLang="en-US" sz="6000" b="1" u="none">
                <a:cs typeface="Arial" panose="020B0604020202020204" pitchFamily="34" charset="0"/>
              </a:rPr>
              <a:t>Ngàn hoa bưởi trắng nở nhòa áo ai…</a:t>
            </a:r>
          </a:p>
        </p:txBody>
      </p:sp>
      <p:cxnSp>
        <p:nvCxnSpPr>
          <p:cNvPr id="73" name="Straight Connector 72">
            <a:extLst>
              <a:ext uri="{FF2B5EF4-FFF2-40B4-BE49-F238E27FC236}">
                <a16:creationId xmlns:a16="http://schemas.microsoft.com/office/drawing/2014/main" id="{25C0C4D1-5C44-4D95-BEA7-BB0547044C89}"/>
              </a:ext>
            </a:extLst>
          </p:cNvPr>
          <p:cNvCxnSpPr/>
          <p:nvPr/>
        </p:nvCxnSpPr>
        <p:spPr>
          <a:xfrm flipH="1">
            <a:off x="7010400" y="3182667"/>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33DAF2-8472-46FA-A9A2-FF22E86434AD}"/>
              </a:ext>
            </a:extLst>
          </p:cNvPr>
          <p:cNvCxnSpPr/>
          <p:nvPr/>
        </p:nvCxnSpPr>
        <p:spPr>
          <a:xfrm flipH="1">
            <a:off x="10210800" y="415290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823952F-9849-462C-A9D3-E9E38D97A4EF}"/>
              </a:ext>
            </a:extLst>
          </p:cNvPr>
          <p:cNvCxnSpPr/>
          <p:nvPr/>
        </p:nvCxnSpPr>
        <p:spPr>
          <a:xfrm flipH="1">
            <a:off x="6172200" y="5028589"/>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008CA57-BC3D-49FE-A586-C020ECB582E2}"/>
              </a:ext>
            </a:extLst>
          </p:cNvPr>
          <p:cNvCxnSpPr/>
          <p:nvPr/>
        </p:nvCxnSpPr>
        <p:spPr>
          <a:xfrm flipH="1">
            <a:off x="7162800" y="684367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3939091-6E46-407C-BD76-785E32098528}"/>
              </a:ext>
            </a:extLst>
          </p:cNvPr>
          <p:cNvCxnSpPr/>
          <p:nvPr/>
        </p:nvCxnSpPr>
        <p:spPr>
          <a:xfrm flipH="1">
            <a:off x="12368212" y="5915598"/>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52A2B46-A256-4B8A-9001-B0D10DBB6AC9}"/>
              </a:ext>
            </a:extLst>
          </p:cNvPr>
          <p:cNvCxnSpPr>
            <a:cxnSpLocks/>
          </p:cNvCxnSpPr>
          <p:nvPr/>
        </p:nvCxnSpPr>
        <p:spPr>
          <a:xfrm flipH="1">
            <a:off x="10415587" y="5915598"/>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D48D03-1E5C-45FC-8207-4684D99F5F8B}"/>
              </a:ext>
            </a:extLst>
          </p:cNvPr>
          <p:cNvCxnSpPr>
            <a:cxnSpLocks/>
          </p:cNvCxnSpPr>
          <p:nvPr/>
        </p:nvCxnSpPr>
        <p:spPr>
          <a:xfrm flipH="1">
            <a:off x="10125074" y="8724900"/>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538ACA-382C-4FE6-9208-01329F67C74E}"/>
              </a:ext>
            </a:extLst>
          </p:cNvPr>
          <p:cNvCxnSpPr>
            <a:cxnSpLocks/>
          </p:cNvCxnSpPr>
          <p:nvPr/>
        </p:nvCxnSpPr>
        <p:spPr>
          <a:xfrm flipH="1">
            <a:off x="11210923" y="7737703"/>
            <a:ext cx="181927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7DF000F-D23A-4D07-B56A-66A0E8CD3BB3}"/>
              </a:ext>
            </a:extLst>
          </p:cNvPr>
          <p:cNvCxnSpPr>
            <a:cxnSpLocks/>
          </p:cNvCxnSpPr>
          <p:nvPr/>
        </p:nvCxnSpPr>
        <p:spPr>
          <a:xfrm flipH="1">
            <a:off x="12851503" y="6885831"/>
            <a:ext cx="231229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0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left)">
                                      <p:cBhvr>
                                        <p:cTn id="22" dur="500"/>
                                        <p:tgtEl>
                                          <p:spTgt spid="78"/>
                                        </p:tgtEl>
                                      </p:cBhvr>
                                    </p:animEffect>
                                  </p:childTnLst>
                                </p:cTn>
                              </p:par>
                              <p:par>
                                <p:cTn id="23" presetID="22" presetClass="entr" presetSubtype="8"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left)">
                                      <p:cBhvr>
                                        <p:cTn id="28" dur="500"/>
                                        <p:tgtEl>
                                          <p:spTgt spid="82"/>
                                        </p:tgtEl>
                                      </p:cBhvr>
                                    </p:animEffect>
                                  </p:childTnLst>
                                </p:cTn>
                              </p:par>
                              <p:par>
                                <p:cTn id="29" presetID="22" presetClass="entr" presetSubtype="8"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up)">
                                      <p:cBhvr>
                                        <p:cTn id="36" dur="500"/>
                                        <p:tgtEl>
                                          <p:spTgt spid="73"/>
                                        </p:tgtEl>
                                      </p:cBhvr>
                                    </p:animEffect>
                                  </p:childTnLst>
                                </p:cTn>
                              </p:par>
                              <p:par>
                                <p:cTn id="37" presetID="22" presetClass="entr" presetSubtype="1"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up)">
                                      <p:cBhvr>
                                        <p:cTn id="39" dur="500"/>
                                        <p:tgtEl>
                                          <p:spTgt spid="74"/>
                                        </p:tgtEl>
                                      </p:cBhvr>
                                    </p:animEffect>
                                  </p:childTnLst>
                                </p:cTn>
                              </p:par>
                              <p:par>
                                <p:cTn id="40" presetID="22" presetClass="entr" presetSubtype="1"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up)">
                                      <p:cBhvr>
                                        <p:cTn id="42" dur="500"/>
                                        <p:tgtEl>
                                          <p:spTgt spid="75"/>
                                        </p:tgtEl>
                                      </p:cBhvr>
                                    </p:animEffect>
                                  </p:childTnLst>
                                </p:cTn>
                              </p:par>
                              <p:par>
                                <p:cTn id="43" presetID="22" presetClass="entr" presetSubtype="1"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up)">
                                      <p:cBhvr>
                                        <p:cTn id="45" dur="500"/>
                                        <p:tgtEl>
                                          <p:spTgt spid="77"/>
                                        </p:tgtEl>
                                      </p:cBhvr>
                                    </p:animEffect>
                                  </p:childTnLst>
                                </p:cTn>
                              </p:par>
                              <p:par>
                                <p:cTn id="46" presetID="22" presetClass="entr" presetSubtype="1"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4013738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5022169" y="3390310"/>
            <a:ext cx="15548486" cy="2697897"/>
            <a:chOff x="-1865370" y="4103339"/>
            <a:chExt cx="15548486"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1865370" y="4103339"/>
              <a:ext cx="15548486" cy="2697897"/>
              <a:chOff x="-1712970" y="3318025"/>
              <a:chExt cx="15548486"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3">
                <a:extLst>
                  <a:ext uri="{28A0092B-C50C-407E-A947-70E740481C1C}">
                    <a14:useLocalDpi xmlns:a14="http://schemas.microsoft.com/office/drawing/2010/main" val="0"/>
                  </a:ext>
                </a:extLst>
              </a:blip>
              <a:srcRect t="814" b="83333"/>
              <a:stretch/>
            </p:blipFill>
            <p:spPr>
              <a:xfrm flipH="1">
                <a:off x="-1712970" y="3318025"/>
                <a:ext cx="15548486"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815193" y="381595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467424" y="4489104"/>
              <a:ext cx="9877425" cy="1427570"/>
            </a:xfrm>
            <a:prstGeom prst="rect">
              <a:avLst/>
            </a:prstGeom>
            <a:noFill/>
          </p:spPr>
          <p:txBody>
            <a:bodyPr wrap="square">
              <a:spAutoFit/>
            </a:bodyPr>
            <a:lstStyle/>
            <a:p>
              <a:pPr>
                <a:lnSpc>
                  <a:spcPct val="150000"/>
                </a:lnSpc>
                <a:spcBef>
                  <a:spcPts val="750"/>
                </a:spcBef>
              </a:pPr>
              <a:r>
                <a:rPr lang="en-US" altLang="zh-CN" sz="6600" b="1">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rPr>
                <a:t>Học thuộc lòng bài thơ</a:t>
              </a:r>
              <a:endParaRPr lang="zh-CN" altLang="en-US" sz="6600" b="1" dirty="0">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4912658" y="6600164"/>
            <a:ext cx="15389766" cy="2697897"/>
            <a:chOff x="-2926058" y="5179305"/>
            <a:chExt cx="15389766"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2926058" y="5179305"/>
              <a:ext cx="15389766" cy="2697897"/>
              <a:chOff x="-2773658" y="4393991"/>
              <a:chExt cx="15389766"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3">
                <a:extLst>
                  <a:ext uri="{28A0092B-C50C-407E-A947-70E740481C1C}">
                    <a14:useLocalDpi xmlns:a14="http://schemas.microsoft.com/office/drawing/2010/main" val="0"/>
                  </a:ext>
                </a:extLst>
              </a:blip>
              <a:srcRect l="-180" t="18635" r="180" b="65512"/>
              <a:stretch/>
            </p:blipFill>
            <p:spPr>
              <a:xfrm flipH="1">
                <a:off x="-2773658" y="4393991"/>
                <a:ext cx="15389766"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83458" y="5400188"/>
              <a:ext cx="10124716" cy="154901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rPr>
                <a:t>Chuẩn bị bài tt</a:t>
              </a:r>
              <a:endParaRPr lang="zh-CN" altLang="en-US" sz="7200" b="1" dirty="0">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8">
            <a:extLst>
              <a:ext uri="{28A0092B-C50C-407E-A947-70E740481C1C}">
                <a14:useLocalDpi xmlns:a14="http://schemas.microsoft.com/office/drawing/2010/main" val="0"/>
              </a:ext>
            </a:extLst>
          </a:blip>
          <a:srcRect r="47132" b="60830"/>
          <a:stretch/>
        </p:blipFill>
        <p:spPr>
          <a:xfrm rot="12117602" flipV="1">
            <a:off x="11859182" y="324807"/>
            <a:ext cx="5220733" cy="4458317"/>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2C9200-DCAC-4210-A90E-AFE84DA7660E}"/>
              </a:ext>
            </a:extLst>
          </p:cNvPr>
          <p:cNvSpPr/>
          <p:nvPr/>
        </p:nvSpPr>
        <p:spPr>
          <a:xfrm>
            <a:off x="8458200" y="6134099"/>
            <a:ext cx="8839200" cy="3267079"/>
          </a:xfrm>
          <a:prstGeom prst="rect">
            <a:avLst/>
          </a:prstGeom>
          <a:solidFill>
            <a:schemeClr val="accent6">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4B1AFE-E8D4-47CA-8590-5E39CCA64748}"/>
              </a:ext>
            </a:extLst>
          </p:cNvPr>
          <p:cNvSpPr/>
          <p:nvPr/>
        </p:nvSpPr>
        <p:spPr>
          <a:xfrm>
            <a:off x="8458200" y="1562100"/>
            <a:ext cx="8839200" cy="4611053"/>
          </a:xfrm>
          <a:prstGeom prst="rect">
            <a:avLst/>
          </a:prstGeom>
          <a:solidFill>
            <a:schemeClr val="accent3">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2469098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Arial" panose="020B0604020202020204" pitchFamily="34" charset="0"/>
                  <a:ea typeface="微软雅黑" pitchFamily="34" charset="-122"/>
                  <a:cs typeface="Arial" panose="020B0604020202020204" pitchFamily="34" charset="0"/>
                </a:rPr>
                <a:t>ráng vàng</a:t>
              </a:r>
              <a:endParaRPr lang="zh-CN" altLang="en-US" sz="6000" b="1" dirty="0">
                <a:solidFill>
                  <a:srgbClr val="4C7E7B"/>
                </a:solidFill>
                <a:latin typeface="Arial" panose="020B0604020202020204" pitchFamily="34" charset="0"/>
                <a:ea typeface="微软雅黑" pitchFamily="34" charset="-122"/>
                <a:cs typeface="Arial" panose="020B0604020202020204" pitchFamily="34"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23093" y="1403510"/>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152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Arial" panose="020B0604020202020204" pitchFamily="34" charset="0"/>
                  <a:ea typeface="微软雅黑" pitchFamily="34" charset="-122"/>
                  <a:cs typeface="Arial" panose="020B0604020202020204" pitchFamily="34" charset="0"/>
                </a:rPr>
                <a:t>thướt tha</a:t>
              </a:r>
              <a:endParaRPr lang="zh-CN" altLang="en-US" sz="60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15240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Arial" panose="020B0604020202020204" pitchFamily="34" charset="0"/>
                  <a:ea typeface="微软雅黑" pitchFamily="34" charset="-122"/>
                  <a:cs typeface="Arial" panose="020B0604020202020204" pitchFamily="34" charset="0"/>
                </a:rPr>
                <a:t>ngước</a:t>
              </a:r>
              <a:endParaRPr lang="zh-CN" altLang="en-US" sz="60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Arial" panose="020B0604020202020204" pitchFamily="34" charset="0"/>
                  <a:ea typeface="微软雅黑" pitchFamily="34" charset="-122"/>
                  <a:cs typeface="Arial" panose="020B0604020202020204" pitchFamily="34" charset="0"/>
                </a:rPr>
                <a:t>ngẩn ngơ</a:t>
              </a:r>
              <a:endParaRPr lang="zh-CN" altLang="en-US" sz="6000" b="1" dirty="0">
                <a:solidFill>
                  <a:srgbClr val="7663A3"/>
                </a:solidFill>
                <a:latin typeface="Arial" panose="020B0604020202020204" pitchFamily="34" charset="0"/>
                <a:ea typeface="微软雅黑" pitchFamily="34" charset="-122"/>
                <a:cs typeface="Arial" panose="020B0604020202020204" pitchFamily="34"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152400" y="9844932"/>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727999"/>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338D0B56-BD6B-4337-B38E-A6BF28979763}"/>
              </a:ext>
            </a:extLst>
          </p:cNvPr>
          <p:cNvSpPr/>
          <p:nvPr/>
        </p:nvSpPr>
        <p:spPr>
          <a:xfrm>
            <a:off x="3390900" y="2823458"/>
            <a:ext cx="43434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Điệu:</a:t>
            </a:r>
          </a:p>
        </p:txBody>
      </p:sp>
      <p:sp>
        <p:nvSpPr>
          <p:cNvPr id="6" name="Rectangle 5">
            <a:extLst>
              <a:ext uri="{FF2B5EF4-FFF2-40B4-BE49-F238E27FC236}">
                <a16:creationId xmlns:a16="http://schemas.microsoft.com/office/drawing/2014/main" id="{8065AB7D-3B8E-4A0A-B38F-6B522CE773B7}"/>
              </a:ext>
            </a:extLst>
          </p:cNvPr>
          <p:cNvSpPr/>
          <p:nvPr/>
        </p:nvSpPr>
        <p:spPr>
          <a:xfrm>
            <a:off x="5588000" y="2751359"/>
            <a:ext cx="13415763"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tỏ ra duyên dáng, kiểu cách</a:t>
            </a:r>
          </a:p>
        </p:txBody>
      </p:sp>
      <p:sp>
        <p:nvSpPr>
          <p:cNvPr id="7" name="Rectangle 6">
            <a:extLst>
              <a:ext uri="{FF2B5EF4-FFF2-40B4-BE49-F238E27FC236}">
                <a16:creationId xmlns:a16="http://schemas.microsoft.com/office/drawing/2014/main" id="{258A64CD-3053-4439-B31F-BD6DD68D792C}"/>
              </a:ext>
            </a:extLst>
          </p:cNvPr>
          <p:cNvSpPr/>
          <p:nvPr/>
        </p:nvSpPr>
        <p:spPr>
          <a:xfrm>
            <a:off x="3340100" y="4025726"/>
            <a:ext cx="44958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Hây hây</a:t>
            </a:r>
            <a:r>
              <a:rPr lang="en-US" altLang="en-US" sz="5400" u="none" dirty="0">
                <a:cs typeface="Arial" panose="020B0604020202020204" pitchFamily="34" charset="0"/>
              </a:rPr>
              <a:t>: </a:t>
            </a:r>
          </a:p>
        </p:txBody>
      </p:sp>
      <p:sp>
        <p:nvSpPr>
          <p:cNvPr id="8" name="Rectangle 7">
            <a:extLst>
              <a:ext uri="{FF2B5EF4-FFF2-40B4-BE49-F238E27FC236}">
                <a16:creationId xmlns:a16="http://schemas.microsoft.com/office/drawing/2014/main" id="{D2368C97-F277-4FA5-821C-85057FE4571E}"/>
              </a:ext>
            </a:extLst>
          </p:cNvPr>
          <p:cNvSpPr/>
          <p:nvPr/>
        </p:nvSpPr>
        <p:spPr>
          <a:xfrm>
            <a:off x="6858000" y="4076700"/>
            <a:ext cx="76962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đỏ phơn phớt. </a:t>
            </a:r>
          </a:p>
        </p:txBody>
      </p:sp>
      <p:sp>
        <p:nvSpPr>
          <p:cNvPr id="9" name="Rectangle 8">
            <a:extLst>
              <a:ext uri="{FF2B5EF4-FFF2-40B4-BE49-F238E27FC236}">
                <a16:creationId xmlns:a16="http://schemas.microsoft.com/office/drawing/2014/main" id="{2FF9C4F9-2BEF-4CB6-A4E3-D01A12F7B138}"/>
              </a:ext>
            </a:extLst>
          </p:cNvPr>
          <p:cNvSpPr/>
          <p:nvPr/>
        </p:nvSpPr>
        <p:spPr>
          <a:xfrm>
            <a:off x="2133600" y="5337982"/>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a:t>
            </a:r>
            <a:r>
              <a:rPr lang="en-US" altLang="en-US" sz="5400" b="1" u="none" dirty="0">
                <a:cs typeface="Arial" panose="020B0604020202020204" pitchFamily="34" charset="0"/>
              </a:rPr>
              <a:t>Ráng</a:t>
            </a:r>
            <a:r>
              <a:rPr lang="en-US" altLang="en-US" sz="5400" u="none" dirty="0">
                <a:cs typeface="Arial" panose="020B0604020202020204" pitchFamily="34" charset="0"/>
              </a:rPr>
              <a:t>:</a:t>
            </a:r>
          </a:p>
        </p:txBody>
      </p:sp>
      <p:sp>
        <p:nvSpPr>
          <p:cNvPr id="10" name="Rectangle 9">
            <a:extLst>
              <a:ext uri="{FF2B5EF4-FFF2-40B4-BE49-F238E27FC236}">
                <a16:creationId xmlns:a16="http://schemas.microsoft.com/office/drawing/2014/main" id="{C90B63A2-19E2-4FB0-87B2-6F6B8D4657FC}"/>
              </a:ext>
            </a:extLst>
          </p:cNvPr>
          <p:cNvSpPr/>
          <p:nvPr/>
        </p:nvSpPr>
        <p:spPr>
          <a:xfrm>
            <a:off x="4800600" y="5466853"/>
            <a:ext cx="11811000" cy="3046988"/>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just" eaLnBrk="1" hangingPunct="1"/>
            <a:r>
              <a:rPr lang="en-US" altLang="en-US" sz="4800" u="none" dirty="0">
                <a:cs typeface="Arial" panose="020B0604020202020204" pitchFamily="34"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934905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sunset, outdoor, sky&#10;&#10;Description automatically generated">
            <a:extLst>
              <a:ext uri="{FF2B5EF4-FFF2-40B4-BE49-F238E27FC236}">
                <a16:creationId xmlns:a16="http://schemas.microsoft.com/office/drawing/2014/main" id="{955FCF0F-9CFA-4C16-820E-3CEEED86F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92" y="1409700"/>
            <a:ext cx="12843678" cy="7086600"/>
          </a:xfrm>
          <a:prstGeom prst="rect">
            <a:avLst/>
          </a:prstGeom>
        </p:spPr>
      </p:pic>
      <p:grpSp>
        <p:nvGrpSpPr>
          <p:cNvPr id="6" name="Group 5">
            <a:extLst>
              <a:ext uri="{FF2B5EF4-FFF2-40B4-BE49-F238E27FC236}">
                <a16:creationId xmlns:a16="http://schemas.microsoft.com/office/drawing/2014/main" id="{54740B2C-D66A-4338-8ABB-667409A5A9E5}"/>
              </a:ext>
            </a:extLst>
          </p:cNvPr>
          <p:cNvGrpSpPr/>
          <p:nvPr/>
        </p:nvGrpSpPr>
        <p:grpSpPr>
          <a:xfrm>
            <a:off x="13182600" y="3810000"/>
            <a:ext cx="5562600" cy="2667000"/>
            <a:chOff x="13182600" y="2247900"/>
            <a:chExt cx="5562600" cy="2667000"/>
          </a:xfrm>
        </p:grpSpPr>
        <p:pic>
          <p:nvPicPr>
            <p:cNvPr id="4" name="图片 5">
              <a:extLst>
                <a:ext uri="{FF2B5EF4-FFF2-40B4-BE49-F238E27FC236}">
                  <a16:creationId xmlns:a16="http://schemas.microsoft.com/office/drawing/2014/main" id="{3068B924-CE9C-4865-B1C5-D4486DC05A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3182600" y="2247900"/>
              <a:ext cx="4872403" cy="2667000"/>
            </a:xfrm>
            <a:prstGeom prst="rect">
              <a:avLst/>
            </a:prstGeom>
          </p:spPr>
        </p:pic>
        <p:sp>
          <p:nvSpPr>
            <p:cNvPr id="5" name="Rectangle 4">
              <a:extLst>
                <a:ext uri="{FF2B5EF4-FFF2-40B4-BE49-F238E27FC236}">
                  <a16:creationId xmlns:a16="http://schemas.microsoft.com/office/drawing/2014/main" id="{9A5D6634-AD3F-458F-B85A-CBA0BABC225C}"/>
                </a:ext>
              </a:extLst>
            </p:cNvPr>
            <p:cNvSpPr/>
            <p:nvPr/>
          </p:nvSpPr>
          <p:spPr>
            <a:xfrm>
              <a:off x="13792200" y="3390900"/>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b="1" u="none">
                  <a:cs typeface="Arial" panose="020B0604020202020204" pitchFamily="34" charset="0"/>
                </a:rPr>
                <a:t>ráng chiều</a:t>
              </a:r>
              <a:endParaRPr lang="en-US" altLang="en-US" sz="5400" u="none" dirty="0">
                <a:cs typeface="Arial" panose="020B0604020202020204" pitchFamily="34" charset="0"/>
              </a:endParaRPr>
            </a:p>
          </p:txBody>
        </p:sp>
      </p:grpSp>
    </p:spTree>
    <p:extLst>
      <p:ext uri="{BB962C8B-B14F-4D97-AF65-F5344CB8AC3E}">
        <p14:creationId xmlns:p14="http://schemas.microsoft.com/office/powerpoint/2010/main" val="292015224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3276600" y="952500"/>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3.33333E-6 1.35802E-6 L 3.33333E-6 -0.07207 " pathEditMode="relative" rAng="0" ptsTypes="AA">
                                      <p:cBhvr>
                                        <p:cTn id="12" dur="375" accel="50000" decel="50000" autoRev="1" fill="hold">
                                          <p:stCondLst>
                                            <p:cond delay="0"/>
                                          </p:stCondLst>
                                        </p:cTn>
                                        <p:tgtEl>
                                          <p:spTgt spid="6"/>
                                        </p:tgtEl>
                                        <p:attrNameLst>
                                          <p:attrName>ppt_x</p:attrName>
                                          <p:attrName>ppt_y</p:attrName>
                                        </p:attrNameLst>
                                      </p:cBhvr>
                                      <p:rCtr x="0" y="-3611"/>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013" y="-26670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1: Vì sao tác giả nói là dòng sông “điệu”?</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663698" y="4265095"/>
            <a:ext cx="16135350" cy="3469205"/>
          </a:xfrm>
          <a:custGeom>
            <a:avLst/>
            <a:gdLst>
              <a:gd name="connsiteX0" fmla="*/ 0 w 16135350"/>
              <a:gd name="connsiteY0" fmla="*/ 141613 h 3469205"/>
              <a:gd name="connsiteX1" fmla="*/ 141613 w 16135350"/>
              <a:gd name="connsiteY1" fmla="*/ 0 h 3469205"/>
              <a:gd name="connsiteX2" fmla="*/ 15993737 w 16135350"/>
              <a:gd name="connsiteY2" fmla="*/ 0 h 3469205"/>
              <a:gd name="connsiteX3" fmla="*/ 16135350 w 16135350"/>
              <a:gd name="connsiteY3" fmla="*/ 141613 h 3469205"/>
              <a:gd name="connsiteX4" fmla="*/ 16135350 w 16135350"/>
              <a:gd name="connsiteY4" fmla="*/ 3327592 h 3469205"/>
              <a:gd name="connsiteX5" fmla="*/ 15993737 w 16135350"/>
              <a:gd name="connsiteY5" fmla="*/ 3469205 h 3469205"/>
              <a:gd name="connsiteX6" fmla="*/ 141613 w 16135350"/>
              <a:gd name="connsiteY6" fmla="*/ 3469205 h 3469205"/>
              <a:gd name="connsiteX7" fmla="*/ 0 w 16135350"/>
              <a:gd name="connsiteY7" fmla="*/ 3327592 h 3469205"/>
              <a:gd name="connsiteX8" fmla="*/ 0 w 16135350"/>
              <a:gd name="connsiteY8" fmla="*/ 141613 h 3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3469205" fill="none" extrusionOk="0">
                <a:moveTo>
                  <a:pt x="0" y="141613"/>
                </a:moveTo>
                <a:cubicBezTo>
                  <a:pt x="552" y="78357"/>
                  <a:pt x="64682" y="2148"/>
                  <a:pt x="141613" y="0"/>
                </a:cubicBezTo>
                <a:cubicBezTo>
                  <a:pt x="6203232" y="72427"/>
                  <a:pt x="13536524" y="61419"/>
                  <a:pt x="15993737" y="0"/>
                </a:cubicBezTo>
                <a:cubicBezTo>
                  <a:pt x="16070694" y="-8636"/>
                  <a:pt x="16122406" y="59487"/>
                  <a:pt x="16135350" y="141613"/>
                </a:cubicBezTo>
                <a:cubicBezTo>
                  <a:pt x="16236226" y="1059175"/>
                  <a:pt x="16028037" y="2327725"/>
                  <a:pt x="16135350" y="3327592"/>
                </a:cubicBezTo>
                <a:cubicBezTo>
                  <a:pt x="16138307" y="3390796"/>
                  <a:pt x="16061678" y="3457692"/>
                  <a:pt x="15993737" y="3469205"/>
                </a:cubicBezTo>
                <a:cubicBezTo>
                  <a:pt x="12019385" y="3499032"/>
                  <a:pt x="5541852" y="3389899"/>
                  <a:pt x="141613" y="3469205"/>
                </a:cubicBezTo>
                <a:cubicBezTo>
                  <a:pt x="74044" y="3468002"/>
                  <a:pt x="-12148" y="3408205"/>
                  <a:pt x="0" y="3327592"/>
                </a:cubicBezTo>
                <a:cubicBezTo>
                  <a:pt x="50037" y="2250920"/>
                  <a:pt x="770" y="762882"/>
                  <a:pt x="0" y="141613"/>
                </a:cubicBezTo>
                <a:close/>
              </a:path>
              <a:path w="16135350" h="3469205" stroke="0" extrusionOk="0">
                <a:moveTo>
                  <a:pt x="0" y="141613"/>
                </a:moveTo>
                <a:cubicBezTo>
                  <a:pt x="8838" y="65811"/>
                  <a:pt x="66646" y="6758"/>
                  <a:pt x="141613" y="0"/>
                </a:cubicBezTo>
                <a:cubicBezTo>
                  <a:pt x="5754287" y="123000"/>
                  <a:pt x="8808667" y="-96860"/>
                  <a:pt x="15993737" y="0"/>
                </a:cubicBezTo>
                <a:cubicBezTo>
                  <a:pt x="16070203" y="-1330"/>
                  <a:pt x="16141656" y="50688"/>
                  <a:pt x="16135350" y="141613"/>
                </a:cubicBezTo>
                <a:cubicBezTo>
                  <a:pt x="16138523" y="776645"/>
                  <a:pt x="16229617" y="2344139"/>
                  <a:pt x="16135350" y="3327592"/>
                </a:cubicBezTo>
                <a:cubicBezTo>
                  <a:pt x="16131671" y="3407136"/>
                  <a:pt x="16066560" y="3468323"/>
                  <a:pt x="15993737" y="3469205"/>
                </a:cubicBezTo>
                <a:cubicBezTo>
                  <a:pt x="13146841" y="3308498"/>
                  <a:pt x="2159662" y="3508872"/>
                  <a:pt x="141613" y="3469205"/>
                </a:cubicBezTo>
                <a:cubicBezTo>
                  <a:pt x="58694" y="3468254"/>
                  <a:pt x="-3896" y="3404038"/>
                  <a:pt x="0" y="3327592"/>
                </a:cubicBezTo>
                <a:cubicBezTo>
                  <a:pt x="32216" y="2490182"/>
                  <a:pt x="57206" y="571566"/>
                  <a:pt x="0" y="141613"/>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1967687" cy="2862322"/>
          </a:xfrm>
          <a:prstGeom prst="rect">
            <a:avLst/>
          </a:prstGeom>
        </p:spPr>
        <p:txBody>
          <a:bodyPr wrap="square">
            <a:spAutoFit/>
          </a:bodyPr>
          <a:lstStyle/>
          <a:p>
            <a:pPr algn="just"/>
            <a:r>
              <a:rPr lang="en-US" altLang="en-US" sz="6000" b="1">
                <a:solidFill>
                  <a:schemeClr val="tx2">
                    <a:lumMod val="50000"/>
                  </a:schemeClr>
                </a:solidFill>
                <a:latin typeface="Arial" panose="020B0604020202020204" pitchFamily="34" charset="0"/>
                <a:cs typeface="Arial" panose="020B0604020202020204" pitchFamily="34" charset="0"/>
              </a:rPr>
              <a:t>	Vì dòng sông thay đổi màu sắc giống như con người thay đổi màu áo.</a:t>
            </a:r>
            <a:endParaRPr lang="en-US" altLang="en-US" sz="6000" b="1" dirty="0">
              <a:solidFill>
                <a:schemeClr val="tx2">
                  <a:lumMod val="50000"/>
                </a:schemeClr>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6152452-D958-4274-B4D4-EAC5A9802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0471" y="3810001"/>
            <a:ext cx="5445283" cy="6477000"/>
          </a:xfrm>
          <a:prstGeom prst="rect">
            <a:avLst/>
          </a:prstGeom>
        </p:spPr>
      </p:pic>
    </p:spTree>
    <p:extLst>
      <p:ext uri="{BB962C8B-B14F-4D97-AF65-F5344CB8AC3E}">
        <p14:creationId xmlns:p14="http://schemas.microsoft.com/office/powerpoint/2010/main" val="3820121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B159B1C-BF2A-467B-B00D-94F8611A274B}"/>
              </a:ext>
            </a:extLst>
          </p:cNvPr>
          <p:cNvSpPr txBox="1">
            <a:spLocks/>
          </p:cNvSpPr>
          <p:nvPr/>
        </p:nvSpPr>
        <p:spPr>
          <a:xfrm>
            <a:off x="0" y="3436434"/>
            <a:ext cx="4800600" cy="5136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buFontTx/>
              <a:buNone/>
            </a:pPr>
            <a:r>
              <a:rPr lang="en-US" altLang="en-US" sz="4400" b="1">
                <a:latin typeface="Arial" panose="020B0604020202020204" pitchFamily="34" charset="0"/>
                <a:cs typeface="Arial" panose="020B0604020202020204" pitchFamily="34" charset="0"/>
              </a:rPr>
              <a:t>Nắng lên </a:t>
            </a:r>
          </a:p>
          <a:p>
            <a:pPr algn="r">
              <a:lnSpc>
                <a:spcPct val="90000"/>
              </a:lnSpc>
              <a:buFontTx/>
              <a:buNone/>
            </a:pPr>
            <a:r>
              <a:rPr lang="en-US" altLang="en-US" sz="4400" b="1">
                <a:latin typeface="Arial" panose="020B0604020202020204" pitchFamily="34" charset="0"/>
                <a:cs typeface="Arial" panose="020B0604020202020204" pitchFamily="34" charset="0"/>
              </a:rPr>
              <a:t>Trưa</a:t>
            </a:r>
          </a:p>
          <a:p>
            <a:pPr algn="r">
              <a:lnSpc>
                <a:spcPct val="90000"/>
              </a:lnSpc>
              <a:buFontTx/>
              <a:buNone/>
            </a:pPr>
            <a:r>
              <a:rPr lang="en-US" altLang="en-US" sz="4400" b="1">
                <a:latin typeface="Arial" panose="020B0604020202020204" pitchFamily="34" charset="0"/>
                <a:cs typeface="Arial" panose="020B0604020202020204" pitchFamily="34" charset="0"/>
              </a:rPr>
              <a:t>Chiều </a:t>
            </a:r>
          </a:p>
          <a:p>
            <a:pPr algn="r">
              <a:lnSpc>
                <a:spcPct val="90000"/>
              </a:lnSpc>
              <a:buFontTx/>
              <a:buNone/>
            </a:pPr>
            <a:r>
              <a:rPr lang="en-US" altLang="en-US" sz="4400" b="1">
                <a:latin typeface="Arial" panose="020B0604020202020204" pitchFamily="34" charset="0"/>
                <a:cs typeface="Arial" panose="020B0604020202020204" pitchFamily="34" charset="0"/>
              </a:rPr>
              <a:t>Tối</a:t>
            </a:r>
          </a:p>
          <a:p>
            <a:pPr algn="r">
              <a:lnSpc>
                <a:spcPct val="90000"/>
              </a:lnSpc>
              <a:buFontTx/>
              <a:buNone/>
            </a:pPr>
            <a:r>
              <a:rPr lang="en-US" altLang="en-US" sz="4400" b="1">
                <a:latin typeface="Arial" panose="020B0604020202020204" pitchFamily="34" charset="0"/>
                <a:cs typeface="Arial" panose="020B0604020202020204" pitchFamily="34" charset="0"/>
              </a:rPr>
              <a:t>Đêm khuya</a:t>
            </a:r>
          </a:p>
          <a:p>
            <a:pPr algn="r">
              <a:lnSpc>
                <a:spcPct val="90000"/>
              </a:lnSpc>
              <a:buFontTx/>
              <a:buNone/>
            </a:pPr>
            <a:r>
              <a:rPr lang="en-US" altLang="en-US" sz="4400" b="1">
                <a:latin typeface="Arial" panose="020B0604020202020204" pitchFamily="34" charset="0"/>
                <a:cs typeface="Arial" panose="020B0604020202020204" pitchFamily="34" charset="0"/>
              </a:rPr>
              <a:t>Sáng sớm</a:t>
            </a:r>
          </a:p>
          <a:p>
            <a:pPr algn="ctr">
              <a:lnSpc>
                <a:spcPct val="90000"/>
              </a:lnSpc>
              <a:buFontTx/>
              <a:buNone/>
            </a:pPr>
            <a:endParaRPr lang="en-US" altLang="en-US" sz="4400" b="1">
              <a:latin typeface="Arial" panose="020B0604020202020204" pitchFamily="34" charset="0"/>
              <a:cs typeface="Arial" panose="020B0604020202020204" pitchFamily="34" charset="0"/>
            </a:endParaRPr>
          </a:p>
        </p:txBody>
      </p:sp>
      <p:sp>
        <p:nvSpPr>
          <p:cNvPr id="10" name="Line 15">
            <a:extLst>
              <a:ext uri="{FF2B5EF4-FFF2-40B4-BE49-F238E27FC236}">
                <a16:creationId xmlns:a16="http://schemas.microsoft.com/office/drawing/2014/main" id="{9EE499AF-4330-49CE-A522-DAA0303FE2C6}"/>
              </a:ext>
            </a:extLst>
          </p:cNvPr>
          <p:cNvSpPr>
            <a:spLocks noChangeShapeType="1"/>
          </p:cNvSpPr>
          <p:nvPr/>
        </p:nvSpPr>
        <p:spPr bwMode="auto">
          <a:xfrm>
            <a:off x="6353175" y="3731168"/>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1" name="Line 16">
            <a:extLst>
              <a:ext uri="{FF2B5EF4-FFF2-40B4-BE49-F238E27FC236}">
                <a16:creationId xmlns:a16="http://schemas.microsoft.com/office/drawing/2014/main" id="{0A0AFFCA-7C02-47B9-992C-C83C93A883E2}"/>
              </a:ext>
            </a:extLst>
          </p:cNvPr>
          <p:cNvSpPr>
            <a:spLocks noChangeShapeType="1"/>
          </p:cNvSpPr>
          <p:nvPr/>
        </p:nvSpPr>
        <p:spPr bwMode="auto">
          <a:xfrm>
            <a:off x="6353175" y="44577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2" name="Line 17">
            <a:extLst>
              <a:ext uri="{FF2B5EF4-FFF2-40B4-BE49-F238E27FC236}">
                <a16:creationId xmlns:a16="http://schemas.microsoft.com/office/drawing/2014/main" id="{3E81A67F-CD47-43C1-A46E-55005D08C968}"/>
              </a:ext>
            </a:extLst>
          </p:cNvPr>
          <p:cNvSpPr>
            <a:spLocks noChangeShapeType="1"/>
          </p:cNvSpPr>
          <p:nvPr/>
        </p:nvSpPr>
        <p:spPr bwMode="auto">
          <a:xfrm>
            <a:off x="6324600" y="5295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3" name="Line 18">
            <a:extLst>
              <a:ext uri="{FF2B5EF4-FFF2-40B4-BE49-F238E27FC236}">
                <a16:creationId xmlns:a16="http://schemas.microsoft.com/office/drawing/2014/main" id="{E164F24F-50F7-4B09-8784-42BA3CE6D809}"/>
              </a:ext>
            </a:extLst>
          </p:cNvPr>
          <p:cNvSpPr>
            <a:spLocks noChangeShapeType="1"/>
          </p:cNvSpPr>
          <p:nvPr/>
        </p:nvSpPr>
        <p:spPr bwMode="auto">
          <a:xfrm>
            <a:off x="6324600" y="6057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4" name="Line 19">
            <a:extLst>
              <a:ext uri="{FF2B5EF4-FFF2-40B4-BE49-F238E27FC236}">
                <a16:creationId xmlns:a16="http://schemas.microsoft.com/office/drawing/2014/main" id="{E97909D3-144D-456E-B7F9-20194BA413D7}"/>
              </a:ext>
            </a:extLst>
          </p:cNvPr>
          <p:cNvSpPr>
            <a:spLocks noChangeShapeType="1"/>
          </p:cNvSpPr>
          <p:nvPr/>
        </p:nvSpPr>
        <p:spPr bwMode="auto">
          <a:xfrm>
            <a:off x="6286500" y="6865435"/>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5" name="Line 20">
            <a:extLst>
              <a:ext uri="{FF2B5EF4-FFF2-40B4-BE49-F238E27FC236}">
                <a16:creationId xmlns:a16="http://schemas.microsoft.com/office/drawing/2014/main" id="{FAF43515-30DE-45CC-92D5-3794430C1614}"/>
              </a:ext>
            </a:extLst>
          </p:cNvPr>
          <p:cNvSpPr>
            <a:spLocks noChangeShapeType="1"/>
          </p:cNvSpPr>
          <p:nvPr/>
        </p:nvSpPr>
        <p:spPr bwMode="auto">
          <a:xfrm>
            <a:off x="6286500" y="76581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6" name="Rectangle 21">
            <a:extLst>
              <a:ext uri="{FF2B5EF4-FFF2-40B4-BE49-F238E27FC236}">
                <a16:creationId xmlns:a16="http://schemas.microsoft.com/office/drawing/2014/main" id="{BADEEF80-9AAA-48A4-8F33-0C01D5AC4755}"/>
              </a:ext>
            </a:extLst>
          </p:cNvPr>
          <p:cNvSpPr>
            <a:spLocks noChangeArrowheads="1"/>
          </p:cNvSpPr>
          <p:nvPr/>
        </p:nvSpPr>
        <p:spPr bwMode="auto">
          <a:xfrm>
            <a:off x="9753600" y="3466298"/>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3399"/>
                </a:solidFill>
                <a:cs typeface="Arial" panose="020B0604020202020204" pitchFamily="34" charset="0"/>
              </a:rPr>
              <a:t> áo lụa đào</a:t>
            </a:r>
          </a:p>
        </p:txBody>
      </p:sp>
      <p:sp>
        <p:nvSpPr>
          <p:cNvPr id="17" name="Rectangle 25">
            <a:extLst>
              <a:ext uri="{FF2B5EF4-FFF2-40B4-BE49-F238E27FC236}">
                <a16:creationId xmlns:a16="http://schemas.microsoft.com/office/drawing/2014/main" id="{EDFD4F21-8C04-455F-ABCA-E09F2C061EBF}"/>
              </a:ext>
            </a:extLst>
          </p:cNvPr>
          <p:cNvSpPr>
            <a:spLocks noChangeArrowheads="1"/>
          </p:cNvSpPr>
          <p:nvPr/>
        </p:nvSpPr>
        <p:spPr bwMode="auto">
          <a:xfrm>
            <a:off x="8858252" y="5143500"/>
            <a:ext cx="9258300" cy="35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D4842C"/>
                </a:solidFill>
                <a:cs typeface="Arial" panose="020B0604020202020204" pitchFamily="34" charset="0"/>
              </a:rPr>
              <a:t>hây hây ráng vàng</a:t>
            </a:r>
          </a:p>
        </p:txBody>
      </p:sp>
      <p:sp>
        <p:nvSpPr>
          <p:cNvPr id="18" name="Rectangle 26">
            <a:extLst>
              <a:ext uri="{FF2B5EF4-FFF2-40B4-BE49-F238E27FC236}">
                <a16:creationId xmlns:a16="http://schemas.microsoft.com/office/drawing/2014/main" id="{CDB2A317-7685-487D-B7CC-5C32249CD153}"/>
              </a:ext>
            </a:extLst>
          </p:cNvPr>
          <p:cNvSpPr>
            <a:spLocks noChangeArrowheads="1"/>
          </p:cNvSpPr>
          <p:nvPr/>
        </p:nvSpPr>
        <p:spPr bwMode="auto">
          <a:xfrm>
            <a:off x="9372600" y="5829300"/>
            <a:ext cx="6858000" cy="4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990099"/>
                </a:solidFill>
                <a:cs typeface="Arial" panose="020B0604020202020204" pitchFamily="34" charset="0"/>
              </a:rPr>
              <a:t>áo nhung tím</a:t>
            </a:r>
          </a:p>
        </p:txBody>
      </p:sp>
      <p:sp>
        <p:nvSpPr>
          <p:cNvPr id="19" name="Rectangle 27">
            <a:extLst>
              <a:ext uri="{FF2B5EF4-FFF2-40B4-BE49-F238E27FC236}">
                <a16:creationId xmlns:a16="http://schemas.microsoft.com/office/drawing/2014/main" id="{B138FE4E-9927-4D8F-8436-2FDB5E315ECD}"/>
              </a:ext>
            </a:extLst>
          </p:cNvPr>
          <p:cNvSpPr>
            <a:spLocks noChangeArrowheads="1"/>
          </p:cNvSpPr>
          <p:nvPr/>
        </p:nvSpPr>
        <p:spPr bwMode="auto">
          <a:xfrm>
            <a:off x="9239250" y="6637338"/>
            <a:ext cx="53149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cs typeface="Arial" panose="020B0604020202020204" pitchFamily="34" charset="0"/>
              </a:rPr>
              <a:t>áo đen</a:t>
            </a:r>
          </a:p>
        </p:txBody>
      </p:sp>
      <p:sp>
        <p:nvSpPr>
          <p:cNvPr id="20" name="Rectangle 28">
            <a:extLst>
              <a:ext uri="{FF2B5EF4-FFF2-40B4-BE49-F238E27FC236}">
                <a16:creationId xmlns:a16="http://schemas.microsoft.com/office/drawing/2014/main" id="{2DA40256-BFEC-491C-8FB7-98C206636F59}"/>
              </a:ext>
            </a:extLst>
          </p:cNvPr>
          <p:cNvSpPr>
            <a:spLocks noChangeArrowheads="1"/>
          </p:cNvSpPr>
          <p:nvPr/>
        </p:nvSpPr>
        <p:spPr bwMode="auto">
          <a:xfrm>
            <a:off x="10115550" y="7399338"/>
            <a:ext cx="36004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C000"/>
                </a:solidFill>
                <a:cs typeface="Arial" panose="020B0604020202020204" pitchFamily="34" charset="0"/>
              </a:rPr>
              <a:t>á</a:t>
            </a:r>
            <a:r>
              <a:rPr lang="en-US" altLang="en-US" sz="4400" b="1" u="none">
                <a:solidFill>
                  <a:srgbClr val="9900CC"/>
                </a:solidFill>
                <a:cs typeface="Arial" panose="020B0604020202020204" pitchFamily="34" charset="0"/>
              </a:rPr>
              <a:t>o</a:t>
            </a:r>
            <a:r>
              <a:rPr lang="en-US" altLang="en-US" sz="4400" b="1" u="none">
                <a:solidFill>
                  <a:schemeClr val="tx2"/>
                </a:solidFill>
                <a:cs typeface="Arial" panose="020B0604020202020204" pitchFamily="34" charset="0"/>
              </a:rPr>
              <a:t> </a:t>
            </a:r>
            <a:r>
              <a:rPr lang="en-US" altLang="en-US" sz="4400" b="1" u="none">
                <a:solidFill>
                  <a:srgbClr val="00B050"/>
                </a:solidFill>
                <a:cs typeface="Arial" panose="020B0604020202020204" pitchFamily="34" charset="0"/>
              </a:rPr>
              <a:t>h</a:t>
            </a:r>
            <a:r>
              <a:rPr lang="en-US" altLang="en-US" sz="4400" b="1" u="none">
                <a:solidFill>
                  <a:srgbClr val="4E8AB2"/>
                </a:solidFill>
                <a:cs typeface="Arial" panose="020B0604020202020204" pitchFamily="34" charset="0"/>
              </a:rPr>
              <a:t>o</a:t>
            </a:r>
            <a:r>
              <a:rPr lang="en-US" altLang="en-US" sz="4400" b="1" u="none">
                <a:solidFill>
                  <a:srgbClr val="FF00FF"/>
                </a:solidFill>
                <a:cs typeface="Arial" panose="020B0604020202020204" pitchFamily="34" charset="0"/>
              </a:rPr>
              <a:t>a</a:t>
            </a:r>
          </a:p>
        </p:txBody>
      </p:sp>
      <p:sp>
        <p:nvSpPr>
          <p:cNvPr id="21" name="Rectangle 29">
            <a:extLst>
              <a:ext uri="{FF2B5EF4-FFF2-40B4-BE49-F238E27FC236}">
                <a16:creationId xmlns:a16="http://schemas.microsoft.com/office/drawing/2014/main" id="{B096662B-3F8E-481D-8D88-378576B22E1F}"/>
              </a:ext>
            </a:extLst>
          </p:cNvPr>
          <p:cNvSpPr>
            <a:spLocks noChangeArrowheads="1"/>
          </p:cNvSpPr>
          <p:nvPr/>
        </p:nvSpPr>
        <p:spPr bwMode="auto">
          <a:xfrm>
            <a:off x="9467850" y="4351337"/>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5DC1E3"/>
                </a:solidFill>
                <a:cs typeface="Arial" panose="020B0604020202020204" pitchFamily="34" charset="0"/>
              </a:rPr>
              <a:t>áo xanh</a:t>
            </a:r>
          </a:p>
        </p:txBody>
      </p:sp>
      <p:grpSp>
        <p:nvGrpSpPr>
          <p:cNvPr id="23" name="Group 22">
            <a:extLst>
              <a:ext uri="{FF2B5EF4-FFF2-40B4-BE49-F238E27FC236}">
                <a16:creationId xmlns:a16="http://schemas.microsoft.com/office/drawing/2014/main" id="{646F03CA-F55D-4878-80CB-D5C4089576A5}"/>
              </a:ext>
            </a:extLst>
          </p:cNvPr>
          <p:cNvGrpSpPr/>
          <p:nvPr/>
        </p:nvGrpSpPr>
        <p:grpSpPr>
          <a:xfrm>
            <a:off x="-762000" y="0"/>
            <a:ext cx="19812000" cy="3390900"/>
            <a:chOff x="-1066800" y="0"/>
            <a:chExt cx="19812000" cy="3390900"/>
          </a:xfrm>
        </p:grpSpPr>
        <p:pic>
          <p:nvPicPr>
            <p:cNvPr id="24" name="Picture 23" descr="A picture containing graphical user interface&#10;&#10;Description automatically generated">
              <a:extLst>
                <a:ext uri="{FF2B5EF4-FFF2-40B4-BE49-F238E27FC236}">
                  <a16:creationId xmlns:a16="http://schemas.microsoft.com/office/drawing/2014/main" id="{0F526E1F-8CCD-4F02-BE23-EFBA492280EC}"/>
                </a:ext>
              </a:extLst>
            </p:cNvPr>
            <p:cNvPicPr>
              <a:picLocks noChangeAspect="1"/>
            </p:cNvPicPr>
            <p:nvPr/>
          </p:nvPicPr>
          <p:blipFill rotWithShape="1">
            <a:blip r:embed="rId2">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25" name="TextBox 24">
              <a:extLst>
                <a:ext uri="{FF2B5EF4-FFF2-40B4-BE49-F238E27FC236}">
                  <a16:creationId xmlns:a16="http://schemas.microsoft.com/office/drawing/2014/main" id="{74D14DB1-C509-43B7-A1C6-1F7A63F6E681}"/>
                </a:ext>
              </a:extLst>
            </p:cNvPr>
            <p:cNvSpPr txBox="1"/>
            <p:nvPr/>
          </p:nvSpPr>
          <p:spPr>
            <a:xfrm>
              <a:off x="1809749" y="571500"/>
              <a:ext cx="1472565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pPr eaLnBrk="1" hangingPunct="1"/>
              <a:r>
                <a:rPr lang="en-US" altLang="en-US">
                  <a:latin typeface="Arial" panose="020B0604020202020204" pitchFamily="34" charset="0"/>
                  <a:cs typeface="Arial" panose="020B0604020202020204" pitchFamily="34" charset="0"/>
                </a:rPr>
                <a:t>Câu 2: Màu sắc của dòng sông thay đổi như thế nào trong một ngày?</a:t>
              </a:r>
            </a:p>
          </p:txBody>
        </p:sp>
      </p:grpSp>
      <p:pic>
        <p:nvPicPr>
          <p:cNvPr id="26" name="Picture 25" descr="A picture containing toy, doll&#10;&#10;Description automatically generated">
            <a:extLst>
              <a:ext uri="{FF2B5EF4-FFF2-40B4-BE49-F238E27FC236}">
                <a16:creationId xmlns:a16="http://schemas.microsoft.com/office/drawing/2014/main" id="{7151E5CA-F7A1-4E72-8B1B-1CF069391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288" y="5829300"/>
            <a:ext cx="4419600" cy="4419600"/>
          </a:xfrm>
          <a:prstGeom prst="rect">
            <a:avLst/>
          </a:prstGeom>
        </p:spPr>
      </p:pic>
    </p:spTree>
    <p:extLst>
      <p:ext uri="{BB962C8B-B14F-4D97-AF65-F5344CB8AC3E}">
        <p14:creationId xmlns:p14="http://schemas.microsoft.com/office/powerpoint/2010/main" val="425329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2571</TotalTime>
  <Words>714</Words>
  <Application>Microsoft Office PowerPoint</Application>
  <PresentationFormat>Custom</PresentationFormat>
  <Paragraphs>87</Paragraphs>
  <Slides>21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UTM Aquarelle</vt:lpstr>
      <vt:lpstr>Calibri</vt:lpstr>
      <vt:lpstr>UTM Showcard</vt:lpstr>
      <vt:lpstr>Arial</vt:lpstr>
      <vt:lpstr>UTM Mabella</vt:lpstr>
      <vt:lpstr>Times New Roman</vt:lpstr>
      <vt:lpstr>UVN Nguyen Du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song mac ao</dc:title>
  <dc:subject>Tap doc 4</dc:subject>
  <dc:creator>KTUTS</dc:creator>
  <cp:keywords>YenVu</cp:keywords>
  <cp:lastModifiedBy>Nguyen Huu Hieu</cp:lastModifiedBy>
  <cp:revision>E24</cp:revision>
  <dcterms:created xsi:type="dcterms:W3CDTF">2006-08-16T00:00:00Z</dcterms:created>
  <dcterms:modified xsi:type="dcterms:W3CDTF">2022-03-30T14:08:33Z</dcterms:modified>
  <dc:identifier>DAE06et-PCo</dc:identifier>
  <cp:version>E03</cp:version>
</cp:coreProperties>
</file>