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2"/>
  </p:notesMasterIdLst>
  <p:sldIdLst>
    <p:sldId id="256" r:id="rId2"/>
    <p:sldId id="389" r:id="rId3"/>
    <p:sldId id="390" r:id="rId4"/>
    <p:sldId id="2007577205" r:id="rId5"/>
    <p:sldId id="420" r:id="rId6"/>
    <p:sldId id="391" r:id="rId7"/>
    <p:sldId id="2007577201" r:id="rId8"/>
    <p:sldId id="2007577206" r:id="rId9"/>
    <p:sldId id="2007577208" r:id="rId10"/>
    <p:sldId id="310" r:id="rId11"/>
  </p:sldIdLst>
  <p:sldSz cx="6858000" cy="5143500"/>
  <p:notesSz cx="6858000" cy="9144000"/>
  <p:embeddedFontLst>
    <p:embeddedFont>
      <p:font typeface="等线" panose="020B0604020202020204" charset="-122"/>
      <p:regular r:id="rId13"/>
      <p:bold r:id="rId14"/>
    </p:embeddedFont>
    <p:embeddedFont>
      <p:font typeface="Montserrat" panose="020B0604020202020204" charset="0"/>
      <p:regular r:id="rId15"/>
      <p:bold r:id="rId16"/>
      <p:italic r:id="rId17"/>
      <p:boldItalic r:id="rId18"/>
    </p:embeddedFont>
    <p:embeddedFont>
      <p:font typeface="UTM Cookies" panose="02040603050506020204" pitchFamily="18" charset="0"/>
      <p:regular r:id="rId19"/>
    </p:embeddedFont>
    <p:embeddedFont>
      <p:font typeface="宋体" panose="02010600030101010101" pitchFamily="2" charset="-122"/>
      <p:regular r:id="rId20"/>
    </p:embeddedFont>
    <p:embeddedFont>
      <p:font typeface="UTM Avo" panose="02040603050506020204" pitchFamily="18" charset="0"/>
      <p:regular r:id="rId21"/>
      <p:bold r:id="rId22"/>
      <p:italic r:id="rId23"/>
      <p:boldItalic r:id="rId24"/>
    </p:embeddedFont>
    <p:embeddedFont>
      <p:font typeface="Kalam" panose="020B0604020202020204" charset="0"/>
      <p:regular r:id="rId25"/>
      <p:bold r:id="rId26"/>
    </p:embeddedFont>
  </p:embeddedFontLst>
  <p:custDataLst>
    <p:tags r:id="rId2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B33821AD-7E79-4A7E-B524-9D6B47CCDA99}">
          <p14:sldIdLst>
            <p14:sldId id="256"/>
            <p14:sldId id="389"/>
            <p14:sldId id="390"/>
            <p14:sldId id="2007577205"/>
            <p14:sldId id="420"/>
            <p14:sldId id="391"/>
            <p14:sldId id="2007577201"/>
            <p14:sldId id="2007577206"/>
            <p14:sldId id="2007577208"/>
            <p14:sldId id="310"/>
          </p14:sldIdLst>
        </p14:section>
        <p14:section name="Untitled Section" id="{2FC7306A-806F-43BA-88F5-C358806126EE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h Thi Bich Ngoc" initials="DTBN" lastIdx="1" clrIdx="0">
    <p:extLst>
      <p:ext uri="{19B8F6BF-5375-455C-9EA6-DF929625EA0E}">
        <p15:presenceInfo xmlns:p15="http://schemas.microsoft.com/office/powerpoint/2012/main" userId="Dinh Thi Bich Ngo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6BA"/>
    <a:srgbClr val="11045C"/>
    <a:srgbClr val="000000"/>
    <a:srgbClr val="FB4C43"/>
    <a:srgbClr val="F7446B"/>
    <a:srgbClr val="FC7D77"/>
    <a:srgbClr val="BEE7FB"/>
    <a:srgbClr val="B7D574"/>
    <a:srgbClr val="7EA131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3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876990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436892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138984" y="215312"/>
            <a:ext cx="6580039" cy="4825797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1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6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8789F-95C3-4D66-B961-E48D19D8FCF9}"/>
              </a:ext>
            </a:extLst>
          </p:cNvPr>
          <p:cNvSpPr txBox="1"/>
          <p:nvPr userDrawn="1"/>
        </p:nvSpPr>
        <p:spPr>
          <a:xfrm>
            <a:off x="4748244" y="4864556"/>
            <a:ext cx="17145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FeistyForwarders_0968120672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90" r:id="rId3"/>
    <p:sldLayoutId id="2147483691" r:id="rId4"/>
    <p:sldLayoutId id="2147483692" r:id="rId5"/>
    <p:sldLayoutId id="2147483686" r:id="rId6"/>
    <p:sldLayoutId id="2147483693" r:id="rId7"/>
    <p:sldLayoutId id="2147483688" r:id="rId8"/>
    <p:sldLayoutId id="2147483694" r:id="rId9"/>
    <p:sldLayoutId id="214748369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3A14C4-2ADB-431B-9A9C-30EF58B08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623" y="2543426"/>
            <a:ext cx="2328631" cy="19571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479C6D-4457-4FD6-8712-08CDB240C306}"/>
              </a:ext>
            </a:extLst>
          </p:cNvPr>
          <p:cNvSpPr txBox="1"/>
          <p:nvPr/>
        </p:nvSpPr>
        <p:spPr>
          <a:xfrm>
            <a:off x="138673" y="807285"/>
            <a:ext cx="658065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Chào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mừng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thầy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cô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và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các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em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đến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với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môn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Tiếng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Việt</a:t>
            </a:r>
            <a:endParaRPr lang="en-US" sz="3375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11045C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4912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0F20BDFC-E5DB-45BF-91B7-6C43D0A4DBB8}"/>
              </a:ext>
            </a:extLst>
          </p:cNvPr>
          <p:cNvSpPr/>
          <p:nvPr/>
        </p:nvSpPr>
        <p:spPr>
          <a:xfrm>
            <a:off x="164374" y="580483"/>
            <a:ext cx="6355331" cy="3689951"/>
          </a:xfrm>
          <a:custGeom>
            <a:avLst/>
            <a:gdLst>
              <a:gd name="connsiteX0" fmla="*/ 1565311 w 6358452"/>
              <a:gd name="connsiteY0" fmla="*/ 3614931 h 3935332"/>
              <a:gd name="connsiteX1" fmla="*/ 44009 w 6358452"/>
              <a:gd name="connsiteY1" fmla="*/ 459037 h 3935332"/>
              <a:gd name="connsiteX2" fmla="*/ 3458848 w 6358452"/>
              <a:gd name="connsiteY2" fmla="*/ 135356 h 3935332"/>
              <a:gd name="connsiteX3" fmla="*/ 6234416 w 6358452"/>
              <a:gd name="connsiteY3" fmla="*/ 1600014 h 3935332"/>
              <a:gd name="connsiteX4" fmla="*/ 5506133 w 6358452"/>
              <a:gd name="connsiteY4" fmla="*/ 3566379 h 3935332"/>
              <a:gd name="connsiteX5" fmla="*/ 2228858 w 6358452"/>
              <a:gd name="connsiteY5" fmla="*/ 3825324 h 3935332"/>
              <a:gd name="connsiteX6" fmla="*/ 1565311 w 6358452"/>
              <a:gd name="connsiteY6" fmla="*/ 3614931 h 3935332"/>
              <a:gd name="connsiteX0" fmla="*/ 1560623 w 6353764"/>
              <a:gd name="connsiteY0" fmla="*/ 3614931 h 3838817"/>
              <a:gd name="connsiteX1" fmla="*/ 39321 w 6353764"/>
              <a:gd name="connsiteY1" fmla="*/ 459037 h 3838817"/>
              <a:gd name="connsiteX2" fmla="*/ 3454160 w 6353764"/>
              <a:gd name="connsiteY2" fmla="*/ 135356 h 3838817"/>
              <a:gd name="connsiteX3" fmla="*/ 6229728 w 6353764"/>
              <a:gd name="connsiteY3" fmla="*/ 1600014 h 3838817"/>
              <a:gd name="connsiteX4" fmla="*/ 5501445 w 6353764"/>
              <a:gd name="connsiteY4" fmla="*/ 3566379 h 3838817"/>
              <a:gd name="connsiteX5" fmla="*/ 2224170 w 6353764"/>
              <a:gd name="connsiteY5" fmla="*/ 3825324 h 3838817"/>
              <a:gd name="connsiteX6" fmla="*/ 1560623 w 6353764"/>
              <a:gd name="connsiteY6" fmla="*/ 3614931 h 3838817"/>
              <a:gd name="connsiteX0" fmla="*/ 1560623 w 6353764"/>
              <a:gd name="connsiteY0" fmla="*/ 3614931 h 3828467"/>
              <a:gd name="connsiteX1" fmla="*/ 39321 w 6353764"/>
              <a:gd name="connsiteY1" fmla="*/ 459037 h 3828467"/>
              <a:gd name="connsiteX2" fmla="*/ 3454160 w 6353764"/>
              <a:gd name="connsiteY2" fmla="*/ 135356 h 3828467"/>
              <a:gd name="connsiteX3" fmla="*/ 6229728 w 6353764"/>
              <a:gd name="connsiteY3" fmla="*/ 1600014 h 3828467"/>
              <a:gd name="connsiteX4" fmla="*/ 5501445 w 6353764"/>
              <a:gd name="connsiteY4" fmla="*/ 3566379 h 3828467"/>
              <a:gd name="connsiteX5" fmla="*/ 2224170 w 6353764"/>
              <a:gd name="connsiteY5" fmla="*/ 3825324 h 3828467"/>
              <a:gd name="connsiteX6" fmla="*/ 1560623 w 6353764"/>
              <a:gd name="connsiteY6" fmla="*/ 3614931 h 3828467"/>
              <a:gd name="connsiteX0" fmla="*/ 1559520 w 6352661"/>
              <a:gd name="connsiteY0" fmla="*/ 3614931 h 3829015"/>
              <a:gd name="connsiteX1" fmla="*/ 38218 w 6352661"/>
              <a:gd name="connsiteY1" fmla="*/ 459037 h 3829015"/>
              <a:gd name="connsiteX2" fmla="*/ 3453057 w 6352661"/>
              <a:gd name="connsiteY2" fmla="*/ 135356 h 3829015"/>
              <a:gd name="connsiteX3" fmla="*/ 6228625 w 6352661"/>
              <a:gd name="connsiteY3" fmla="*/ 1600014 h 3829015"/>
              <a:gd name="connsiteX4" fmla="*/ 5500342 w 6352661"/>
              <a:gd name="connsiteY4" fmla="*/ 3566379 h 3829015"/>
              <a:gd name="connsiteX5" fmla="*/ 2223067 w 6352661"/>
              <a:gd name="connsiteY5" fmla="*/ 3825324 h 3829015"/>
              <a:gd name="connsiteX6" fmla="*/ 1559520 w 6352661"/>
              <a:gd name="connsiteY6" fmla="*/ 3614931 h 3829015"/>
              <a:gd name="connsiteX0" fmla="*/ 1559368 w 6352509"/>
              <a:gd name="connsiteY0" fmla="*/ 3614931 h 3828249"/>
              <a:gd name="connsiteX1" fmla="*/ 38066 w 6352509"/>
              <a:gd name="connsiteY1" fmla="*/ 459037 h 3828249"/>
              <a:gd name="connsiteX2" fmla="*/ 3452905 w 6352509"/>
              <a:gd name="connsiteY2" fmla="*/ 135356 h 3828249"/>
              <a:gd name="connsiteX3" fmla="*/ 6228473 w 6352509"/>
              <a:gd name="connsiteY3" fmla="*/ 1600014 h 3828249"/>
              <a:gd name="connsiteX4" fmla="*/ 5500190 w 6352509"/>
              <a:gd name="connsiteY4" fmla="*/ 3566379 h 3828249"/>
              <a:gd name="connsiteX5" fmla="*/ 2222915 w 6352509"/>
              <a:gd name="connsiteY5" fmla="*/ 3825324 h 3828249"/>
              <a:gd name="connsiteX6" fmla="*/ 1559368 w 6352509"/>
              <a:gd name="connsiteY6" fmla="*/ 3614931 h 3828249"/>
              <a:gd name="connsiteX0" fmla="*/ 1559368 w 6352509"/>
              <a:gd name="connsiteY0" fmla="*/ 3614931 h 3828249"/>
              <a:gd name="connsiteX1" fmla="*/ 38066 w 6352509"/>
              <a:gd name="connsiteY1" fmla="*/ 459037 h 3828249"/>
              <a:gd name="connsiteX2" fmla="*/ 3452905 w 6352509"/>
              <a:gd name="connsiteY2" fmla="*/ 135356 h 3828249"/>
              <a:gd name="connsiteX3" fmla="*/ 6228473 w 6352509"/>
              <a:gd name="connsiteY3" fmla="*/ 1600014 h 3828249"/>
              <a:gd name="connsiteX4" fmla="*/ 5500190 w 6352509"/>
              <a:gd name="connsiteY4" fmla="*/ 3566379 h 3828249"/>
              <a:gd name="connsiteX5" fmla="*/ 2222915 w 6352509"/>
              <a:gd name="connsiteY5" fmla="*/ 3825324 h 3828249"/>
              <a:gd name="connsiteX6" fmla="*/ 1559368 w 6352509"/>
              <a:gd name="connsiteY6" fmla="*/ 3614931 h 3828249"/>
              <a:gd name="connsiteX0" fmla="*/ 1559368 w 6352509"/>
              <a:gd name="connsiteY0" fmla="*/ 3614931 h 3828249"/>
              <a:gd name="connsiteX1" fmla="*/ 38066 w 6352509"/>
              <a:gd name="connsiteY1" fmla="*/ 459037 h 3828249"/>
              <a:gd name="connsiteX2" fmla="*/ 3452905 w 6352509"/>
              <a:gd name="connsiteY2" fmla="*/ 135356 h 3828249"/>
              <a:gd name="connsiteX3" fmla="*/ 6228473 w 6352509"/>
              <a:gd name="connsiteY3" fmla="*/ 1600014 h 3828249"/>
              <a:gd name="connsiteX4" fmla="*/ 5500190 w 6352509"/>
              <a:gd name="connsiteY4" fmla="*/ 3566379 h 3828249"/>
              <a:gd name="connsiteX5" fmla="*/ 2222915 w 6352509"/>
              <a:gd name="connsiteY5" fmla="*/ 3825324 h 3828249"/>
              <a:gd name="connsiteX6" fmla="*/ 1559368 w 6352509"/>
              <a:gd name="connsiteY6" fmla="*/ 3614931 h 3828249"/>
              <a:gd name="connsiteX0" fmla="*/ 1559368 w 6352509"/>
              <a:gd name="connsiteY0" fmla="*/ 3614931 h 3828249"/>
              <a:gd name="connsiteX1" fmla="*/ 38066 w 6352509"/>
              <a:gd name="connsiteY1" fmla="*/ 459037 h 3828249"/>
              <a:gd name="connsiteX2" fmla="*/ 3452905 w 6352509"/>
              <a:gd name="connsiteY2" fmla="*/ 135356 h 3828249"/>
              <a:gd name="connsiteX3" fmla="*/ 6228473 w 6352509"/>
              <a:gd name="connsiteY3" fmla="*/ 1600014 h 3828249"/>
              <a:gd name="connsiteX4" fmla="*/ 5500190 w 6352509"/>
              <a:gd name="connsiteY4" fmla="*/ 3566379 h 3828249"/>
              <a:gd name="connsiteX5" fmla="*/ 2222915 w 6352509"/>
              <a:gd name="connsiteY5" fmla="*/ 3825324 h 3828249"/>
              <a:gd name="connsiteX6" fmla="*/ 1559368 w 6352509"/>
              <a:gd name="connsiteY6" fmla="*/ 3614931 h 3828249"/>
              <a:gd name="connsiteX0" fmla="*/ 1559368 w 6352509"/>
              <a:gd name="connsiteY0" fmla="*/ 3614931 h 3828249"/>
              <a:gd name="connsiteX1" fmla="*/ 38066 w 6352509"/>
              <a:gd name="connsiteY1" fmla="*/ 459037 h 3828249"/>
              <a:gd name="connsiteX2" fmla="*/ 3452905 w 6352509"/>
              <a:gd name="connsiteY2" fmla="*/ 135356 h 3828249"/>
              <a:gd name="connsiteX3" fmla="*/ 6228473 w 6352509"/>
              <a:gd name="connsiteY3" fmla="*/ 1600014 h 3828249"/>
              <a:gd name="connsiteX4" fmla="*/ 5500190 w 6352509"/>
              <a:gd name="connsiteY4" fmla="*/ 3566379 h 3828249"/>
              <a:gd name="connsiteX5" fmla="*/ 2222915 w 6352509"/>
              <a:gd name="connsiteY5" fmla="*/ 3825324 h 3828249"/>
              <a:gd name="connsiteX6" fmla="*/ 1559368 w 6352509"/>
              <a:gd name="connsiteY6" fmla="*/ 3614931 h 3828249"/>
              <a:gd name="connsiteX0" fmla="*/ 1559368 w 6352509"/>
              <a:gd name="connsiteY0" fmla="*/ 3614931 h 3828249"/>
              <a:gd name="connsiteX1" fmla="*/ 38066 w 6352509"/>
              <a:gd name="connsiteY1" fmla="*/ 459037 h 3828249"/>
              <a:gd name="connsiteX2" fmla="*/ 3452905 w 6352509"/>
              <a:gd name="connsiteY2" fmla="*/ 135356 h 3828249"/>
              <a:gd name="connsiteX3" fmla="*/ 6228473 w 6352509"/>
              <a:gd name="connsiteY3" fmla="*/ 1600014 h 3828249"/>
              <a:gd name="connsiteX4" fmla="*/ 5500190 w 6352509"/>
              <a:gd name="connsiteY4" fmla="*/ 3566379 h 3828249"/>
              <a:gd name="connsiteX5" fmla="*/ 2222915 w 6352509"/>
              <a:gd name="connsiteY5" fmla="*/ 3825324 h 3828249"/>
              <a:gd name="connsiteX6" fmla="*/ 1559368 w 6352509"/>
              <a:gd name="connsiteY6" fmla="*/ 3614931 h 3828249"/>
              <a:gd name="connsiteX0" fmla="*/ 1559368 w 6352509"/>
              <a:gd name="connsiteY0" fmla="*/ 3614931 h 3828249"/>
              <a:gd name="connsiteX1" fmla="*/ 38066 w 6352509"/>
              <a:gd name="connsiteY1" fmla="*/ 459037 h 3828249"/>
              <a:gd name="connsiteX2" fmla="*/ 3452905 w 6352509"/>
              <a:gd name="connsiteY2" fmla="*/ 135356 h 3828249"/>
              <a:gd name="connsiteX3" fmla="*/ 6228473 w 6352509"/>
              <a:gd name="connsiteY3" fmla="*/ 1600014 h 3828249"/>
              <a:gd name="connsiteX4" fmla="*/ 5500190 w 6352509"/>
              <a:gd name="connsiteY4" fmla="*/ 3566379 h 3828249"/>
              <a:gd name="connsiteX5" fmla="*/ 2222915 w 6352509"/>
              <a:gd name="connsiteY5" fmla="*/ 3825324 h 3828249"/>
              <a:gd name="connsiteX6" fmla="*/ 1559368 w 6352509"/>
              <a:gd name="connsiteY6" fmla="*/ 3614931 h 3828249"/>
              <a:gd name="connsiteX0" fmla="*/ 1559368 w 6352509"/>
              <a:gd name="connsiteY0" fmla="*/ 3614931 h 3828249"/>
              <a:gd name="connsiteX1" fmla="*/ 38066 w 6352509"/>
              <a:gd name="connsiteY1" fmla="*/ 459037 h 3828249"/>
              <a:gd name="connsiteX2" fmla="*/ 3452905 w 6352509"/>
              <a:gd name="connsiteY2" fmla="*/ 135356 h 3828249"/>
              <a:gd name="connsiteX3" fmla="*/ 6228473 w 6352509"/>
              <a:gd name="connsiteY3" fmla="*/ 1600014 h 3828249"/>
              <a:gd name="connsiteX4" fmla="*/ 5500190 w 6352509"/>
              <a:gd name="connsiteY4" fmla="*/ 3566379 h 3828249"/>
              <a:gd name="connsiteX5" fmla="*/ 2222915 w 6352509"/>
              <a:gd name="connsiteY5" fmla="*/ 3825324 h 3828249"/>
              <a:gd name="connsiteX6" fmla="*/ 1559368 w 6352509"/>
              <a:gd name="connsiteY6" fmla="*/ 3614931 h 3828249"/>
              <a:gd name="connsiteX0" fmla="*/ 1559368 w 6352509"/>
              <a:gd name="connsiteY0" fmla="*/ 3614931 h 3828249"/>
              <a:gd name="connsiteX1" fmla="*/ 38066 w 6352509"/>
              <a:gd name="connsiteY1" fmla="*/ 459037 h 3828249"/>
              <a:gd name="connsiteX2" fmla="*/ 3452905 w 6352509"/>
              <a:gd name="connsiteY2" fmla="*/ 135356 h 3828249"/>
              <a:gd name="connsiteX3" fmla="*/ 6228473 w 6352509"/>
              <a:gd name="connsiteY3" fmla="*/ 1600014 h 3828249"/>
              <a:gd name="connsiteX4" fmla="*/ 5500190 w 6352509"/>
              <a:gd name="connsiteY4" fmla="*/ 3566379 h 3828249"/>
              <a:gd name="connsiteX5" fmla="*/ 2222915 w 6352509"/>
              <a:gd name="connsiteY5" fmla="*/ 3825324 h 3828249"/>
              <a:gd name="connsiteX6" fmla="*/ 1559368 w 6352509"/>
              <a:gd name="connsiteY6" fmla="*/ 3614931 h 3828249"/>
              <a:gd name="connsiteX0" fmla="*/ 1559368 w 6352509"/>
              <a:gd name="connsiteY0" fmla="*/ 3614931 h 3828249"/>
              <a:gd name="connsiteX1" fmla="*/ 38066 w 6352509"/>
              <a:gd name="connsiteY1" fmla="*/ 459037 h 3828249"/>
              <a:gd name="connsiteX2" fmla="*/ 3452905 w 6352509"/>
              <a:gd name="connsiteY2" fmla="*/ 135356 h 3828249"/>
              <a:gd name="connsiteX3" fmla="*/ 6228473 w 6352509"/>
              <a:gd name="connsiteY3" fmla="*/ 1600014 h 3828249"/>
              <a:gd name="connsiteX4" fmla="*/ 5500190 w 6352509"/>
              <a:gd name="connsiteY4" fmla="*/ 3566379 h 3828249"/>
              <a:gd name="connsiteX5" fmla="*/ 2222915 w 6352509"/>
              <a:gd name="connsiteY5" fmla="*/ 3825324 h 3828249"/>
              <a:gd name="connsiteX6" fmla="*/ 1559368 w 6352509"/>
              <a:gd name="connsiteY6" fmla="*/ 3614931 h 3828249"/>
              <a:gd name="connsiteX0" fmla="*/ 2069470 w 6862611"/>
              <a:gd name="connsiteY0" fmla="*/ 3614931 h 3828249"/>
              <a:gd name="connsiteX1" fmla="*/ 548168 w 6862611"/>
              <a:gd name="connsiteY1" fmla="*/ 459037 h 3828249"/>
              <a:gd name="connsiteX2" fmla="*/ 3963007 w 6862611"/>
              <a:gd name="connsiteY2" fmla="*/ 135356 h 3828249"/>
              <a:gd name="connsiteX3" fmla="*/ 6738575 w 6862611"/>
              <a:gd name="connsiteY3" fmla="*/ 1600014 h 3828249"/>
              <a:gd name="connsiteX4" fmla="*/ 6010292 w 6862611"/>
              <a:gd name="connsiteY4" fmla="*/ 3566379 h 3828249"/>
              <a:gd name="connsiteX5" fmla="*/ 2733017 w 6862611"/>
              <a:gd name="connsiteY5" fmla="*/ 3825324 h 3828249"/>
              <a:gd name="connsiteX6" fmla="*/ 2069470 w 6862611"/>
              <a:gd name="connsiteY6" fmla="*/ 3614931 h 3828249"/>
              <a:gd name="connsiteX0" fmla="*/ 3109510 w 7902651"/>
              <a:gd name="connsiteY0" fmla="*/ 3614931 h 3828249"/>
              <a:gd name="connsiteX1" fmla="*/ 1588208 w 7902651"/>
              <a:gd name="connsiteY1" fmla="*/ 459037 h 3828249"/>
              <a:gd name="connsiteX2" fmla="*/ 5003047 w 7902651"/>
              <a:gd name="connsiteY2" fmla="*/ 135356 h 3828249"/>
              <a:gd name="connsiteX3" fmla="*/ 7778615 w 7902651"/>
              <a:gd name="connsiteY3" fmla="*/ 1600014 h 3828249"/>
              <a:gd name="connsiteX4" fmla="*/ 7050332 w 7902651"/>
              <a:gd name="connsiteY4" fmla="*/ 3566379 h 3828249"/>
              <a:gd name="connsiteX5" fmla="*/ 3773057 w 7902651"/>
              <a:gd name="connsiteY5" fmla="*/ 3825324 h 3828249"/>
              <a:gd name="connsiteX6" fmla="*/ 3109510 w 7902651"/>
              <a:gd name="connsiteY6" fmla="*/ 3614931 h 3828249"/>
              <a:gd name="connsiteX0" fmla="*/ 3038600 w 7831741"/>
              <a:gd name="connsiteY0" fmla="*/ 3614931 h 3828249"/>
              <a:gd name="connsiteX1" fmla="*/ 1517298 w 7831741"/>
              <a:gd name="connsiteY1" fmla="*/ 459037 h 3828249"/>
              <a:gd name="connsiteX2" fmla="*/ 4932137 w 7831741"/>
              <a:gd name="connsiteY2" fmla="*/ 135356 h 3828249"/>
              <a:gd name="connsiteX3" fmla="*/ 7707705 w 7831741"/>
              <a:gd name="connsiteY3" fmla="*/ 1600014 h 3828249"/>
              <a:gd name="connsiteX4" fmla="*/ 6979422 w 7831741"/>
              <a:gd name="connsiteY4" fmla="*/ 3566379 h 3828249"/>
              <a:gd name="connsiteX5" fmla="*/ 3702147 w 7831741"/>
              <a:gd name="connsiteY5" fmla="*/ 3825324 h 3828249"/>
              <a:gd name="connsiteX6" fmla="*/ 3038600 w 7831741"/>
              <a:gd name="connsiteY6" fmla="*/ 3614931 h 3828249"/>
              <a:gd name="connsiteX0" fmla="*/ 3195943 w 7989084"/>
              <a:gd name="connsiteY0" fmla="*/ 3614931 h 3828249"/>
              <a:gd name="connsiteX1" fmla="*/ 1674641 w 7989084"/>
              <a:gd name="connsiteY1" fmla="*/ 459037 h 3828249"/>
              <a:gd name="connsiteX2" fmla="*/ 5089480 w 7989084"/>
              <a:gd name="connsiteY2" fmla="*/ 135356 h 3828249"/>
              <a:gd name="connsiteX3" fmla="*/ 7865048 w 7989084"/>
              <a:gd name="connsiteY3" fmla="*/ 1600014 h 3828249"/>
              <a:gd name="connsiteX4" fmla="*/ 7136765 w 7989084"/>
              <a:gd name="connsiteY4" fmla="*/ 3566379 h 3828249"/>
              <a:gd name="connsiteX5" fmla="*/ 3859490 w 7989084"/>
              <a:gd name="connsiteY5" fmla="*/ 3825324 h 3828249"/>
              <a:gd name="connsiteX6" fmla="*/ 3195943 w 7989084"/>
              <a:gd name="connsiteY6" fmla="*/ 3614931 h 3828249"/>
              <a:gd name="connsiteX0" fmla="*/ 3160607 w 7953748"/>
              <a:gd name="connsiteY0" fmla="*/ 3614931 h 3828249"/>
              <a:gd name="connsiteX1" fmla="*/ 1639305 w 7953748"/>
              <a:gd name="connsiteY1" fmla="*/ 459037 h 3828249"/>
              <a:gd name="connsiteX2" fmla="*/ 5054144 w 7953748"/>
              <a:gd name="connsiteY2" fmla="*/ 135356 h 3828249"/>
              <a:gd name="connsiteX3" fmla="*/ 7829712 w 7953748"/>
              <a:gd name="connsiteY3" fmla="*/ 1600014 h 3828249"/>
              <a:gd name="connsiteX4" fmla="*/ 7101429 w 7953748"/>
              <a:gd name="connsiteY4" fmla="*/ 3566379 h 3828249"/>
              <a:gd name="connsiteX5" fmla="*/ 3824154 w 7953748"/>
              <a:gd name="connsiteY5" fmla="*/ 3825324 h 3828249"/>
              <a:gd name="connsiteX6" fmla="*/ 3160607 w 7953748"/>
              <a:gd name="connsiteY6" fmla="*/ 3614931 h 3828249"/>
              <a:gd name="connsiteX0" fmla="*/ 3160607 w 7953748"/>
              <a:gd name="connsiteY0" fmla="*/ 3950034 h 4163352"/>
              <a:gd name="connsiteX1" fmla="*/ 1639305 w 7953748"/>
              <a:gd name="connsiteY1" fmla="*/ 794140 h 4163352"/>
              <a:gd name="connsiteX2" fmla="*/ 5054144 w 7953748"/>
              <a:gd name="connsiteY2" fmla="*/ 470459 h 4163352"/>
              <a:gd name="connsiteX3" fmla="*/ 7829712 w 7953748"/>
              <a:gd name="connsiteY3" fmla="*/ 1935117 h 4163352"/>
              <a:gd name="connsiteX4" fmla="*/ 7101429 w 7953748"/>
              <a:gd name="connsiteY4" fmla="*/ 3901482 h 4163352"/>
              <a:gd name="connsiteX5" fmla="*/ 3824154 w 7953748"/>
              <a:gd name="connsiteY5" fmla="*/ 4160427 h 4163352"/>
              <a:gd name="connsiteX6" fmla="*/ 3160607 w 7953748"/>
              <a:gd name="connsiteY6" fmla="*/ 3950034 h 4163352"/>
              <a:gd name="connsiteX0" fmla="*/ 3160607 w 7953748"/>
              <a:gd name="connsiteY0" fmla="*/ 4114281 h 4327599"/>
              <a:gd name="connsiteX1" fmla="*/ 1639305 w 7953748"/>
              <a:gd name="connsiteY1" fmla="*/ 958387 h 4327599"/>
              <a:gd name="connsiteX2" fmla="*/ 5054144 w 7953748"/>
              <a:gd name="connsiteY2" fmla="*/ 634706 h 4327599"/>
              <a:gd name="connsiteX3" fmla="*/ 7829712 w 7953748"/>
              <a:gd name="connsiteY3" fmla="*/ 2099364 h 4327599"/>
              <a:gd name="connsiteX4" fmla="*/ 7101429 w 7953748"/>
              <a:gd name="connsiteY4" fmla="*/ 4065729 h 4327599"/>
              <a:gd name="connsiteX5" fmla="*/ 3824154 w 7953748"/>
              <a:gd name="connsiteY5" fmla="*/ 4324674 h 4327599"/>
              <a:gd name="connsiteX6" fmla="*/ 3160607 w 7953748"/>
              <a:gd name="connsiteY6" fmla="*/ 4114281 h 4327599"/>
              <a:gd name="connsiteX0" fmla="*/ 3160607 w 7953748"/>
              <a:gd name="connsiteY0" fmla="*/ 4324002 h 4537320"/>
              <a:gd name="connsiteX1" fmla="*/ 1639305 w 7953748"/>
              <a:gd name="connsiteY1" fmla="*/ 1168108 h 4537320"/>
              <a:gd name="connsiteX2" fmla="*/ 5054144 w 7953748"/>
              <a:gd name="connsiteY2" fmla="*/ 844427 h 4537320"/>
              <a:gd name="connsiteX3" fmla="*/ 7829712 w 7953748"/>
              <a:gd name="connsiteY3" fmla="*/ 2309085 h 4537320"/>
              <a:gd name="connsiteX4" fmla="*/ 7101429 w 7953748"/>
              <a:gd name="connsiteY4" fmla="*/ 4275450 h 4537320"/>
              <a:gd name="connsiteX5" fmla="*/ 3824154 w 7953748"/>
              <a:gd name="connsiteY5" fmla="*/ 4534395 h 4537320"/>
              <a:gd name="connsiteX6" fmla="*/ 3160607 w 7953748"/>
              <a:gd name="connsiteY6" fmla="*/ 4324002 h 4537320"/>
              <a:gd name="connsiteX0" fmla="*/ 3160607 w 7953748"/>
              <a:gd name="connsiteY0" fmla="*/ 4324002 h 4537320"/>
              <a:gd name="connsiteX1" fmla="*/ 1639305 w 7953748"/>
              <a:gd name="connsiteY1" fmla="*/ 1168108 h 4537320"/>
              <a:gd name="connsiteX2" fmla="*/ 5054144 w 7953748"/>
              <a:gd name="connsiteY2" fmla="*/ 844427 h 4537320"/>
              <a:gd name="connsiteX3" fmla="*/ 7829712 w 7953748"/>
              <a:gd name="connsiteY3" fmla="*/ 2309085 h 4537320"/>
              <a:gd name="connsiteX4" fmla="*/ 7101429 w 7953748"/>
              <a:gd name="connsiteY4" fmla="*/ 4275450 h 4537320"/>
              <a:gd name="connsiteX5" fmla="*/ 3824154 w 7953748"/>
              <a:gd name="connsiteY5" fmla="*/ 4534395 h 4537320"/>
              <a:gd name="connsiteX6" fmla="*/ 3160607 w 7953748"/>
              <a:gd name="connsiteY6" fmla="*/ 4324002 h 4537320"/>
              <a:gd name="connsiteX0" fmla="*/ 3160607 w 7953748"/>
              <a:gd name="connsiteY0" fmla="*/ 4324002 h 4537320"/>
              <a:gd name="connsiteX1" fmla="*/ 1639305 w 7953748"/>
              <a:gd name="connsiteY1" fmla="*/ 1168108 h 4537320"/>
              <a:gd name="connsiteX2" fmla="*/ 5054144 w 7953748"/>
              <a:gd name="connsiteY2" fmla="*/ 844427 h 4537320"/>
              <a:gd name="connsiteX3" fmla="*/ 7829712 w 7953748"/>
              <a:gd name="connsiteY3" fmla="*/ 2309085 h 4537320"/>
              <a:gd name="connsiteX4" fmla="*/ 7101429 w 7953748"/>
              <a:gd name="connsiteY4" fmla="*/ 4275450 h 4537320"/>
              <a:gd name="connsiteX5" fmla="*/ 3824154 w 7953748"/>
              <a:gd name="connsiteY5" fmla="*/ 4534395 h 4537320"/>
              <a:gd name="connsiteX6" fmla="*/ 3160607 w 7953748"/>
              <a:gd name="connsiteY6" fmla="*/ 4324002 h 4537320"/>
              <a:gd name="connsiteX0" fmla="*/ 3160607 w 8423222"/>
              <a:gd name="connsiteY0" fmla="*/ 4324002 h 4537320"/>
              <a:gd name="connsiteX1" fmla="*/ 1639305 w 8423222"/>
              <a:gd name="connsiteY1" fmla="*/ 1168108 h 4537320"/>
              <a:gd name="connsiteX2" fmla="*/ 5054144 w 8423222"/>
              <a:gd name="connsiteY2" fmla="*/ 844427 h 4537320"/>
              <a:gd name="connsiteX3" fmla="*/ 7829712 w 8423222"/>
              <a:gd name="connsiteY3" fmla="*/ 2309085 h 4537320"/>
              <a:gd name="connsiteX4" fmla="*/ 7101429 w 8423222"/>
              <a:gd name="connsiteY4" fmla="*/ 4275450 h 4537320"/>
              <a:gd name="connsiteX5" fmla="*/ 3824154 w 8423222"/>
              <a:gd name="connsiteY5" fmla="*/ 4534395 h 4537320"/>
              <a:gd name="connsiteX6" fmla="*/ 3160607 w 8423222"/>
              <a:gd name="connsiteY6" fmla="*/ 4324002 h 4537320"/>
              <a:gd name="connsiteX0" fmla="*/ 3160607 w 8473774"/>
              <a:gd name="connsiteY0" fmla="*/ 4324002 h 4537320"/>
              <a:gd name="connsiteX1" fmla="*/ 1639305 w 8473774"/>
              <a:gd name="connsiteY1" fmla="*/ 1168108 h 4537320"/>
              <a:gd name="connsiteX2" fmla="*/ 5054144 w 8473774"/>
              <a:gd name="connsiteY2" fmla="*/ 844427 h 4537320"/>
              <a:gd name="connsiteX3" fmla="*/ 7829712 w 8473774"/>
              <a:gd name="connsiteY3" fmla="*/ 2309085 h 4537320"/>
              <a:gd name="connsiteX4" fmla="*/ 7101429 w 8473774"/>
              <a:gd name="connsiteY4" fmla="*/ 4275450 h 4537320"/>
              <a:gd name="connsiteX5" fmla="*/ 3824154 w 8473774"/>
              <a:gd name="connsiteY5" fmla="*/ 4534395 h 4537320"/>
              <a:gd name="connsiteX6" fmla="*/ 3160607 w 8473774"/>
              <a:gd name="connsiteY6" fmla="*/ 4324002 h 4537320"/>
              <a:gd name="connsiteX0" fmla="*/ 3160607 w 8473774"/>
              <a:gd name="connsiteY0" fmla="*/ 4324002 h 4806626"/>
              <a:gd name="connsiteX1" fmla="*/ 1639305 w 8473774"/>
              <a:gd name="connsiteY1" fmla="*/ 1168108 h 4806626"/>
              <a:gd name="connsiteX2" fmla="*/ 5054144 w 8473774"/>
              <a:gd name="connsiteY2" fmla="*/ 844427 h 4806626"/>
              <a:gd name="connsiteX3" fmla="*/ 7829712 w 8473774"/>
              <a:gd name="connsiteY3" fmla="*/ 2309085 h 4806626"/>
              <a:gd name="connsiteX4" fmla="*/ 7101429 w 8473774"/>
              <a:gd name="connsiteY4" fmla="*/ 4275450 h 4806626"/>
              <a:gd name="connsiteX5" fmla="*/ 3824154 w 8473774"/>
              <a:gd name="connsiteY5" fmla="*/ 4534395 h 4806626"/>
              <a:gd name="connsiteX6" fmla="*/ 3160607 w 8473774"/>
              <a:gd name="connsiteY6" fmla="*/ 4324002 h 4806626"/>
              <a:gd name="connsiteX0" fmla="*/ 3160607 w 8473774"/>
              <a:gd name="connsiteY0" fmla="*/ 4324002 h 4919934"/>
              <a:gd name="connsiteX1" fmla="*/ 1639305 w 8473774"/>
              <a:gd name="connsiteY1" fmla="*/ 1168108 h 4919934"/>
              <a:gd name="connsiteX2" fmla="*/ 5054144 w 8473774"/>
              <a:gd name="connsiteY2" fmla="*/ 844427 h 4919934"/>
              <a:gd name="connsiteX3" fmla="*/ 7829712 w 8473774"/>
              <a:gd name="connsiteY3" fmla="*/ 2309085 h 4919934"/>
              <a:gd name="connsiteX4" fmla="*/ 7101429 w 8473774"/>
              <a:gd name="connsiteY4" fmla="*/ 4275450 h 4919934"/>
              <a:gd name="connsiteX5" fmla="*/ 3824154 w 8473774"/>
              <a:gd name="connsiteY5" fmla="*/ 4534395 h 4919934"/>
              <a:gd name="connsiteX6" fmla="*/ 3160607 w 8473774"/>
              <a:gd name="connsiteY6" fmla="*/ 4324002 h 4919934"/>
              <a:gd name="connsiteX0" fmla="*/ 3160607 w 8473774"/>
              <a:gd name="connsiteY0" fmla="*/ 4324002 h 4919934"/>
              <a:gd name="connsiteX1" fmla="*/ 1639305 w 8473774"/>
              <a:gd name="connsiteY1" fmla="*/ 1168108 h 4919934"/>
              <a:gd name="connsiteX2" fmla="*/ 5054144 w 8473774"/>
              <a:gd name="connsiteY2" fmla="*/ 844427 h 4919934"/>
              <a:gd name="connsiteX3" fmla="*/ 7829712 w 8473774"/>
              <a:gd name="connsiteY3" fmla="*/ 2309085 h 4919934"/>
              <a:gd name="connsiteX4" fmla="*/ 7101429 w 8473774"/>
              <a:gd name="connsiteY4" fmla="*/ 4275450 h 4919934"/>
              <a:gd name="connsiteX5" fmla="*/ 3824154 w 8473774"/>
              <a:gd name="connsiteY5" fmla="*/ 4534395 h 4919934"/>
              <a:gd name="connsiteX6" fmla="*/ 3160607 w 8473774"/>
              <a:gd name="connsiteY6" fmla="*/ 4324002 h 4919934"/>
              <a:gd name="connsiteX0" fmla="*/ 3160607 w 8473774"/>
              <a:gd name="connsiteY0" fmla="*/ 4324002 h 4919934"/>
              <a:gd name="connsiteX1" fmla="*/ 1639305 w 8473774"/>
              <a:gd name="connsiteY1" fmla="*/ 1168108 h 4919934"/>
              <a:gd name="connsiteX2" fmla="*/ 5054144 w 8473774"/>
              <a:gd name="connsiteY2" fmla="*/ 844427 h 4919934"/>
              <a:gd name="connsiteX3" fmla="*/ 7829712 w 8473774"/>
              <a:gd name="connsiteY3" fmla="*/ 2309085 h 4919934"/>
              <a:gd name="connsiteX4" fmla="*/ 7101429 w 8473774"/>
              <a:gd name="connsiteY4" fmla="*/ 4275450 h 4919934"/>
              <a:gd name="connsiteX5" fmla="*/ 3824154 w 8473774"/>
              <a:gd name="connsiteY5" fmla="*/ 4534395 h 4919934"/>
              <a:gd name="connsiteX6" fmla="*/ 3160607 w 8473774"/>
              <a:gd name="connsiteY6" fmla="*/ 4324002 h 491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73774" h="4919934">
                <a:moveTo>
                  <a:pt x="3160607" y="4324002"/>
                </a:moveTo>
                <a:cubicBezTo>
                  <a:pt x="383399" y="5048275"/>
                  <a:pt x="-1518885" y="2864848"/>
                  <a:pt x="1639305" y="1168108"/>
                </a:cubicBezTo>
                <a:cubicBezTo>
                  <a:pt x="2399737" y="-659854"/>
                  <a:pt x="4170691" y="-645"/>
                  <a:pt x="5054144" y="844427"/>
                </a:cubicBezTo>
                <a:cubicBezTo>
                  <a:pt x="7889964" y="132546"/>
                  <a:pt x="7834488" y="1786675"/>
                  <a:pt x="7829712" y="2309085"/>
                </a:cubicBezTo>
                <a:cubicBezTo>
                  <a:pt x="9245964" y="3189841"/>
                  <a:pt x="8016157" y="4423549"/>
                  <a:pt x="7101429" y="4275450"/>
                </a:cubicBezTo>
                <a:cubicBezTo>
                  <a:pt x="4753317" y="5313600"/>
                  <a:pt x="4268050" y="4863070"/>
                  <a:pt x="3824154" y="4534395"/>
                </a:cubicBezTo>
                <a:cubicBezTo>
                  <a:pt x="3565609" y="4588779"/>
                  <a:pt x="3249619" y="4359068"/>
                  <a:pt x="3160607" y="43240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1050">
              <a:solidFill>
                <a:prstClr val="white"/>
              </a:solidFill>
              <a:latin typeface="等线" panose="020F0502020204030204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9A4C180-5189-4256-8A85-0DF03C75DE2E}"/>
              </a:ext>
            </a:extLst>
          </p:cNvPr>
          <p:cNvGrpSpPr/>
          <p:nvPr/>
        </p:nvGrpSpPr>
        <p:grpSpPr>
          <a:xfrm>
            <a:off x="123037" y="564588"/>
            <a:ext cx="6411452" cy="3734389"/>
            <a:chOff x="1688050" y="752783"/>
            <a:chExt cx="8548602" cy="4979185"/>
          </a:xfrm>
          <a:effectLst>
            <a:outerShdw blurRad="50800" algn="ctr" rotWithShape="0">
              <a:prstClr val="black">
                <a:alpha val="70000"/>
              </a:prstClr>
            </a:outerShdw>
          </a:effectLst>
        </p:grpSpPr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FEB5C854-D27B-47A0-9653-E3235786F498}"/>
                </a:ext>
              </a:extLst>
            </p:cNvPr>
            <p:cNvSpPr/>
            <p:nvPr/>
          </p:nvSpPr>
          <p:spPr>
            <a:xfrm>
              <a:off x="1688050" y="1888958"/>
              <a:ext cx="3244897" cy="3390774"/>
            </a:xfrm>
            <a:custGeom>
              <a:avLst/>
              <a:gdLst>
                <a:gd name="connsiteX0" fmla="*/ 0 w 1383632"/>
                <a:gd name="connsiteY0" fmla="*/ 0 h 3224463"/>
                <a:gd name="connsiteX1" fmla="*/ 1383632 w 1383632"/>
                <a:gd name="connsiteY1" fmla="*/ 3224463 h 3224463"/>
                <a:gd name="connsiteX0" fmla="*/ 1588947 w 2972579"/>
                <a:gd name="connsiteY0" fmla="*/ 0 h 3224463"/>
                <a:gd name="connsiteX1" fmla="*/ 2972579 w 2972579"/>
                <a:gd name="connsiteY1" fmla="*/ 3224463 h 3224463"/>
                <a:gd name="connsiteX0" fmla="*/ 1852235 w 3235867"/>
                <a:gd name="connsiteY0" fmla="*/ 0 h 3424229"/>
                <a:gd name="connsiteX1" fmla="*/ 3235867 w 3235867"/>
                <a:gd name="connsiteY1" fmla="*/ 3224463 h 3424229"/>
                <a:gd name="connsiteX0" fmla="*/ 1849234 w 3244897"/>
                <a:gd name="connsiteY0" fmla="*/ 0 h 3390774"/>
                <a:gd name="connsiteX1" fmla="*/ 3244897 w 3244897"/>
                <a:gd name="connsiteY1" fmla="*/ 3188368 h 339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44897" h="3390774">
                  <a:moveTo>
                    <a:pt x="1849234" y="0"/>
                  </a:moveTo>
                  <a:cubicBezTo>
                    <a:pt x="-2300659" y="2154655"/>
                    <a:pt x="1598576" y="4020553"/>
                    <a:pt x="3244897" y="3188368"/>
                  </a:cubicBezTo>
                </a:path>
              </a:pathLst>
            </a:custGeom>
            <a:noFill/>
            <a:ln w="82550" cap="rnd">
              <a:solidFill>
                <a:srgbClr val="D9E6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05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2182A519-6CBA-4923-9B95-9E06293E6826}"/>
                </a:ext>
              </a:extLst>
            </p:cNvPr>
            <p:cNvSpPr/>
            <p:nvPr/>
          </p:nvSpPr>
          <p:spPr>
            <a:xfrm>
              <a:off x="3380874" y="752783"/>
              <a:ext cx="3404937" cy="1172270"/>
            </a:xfrm>
            <a:custGeom>
              <a:avLst/>
              <a:gdLst>
                <a:gd name="connsiteX0" fmla="*/ 0 w 3404937"/>
                <a:gd name="connsiteY0" fmla="*/ 324853 h 324853"/>
                <a:gd name="connsiteX1" fmla="*/ 3404937 w 3404937"/>
                <a:gd name="connsiteY1" fmla="*/ 0 h 324853"/>
                <a:gd name="connsiteX0" fmla="*/ 0 w 3404937"/>
                <a:gd name="connsiteY0" fmla="*/ 719289 h 719289"/>
                <a:gd name="connsiteX1" fmla="*/ 3404937 w 3404937"/>
                <a:gd name="connsiteY1" fmla="*/ 394436 h 719289"/>
                <a:gd name="connsiteX0" fmla="*/ 0 w 3404937"/>
                <a:gd name="connsiteY0" fmla="*/ 936673 h 936673"/>
                <a:gd name="connsiteX1" fmla="*/ 3404937 w 3404937"/>
                <a:gd name="connsiteY1" fmla="*/ 611820 h 936673"/>
                <a:gd name="connsiteX0" fmla="*/ 0 w 3404937"/>
                <a:gd name="connsiteY0" fmla="*/ 1172270 h 1172270"/>
                <a:gd name="connsiteX1" fmla="*/ 3404937 w 3404937"/>
                <a:gd name="connsiteY1" fmla="*/ 847417 h 1172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04937" h="1172270">
                  <a:moveTo>
                    <a:pt x="0" y="1172270"/>
                  </a:moveTo>
                  <a:cubicBezTo>
                    <a:pt x="701842" y="-788877"/>
                    <a:pt x="2871537" y="149585"/>
                    <a:pt x="3404937" y="847417"/>
                  </a:cubicBezTo>
                </a:path>
              </a:pathLst>
            </a:custGeom>
            <a:noFill/>
            <a:ln w="82550" cap="rnd">
              <a:solidFill>
                <a:srgbClr val="D9E6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05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461B9615-8AE3-4D0A-8BA9-55CD4D5105E7}"/>
                </a:ext>
              </a:extLst>
            </p:cNvPr>
            <p:cNvSpPr/>
            <p:nvPr/>
          </p:nvSpPr>
          <p:spPr>
            <a:xfrm>
              <a:off x="6701590" y="1429045"/>
              <a:ext cx="2863024" cy="1639008"/>
            </a:xfrm>
            <a:custGeom>
              <a:avLst/>
              <a:gdLst>
                <a:gd name="connsiteX0" fmla="*/ 0 w 2839453"/>
                <a:gd name="connsiteY0" fmla="*/ 0 h 1419727"/>
                <a:gd name="connsiteX1" fmla="*/ 2839453 w 2839453"/>
                <a:gd name="connsiteY1" fmla="*/ 1419727 h 1419727"/>
                <a:gd name="connsiteX2" fmla="*/ 2839453 w 2839453"/>
                <a:gd name="connsiteY2" fmla="*/ 1419727 h 1419727"/>
                <a:gd name="connsiteX0" fmla="*/ 0 w 2839453"/>
                <a:gd name="connsiteY0" fmla="*/ 177188 h 1596915"/>
                <a:gd name="connsiteX1" fmla="*/ 2839453 w 2839453"/>
                <a:gd name="connsiteY1" fmla="*/ 1596915 h 1596915"/>
                <a:gd name="connsiteX2" fmla="*/ 2839453 w 2839453"/>
                <a:gd name="connsiteY2" fmla="*/ 1596915 h 1596915"/>
                <a:gd name="connsiteX0" fmla="*/ 0 w 2863024"/>
                <a:gd name="connsiteY0" fmla="*/ 219281 h 1639008"/>
                <a:gd name="connsiteX1" fmla="*/ 2839453 w 2863024"/>
                <a:gd name="connsiteY1" fmla="*/ 1639008 h 1639008"/>
                <a:gd name="connsiteX2" fmla="*/ 2839453 w 2863024"/>
                <a:gd name="connsiteY2" fmla="*/ 1639008 h 163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63024" h="1639008">
                  <a:moveTo>
                    <a:pt x="0" y="219281"/>
                  </a:moveTo>
                  <a:cubicBezTo>
                    <a:pt x="2582778" y="-498603"/>
                    <a:pt x="2975811" y="696534"/>
                    <a:pt x="2839453" y="1639008"/>
                  </a:cubicBezTo>
                  <a:lnTo>
                    <a:pt x="2839453" y="1639008"/>
                  </a:lnTo>
                </a:path>
              </a:pathLst>
            </a:custGeom>
            <a:noFill/>
            <a:ln w="82550" cap="rnd">
              <a:solidFill>
                <a:srgbClr val="D9E6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05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E870ED7A-84F2-4C17-BA38-FB7D940F6B36}"/>
                </a:ext>
              </a:extLst>
            </p:cNvPr>
            <p:cNvSpPr/>
            <p:nvPr/>
          </p:nvSpPr>
          <p:spPr>
            <a:xfrm>
              <a:off x="8819148" y="3092116"/>
              <a:ext cx="1417504" cy="1991703"/>
            </a:xfrm>
            <a:custGeom>
              <a:avLst/>
              <a:gdLst>
                <a:gd name="connsiteX0" fmla="*/ 770021 w 770021"/>
                <a:gd name="connsiteY0" fmla="*/ 0 h 1961147"/>
                <a:gd name="connsiteX1" fmla="*/ 0 w 770021"/>
                <a:gd name="connsiteY1" fmla="*/ 1961147 h 1961147"/>
                <a:gd name="connsiteX0" fmla="*/ 770021 w 1294556"/>
                <a:gd name="connsiteY0" fmla="*/ 0 h 1961147"/>
                <a:gd name="connsiteX1" fmla="*/ 0 w 1294556"/>
                <a:gd name="connsiteY1" fmla="*/ 1961147 h 1961147"/>
                <a:gd name="connsiteX0" fmla="*/ 770021 w 1417504"/>
                <a:gd name="connsiteY0" fmla="*/ 0 h 1991703"/>
                <a:gd name="connsiteX1" fmla="*/ 0 w 1417504"/>
                <a:gd name="connsiteY1" fmla="*/ 1961147 h 199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17504" h="1991703">
                  <a:moveTo>
                    <a:pt x="770021" y="0"/>
                  </a:moveTo>
                  <a:cubicBezTo>
                    <a:pt x="2209799" y="749969"/>
                    <a:pt x="930442" y="2221831"/>
                    <a:pt x="0" y="1961147"/>
                  </a:cubicBezTo>
                </a:path>
              </a:pathLst>
            </a:custGeom>
            <a:noFill/>
            <a:ln w="82550" cap="rnd">
              <a:solidFill>
                <a:srgbClr val="D9E6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05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E405A443-2703-4CDE-85E3-24A68001C367}"/>
                </a:ext>
              </a:extLst>
            </p:cNvPr>
            <p:cNvSpPr/>
            <p:nvPr/>
          </p:nvSpPr>
          <p:spPr>
            <a:xfrm>
              <a:off x="5438274" y="5005137"/>
              <a:ext cx="3489158" cy="726831"/>
            </a:xfrm>
            <a:custGeom>
              <a:avLst/>
              <a:gdLst>
                <a:gd name="connsiteX0" fmla="*/ 3489158 w 3489158"/>
                <a:gd name="connsiteY0" fmla="*/ 0 h 108284"/>
                <a:gd name="connsiteX1" fmla="*/ 0 w 3489158"/>
                <a:gd name="connsiteY1" fmla="*/ 108284 h 108284"/>
                <a:gd name="connsiteX0" fmla="*/ 3489158 w 3489158"/>
                <a:gd name="connsiteY0" fmla="*/ 0 h 586369"/>
                <a:gd name="connsiteX1" fmla="*/ 0 w 3489158"/>
                <a:gd name="connsiteY1" fmla="*/ 108284 h 586369"/>
                <a:gd name="connsiteX0" fmla="*/ 3489158 w 3489158"/>
                <a:gd name="connsiteY0" fmla="*/ 0 h 726831"/>
                <a:gd name="connsiteX1" fmla="*/ 0 w 3489158"/>
                <a:gd name="connsiteY1" fmla="*/ 108284 h 72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89158" h="726831">
                  <a:moveTo>
                    <a:pt x="3489158" y="0"/>
                  </a:moveTo>
                  <a:cubicBezTo>
                    <a:pt x="2073442" y="601579"/>
                    <a:pt x="717884" y="1227220"/>
                    <a:pt x="0" y="108284"/>
                  </a:cubicBezTo>
                </a:path>
              </a:pathLst>
            </a:custGeom>
            <a:noFill/>
            <a:ln w="82550" cap="rnd">
              <a:solidFill>
                <a:srgbClr val="D9E6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05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CB1ADC71-C231-4FC4-A539-6027B7003230}"/>
                </a:ext>
              </a:extLst>
            </p:cNvPr>
            <p:cNvSpPr/>
            <p:nvPr/>
          </p:nvSpPr>
          <p:spPr>
            <a:xfrm>
              <a:off x="4788568" y="4944979"/>
              <a:ext cx="733927" cy="360947"/>
            </a:xfrm>
            <a:custGeom>
              <a:avLst/>
              <a:gdLst>
                <a:gd name="connsiteX0" fmla="*/ 0 w 733927"/>
                <a:gd name="connsiteY0" fmla="*/ 0 h 360947"/>
                <a:gd name="connsiteX1" fmla="*/ 733927 w 733927"/>
                <a:gd name="connsiteY1" fmla="*/ 360947 h 360947"/>
                <a:gd name="connsiteX0" fmla="*/ 0 w 733927"/>
                <a:gd name="connsiteY0" fmla="*/ 0 h 360947"/>
                <a:gd name="connsiteX1" fmla="*/ 733927 w 733927"/>
                <a:gd name="connsiteY1" fmla="*/ 360947 h 360947"/>
                <a:gd name="connsiteX0" fmla="*/ 0 w 733927"/>
                <a:gd name="connsiteY0" fmla="*/ 0 h 360947"/>
                <a:gd name="connsiteX1" fmla="*/ 733927 w 733927"/>
                <a:gd name="connsiteY1" fmla="*/ 360947 h 360947"/>
                <a:gd name="connsiteX0" fmla="*/ 0 w 733927"/>
                <a:gd name="connsiteY0" fmla="*/ 0 h 360947"/>
                <a:gd name="connsiteX1" fmla="*/ 733927 w 733927"/>
                <a:gd name="connsiteY1" fmla="*/ 360947 h 36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3927" h="360947">
                  <a:moveTo>
                    <a:pt x="0" y="0"/>
                  </a:moveTo>
                  <a:cubicBezTo>
                    <a:pt x="232611" y="300789"/>
                    <a:pt x="477253" y="360947"/>
                    <a:pt x="733927" y="360947"/>
                  </a:cubicBezTo>
                </a:path>
              </a:pathLst>
            </a:custGeom>
            <a:noFill/>
            <a:ln w="82550" cap="rnd">
              <a:solidFill>
                <a:srgbClr val="D9E6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050">
                <a:solidFill>
                  <a:prstClr val="white"/>
                </a:solidFill>
                <a:latin typeface="等线" panose="020F0502020204030204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92E01A9E-37DD-462A-AF0F-7BF1BD415B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2" y="3410076"/>
            <a:ext cx="1603598" cy="1603598"/>
          </a:xfrm>
          <a:prstGeom prst="rect">
            <a:avLst/>
          </a:prstGeom>
          <a:effectLst>
            <a:outerShdw blurRad="25400" dist="25400" algn="l" rotWithShape="0">
              <a:prstClr val="black">
                <a:alpha val="40000"/>
              </a:prstClr>
            </a:outerShdw>
          </a:effectLst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78CF19C0-BB3F-43B7-A94D-6F8F0A204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54665">
            <a:off x="4631311" y="955494"/>
            <a:ext cx="1957623" cy="2310528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28841D2E-8F2D-430B-91E6-D18C21A61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147" y="3465918"/>
            <a:ext cx="672143" cy="722438"/>
          </a:xfrm>
          <a:prstGeom prst="rect">
            <a:avLst/>
          </a:prstGeom>
          <a:effectLst>
            <a:outerShdw blurRad="12700" dist="12700" algn="l" rotWithShape="0">
              <a:prstClr val="black">
                <a:alpha val="40000"/>
              </a:prstClr>
            </a:outerShdw>
          </a:effectLst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5BE5E3A-CD35-44D9-8A06-E0F67A9D3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5131" y="3770781"/>
            <a:ext cx="676715" cy="727011"/>
          </a:xfrm>
          <a:prstGeom prst="rect">
            <a:avLst/>
          </a:prstGeom>
          <a:effectLst>
            <a:outerShdw blurRad="12700" dist="12700" algn="l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91810CF8-9205-4062-8D4E-E15B130F16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7748" y="3909216"/>
            <a:ext cx="676715" cy="722438"/>
          </a:xfrm>
          <a:prstGeom prst="rect">
            <a:avLst/>
          </a:prstGeom>
          <a:effectLst>
            <a:outerShdw blurRad="12700" dist="12700" algn="l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2E56A6EB-955E-4FB7-91EA-85CCEAABEF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259" y="1538368"/>
            <a:ext cx="676715" cy="722438"/>
          </a:xfrm>
          <a:prstGeom prst="rect">
            <a:avLst/>
          </a:prstGeom>
          <a:effectLst>
            <a:outerShdw blurRad="12700" dist="12700" algn="l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AE79A55F-8A86-4211-B288-1324A4AA3F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1587" y="3410076"/>
            <a:ext cx="365792" cy="388654"/>
          </a:xfrm>
          <a:prstGeom prst="rect">
            <a:avLst/>
          </a:prstGeom>
          <a:effectLst>
            <a:outerShdw blurRad="12700" dist="12700" algn="l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7FA4F9D2-DB8C-4C5E-952E-24C71F56DC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5758" y="904470"/>
            <a:ext cx="365792" cy="388654"/>
          </a:xfrm>
          <a:prstGeom prst="rect">
            <a:avLst/>
          </a:prstGeom>
          <a:effectLst>
            <a:outerShdw blurRad="12700" dist="127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157066" y="2143967"/>
            <a:ext cx="4540025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1277280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F15B31-59B2-414D-874A-FDF1B8EEA7A1}"/>
              </a:ext>
            </a:extLst>
          </p:cNvPr>
          <p:cNvSpPr txBox="1"/>
          <p:nvPr/>
        </p:nvSpPr>
        <p:spPr>
          <a:xfrm>
            <a:off x="1536011" y="190523"/>
            <a:ext cx="4977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UTM Cookies" panose="02040603050506020204" pitchFamily="18" charset="0"/>
              </a:rPr>
              <a:t>ÔN TẬP VÀ ĐÁNH GIÁ</a:t>
            </a:r>
          </a:p>
          <a:p>
            <a:pPr algn="ctr"/>
            <a:r>
              <a:rPr lang="en-US" sz="3600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UTM Cookies" panose="02040603050506020204" pitchFamily="18" charset="0"/>
              </a:rPr>
              <a:t>CUỐI HỌC KÌ II</a:t>
            </a:r>
          </a:p>
        </p:txBody>
      </p:sp>
      <p:pic>
        <p:nvPicPr>
          <p:cNvPr id="1026" name="Picture 2" descr="Premium Vector | Little school children learning">
            <a:extLst>
              <a:ext uri="{FF2B5EF4-FFF2-40B4-BE49-F238E27FC236}">
                <a16:creationId xmlns:a16="http://schemas.microsoft.com/office/drawing/2014/main" id="{1E9AAB09-FB8C-4C25-AFD2-87DFB4311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343002"/>
            <a:ext cx="6426199" cy="3571875"/>
          </a:xfrm>
          <a:prstGeom prst="round2SameRect">
            <a:avLst>
              <a:gd name="adj1" fmla="val 0"/>
              <a:gd name="adj2" fmla="val 28444"/>
            </a:avLst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1" name="Group 340">
            <a:extLst>
              <a:ext uri="{FF2B5EF4-FFF2-40B4-BE49-F238E27FC236}">
                <a16:creationId xmlns:a16="http://schemas.microsoft.com/office/drawing/2014/main" id="{29936240-B86B-4A81-A28A-5136D74C6EE1}"/>
              </a:ext>
            </a:extLst>
          </p:cNvPr>
          <p:cNvGrpSpPr/>
          <p:nvPr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326C8A16-083C-44ED-8BDA-49961AC07E01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980F364C-3E95-4EBC-A67D-747907072EBD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0556B7CA-2451-4DFD-A78B-33DB23BDEEAB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30840CBA-9EA5-44A7-B90E-5FE6A95DA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61" y="371334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2620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BD84CBEF-7A99-426D-B7A1-A1BD95071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49834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BF0CF65-A182-4156-8553-577D8EFC3F50}"/>
              </a:ext>
            </a:extLst>
          </p:cNvPr>
          <p:cNvGrpSpPr/>
          <p:nvPr/>
        </p:nvGrpSpPr>
        <p:grpSpPr>
          <a:xfrm>
            <a:off x="1144267" y="1390819"/>
            <a:ext cx="4894120" cy="3440874"/>
            <a:chOff x="1144267" y="1390819"/>
            <a:chExt cx="4894120" cy="34408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81D1C3B-F1FB-483B-B442-6D805D3D79D1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09C7053-079D-4AEA-9008-D7366BA20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CE439D-833B-4F05-A321-AEE8496F575C}"/>
                  </a:ext>
                </a:extLst>
              </p:cNvPr>
              <p:cNvSpPr txBox="1"/>
              <p:nvPr/>
            </p:nvSpPr>
            <p:spPr>
              <a:xfrm>
                <a:off x="2360202" y="2559085"/>
                <a:ext cx="3041009" cy="130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TUẦN 35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vi-VN" sz="2800" b="1" dirty="0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TIẾT </a:t>
                </a:r>
                <a:r>
                  <a:rPr lang="vi-VN" sz="28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1 – 2</a:t>
                </a:r>
                <a:endParaRPr lang="en-US" sz="2800" b="1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CC393BDE-3CFD-4F16-9311-E55F4B439E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62EDA07-4929-41F0-B513-1B8227BD308C}"/>
              </a:ext>
            </a:extLst>
          </p:cNvPr>
          <p:cNvSpPr txBox="1"/>
          <p:nvPr/>
        </p:nvSpPr>
        <p:spPr>
          <a:xfrm>
            <a:off x="1795981" y="509211"/>
            <a:ext cx="4242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PHẦN I – ÔN TẬP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9627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5072904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975978" y="179201"/>
            <a:ext cx="3332110" cy="497060"/>
          </a:xfrm>
          <a:prstGeom prst="rect">
            <a:avLst/>
          </a:prstGeom>
        </p:spPr>
        <p:txBody>
          <a:bodyPr wrap="square" lIns="51435" tIns="25718" rIns="51435" bIns="25718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2475" b="1" kern="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2475" b="1" kern="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3337261" y="1859088"/>
            <a:ext cx="4117993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915781" y="1193864"/>
            <a:ext cx="544673" cy="322628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r>
              <a:rPr lang="en-US" altLang="zh-CN" b="1" dirty="0"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 </a:t>
            </a:r>
            <a:endParaRPr lang="zh-CN" altLang="en-US" b="1" dirty="0"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515318" y="1070134"/>
            <a:ext cx="4117993" cy="659495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2306631" y="2289363"/>
            <a:ext cx="544673" cy="368567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893343" y="2127903"/>
            <a:ext cx="3937226" cy="74267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087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93465A58-EF0B-4929-B42F-93C259F1403D}"/>
              </a:ext>
            </a:extLst>
          </p:cNvPr>
          <p:cNvGrpSpPr/>
          <p:nvPr/>
        </p:nvGrpSpPr>
        <p:grpSpPr>
          <a:xfrm>
            <a:off x="569139" y="619150"/>
            <a:ext cx="5719724" cy="4435450"/>
            <a:chOff x="569139" y="568350"/>
            <a:chExt cx="5719724" cy="443545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6ADAE37-23EE-4A1F-913D-9768820E3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139" y="568350"/>
              <a:ext cx="5719724" cy="443545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A811962-4E4F-4D5B-8A9C-87930391CAA9}"/>
                </a:ext>
              </a:extLst>
            </p:cNvPr>
            <p:cNvGrpSpPr/>
            <p:nvPr/>
          </p:nvGrpSpPr>
          <p:grpSpPr>
            <a:xfrm>
              <a:off x="777505" y="940696"/>
              <a:ext cx="4712884" cy="3326848"/>
              <a:chOff x="777505" y="940696"/>
              <a:chExt cx="4712884" cy="3326848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ECDBED-1711-44FF-8BFF-0F06E45711E6}"/>
                  </a:ext>
                </a:extLst>
              </p:cNvPr>
              <p:cNvSpPr txBox="1"/>
              <p:nvPr/>
            </p:nvSpPr>
            <p:spPr>
              <a:xfrm>
                <a:off x="777505" y="1155700"/>
                <a:ext cx="12925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Mai An Tiêm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3340747-81F8-4A2A-984E-8CAA0441C34E}"/>
                  </a:ext>
                </a:extLst>
              </p:cNvPr>
              <p:cNvSpPr txBox="1"/>
              <p:nvPr/>
            </p:nvSpPr>
            <p:spPr>
              <a:xfrm>
                <a:off x="2136405" y="940696"/>
                <a:ext cx="12925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Thư gửi bố ngoài đảo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5F4E125-D51E-460D-B3B2-CC53DC80CA27}"/>
                  </a:ext>
                </a:extLst>
              </p:cNvPr>
              <p:cNvSpPr txBox="1"/>
              <p:nvPr/>
            </p:nvSpPr>
            <p:spPr>
              <a:xfrm>
                <a:off x="4212635" y="1006733"/>
                <a:ext cx="12777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Bóp nát quả cam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6FAE60-5038-491D-8374-3751F0E13E55}"/>
                  </a:ext>
                </a:extLst>
              </p:cNvPr>
              <p:cNvSpPr txBox="1"/>
              <p:nvPr/>
            </p:nvSpPr>
            <p:spPr>
              <a:xfrm>
                <a:off x="857469" y="2050972"/>
                <a:ext cx="12925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Trên các miền đất nước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3F15863-2B7E-443F-AFC3-0924DDE8AD0E}"/>
                  </a:ext>
                </a:extLst>
              </p:cNvPr>
              <p:cNvSpPr txBox="1"/>
              <p:nvPr/>
            </p:nvSpPr>
            <p:spPr>
              <a:xfrm>
                <a:off x="2025869" y="1783697"/>
                <a:ext cx="12925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 Đất nước chúng mình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684005D-47D6-4400-B198-2C115A6B831C}"/>
                  </a:ext>
                </a:extLst>
              </p:cNvPr>
              <p:cNvSpPr txBox="1"/>
              <p:nvPr/>
            </p:nvSpPr>
            <p:spPr>
              <a:xfrm>
                <a:off x="3429000" y="1844659"/>
                <a:ext cx="1058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Chiếc rễ đa tròn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9B8395-00AA-4B76-B049-B40C5B224004}"/>
                  </a:ext>
                </a:extLst>
              </p:cNvPr>
              <p:cNvSpPr txBox="1"/>
              <p:nvPr/>
            </p:nvSpPr>
            <p:spPr>
              <a:xfrm>
                <a:off x="1423802" y="2741415"/>
                <a:ext cx="11946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 Chuyện quả bầu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5F89C6-A5B9-4998-B9A4-9A21AAFA1FDE}"/>
                  </a:ext>
                </a:extLst>
              </p:cNvPr>
              <p:cNvSpPr txBox="1"/>
              <p:nvPr/>
            </p:nvSpPr>
            <p:spPr>
              <a:xfrm rot="700804">
                <a:off x="2888290" y="2689618"/>
                <a:ext cx="11946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 Khám phá đáy biển ở Trường Sa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1736CE8-5E10-48E9-90B9-6A15E69813E3}"/>
                  </a:ext>
                </a:extLst>
              </p:cNvPr>
              <p:cNvSpPr txBox="1"/>
              <p:nvPr/>
            </p:nvSpPr>
            <p:spPr>
              <a:xfrm>
                <a:off x="1756720" y="3409017"/>
                <a:ext cx="11946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 Hồ Gươm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95EC676-9135-4FAA-AD8A-23B5173D90F3}"/>
                  </a:ext>
                </a:extLst>
              </p:cNvPr>
              <p:cNvSpPr txBox="1"/>
              <p:nvPr/>
            </p:nvSpPr>
            <p:spPr>
              <a:xfrm rot="1091397">
                <a:off x="964242" y="3805879"/>
                <a:ext cx="13897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 Cánh đồng quê em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F55F00C-63BF-44B3-9761-B723160C43EE}"/>
              </a:ext>
            </a:extLst>
          </p:cNvPr>
          <p:cNvSpPr txBox="1"/>
          <p:nvPr/>
        </p:nvSpPr>
        <p:spPr>
          <a:xfrm>
            <a:off x="609469" y="196247"/>
            <a:ext cx="332976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Đọc lại các bài đã học.</a:t>
            </a:r>
            <a:endParaRPr lang="en-US" sz="1800" b="1" dirty="0">
              <a:solidFill>
                <a:srgbClr val="0F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4955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93465A58-EF0B-4929-B42F-93C259F1403D}"/>
              </a:ext>
            </a:extLst>
          </p:cNvPr>
          <p:cNvGrpSpPr/>
          <p:nvPr/>
        </p:nvGrpSpPr>
        <p:grpSpPr>
          <a:xfrm>
            <a:off x="236668" y="720762"/>
            <a:ext cx="6052195" cy="4333838"/>
            <a:chOff x="569139" y="568350"/>
            <a:chExt cx="5719724" cy="443545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6ADAE37-23EE-4A1F-913D-9768820E3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139" y="568350"/>
              <a:ext cx="5719724" cy="443545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A811962-4E4F-4D5B-8A9C-87930391CAA9}"/>
                </a:ext>
              </a:extLst>
            </p:cNvPr>
            <p:cNvGrpSpPr/>
            <p:nvPr/>
          </p:nvGrpSpPr>
          <p:grpSpPr>
            <a:xfrm>
              <a:off x="777505" y="940696"/>
              <a:ext cx="4712884" cy="3326848"/>
              <a:chOff x="777505" y="940696"/>
              <a:chExt cx="4712884" cy="3326848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ECDBED-1711-44FF-8BFF-0F06E45711E6}"/>
                  </a:ext>
                </a:extLst>
              </p:cNvPr>
              <p:cNvSpPr txBox="1"/>
              <p:nvPr/>
            </p:nvSpPr>
            <p:spPr>
              <a:xfrm>
                <a:off x="777505" y="1155700"/>
                <a:ext cx="12925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Mai An Tiêm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3340747-81F8-4A2A-984E-8CAA0441C34E}"/>
                  </a:ext>
                </a:extLst>
              </p:cNvPr>
              <p:cNvSpPr txBox="1"/>
              <p:nvPr/>
            </p:nvSpPr>
            <p:spPr>
              <a:xfrm>
                <a:off x="2136405" y="940696"/>
                <a:ext cx="12925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Thư gửi bố ngoài đảo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5F4E125-D51E-460D-B3B2-CC53DC80CA27}"/>
                  </a:ext>
                </a:extLst>
              </p:cNvPr>
              <p:cNvSpPr txBox="1"/>
              <p:nvPr/>
            </p:nvSpPr>
            <p:spPr>
              <a:xfrm>
                <a:off x="4212635" y="1006733"/>
                <a:ext cx="12777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Bóp nát quả cam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6FAE60-5038-491D-8374-3751F0E13E55}"/>
                  </a:ext>
                </a:extLst>
              </p:cNvPr>
              <p:cNvSpPr txBox="1"/>
              <p:nvPr/>
            </p:nvSpPr>
            <p:spPr>
              <a:xfrm>
                <a:off x="857469" y="2050972"/>
                <a:ext cx="12925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Trên các miền đất nước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3F15863-2B7E-443F-AFC3-0924DDE8AD0E}"/>
                  </a:ext>
                </a:extLst>
              </p:cNvPr>
              <p:cNvSpPr txBox="1"/>
              <p:nvPr/>
            </p:nvSpPr>
            <p:spPr>
              <a:xfrm>
                <a:off x="2025869" y="1783697"/>
                <a:ext cx="12925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 Đất nước chúng mình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684005D-47D6-4400-B198-2C115A6B831C}"/>
                  </a:ext>
                </a:extLst>
              </p:cNvPr>
              <p:cNvSpPr txBox="1"/>
              <p:nvPr/>
            </p:nvSpPr>
            <p:spPr>
              <a:xfrm>
                <a:off x="3429000" y="1844659"/>
                <a:ext cx="1058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Chiếc rễ đa tròn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9B8395-00AA-4B76-B049-B40C5B224004}"/>
                  </a:ext>
                </a:extLst>
              </p:cNvPr>
              <p:cNvSpPr txBox="1"/>
              <p:nvPr/>
            </p:nvSpPr>
            <p:spPr>
              <a:xfrm>
                <a:off x="1423802" y="2741415"/>
                <a:ext cx="11946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 Chuyện quả bầu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5F89C6-A5B9-4998-B9A4-9A21AAFA1FDE}"/>
                  </a:ext>
                </a:extLst>
              </p:cNvPr>
              <p:cNvSpPr txBox="1"/>
              <p:nvPr/>
            </p:nvSpPr>
            <p:spPr>
              <a:xfrm rot="700804">
                <a:off x="2888290" y="2689618"/>
                <a:ext cx="11946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 Khám phá đáy biển ở Trường Sa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1736CE8-5E10-48E9-90B9-6A15E69813E3}"/>
                  </a:ext>
                </a:extLst>
              </p:cNvPr>
              <p:cNvSpPr txBox="1"/>
              <p:nvPr/>
            </p:nvSpPr>
            <p:spPr>
              <a:xfrm>
                <a:off x="1756720" y="3409017"/>
                <a:ext cx="11946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 Hồ Gươm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95EC676-9135-4FAA-AD8A-23B5173D90F3}"/>
                  </a:ext>
                </a:extLst>
              </p:cNvPr>
              <p:cNvSpPr txBox="1"/>
              <p:nvPr/>
            </p:nvSpPr>
            <p:spPr>
              <a:xfrm rot="1091397">
                <a:off x="964242" y="3805879"/>
                <a:ext cx="13897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 Cánh đồng quê em</a:t>
                </a: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685B88E-C342-4DCC-9A8D-EAEE6FA4D8D6}"/>
              </a:ext>
            </a:extLst>
          </p:cNvPr>
          <p:cNvSpPr txBox="1"/>
          <p:nvPr/>
        </p:nvSpPr>
        <p:spPr>
          <a:xfrm>
            <a:off x="569137" y="287808"/>
            <a:ext cx="5914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Trao đổi về các bài đã đọc. Nêu tên bài đã đọc, chi tiết, nhân vật hoặc đoạn văn, đoạn thơ mình yêu thích nhất.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866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40" y="814033"/>
            <a:ext cx="5321948" cy="3514625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2" y="814031"/>
            <a:ext cx="1727002" cy="12515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60851" y="2571343"/>
            <a:ext cx="4312925" cy="707214"/>
          </a:xfrm>
          <a:prstGeom prst="rect">
            <a:avLst/>
          </a:prstGeom>
          <a:noFill/>
          <a:ln>
            <a:noFill/>
          </a:ln>
          <a:effectLst/>
        </p:spPr>
        <p:txBody>
          <a:bodyPr lIns="51422" tIns="25712" rIns="51422" bIns="25712" rtlCol="0" anchor="ctr"/>
          <a:lstStyle/>
          <a:p>
            <a:pPr algn="ctr" defTabSz="514199">
              <a:defRPr/>
            </a:pPr>
            <a:r>
              <a:rPr lang="en-US" sz="405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Luyện</a:t>
            </a:r>
            <a:r>
              <a:rPr lang="en-US" sz="405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tập</a:t>
            </a:r>
            <a:r>
              <a:rPr lang="en-US" sz="405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theo</a:t>
            </a:r>
            <a:r>
              <a:rPr lang="en-US" sz="405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văn</a:t>
            </a:r>
            <a:r>
              <a:rPr lang="en-US" sz="405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bản</a:t>
            </a:r>
            <a:r>
              <a:rPr lang="en-US" sz="405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đọc</a:t>
            </a:r>
            <a:endParaRPr lang="en-US" sz="405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33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579AAF-B73C-4067-99C1-247EF6F4A21A}"/>
              </a:ext>
            </a:extLst>
          </p:cNvPr>
          <p:cNvSpPr txBox="1"/>
          <p:nvPr/>
        </p:nvSpPr>
        <p:spPr>
          <a:xfrm>
            <a:off x="365760" y="2265696"/>
            <a:ext cx="64814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E681BF-FE25-4011-92B4-ACD50F94FFA6}"/>
              </a:ext>
            </a:extLst>
          </p:cNvPr>
          <p:cNvSpPr txBox="1"/>
          <p:nvPr/>
        </p:nvSpPr>
        <p:spPr>
          <a:xfrm>
            <a:off x="365760" y="759504"/>
            <a:ext cx="48839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2B3433-C15E-4653-A858-5D8FA43F9696}"/>
              </a:ext>
            </a:extLst>
          </p:cNvPr>
          <p:cNvSpPr txBox="1"/>
          <p:nvPr/>
        </p:nvSpPr>
        <p:spPr>
          <a:xfrm>
            <a:off x="365760" y="1555569"/>
            <a:ext cx="5852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3228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5072904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975978" y="179201"/>
            <a:ext cx="3332110" cy="497060"/>
          </a:xfrm>
          <a:prstGeom prst="rect">
            <a:avLst/>
          </a:prstGeom>
        </p:spPr>
        <p:txBody>
          <a:bodyPr wrap="square" lIns="51435" tIns="25718" rIns="51435" bIns="25718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2475" b="1" kern="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2475" b="1" kern="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3337261" y="1859088"/>
            <a:ext cx="4117993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915781" y="1193864"/>
            <a:ext cx="544673" cy="322628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r>
              <a:rPr lang="en-US" altLang="zh-CN" b="1" dirty="0"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 </a:t>
            </a:r>
            <a:endParaRPr lang="zh-CN" altLang="en-US" b="1" dirty="0"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515318" y="1070134"/>
            <a:ext cx="4117993" cy="659495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2306631" y="2289363"/>
            <a:ext cx="544673" cy="368567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893343" y="2127903"/>
            <a:ext cx="3937226" cy="74267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900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8.Trochoicuabo[20210531151849992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4245</TotalTime>
  <Words>314</Words>
  <Application>Microsoft Office PowerPoint</Application>
  <PresentationFormat>Custom</PresentationFormat>
  <Paragraphs>45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Arial-Rounded</vt:lpstr>
      <vt:lpstr>等线</vt:lpstr>
      <vt:lpstr>Arial</vt:lpstr>
      <vt:lpstr>Montserrat</vt:lpstr>
      <vt:lpstr>Times New Roman</vt:lpstr>
      <vt:lpstr>UTM Cookies</vt:lpstr>
      <vt:lpstr>宋体</vt:lpstr>
      <vt:lpstr>UTM Avo</vt:lpstr>
      <vt:lpstr>仓耳玄三M W05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256</cp:revision>
  <dcterms:modified xsi:type="dcterms:W3CDTF">2023-06-06T01:25:20Z</dcterms:modified>
</cp:coreProperties>
</file>