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49" r:id="rId4"/>
    <p:sldMasterId id="2147483761" r:id="rId5"/>
  </p:sldMasterIdLst>
  <p:notesMasterIdLst>
    <p:notesMasterId r:id="rId26"/>
  </p:notesMasterIdLst>
  <p:sldIdLst>
    <p:sldId id="256" r:id="rId6"/>
    <p:sldId id="320" r:id="rId7"/>
    <p:sldId id="2007577179" r:id="rId8"/>
    <p:sldId id="370" r:id="rId9"/>
    <p:sldId id="377" r:id="rId10"/>
    <p:sldId id="378" r:id="rId11"/>
    <p:sldId id="379" r:id="rId12"/>
    <p:sldId id="2007577141" r:id="rId13"/>
    <p:sldId id="2007577142" r:id="rId14"/>
    <p:sldId id="367" r:id="rId15"/>
    <p:sldId id="272" r:id="rId16"/>
    <p:sldId id="273" r:id="rId17"/>
    <p:sldId id="2007577182" r:id="rId18"/>
    <p:sldId id="2007577183" r:id="rId19"/>
    <p:sldId id="2007577189" r:id="rId20"/>
    <p:sldId id="299" r:id="rId21"/>
    <p:sldId id="2007577190" r:id="rId22"/>
    <p:sldId id="329" r:id="rId23"/>
    <p:sldId id="2007577192" r:id="rId24"/>
    <p:sldId id="200757712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04AC"/>
    <a:srgbClr val="4C3A00"/>
    <a:srgbClr val="584300"/>
    <a:srgbClr val="0088B8"/>
    <a:srgbClr val="CCFF99"/>
    <a:srgbClr val="FFCCCC"/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71776" autoAdjust="0"/>
  </p:normalViewPr>
  <p:slideViewPr>
    <p:cSldViewPr snapToGrid="0">
      <p:cViewPr varScale="1">
        <p:scale>
          <a:sx n="51" d="100"/>
          <a:sy n="51" d="100"/>
        </p:scale>
        <p:origin x="138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16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93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45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90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18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14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22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21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12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06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21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23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53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36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70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9837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190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7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06" y="3378646"/>
            <a:ext cx="4139788" cy="3479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47918" y="1439654"/>
            <a:ext cx="11698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804AC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804AC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3000">
        <p15:prstTrans prst="pageCurlDouble"/>
      </p:transition>
    </mc:Choice>
    <mc:Fallback xmlns="">
      <p:transition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59253" y="635410"/>
            <a:ext cx="9141194" cy="789702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356" y="3815027"/>
            <a:ext cx="11071284" cy="2712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FB1614-F5B3-4874-872C-B71B5A8E85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460" y="662791"/>
            <a:ext cx="826441" cy="762321"/>
          </a:xfrm>
          <a:prstGeom prst="rect">
            <a:avLst/>
          </a:prstGeom>
        </p:spPr>
      </p:pic>
      <p:pic>
        <p:nvPicPr>
          <p:cNvPr id="6" name="Picture 2" descr="Hoa mai png » PNG Image">
            <a:extLst>
              <a:ext uri="{FF2B5EF4-FFF2-40B4-BE49-F238E27FC236}">
                <a16:creationId xmlns:a16="http://schemas.microsoft.com/office/drawing/2014/main" id="{BC19C013-B9FC-9C43-9313-8DBAA201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58" y="-205986"/>
            <a:ext cx="3910642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871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1895" y="2458387"/>
            <a:ext cx="10268251" cy="1147011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qua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921894" y="3807756"/>
            <a:ext cx="3582870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200" b="1" dirty="0">
              <a:solidFill>
                <a:srgbClr val="1804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C4AC9B-5D5F-4E0B-A8FC-46C45D5C8A51}"/>
              </a:ext>
            </a:extLst>
          </p:cNvPr>
          <p:cNvSpPr/>
          <p:nvPr/>
        </p:nvSpPr>
        <p:spPr>
          <a:xfrm>
            <a:off x="921894" y="4652046"/>
            <a:ext cx="737494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b="1" dirty="0">
              <a:solidFill>
                <a:srgbClr val="1804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E9E317-5E2D-49DA-9D84-DAB2B46E07BC}"/>
              </a:ext>
            </a:extLst>
          </p:cNvPr>
          <p:cNvSpPr/>
          <p:nvPr/>
        </p:nvSpPr>
        <p:spPr>
          <a:xfrm>
            <a:off x="921895" y="5407238"/>
            <a:ext cx="547890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b="1" dirty="0">
              <a:solidFill>
                <a:srgbClr val="1804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4431;p7">
            <a:extLst>
              <a:ext uri="{FF2B5EF4-FFF2-40B4-BE49-F238E27FC236}">
                <a16:creationId xmlns:a16="http://schemas.microsoft.com/office/drawing/2014/main" id="{C50824B7-3EDB-45DA-9712-7BE968665FA7}"/>
              </a:ext>
            </a:extLst>
          </p:cNvPr>
          <p:cNvSpPr/>
          <p:nvPr/>
        </p:nvSpPr>
        <p:spPr>
          <a:xfrm>
            <a:off x="868106" y="5637994"/>
            <a:ext cx="476600" cy="54235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Picture 2" descr="Hoa mai png » PNG Image">
            <a:extLst>
              <a:ext uri="{FF2B5EF4-FFF2-40B4-BE49-F238E27FC236}">
                <a16:creationId xmlns:a16="http://schemas.microsoft.com/office/drawing/2014/main" id="{BC19C013-B9FC-9C43-9313-8DBAA201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58" y="-205986"/>
            <a:ext cx="3910642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23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6331" y="685565"/>
            <a:ext cx="5465458" cy="874295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2" descr="Hoa mai png » PNG Image">
            <a:extLst>
              <a:ext uri="{FF2B5EF4-FFF2-40B4-BE49-F238E27FC236}">
                <a16:creationId xmlns:a16="http://schemas.microsoft.com/office/drawing/2014/main" id="{BC19C013-B9FC-9C43-9313-8DBAA201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58" y="-205986"/>
            <a:ext cx="3910642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48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6331" y="685565"/>
            <a:ext cx="8579412" cy="874295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A7F36-44A7-4597-BD48-D9119C579852}"/>
              </a:ext>
            </a:extLst>
          </p:cNvPr>
          <p:cNvSpPr txBox="1"/>
          <p:nvPr/>
        </p:nvSpPr>
        <p:spPr>
          <a:xfrm>
            <a:off x="1109347" y="1872247"/>
            <a:ext cx="10360993" cy="70055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145143" tIns="72571" rIns="145143" bIns="72571" rtlCol="0">
            <a:spAutoFit/>
          </a:bodyPr>
          <a:lstStyle/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Cần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7E66C-4F35-47C0-A0E3-91609FD483B4}"/>
              </a:ext>
            </a:extLst>
          </p:cNvPr>
          <p:cNvSpPr txBox="1"/>
          <p:nvPr/>
        </p:nvSpPr>
        <p:spPr>
          <a:xfrm>
            <a:off x="3298616" y="799546"/>
            <a:ext cx="323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02321F30-4F86-4F66-BDF9-61FCF6875495}"/>
              </a:ext>
            </a:extLst>
          </p:cNvPr>
          <p:cNvSpPr/>
          <p:nvPr/>
        </p:nvSpPr>
        <p:spPr>
          <a:xfrm>
            <a:off x="1913156" y="2705889"/>
            <a:ext cx="2770920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F11161-0BF4-4C95-A68D-3B5D875DE45C}"/>
              </a:ext>
            </a:extLst>
          </p:cNvPr>
          <p:cNvSpPr txBox="1"/>
          <p:nvPr/>
        </p:nvSpPr>
        <p:spPr>
          <a:xfrm>
            <a:off x="1109347" y="3315324"/>
            <a:ext cx="9895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D192ED-E1B6-44EE-8D5D-239D68A5D7F7}"/>
              </a:ext>
            </a:extLst>
          </p:cNvPr>
          <p:cNvSpPr txBox="1"/>
          <p:nvPr/>
        </p:nvSpPr>
        <p:spPr>
          <a:xfrm>
            <a:off x="1109347" y="4939297"/>
            <a:ext cx="7356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" descr="Hoa mai png » PNG Image">
            <a:extLst>
              <a:ext uri="{FF2B5EF4-FFF2-40B4-BE49-F238E27FC236}">
                <a16:creationId xmlns:a16="http://schemas.microsoft.com/office/drawing/2014/main" id="{BC19C013-B9FC-9C43-9313-8DBAA201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58" y="-205986"/>
            <a:ext cx="3910642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38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4338297" y="207452"/>
            <a:ext cx="3515406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930127" y="728253"/>
            <a:ext cx="11131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vi-VN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B5839C-1F44-43D4-9607-2822D1A9DD6F}"/>
              </a:ext>
            </a:extLst>
          </p:cNvPr>
          <p:cNvSpPr/>
          <p:nvPr/>
        </p:nvSpPr>
        <p:spPr>
          <a:xfrm>
            <a:off x="6953282" y="6119869"/>
            <a:ext cx="47819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474458-BEE8-4CAB-94CE-B571137DD561}"/>
              </a:ext>
            </a:extLst>
          </p:cNvPr>
          <p:cNvSpPr/>
          <p:nvPr/>
        </p:nvSpPr>
        <p:spPr>
          <a:xfrm>
            <a:off x="784888" y="833792"/>
            <a:ext cx="435625" cy="374833"/>
          </a:xfrm>
          <a:prstGeom prst="ellipse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A1D3A6-D6EF-402C-A7C1-9FD7729D8BA3}"/>
              </a:ext>
            </a:extLst>
          </p:cNvPr>
          <p:cNvSpPr/>
          <p:nvPr/>
        </p:nvSpPr>
        <p:spPr>
          <a:xfrm>
            <a:off x="755858" y="1859881"/>
            <a:ext cx="435625" cy="374833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8CD2E4-74B2-4F84-9829-BB4992DDF028}"/>
              </a:ext>
            </a:extLst>
          </p:cNvPr>
          <p:cNvSpPr/>
          <p:nvPr/>
        </p:nvSpPr>
        <p:spPr>
          <a:xfrm>
            <a:off x="552560" y="4796189"/>
            <a:ext cx="435625" cy="3748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0" name="Picture 2" descr="Hoa mai png » PNG Image">
            <a:extLst>
              <a:ext uri="{FF2B5EF4-FFF2-40B4-BE49-F238E27FC236}">
                <a16:creationId xmlns:a16="http://schemas.microsoft.com/office/drawing/2014/main" id="{BC19C013-B9FC-9C43-9313-8DBAA201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58" y="-205986"/>
            <a:ext cx="3910642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047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304166"/>
            <a:ext cx="709593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1" y="304165"/>
            <a:ext cx="2302669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11082" y="3428277"/>
            <a:ext cx="5750567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algn="ctr" defTabSz="914153"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C9F349-E459-4B9A-BF79-E2A3E225E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9249" y="-2465680"/>
            <a:ext cx="6534364" cy="1176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65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930127" y="1050981"/>
            <a:ext cx="11131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vi-VN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474458-BEE8-4CAB-94CE-B571137DD561}"/>
              </a:ext>
            </a:extLst>
          </p:cNvPr>
          <p:cNvSpPr/>
          <p:nvPr/>
        </p:nvSpPr>
        <p:spPr>
          <a:xfrm>
            <a:off x="784888" y="1156520"/>
            <a:ext cx="435625" cy="374833"/>
          </a:xfrm>
          <a:prstGeom prst="ellipse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A1D3A6-D6EF-402C-A7C1-9FD7729D8BA3}"/>
              </a:ext>
            </a:extLst>
          </p:cNvPr>
          <p:cNvSpPr/>
          <p:nvPr/>
        </p:nvSpPr>
        <p:spPr>
          <a:xfrm>
            <a:off x="755858" y="2182609"/>
            <a:ext cx="435625" cy="374833"/>
          </a:xfrm>
          <a:prstGeom prst="ellipse">
            <a:avLst/>
          </a:prstGeom>
          <a:solidFill>
            <a:srgbClr val="92D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8CD2E4-74B2-4F84-9829-BB4992DDF028}"/>
              </a:ext>
            </a:extLst>
          </p:cNvPr>
          <p:cNvSpPr/>
          <p:nvPr/>
        </p:nvSpPr>
        <p:spPr>
          <a:xfrm>
            <a:off x="552560" y="5118917"/>
            <a:ext cx="435625" cy="3748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0C85E9-AF13-4BBA-A778-1B2413AB1B48}"/>
              </a:ext>
            </a:extLst>
          </p:cNvPr>
          <p:cNvSpPr/>
          <p:nvPr/>
        </p:nvSpPr>
        <p:spPr>
          <a:xfrm>
            <a:off x="1002700" y="337004"/>
            <a:ext cx="9776011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F598A3-D5CC-4628-ADD7-7E0AF9C0768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799" y="435565"/>
            <a:ext cx="724386" cy="66818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A2A1CD-F2C1-4F20-9503-A7828C575215}"/>
              </a:ext>
            </a:extLst>
          </p:cNvPr>
          <p:cNvCxnSpPr>
            <a:cxnSpLocks/>
          </p:cNvCxnSpPr>
          <p:nvPr/>
        </p:nvCxnSpPr>
        <p:spPr>
          <a:xfrm>
            <a:off x="1488602" y="3620505"/>
            <a:ext cx="75209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oa mai png » PNG Image">
            <a:extLst>
              <a:ext uri="{FF2B5EF4-FFF2-40B4-BE49-F238E27FC236}">
                <a16:creationId xmlns:a16="http://schemas.microsoft.com/office/drawing/2014/main" id="{BC19C013-B9FC-9C43-9313-8DBAA201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58" y="-205986"/>
            <a:ext cx="3910642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9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4167" y1="12667" x2="81083" y2="14250"/>
                        <a14:foregroundMark x1="81083" y1="14250" x2="74167" y2="21167"/>
                        <a14:foregroundMark x1="74667" y1="10000" x2="71500" y2="10000"/>
                        <a14:foregroundMark x1="80500" y1="12667" x2="82667" y2="16417"/>
                        <a14:foregroundMark x1="82667" y1="16417" x2="80000" y2="10000"/>
                        <a14:foregroundMark x1="80000" y1="10000" x2="70500" y2="24333"/>
                        <a14:foregroundMark x1="74667" y1="13250" x2="69917" y2="14833"/>
                        <a14:foregroundMark x1="69917" y1="28583" x2="69917" y2="28583"/>
                        <a14:foregroundMark x1="77333" y1="10583" x2="85250" y2="15833"/>
                        <a14:foregroundMark x1="85250" y1="15833" x2="69917" y2="2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433" y="4711597"/>
            <a:ext cx="2404503" cy="240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76243" y="784361"/>
            <a:ext cx="9098063" cy="666786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ới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601301" y="1761512"/>
            <a:ext cx="8358450" cy="850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(…).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7035262" y="1725228"/>
            <a:ext cx="4314055" cy="850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601301" y="3392716"/>
            <a:ext cx="8023348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…).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6994921" y="3392716"/>
            <a:ext cx="3993918" cy="8237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8BC1F-4C73-4704-A50D-7027E0F03B0C}"/>
              </a:ext>
            </a:extLst>
          </p:cNvPr>
          <p:cNvSpPr txBox="1"/>
          <p:nvPr/>
        </p:nvSpPr>
        <p:spPr>
          <a:xfrm>
            <a:off x="1203161" y="2578126"/>
            <a:ext cx="1889663" cy="850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99639-2CAA-4DD0-A9BC-416D77B2C073}"/>
              </a:ext>
            </a:extLst>
          </p:cNvPr>
          <p:cNvSpPr txBox="1"/>
          <p:nvPr/>
        </p:nvSpPr>
        <p:spPr>
          <a:xfrm>
            <a:off x="1051321" y="4299721"/>
            <a:ext cx="1678432" cy="8237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BC19C013-B9FC-9C43-9313-8DBAA201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58" y="-205986"/>
            <a:ext cx="3910642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157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223886" y="220433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481446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0145" y="1261482"/>
            <a:ext cx="7320876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368591" y="34290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192486" y="2946888"/>
            <a:ext cx="6999513" cy="174670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08913" y="5361065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231225" y="5136520"/>
            <a:ext cx="6398490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lỗi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77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oa mai png » PNG Image">
            <a:extLst>
              <a:ext uri="{FF2B5EF4-FFF2-40B4-BE49-F238E27FC236}">
                <a16:creationId xmlns:a16="http://schemas.microsoft.com/office/drawing/2014/main" id="{BC19C013-B9FC-9C43-9313-8DBAA201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58" y="-205986"/>
            <a:ext cx="3910642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553182-F3C1-4121-8FDA-73CEE8D72B23}"/>
              </a:ext>
            </a:extLst>
          </p:cNvPr>
          <p:cNvSpPr txBox="1"/>
          <p:nvPr/>
        </p:nvSpPr>
        <p:spPr>
          <a:xfrm>
            <a:off x="889635" y="592259"/>
            <a:ext cx="1798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1849" y="1277060"/>
            <a:ext cx="1093092" cy="720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0B9BD8-1C2D-40EE-82B8-72A418DFA82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977" y="2155100"/>
            <a:ext cx="11061408" cy="43403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07502" y="1637336"/>
            <a:ext cx="5486400" cy="484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80" y="-105607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3" y="-232574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0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223886" y="220433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481446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0145" y="1261482"/>
            <a:ext cx="7320876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368591" y="34290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192486" y="2946888"/>
            <a:ext cx="6999513" cy="174670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08913" y="5361065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231225" y="5136520"/>
            <a:ext cx="6398490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lỗi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8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846289" y="158164"/>
            <a:ext cx="484777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685800" y="693530"/>
            <a:ext cx="113755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B5839C-1F44-43D4-9607-2822D1A9DD6F}"/>
              </a:ext>
            </a:extLst>
          </p:cNvPr>
          <p:cNvSpPr/>
          <p:nvPr/>
        </p:nvSpPr>
        <p:spPr>
          <a:xfrm>
            <a:off x="7279430" y="6159842"/>
            <a:ext cx="47819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oa mai png » PNG Image">
            <a:extLst>
              <a:ext uri="{FF2B5EF4-FFF2-40B4-BE49-F238E27FC236}">
                <a16:creationId xmlns:a16="http://schemas.microsoft.com/office/drawing/2014/main" id="{BC19C013-B9FC-9C43-9313-8DBAA201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58" y="-205986"/>
            <a:ext cx="3910642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884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846289" y="158164"/>
            <a:ext cx="484777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930127" y="728253"/>
            <a:ext cx="11131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vi-VN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  <a:p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B5839C-1F44-43D4-9607-2822D1A9DD6F}"/>
              </a:ext>
            </a:extLst>
          </p:cNvPr>
          <p:cNvSpPr/>
          <p:nvPr/>
        </p:nvSpPr>
        <p:spPr>
          <a:xfrm>
            <a:off x="6953282" y="6119869"/>
            <a:ext cx="47819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474458-BEE8-4CAB-94CE-B571137DD561}"/>
              </a:ext>
            </a:extLst>
          </p:cNvPr>
          <p:cNvSpPr/>
          <p:nvPr/>
        </p:nvSpPr>
        <p:spPr>
          <a:xfrm>
            <a:off x="784888" y="833792"/>
            <a:ext cx="435625" cy="374833"/>
          </a:xfrm>
          <a:prstGeom prst="ellipse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A1D3A6-D6EF-402C-A7C1-9FD7729D8BA3}"/>
              </a:ext>
            </a:extLst>
          </p:cNvPr>
          <p:cNvSpPr/>
          <p:nvPr/>
        </p:nvSpPr>
        <p:spPr>
          <a:xfrm>
            <a:off x="755858" y="1859881"/>
            <a:ext cx="435625" cy="374833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8CD2E4-74B2-4F84-9829-BB4992DDF028}"/>
              </a:ext>
            </a:extLst>
          </p:cNvPr>
          <p:cNvSpPr/>
          <p:nvPr/>
        </p:nvSpPr>
        <p:spPr>
          <a:xfrm>
            <a:off x="552560" y="4796189"/>
            <a:ext cx="435625" cy="3748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0" name="Picture 2" descr="Hoa mai png » PNG Image">
            <a:extLst>
              <a:ext uri="{FF2B5EF4-FFF2-40B4-BE49-F238E27FC236}">
                <a16:creationId xmlns:a16="http://schemas.microsoft.com/office/drawing/2014/main" id="{BC19C013-B9FC-9C43-9313-8DBAA201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58" y="-205986"/>
            <a:ext cx="3910642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842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626344" y="1171617"/>
            <a:ext cx="11131248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267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267" dirty="0">
              <a:solidFill>
                <a:srgbClr val="8E5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474458-BEE8-4CAB-94CE-B571137DD561}"/>
              </a:ext>
            </a:extLst>
          </p:cNvPr>
          <p:cNvSpPr/>
          <p:nvPr/>
        </p:nvSpPr>
        <p:spPr>
          <a:xfrm>
            <a:off x="916629" y="1357763"/>
            <a:ext cx="549312" cy="452481"/>
          </a:xfrm>
          <a:prstGeom prst="ellipse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579C1-1224-410F-B1DF-4D00AECACEBB}"/>
              </a:ext>
            </a:extLst>
          </p:cNvPr>
          <p:cNvSpPr txBox="1"/>
          <p:nvPr/>
        </p:nvSpPr>
        <p:spPr>
          <a:xfrm>
            <a:off x="787627" y="4443603"/>
            <a:ext cx="10808683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267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267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4267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4267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67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67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267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67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267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67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267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267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267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267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DBA42A-4A4F-47A0-8CFB-A0EB0E6FC507}"/>
              </a:ext>
            </a:extLst>
          </p:cNvPr>
          <p:cNvCxnSpPr>
            <a:cxnSpLocks/>
          </p:cNvCxnSpPr>
          <p:nvPr/>
        </p:nvCxnSpPr>
        <p:spPr>
          <a:xfrm flipH="1">
            <a:off x="7089666" y="4637992"/>
            <a:ext cx="123935" cy="523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207B1A1-DF94-479E-8D7B-D8268BDF0F56}"/>
              </a:ext>
            </a:extLst>
          </p:cNvPr>
          <p:cNvGrpSpPr/>
          <p:nvPr/>
        </p:nvGrpSpPr>
        <p:grpSpPr>
          <a:xfrm>
            <a:off x="3143057" y="5329261"/>
            <a:ext cx="166201" cy="478059"/>
            <a:chOff x="2357292" y="3479366"/>
            <a:chExt cx="168194" cy="35854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A0486B-AFDE-469A-A9AF-9E1E1F46EE39}"/>
                </a:ext>
              </a:extLst>
            </p:cNvPr>
            <p:cNvCxnSpPr/>
            <p:nvPr/>
          </p:nvCxnSpPr>
          <p:spPr>
            <a:xfrm flipH="1">
              <a:off x="2401546" y="3479366"/>
              <a:ext cx="123940" cy="3585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F805EF-649E-48B7-88D7-F32F130B5E78}"/>
                </a:ext>
              </a:extLst>
            </p:cNvPr>
            <p:cNvCxnSpPr/>
            <p:nvPr/>
          </p:nvCxnSpPr>
          <p:spPr>
            <a:xfrm flipH="1">
              <a:off x="2357292" y="3479366"/>
              <a:ext cx="123940" cy="3585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23E0AB-BBB4-4EE1-B744-E718C0E995D7}"/>
              </a:ext>
            </a:extLst>
          </p:cNvPr>
          <p:cNvCxnSpPr>
            <a:cxnSpLocks/>
          </p:cNvCxnSpPr>
          <p:nvPr/>
        </p:nvCxnSpPr>
        <p:spPr>
          <a:xfrm flipH="1">
            <a:off x="3843741" y="4637991"/>
            <a:ext cx="123935" cy="523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D5F1EE-9700-48AE-A3A6-09B255A0C362}"/>
              </a:ext>
            </a:extLst>
          </p:cNvPr>
          <p:cNvCxnSpPr>
            <a:cxnSpLocks/>
          </p:cNvCxnSpPr>
          <p:nvPr/>
        </p:nvCxnSpPr>
        <p:spPr>
          <a:xfrm flipH="1">
            <a:off x="6965731" y="1322125"/>
            <a:ext cx="123935" cy="523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F0A34E-F982-472B-BBB4-F7518F0FB337}"/>
              </a:ext>
            </a:extLst>
          </p:cNvPr>
          <p:cNvGrpSpPr/>
          <p:nvPr/>
        </p:nvGrpSpPr>
        <p:grpSpPr>
          <a:xfrm>
            <a:off x="2215486" y="1938324"/>
            <a:ext cx="166201" cy="478059"/>
            <a:chOff x="2357292" y="3479366"/>
            <a:chExt cx="168194" cy="35854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6265DBD-5786-47A3-92B5-1607D5D3793D}"/>
                </a:ext>
              </a:extLst>
            </p:cNvPr>
            <p:cNvCxnSpPr/>
            <p:nvPr/>
          </p:nvCxnSpPr>
          <p:spPr>
            <a:xfrm flipH="1">
              <a:off x="2401546" y="3479366"/>
              <a:ext cx="123940" cy="3585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AA221C6-3F57-45BB-81E0-ECE2A46F069C}"/>
                </a:ext>
              </a:extLst>
            </p:cNvPr>
            <p:cNvCxnSpPr/>
            <p:nvPr/>
          </p:nvCxnSpPr>
          <p:spPr>
            <a:xfrm flipH="1">
              <a:off x="2357292" y="3479366"/>
              <a:ext cx="123940" cy="3585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BEDEDBF-86B4-418B-9764-CFC0343B3C3B}"/>
              </a:ext>
            </a:extLst>
          </p:cNvPr>
          <p:cNvCxnSpPr>
            <a:cxnSpLocks/>
          </p:cNvCxnSpPr>
          <p:nvPr/>
        </p:nvCxnSpPr>
        <p:spPr>
          <a:xfrm flipH="1">
            <a:off x="3673718" y="1357763"/>
            <a:ext cx="123935" cy="523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Hoa mai png » PNG Image">
            <a:extLst>
              <a:ext uri="{FF2B5EF4-FFF2-40B4-BE49-F238E27FC236}">
                <a16:creationId xmlns:a16="http://schemas.microsoft.com/office/drawing/2014/main" id="{BC19C013-B9FC-9C43-9313-8DBAA201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58" y="-205986"/>
            <a:ext cx="3910642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5564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59124C-BC86-4F2C-9CDA-906552611293}"/>
              </a:ext>
            </a:extLst>
          </p:cNvPr>
          <p:cNvGrpSpPr/>
          <p:nvPr/>
        </p:nvGrpSpPr>
        <p:grpSpPr>
          <a:xfrm>
            <a:off x="256033" y="344369"/>
            <a:ext cx="11603544" cy="4819781"/>
            <a:chOff x="256033" y="344369"/>
            <a:chExt cx="11603544" cy="481978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FC8999-1800-4051-92DC-AA454B63433B}"/>
                </a:ext>
              </a:extLst>
            </p:cNvPr>
            <p:cNvSpPr txBox="1"/>
            <p:nvPr/>
          </p:nvSpPr>
          <p:spPr>
            <a:xfrm>
              <a:off x="691658" y="344369"/>
              <a:ext cx="11167919" cy="4819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dê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to:</a:t>
              </a:r>
            </a:p>
            <a:p>
              <a:pPr>
                <a:lnSpc>
                  <a:spcPct val="120000"/>
                </a:lnSpc>
              </a:pP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-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Bọn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bọn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pPr>
                <a:lnSpc>
                  <a:spcPct val="120000"/>
                </a:lnSpc>
              </a:pP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phật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20000"/>
                </a:lnSpc>
              </a:pP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-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bọn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ạ?</a:t>
              </a:r>
            </a:p>
            <a:p>
              <a:pPr>
                <a:lnSpc>
                  <a:spcPct val="120000"/>
                </a:lnSpc>
              </a:pP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- </a:t>
              </a:r>
              <a:r>
                <a:rPr lang="vi-VN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ngoan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–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20000"/>
                </a:lnSpc>
              </a:pP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-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–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sang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dê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20000"/>
                </a:lnSpc>
              </a:pP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-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à?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”!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EA1D3A6-D6EF-402C-A7C1-9FD7729D8BA3}"/>
                </a:ext>
              </a:extLst>
            </p:cNvPr>
            <p:cNvSpPr/>
            <p:nvPr/>
          </p:nvSpPr>
          <p:spPr>
            <a:xfrm>
              <a:off x="256033" y="457200"/>
              <a:ext cx="435625" cy="500527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56353D-C515-4BE1-89D2-496B439D0028}"/>
              </a:ext>
            </a:extLst>
          </p:cNvPr>
          <p:cNvCxnSpPr>
            <a:cxnSpLocks/>
          </p:cNvCxnSpPr>
          <p:nvPr/>
        </p:nvCxnSpPr>
        <p:spPr>
          <a:xfrm>
            <a:off x="2076001" y="2048013"/>
            <a:ext cx="986376" cy="50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CEFA96-3055-47A1-A9F3-31117398FC1E}"/>
              </a:ext>
            </a:extLst>
          </p:cNvPr>
          <p:cNvSpPr txBox="1"/>
          <p:nvPr/>
        </p:nvSpPr>
        <p:spPr>
          <a:xfrm>
            <a:off x="1656814" y="5231312"/>
            <a:ext cx="4068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3200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185FC-8695-412B-A2C6-032C337015A3}"/>
              </a:ext>
            </a:extLst>
          </p:cNvPr>
          <p:cNvCxnSpPr>
            <a:cxnSpLocks/>
          </p:cNvCxnSpPr>
          <p:nvPr/>
        </p:nvCxnSpPr>
        <p:spPr>
          <a:xfrm>
            <a:off x="1671997" y="4984045"/>
            <a:ext cx="1088456" cy="2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B48399B-57F7-4B99-AA13-A7B332B56166}"/>
              </a:ext>
            </a:extLst>
          </p:cNvPr>
          <p:cNvSpPr txBox="1"/>
          <p:nvPr/>
        </p:nvSpPr>
        <p:spPr>
          <a:xfrm>
            <a:off x="1656814" y="5231312"/>
            <a:ext cx="3172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9185FC-8695-412B-A2C6-032C337015A3}"/>
              </a:ext>
            </a:extLst>
          </p:cNvPr>
          <p:cNvCxnSpPr>
            <a:cxnSpLocks/>
          </p:cNvCxnSpPr>
          <p:nvPr/>
        </p:nvCxnSpPr>
        <p:spPr>
          <a:xfrm flipV="1">
            <a:off x="1367197" y="1475117"/>
            <a:ext cx="8182245" cy="37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9185FC-8695-412B-A2C6-032C337015A3}"/>
              </a:ext>
            </a:extLst>
          </p:cNvPr>
          <p:cNvCxnSpPr>
            <a:cxnSpLocks/>
          </p:cNvCxnSpPr>
          <p:nvPr/>
        </p:nvCxnSpPr>
        <p:spPr>
          <a:xfrm flipV="1">
            <a:off x="1367197" y="2609593"/>
            <a:ext cx="10080056" cy="182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9185FC-8695-412B-A2C6-032C337015A3}"/>
              </a:ext>
            </a:extLst>
          </p:cNvPr>
          <p:cNvCxnSpPr>
            <a:cxnSpLocks/>
          </p:cNvCxnSpPr>
          <p:nvPr/>
        </p:nvCxnSpPr>
        <p:spPr>
          <a:xfrm>
            <a:off x="1367197" y="3183834"/>
            <a:ext cx="4357966" cy="399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9185FC-8695-412B-A2C6-032C337015A3}"/>
              </a:ext>
            </a:extLst>
          </p:cNvPr>
          <p:cNvCxnSpPr>
            <a:cxnSpLocks/>
          </p:cNvCxnSpPr>
          <p:nvPr/>
        </p:nvCxnSpPr>
        <p:spPr>
          <a:xfrm>
            <a:off x="1367197" y="3813390"/>
            <a:ext cx="20919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9185FC-8695-412B-A2C6-032C337015A3}"/>
              </a:ext>
            </a:extLst>
          </p:cNvPr>
          <p:cNvCxnSpPr>
            <a:cxnSpLocks/>
          </p:cNvCxnSpPr>
          <p:nvPr/>
        </p:nvCxnSpPr>
        <p:spPr>
          <a:xfrm>
            <a:off x="1367197" y="4392372"/>
            <a:ext cx="9881648" cy="2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9185FC-8695-412B-A2C6-032C337015A3}"/>
              </a:ext>
            </a:extLst>
          </p:cNvPr>
          <p:cNvCxnSpPr>
            <a:cxnSpLocks/>
          </p:cNvCxnSpPr>
          <p:nvPr/>
        </p:nvCxnSpPr>
        <p:spPr>
          <a:xfrm flipV="1">
            <a:off x="752040" y="4973376"/>
            <a:ext cx="9332236" cy="86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9549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957402" y="490100"/>
            <a:ext cx="10721694" cy="299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8CD2E4-74B2-4F84-9829-BB4992DDF028}"/>
              </a:ext>
            </a:extLst>
          </p:cNvPr>
          <p:cNvSpPr/>
          <p:nvPr/>
        </p:nvSpPr>
        <p:spPr>
          <a:xfrm>
            <a:off x="466410" y="672202"/>
            <a:ext cx="435625" cy="3748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DE9E87-A975-422B-A349-CB84B89DEF41}"/>
              </a:ext>
            </a:extLst>
          </p:cNvPr>
          <p:cNvCxnSpPr>
            <a:cxnSpLocks/>
          </p:cNvCxnSpPr>
          <p:nvPr/>
        </p:nvCxnSpPr>
        <p:spPr>
          <a:xfrm>
            <a:off x="3014914" y="1040040"/>
            <a:ext cx="1134392" cy="69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C421138-A52A-4A14-B87F-496BD34EB722}"/>
              </a:ext>
            </a:extLst>
          </p:cNvPr>
          <p:cNvSpPr txBox="1"/>
          <p:nvPr/>
        </p:nvSpPr>
        <p:spPr>
          <a:xfrm>
            <a:off x="956905" y="3658562"/>
            <a:ext cx="10116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b="1" i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b="1" i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ngượng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cỏi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Hoa mai png » PNG Image">
            <a:extLst>
              <a:ext uri="{FF2B5EF4-FFF2-40B4-BE49-F238E27FC236}">
                <a16:creationId xmlns:a16="http://schemas.microsoft.com/office/drawing/2014/main" id="{BC19C013-B9FC-9C43-9313-8DBAA201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58" y="-205986"/>
            <a:ext cx="3910642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716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4338297" y="207452"/>
            <a:ext cx="3515406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930127" y="728253"/>
            <a:ext cx="11131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vi-VN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B5839C-1F44-43D4-9607-2822D1A9DD6F}"/>
              </a:ext>
            </a:extLst>
          </p:cNvPr>
          <p:cNvSpPr/>
          <p:nvPr/>
        </p:nvSpPr>
        <p:spPr>
          <a:xfrm>
            <a:off x="6953282" y="6119869"/>
            <a:ext cx="47819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474458-BEE8-4CAB-94CE-B571137DD561}"/>
              </a:ext>
            </a:extLst>
          </p:cNvPr>
          <p:cNvSpPr/>
          <p:nvPr/>
        </p:nvSpPr>
        <p:spPr>
          <a:xfrm>
            <a:off x="784888" y="833792"/>
            <a:ext cx="435625" cy="374833"/>
          </a:xfrm>
          <a:prstGeom prst="ellipse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A1D3A6-D6EF-402C-A7C1-9FD7729D8BA3}"/>
              </a:ext>
            </a:extLst>
          </p:cNvPr>
          <p:cNvSpPr/>
          <p:nvPr/>
        </p:nvSpPr>
        <p:spPr>
          <a:xfrm>
            <a:off x="755858" y="1859881"/>
            <a:ext cx="435625" cy="374833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8CD2E4-74B2-4F84-9829-BB4992DDF028}"/>
              </a:ext>
            </a:extLst>
          </p:cNvPr>
          <p:cNvSpPr/>
          <p:nvPr/>
        </p:nvSpPr>
        <p:spPr>
          <a:xfrm>
            <a:off x="552560" y="4796189"/>
            <a:ext cx="435625" cy="3748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0" name="Picture 2" descr="Hoa mai png » PNG Image">
            <a:extLst>
              <a:ext uri="{FF2B5EF4-FFF2-40B4-BE49-F238E27FC236}">
                <a16:creationId xmlns:a16="http://schemas.microsoft.com/office/drawing/2014/main" id="{BC19C013-B9FC-9C43-9313-8DBAA201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58" y="-205986"/>
            <a:ext cx="3910642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53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1984</Words>
  <Application>Microsoft Office PowerPoint</Application>
  <PresentationFormat>Widescreen</PresentationFormat>
  <Paragraphs>173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微软雅黑</vt:lpstr>
      <vt:lpstr>Arial</vt:lpstr>
      <vt:lpstr>Arial-Rounded</vt:lpstr>
      <vt:lpstr>Calibri</vt:lpstr>
      <vt:lpstr>Times New Roman</vt:lpstr>
      <vt:lpstr>UTM Cookies</vt:lpstr>
      <vt:lpstr>Office Theme</vt:lpstr>
      <vt:lpstr>1_Office 主题</vt:lpstr>
      <vt:lpstr>千图网海量PPT模板www.58pic.com​​</vt:lpstr>
      <vt:lpstr>https://www.freeppt7.com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162</cp:revision>
  <dcterms:created xsi:type="dcterms:W3CDTF">2021-07-20T01:55:21Z</dcterms:created>
  <dcterms:modified xsi:type="dcterms:W3CDTF">2023-07-20T08:26:36Z</dcterms:modified>
</cp:coreProperties>
</file>