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25"/>
  </p:notesMasterIdLst>
  <p:sldIdLst>
    <p:sldId id="325" r:id="rId2"/>
    <p:sldId id="340" r:id="rId3"/>
    <p:sldId id="300" r:id="rId4"/>
    <p:sldId id="302" r:id="rId5"/>
    <p:sldId id="310" r:id="rId6"/>
    <p:sldId id="326" r:id="rId7"/>
    <p:sldId id="328" r:id="rId8"/>
    <p:sldId id="336" r:id="rId9"/>
    <p:sldId id="337" r:id="rId10"/>
    <p:sldId id="342" r:id="rId11"/>
    <p:sldId id="282" r:id="rId12"/>
    <p:sldId id="331" r:id="rId13"/>
    <p:sldId id="320" r:id="rId14"/>
    <p:sldId id="332" r:id="rId15"/>
    <p:sldId id="334" r:id="rId16"/>
    <p:sldId id="319" r:id="rId17"/>
    <p:sldId id="335" r:id="rId18"/>
    <p:sldId id="344" r:id="rId19"/>
    <p:sldId id="268" r:id="rId20"/>
    <p:sldId id="321" r:id="rId21"/>
    <p:sldId id="296" r:id="rId22"/>
    <p:sldId id="286" r:id="rId23"/>
    <p:sldId id="313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AD6A0"/>
    <a:srgbClr val="D9FAD2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63" autoAdjust="0"/>
    <p:restoredTop sz="94660"/>
  </p:normalViewPr>
  <p:slideViewPr>
    <p:cSldViewPr snapToGrid="0">
      <p:cViewPr varScale="1">
        <p:scale>
          <a:sx n="67" d="100"/>
          <a:sy n="67" d="100"/>
        </p:scale>
        <p:origin x="154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754642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80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696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37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680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48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5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311910" y="258924"/>
            <a:ext cx="8539315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94376" y="1774826"/>
            <a:ext cx="8582414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377049" y="341095"/>
            <a:ext cx="1931059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385323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8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116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8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350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53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201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282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781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94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slide" Target="slide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8.wd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microsoft.com/office/2007/relationships/hdphoto" Target="../media/hdphoto1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microsoft.com/office/2007/relationships/hdphoto" Target="../media/hdphoto1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52" y="560017"/>
            <a:ext cx="1205323" cy="90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825075" y="1712582"/>
            <a:ext cx="5494810" cy="4585401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200" kern="0">
              <a:solidFill>
                <a:srgbClr val="BAE5E4"/>
              </a:solidFill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6713" y="347953"/>
            <a:ext cx="7533238" cy="1116056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6300" kern="0" dirty="0">
                <a:solidFill>
                  <a:srgbClr val="FB5B5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 HỌC VUI SAO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Slide Zoom 5">
                <a:extLst>
                  <a:ext uri="{FF2B5EF4-FFF2-40B4-BE49-F238E27FC236}">
                    <a16:creationId xmlns:a16="http://schemas.microsoft.com/office/drawing/2014/main" id="{A30756FF-59E5-499F-8A78-39BA9A0A096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32395632"/>
                  </p:ext>
                </p:extLst>
              </p:nvPr>
            </p:nvGraphicFramePr>
            <p:xfrm>
              <a:off x="-4543425" y="-128587"/>
              <a:ext cx="2286000" cy="1714500"/>
            </p:xfrm>
            <a:graphic>
              <a:graphicData uri="http://schemas.microsoft.com/office/powerpoint/2016/slidezoom">
                <pslz:sldZm>
                  <pslz:sldZmObj sldId="325" cId="1138648849">
                    <pslz:zmPr id="{69A5D03F-9121-435D-8214-76F97504384F}" returnToParent="0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71450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Slide Zoom 5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A30756FF-59E5-499F-8A78-39BA9A0A096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4543425" y="-128587"/>
                <a:ext cx="2286000" cy="1714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38648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649" y="191504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TRỐNG TR</a:t>
            </a:r>
            <a:r>
              <a:rPr lang="vi-VN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261639" y="3943350"/>
            <a:ext cx="2581574" cy="3166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7449563" y="3586163"/>
            <a:ext cx="1648692" cy="32718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65" b="82963" l="51880" r="69173">
                        <a14:foregroundMark x1="63492" y1="51728" x2="64411" y2="64568"/>
                        <a14:foregroundMark x1="64411" y1="54198" x2="65748" y2="57901"/>
                        <a14:foregroundMark x1="65998" y1="63210" x2="65246" y2="63827"/>
                        <a14:foregroundMark x1="56140" y1="59012" x2="59649" y2="66543"/>
                        <a14:foregroundMark x1="59398" y1="64321" x2="60401" y2="65185"/>
                        <a14:foregroundMark x1="58145" y1="73457" x2="59148" y2="72840"/>
                        <a14:foregroundMark x1="59816" y1="73951" x2="60568" y2="72099"/>
                        <a14:foregroundMark x1="60067" y1="64321" x2="60067" y2="63951"/>
                        <a14:foregroundMark x1="62657" y1="56667" x2="62322" y2="56173"/>
                        <a14:foregroundMark x1="56391" y1="78889" x2="57059" y2="80000"/>
                        <a14:foregroundMark x1="55639" y1="70370" x2="55388" y2="72963"/>
                      </a14:backgroundRemoval>
                    </a14:imgEffect>
                  </a14:imgLayer>
                </a14:imgProps>
              </a:ext>
            </a:extLst>
          </a:blip>
          <a:srcRect l="52763" t="57629" r="37291" b="17303"/>
          <a:stretch/>
        </p:blipFill>
        <p:spPr>
          <a:xfrm>
            <a:off x="3698515" y="5070235"/>
            <a:ext cx="957287" cy="18272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5003" y="874119"/>
            <a:ext cx="4422143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 ba tháng liền</a:t>
            </a: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96159" y="921714"/>
            <a:ext cx="4536289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" name="Oval 1"/>
          <p:cNvSpPr/>
          <p:nvPr/>
        </p:nvSpPr>
        <p:spPr>
          <a:xfrm>
            <a:off x="35921" y="978866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.VnAvant" pitchFamily="34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424BBD5-4D06-4413-8D21-208C67874A7E}"/>
              </a:ext>
            </a:extLst>
          </p:cNvPr>
          <p:cNvSpPr/>
          <p:nvPr/>
        </p:nvSpPr>
        <p:spPr>
          <a:xfrm>
            <a:off x="-6040" y="3100069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.VnAvant" pitchFamily="34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2DE22E7-0207-4346-9239-A39302081A60}"/>
              </a:ext>
            </a:extLst>
          </p:cNvPr>
          <p:cNvSpPr/>
          <p:nvPr/>
        </p:nvSpPr>
        <p:spPr>
          <a:xfrm>
            <a:off x="4274455" y="1008371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.VnAvant" pitchFamily="34" charset="0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85E5F77-CE56-4A94-AEA4-B8738449268F}"/>
              </a:ext>
            </a:extLst>
          </p:cNvPr>
          <p:cNvSpPr/>
          <p:nvPr/>
        </p:nvSpPr>
        <p:spPr>
          <a:xfrm>
            <a:off x="4248230" y="3150597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.VnAvant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2808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5" b="12479"/>
          <a:stretch/>
        </p:blipFill>
        <p:spPr>
          <a:xfrm>
            <a:off x="521369" y="589936"/>
            <a:ext cx="8887145" cy="5633884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744569" y="2135733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5400" b="1" spc="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altLang="zh-CN" sz="5400" b="1" spc="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spc="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5400" b="1" spc="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spc="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zh-CN" altLang="en-US" sz="5400" b="1" spc="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340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7165151" y="4500563"/>
            <a:ext cx="1421749" cy="194310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28637" y="4134041"/>
            <a:ext cx="8058263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89287" y="4236233"/>
            <a:ext cx="7286738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26834" y="499942"/>
            <a:ext cx="4422143" cy="3731726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 ba tháng liền</a:t>
            </a:r>
          </a:p>
          <a:p>
            <a:pPr algn="just"/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1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1247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99861" l="78" r="99688">
                        <a14:foregroundMark x1="59453" y1="32917" x2="70625" y2="77083"/>
                        <a14:foregroundMark x1="78594" y1="66667" x2="85625" y2="83056"/>
                        <a14:foregroundMark x1="95703" y1="3750" x2="99219" y2="95278"/>
                        <a14:foregroundMark x1="76406" y1="14444" x2="86094" y2="16944"/>
                        <a14:backgroundMark x1="1250" y1="2778" x2="938" y2="65556"/>
                        <a14:backgroundMark x1="938" y1="65556" x2="53125" y2="66111"/>
                        <a14:backgroundMark x1="53125" y1="66111" x2="52812" y2="3056"/>
                        <a14:backgroundMark x1="52812" y1="3056" x2="1563" y2="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753" y="3378336"/>
            <a:ext cx="6424247" cy="35460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6" b="85069" l="2000" r="32375">
                        <a14:foregroundMark x1="27625" y1="18924" x2="24625" y2="32118"/>
                        <a14:foregroundMark x1="28625" y1="18056" x2="28750" y2="23438"/>
                        <a14:foregroundMark x1="26125" y1="17708" x2="29625" y2="27083"/>
                        <a14:foregroundMark x1="28250" y1="17535" x2="31125" y2="16319"/>
                        <a14:foregroundMark x1="31125" y1="16319" x2="30500" y2="27431"/>
                        <a14:foregroundMark x1="30500" y1="27431" x2="25750" y2="26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42" t="15673" r="68021" b="-6433"/>
          <a:stretch/>
        </p:blipFill>
        <p:spPr>
          <a:xfrm>
            <a:off x="-343744" y="4186236"/>
            <a:ext cx="1726444" cy="343738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79366" y="443484"/>
            <a:ext cx="858526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26576" y="1747958"/>
            <a:ext cx="57480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32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2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2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32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32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32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32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32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32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32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32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32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32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32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32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32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32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2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32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7668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0059" y="3291447"/>
            <a:ext cx="8152482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47666" y="444386"/>
            <a:ext cx="5524647" cy="2339037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36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36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36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2807" t="21189" r="48246" b="33119"/>
          <a:stretch/>
        </p:blipFill>
        <p:spPr>
          <a:xfrm flipH="1">
            <a:off x="6543675" y="4443413"/>
            <a:ext cx="2104566" cy="1970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1605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63509" y="4363314"/>
            <a:ext cx="7368169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2807" t="21189" r="48246" b="33119"/>
          <a:stretch/>
        </p:blipFill>
        <p:spPr>
          <a:xfrm flipH="1">
            <a:off x="7399427" y="3746128"/>
            <a:ext cx="1501686" cy="3183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le 5"/>
          <p:cNvSpPr/>
          <p:nvPr/>
        </p:nvSpPr>
        <p:spPr>
          <a:xfrm>
            <a:off x="495759" y="3252414"/>
            <a:ext cx="8152482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83729" y="448639"/>
            <a:ext cx="5745809" cy="289303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36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36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36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 mừng vui quá!</a:t>
            </a:r>
          </a:p>
          <a:p>
            <a:pPr algn="just"/>
            <a:endParaRPr lang="en-US" sz="36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057870" y="2688122"/>
            <a:ext cx="35530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057871" y="2123830"/>
            <a:ext cx="40194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3473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1" y="1313464"/>
            <a:ext cx="7358062" cy="554453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970559" y="148385"/>
            <a:ext cx="5416330" cy="6392779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4" name="Rounded Rectangle 3"/>
          <p:cNvSpPr/>
          <p:nvPr/>
        </p:nvSpPr>
        <p:spPr>
          <a:xfrm>
            <a:off x="3856259" y="373085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913409" y="1913488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Tx/>
              <a:buChar char="-"/>
            </a:pPr>
            <a:r>
              <a:rPr lang="en-US" sz="2800" b="1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Gợi</a:t>
            </a:r>
            <a:r>
              <a:rPr lang="en-US" sz="2800" b="1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ý: </a:t>
            </a:r>
          </a:p>
          <a:p>
            <a:pPr algn="just"/>
            <a:r>
              <a:rPr lang="en-US" sz="2800" b="1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2800" b="1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b="1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xứng</a:t>
            </a:r>
            <a:r>
              <a:rPr lang="en-US" sz="2800" b="1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</a:t>
            </a:r>
            <a:endParaRPr lang="en-US" sz="2800" b="1" i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2800" b="1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Coi</a:t>
            </a:r>
            <a:r>
              <a:rPr lang="en-US" sz="2800" b="1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b="1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b="1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b="1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b="1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856259" y="3812336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gũi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9647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149749" y="600351"/>
            <a:ext cx="239238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02876" y="2160887"/>
            <a:ext cx="8369661" cy="14824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gũi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4810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649" y="191504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TRỐNG TR</a:t>
            </a:r>
            <a:r>
              <a:rPr lang="vi-VN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261639" y="3943350"/>
            <a:ext cx="2581574" cy="3166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7449563" y="3586163"/>
            <a:ext cx="1648692" cy="32718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65" b="82963" l="51880" r="69173">
                        <a14:foregroundMark x1="63492" y1="51728" x2="64411" y2="64568"/>
                        <a14:foregroundMark x1="64411" y1="54198" x2="65748" y2="57901"/>
                        <a14:foregroundMark x1="65998" y1="63210" x2="65246" y2="63827"/>
                        <a14:foregroundMark x1="56140" y1="59012" x2="59649" y2="66543"/>
                        <a14:foregroundMark x1="59398" y1="64321" x2="60401" y2="65185"/>
                        <a14:foregroundMark x1="58145" y1="73457" x2="59148" y2="72840"/>
                        <a14:foregroundMark x1="59816" y1="73951" x2="60568" y2="72099"/>
                        <a14:foregroundMark x1="60067" y1="64321" x2="60067" y2="63951"/>
                        <a14:foregroundMark x1="62657" y1="56667" x2="62322" y2="56173"/>
                        <a14:foregroundMark x1="56391" y1="78889" x2="57059" y2="80000"/>
                        <a14:foregroundMark x1="55639" y1="70370" x2="55388" y2="72963"/>
                      </a14:backgroundRemoval>
                    </a14:imgEffect>
                  </a14:imgLayer>
                </a14:imgProps>
              </a:ext>
            </a:extLst>
          </a:blip>
          <a:srcRect l="52763" t="57629" r="37291" b="17303"/>
          <a:stretch/>
        </p:blipFill>
        <p:spPr>
          <a:xfrm>
            <a:off x="3698515" y="5070235"/>
            <a:ext cx="957287" cy="18272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5003" y="874119"/>
            <a:ext cx="4422143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 ba tháng liền</a:t>
            </a: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96159" y="921714"/>
            <a:ext cx="4536289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" name="Oval 1"/>
          <p:cNvSpPr/>
          <p:nvPr/>
        </p:nvSpPr>
        <p:spPr>
          <a:xfrm>
            <a:off x="35921" y="978866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.VnAvant" pitchFamily="34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424BBD5-4D06-4413-8D21-208C67874A7E}"/>
              </a:ext>
            </a:extLst>
          </p:cNvPr>
          <p:cNvSpPr/>
          <p:nvPr/>
        </p:nvSpPr>
        <p:spPr>
          <a:xfrm>
            <a:off x="-6040" y="3100069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.VnAvant" pitchFamily="34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2DE22E7-0207-4346-9239-A39302081A60}"/>
              </a:ext>
            </a:extLst>
          </p:cNvPr>
          <p:cNvSpPr/>
          <p:nvPr/>
        </p:nvSpPr>
        <p:spPr>
          <a:xfrm>
            <a:off x="4274455" y="1008371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.VnAvant" pitchFamily="34" charset="0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85E5F77-CE56-4A94-AEA4-B8738449268F}"/>
              </a:ext>
            </a:extLst>
          </p:cNvPr>
          <p:cNvSpPr/>
          <p:nvPr/>
        </p:nvSpPr>
        <p:spPr>
          <a:xfrm>
            <a:off x="4248230" y="3150597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.VnAvant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41910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013" y="1382234"/>
            <a:ext cx="9244013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2174167" y="1613614"/>
            <a:ext cx="62712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theo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bản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Tm="3000">
        <p15:prstTrans prst="peelOff"/>
      </p:transition>
    </mc:Choice>
    <mc:Fallback xmlns="">
      <p:transition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8AC771-11AC-400E-96E2-B494D9CA0570}"/>
              </a:ext>
            </a:extLst>
          </p:cNvPr>
          <p:cNvGrpSpPr/>
          <p:nvPr/>
        </p:nvGrpSpPr>
        <p:grpSpPr>
          <a:xfrm>
            <a:off x="1525690" y="1854426"/>
            <a:ext cx="5874569" cy="4424362"/>
            <a:chOff x="1417547" y="1264224"/>
            <a:chExt cx="4405927" cy="33182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86228A-6437-445F-B487-0BD01EAFD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E96B82-CFE8-4E3D-9861-F35AD32A3F47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53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5867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5867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7C20E4F-5598-4543-99AA-79D922EC798E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37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34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3734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92AC510F-4E04-400B-8C1C-074ABFBB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059" y="4358134"/>
            <a:ext cx="2084124" cy="208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1BA16C-7EA5-48F4-8346-56A3175E0110}"/>
              </a:ext>
            </a:extLst>
          </p:cNvPr>
          <p:cNvSpPr txBox="1"/>
          <p:nvPr/>
        </p:nvSpPr>
        <p:spPr>
          <a:xfrm>
            <a:off x="857683" y="579212"/>
            <a:ext cx="13360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11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E32ADA-523D-4ACC-BA1B-20E677F68055}"/>
              </a:ext>
            </a:extLst>
          </p:cNvPr>
          <p:cNvSpPr txBox="1"/>
          <p:nvPr/>
        </p:nvSpPr>
        <p:spPr>
          <a:xfrm>
            <a:off x="2314575" y="630632"/>
            <a:ext cx="6443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TR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EM</a:t>
            </a:r>
          </a:p>
        </p:txBody>
      </p:sp>
    </p:spTree>
    <p:extLst>
      <p:ext uri="{BB962C8B-B14F-4D97-AF65-F5344CB8AC3E}">
        <p14:creationId xmlns:p14="http://schemas.microsoft.com/office/powerpoint/2010/main" val="334848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01323" y="489036"/>
            <a:ext cx="7808333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AutoShape 2" descr="Album - Ảnh Chim Hoạt Hình - Free Transparent PNG Clipart Images Downloa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647644" y="1604173"/>
            <a:ext cx="3012565" cy="2399683"/>
            <a:chOff x="480886" y="1466985"/>
            <a:chExt cx="3925666" cy="270434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86" y="1466985"/>
              <a:ext cx="3925666" cy="2704348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980960" y="2425676"/>
              <a:ext cx="3191107" cy="728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ngẫm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nghĩ</a:t>
              </a:r>
              <a:endPara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921508" y="1969397"/>
            <a:ext cx="3485839" cy="2005073"/>
            <a:chOff x="-253374" y="1120605"/>
            <a:chExt cx="5171853" cy="270434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3374" y="1120605"/>
              <a:ext cx="5171853" cy="2704348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014054" y="1969173"/>
              <a:ext cx="3135172" cy="87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mừng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vui</a:t>
              </a:r>
              <a:endPara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625993" y="3974470"/>
            <a:ext cx="3472878" cy="2110260"/>
            <a:chOff x="233232" y="1620166"/>
            <a:chExt cx="3925666" cy="2704348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232" y="1620166"/>
              <a:ext cx="3925666" cy="270434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088641" y="2520987"/>
              <a:ext cx="2456546" cy="828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vắng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33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126" y="2487577"/>
            <a:ext cx="596282" cy="59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517" y="2564390"/>
            <a:ext cx="470506" cy="67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/>
          <p:cNvGrpSpPr/>
          <p:nvPr/>
        </p:nvGrpSpPr>
        <p:grpSpPr>
          <a:xfrm>
            <a:off x="597218" y="3743595"/>
            <a:ext cx="2621166" cy="2422713"/>
            <a:chOff x="233232" y="1620166"/>
            <a:chExt cx="3925666" cy="270434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232" y="1620166"/>
              <a:ext cx="3925666" cy="2704348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230254" y="2453692"/>
              <a:ext cx="2456546" cy="721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buồn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30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485" y="4563935"/>
            <a:ext cx="617811" cy="61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16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998963" y="431598"/>
            <a:ext cx="3897897" cy="7224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3055978" y="2971800"/>
            <a:ext cx="3638519" cy="3532294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5648355" y="1712663"/>
            <a:ext cx="3638520" cy="1557779"/>
          </a:xfrm>
          <a:prstGeom prst="cloudCallout">
            <a:avLst>
              <a:gd name="adj1" fmla="val -4505"/>
              <a:gd name="adj2" fmla="val 44276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367596" y="2055134"/>
            <a:ext cx="4081941" cy="1570657"/>
          </a:xfrm>
          <a:prstGeom prst="cloudCallout">
            <a:avLst>
              <a:gd name="adj1" fmla="val 8565"/>
              <a:gd name="adj2" fmla="val 30076"/>
            </a:avLst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6222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762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8016" y="6108701"/>
            <a:ext cx="9103991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-8015" y="1"/>
            <a:ext cx="916003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272227" y="1964819"/>
            <a:ext cx="1736152" cy="14690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852742" y="2727900"/>
            <a:ext cx="7633146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3192" y="467842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358458" y="628290"/>
            <a:ext cx="1500809" cy="2228923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484" y="368304"/>
            <a:ext cx="2164096" cy="108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52184" y="1371600"/>
            <a:ext cx="8133751" cy="623218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6573107" y="4600456"/>
            <a:ext cx="2931563" cy="24280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0745" y="336401"/>
            <a:ext cx="3275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184" y="1048139"/>
            <a:ext cx="9525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</a:t>
            </a: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i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“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!”</a:t>
            </a: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phấn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i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720504" y="5028727"/>
            <a:ext cx="175448" cy="5363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195365" y="5028727"/>
            <a:ext cx="175448" cy="5363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632830" y="5045146"/>
            <a:ext cx="192993" cy="5363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030687" y="5059434"/>
            <a:ext cx="175448" cy="5363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98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7169" y="-57150"/>
            <a:ext cx="9558338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9598" y="4217761"/>
            <a:ext cx="2711571" cy="258308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540032" y="307893"/>
            <a:ext cx="5850731" cy="10315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YÊU CẦU CẦN ĐẠT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0400" y="335665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93930" y="470700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71"/>
          <p:cNvSpPr txBox="1"/>
          <p:nvPr/>
        </p:nvSpPr>
        <p:spPr>
          <a:xfrm>
            <a:off x="1903282" y="1555079"/>
            <a:ext cx="5731503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endParaRPr lang="zh-CN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692" y="1601243"/>
            <a:ext cx="474995" cy="43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910" y="2530145"/>
            <a:ext cx="461665" cy="4616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563" y="3484212"/>
            <a:ext cx="538361" cy="6365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1693929" y="2606470"/>
            <a:ext cx="7542939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1506673" y="3622614"/>
            <a:ext cx="7032996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zh-CN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99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44359" y="1011707"/>
            <a:ext cx="8956816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550711" y="486439"/>
            <a:ext cx="817085" cy="5252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877" t="36160" r="46799" b="30000"/>
          <a:stretch/>
        </p:blipFill>
        <p:spPr>
          <a:xfrm>
            <a:off x="444359" y="1963937"/>
            <a:ext cx="3970479" cy="3385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036" t="37018" r="25072" b="29142"/>
          <a:stretch/>
        </p:blipFill>
        <p:spPr>
          <a:xfrm>
            <a:off x="4729165" y="1963937"/>
            <a:ext cx="3998388" cy="364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61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649" y="199270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 TRỐNG TR</a:t>
            </a:r>
            <a:r>
              <a:rPr lang="vi-VN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261639" y="3943350"/>
            <a:ext cx="2581574" cy="3166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7449563" y="3586163"/>
            <a:ext cx="1648692" cy="32718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65" b="82963" l="51880" r="69173">
                        <a14:foregroundMark x1="63492" y1="51728" x2="64411" y2="64568"/>
                        <a14:foregroundMark x1="64411" y1="54198" x2="65748" y2="57901"/>
                        <a14:foregroundMark x1="65998" y1="63210" x2="65246" y2="63827"/>
                        <a14:foregroundMark x1="56140" y1="59012" x2="59649" y2="66543"/>
                        <a14:foregroundMark x1="59398" y1="64321" x2="60401" y2="65185"/>
                        <a14:foregroundMark x1="58145" y1="73457" x2="59148" y2="72840"/>
                        <a14:foregroundMark x1="59816" y1="73951" x2="60568" y2="72099"/>
                        <a14:foregroundMark x1="60067" y1="64321" x2="60067" y2="63951"/>
                        <a14:foregroundMark x1="62657" y1="56667" x2="62322" y2="56173"/>
                        <a14:foregroundMark x1="56391" y1="78889" x2="57059" y2="80000"/>
                        <a14:foregroundMark x1="55639" y1="70370" x2="55388" y2="72963"/>
                      </a14:backgroundRemoval>
                    </a14:imgEffect>
                  </a14:imgLayer>
                </a14:imgProps>
              </a:ext>
            </a:extLst>
          </a:blip>
          <a:srcRect l="52763" t="57629" r="37291" b="17303"/>
          <a:stretch/>
        </p:blipFill>
        <p:spPr>
          <a:xfrm>
            <a:off x="3698515" y="5070235"/>
            <a:ext cx="957287" cy="18272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5003" y="874119"/>
            <a:ext cx="4422143" cy="4278030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 ba tháng liền</a:t>
            </a: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96159" y="921714"/>
            <a:ext cx="4536289" cy="4278030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lặng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im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</a:t>
            </a:r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Oval 1"/>
          <p:cNvSpPr/>
          <p:nvPr/>
        </p:nvSpPr>
        <p:spPr>
          <a:xfrm>
            <a:off x="35921" y="978866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424BBD5-4D06-4413-8D21-208C67874A7E}"/>
              </a:ext>
            </a:extLst>
          </p:cNvPr>
          <p:cNvSpPr/>
          <p:nvPr/>
        </p:nvSpPr>
        <p:spPr>
          <a:xfrm>
            <a:off x="-6040" y="3100069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2DE22E7-0207-4346-9239-A39302081A60}"/>
              </a:ext>
            </a:extLst>
          </p:cNvPr>
          <p:cNvSpPr/>
          <p:nvPr/>
        </p:nvSpPr>
        <p:spPr>
          <a:xfrm>
            <a:off x="4274455" y="1008371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85E5F77-CE56-4A94-AEA4-B8738449268F}"/>
              </a:ext>
            </a:extLst>
          </p:cNvPr>
          <p:cNvSpPr/>
          <p:nvPr/>
        </p:nvSpPr>
        <p:spPr>
          <a:xfrm>
            <a:off x="4248230" y="3150597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59241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45264" y="248997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CÁI TRỐNG TR</a:t>
            </a:r>
            <a:r>
              <a:rPr lang="vi-VN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89851" y="2794781"/>
            <a:ext cx="1654927" cy="4161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7695740" y="3894319"/>
            <a:ext cx="1441763" cy="28611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65" b="82963" l="51880" r="69173">
                        <a14:foregroundMark x1="63492" y1="51728" x2="64411" y2="64568"/>
                        <a14:foregroundMark x1="64411" y1="54198" x2="65748" y2="57901"/>
                        <a14:foregroundMark x1="65998" y1="63210" x2="65246" y2="63827"/>
                        <a14:foregroundMark x1="56140" y1="59012" x2="59649" y2="66543"/>
                        <a14:foregroundMark x1="59398" y1="64321" x2="60401" y2="65185"/>
                        <a14:foregroundMark x1="58145" y1="73457" x2="59148" y2="72840"/>
                        <a14:foregroundMark x1="59816" y1="73951" x2="60568" y2="72099"/>
                        <a14:foregroundMark x1="60067" y1="64321" x2="60067" y2="63951"/>
                        <a14:foregroundMark x1="62657" y1="56667" x2="62322" y2="56173"/>
                        <a14:foregroundMark x1="56391" y1="78889" x2="57059" y2="80000"/>
                        <a14:foregroundMark x1="55639" y1="70370" x2="55388" y2="72963"/>
                      </a14:backgroundRemoval>
                    </a14:imgEffect>
                  </a14:imgLayer>
                </a14:imgProps>
              </a:ext>
            </a:extLst>
          </a:blip>
          <a:srcRect l="52763" t="57629" r="37291" b="17303"/>
          <a:stretch/>
        </p:blipFill>
        <p:spPr>
          <a:xfrm>
            <a:off x="467231" y="1493453"/>
            <a:ext cx="991119" cy="26026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67649" y="1218042"/>
            <a:ext cx="6151250" cy="258525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 ba tháng liền</a:t>
            </a:r>
          </a:p>
          <a:p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Oval 1"/>
          <p:cNvSpPr/>
          <p:nvPr/>
        </p:nvSpPr>
        <p:spPr>
          <a:xfrm>
            <a:off x="1537243" y="1379243"/>
            <a:ext cx="415070" cy="408092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841719" y="3648286"/>
            <a:ext cx="2058908" cy="1102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1232130" y="4526124"/>
            <a:ext cx="7001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kĩ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i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rot="5400000">
            <a:off x="6531121" y="1584725"/>
            <a:ext cx="407964" cy="84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5976171" y="2159376"/>
            <a:ext cx="407964" cy="84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6017572" y="2663248"/>
            <a:ext cx="407964" cy="84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7227473" y="3075900"/>
            <a:ext cx="161778" cy="414998"/>
            <a:chOff x="10410093" y="1807698"/>
            <a:chExt cx="161778" cy="414998"/>
          </a:xfrm>
        </p:grpSpPr>
        <p:cxnSp>
          <p:nvCxnSpPr>
            <p:cNvPr id="19" name="Straight Connector 18"/>
            <p:cNvCxnSpPr/>
            <p:nvPr/>
          </p:nvCxnSpPr>
          <p:spPr>
            <a:xfrm rot="5400000">
              <a:off x="10325686" y="1969477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>
              <a:off x="10248314" y="1976511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6687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380721" y="336448"/>
            <a:ext cx="1869240" cy="4700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7252121" y="4034590"/>
            <a:ext cx="1869239" cy="28234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65" b="82963" l="51880" r="69173">
                        <a14:foregroundMark x1="63492" y1="51728" x2="64411" y2="64568"/>
                        <a14:foregroundMark x1="64411" y1="54198" x2="65748" y2="57901"/>
                        <a14:foregroundMark x1="65998" y1="63210" x2="65246" y2="63827"/>
                        <a14:foregroundMark x1="56140" y1="59012" x2="59649" y2="66543"/>
                        <a14:foregroundMark x1="59398" y1="64321" x2="60401" y2="65185"/>
                        <a14:foregroundMark x1="58145" y1="73457" x2="59148" y2="72840"/>
                        <a14:foregroundMark x1="59816" y1="73951" x2="60568" y2="72099"/>
                        <a14:foregroundMark x1="60067" y1="64321" x2="60067" y2="63951"/>
                        <a14:foregroundMark x1="62657" y1="56667" x2="62322" y2="56173"/>
                        <a14:foregroundMark x1="56391" y1="78889" x2="57059" y2="80000"/>
                        <a14:foregroundMark x1="55639" y1="70370" x2="55388" y2="72963"/>
                      </a14:backgroundRemoval>
                    </a14:imgEffect>
                  </a14:imgLayer>
                </a14:imgProps>
              </a:ext>
            </a:extLst>
          </a:blip>
          <a:srcRect l="52763" t="57629" r="37291" b="17303"/>
          <a:stretch/>
        </p:blipFill>
        <p:spPr>
          <a:xfrm>
            <a:off x="412386" y="4459458"/>
            <a:ext cx="1033897" cy="28234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12034" y="690213"/>
            <a:ext cx="5846167" cy="3705758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 không hả trống</a:t>
            </a: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Oval 8"/>
          <p:cNvSpPr/>
          <p:nvPr/>
        </p:nvSpPr>
        <p:spPr>
          <a:xfrm>
            <a:off x="2196779" y="1033939"/>
            <a:ext cx="415255" cy="40796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7" name="Straight Connector 6"/>
          <p:cNvCxnSpPr/>
          <p:nvPr/>
        </p:nvCxnSpPr>
        <p:spPr>
          <a:xfrm rot="5400000">
            <a:off x="7230380" y="1323517"/>
            <a:ext cx="407964" cy="84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7312574" y="2109624"/>
            <a:ext cx="407964" cy="84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6478253" y="3135763"/>
            <a:ext cx="407964" cy="84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6467173" y="3860107"/>
            <a:ext cx="91319" cy="414998"/>
            <a:chOff x="10410093" y="1807698"/>
            <a:chExt cx="161778" cy="414998"/>
          </a:xfrm>
        </p:grpSpPr>
        <p:cxnSp>
          <p:nvCxnSpPr>
            <p:cNvPr id="12" name="Straight Connector 11"/>
            <p:cNvCxnSpPr/>
            <p:nvPr/>
          </p:nvCxnSpPr>
          <p:spPr>
            <a:xfrm rot="5400000">
              <a:off x="10325686" y="1969477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10248314" y="1976511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47641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486026" y="385012"/>
            <a:ext cx="6894292" cy="3705758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lặng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im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 mừng vui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0" name="Oval 9"/>
          <p:cNvSpPr/>
          <p:nvPr/>
        </p:nvSpPr>
        <p:spPr>
          <a:xfrm>
            <a:off x="1906076" y="741862"/>
            <a:ext cx="388373" cy="362068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22807" t="21189" r="48246" b="33119"/>
          <a:stretch/>
        </p:blipFill>
        <p:spPr>
          <a:xfrm>
            <a:off x="-60311" y="4387088"/>
            <a:ext cx="1660512" cy="2540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6" name="Straight Connector 15"/>
          <p:cNvCxnSpPr/>
          <p:nvPr/>
        </p:nvCxnSpPr>
        <p:spPr>
          <a:xfrm flipV="1">
            <a:off x="6469812" y="2215247"/>
            <a:ext cx="642683" cy="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9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289" y="4429125"/>
            <a:ext cx="2271712" cy="2375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2100263" y="4131191"/>
            <a:ext cx="51844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): </a:t>
            </a:r>
            <a:r>
              <a:rPr lang="en-US" altLang="zh-CN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altLang="zh-CN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khung</a:t>
            </a:r>
            <a:r>
              <a:rPr lang="en-US" altLang="zh-CN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altLang="zh-CN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zh-CN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altLang="zh-CN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treo</a:t>
            </a:r>
            <a:r>
              <a:rPr lang="en-US" altLang="zh-CN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altLang="zh-CN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altLang="zh-CN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4000" i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2752627" y="3916883"/>
            <a:ext cx="355301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6261553" y="1003657"/>
            <a:ext cx="407964" cy="84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7009989" y="1882254"/>
            <a:ext cx="407964" cy="84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6885539" y="2788077"/>
            <a:ext cx="407964" cy="84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6525659" y="3530472"/>
            <a:ext cx="161778" cy="414998"/>
            <a:chOff x="10410093" y="1807698"/>
            <a:chExt cx="161778" cy="414998"/>
          </a:xfrm>
        </p:grpSpPr>
        <p:cxnSp>
          <p:nvCxnSpPr>
            <p:cNvPr id="21" name="Straight Connector 20"/>
            <p:cNvCxnSpPr/>
            <p:nvPr/>
          </p:nvCxnSpPr>
          <p:spPr>
            <a:xfrm rot="5400000">
              <a:off x="10325686" y="1969477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10248314" y="1976511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58370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371148" y="1272484"/>
            <a:ext cx="1749317" cy="4399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65" b="82963" l="51880" r="69173">
                        <a14:foregroundMark x1="63492" y1="51728" x2="64411" y2="64568"/>
                        <a14:foregroundMark x1="64411" y1="54198" x2="65748" y2="57901"/>
                        <a14:foregroundMark x1="65998" y1="63210" x2="65246" y2="63827"/>
                        <a14:foregroundMark x1="56140" y1="59012" x2="59649" y2="66543"/>
                        <a14:foregroundMark x1="59398" y1="64321" x2="60401" y2="65185"/>
                        <a14:foregroundMark x1="58145" y1="73457" x2="59148" y2="72840"/>
                        <a14:foregroundMark x1="59816" y1="73951" x2="60568" y2="72099"/>
                        <a14:foregroundMark x1="60067" y1="64321" x2="60067" y2="63951"/>
                        <a14:foregroundMark x1="62657" y1="56667" x2="62322" y2="56173"/>
                        <a14:foregroundMark x1="56391" y1="78889" x2="57059" y2="80000"/>
                        <a14:foregroundMark x1="55639" y1="70370" x2="55388" y2="72963"/>
                      </a14:backgroundRemoval>
                    </a14:imgEffect>
                  </a14:imgLayer>
                </a14:imgProps>
              </a:ext>
            </a:extLst>
          </a:blip>
          <a:srcRect l="52763" t="57629" r="37291" b="17303"/>
          <a:stretch/>
        </p:blipFill>
        <p:spPr>
          <a:xfrm>
            <a:off x="272271" y="4617127"/>
            <a:ext cx="904595" cy="2470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76303" y="325997"/>
            <a:ext cx="6189916" cy="3344377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 trống </a:t>
            </a:r>
            <a:r>
              <a:rPr lang="vi-VN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Tùng!  Tùng!  Tùng!  Tùng!</a:t>
            </a:r>
          </a:p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36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Oval 10"/>
          <p:cNvSpPr/>
          <p:nvPr/>
        </p:nvSpPr>
        <p:spPr>
          <a:xfrm>
            <a:off x="1498893" y="662748"/>
            <a:ext cx="300038" cy="306003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4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814275" y="3513206"/>
            <a:ext cx="203964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1807911" y="4209590"/>
            <a:ext cx="49530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just"/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Ồn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náo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5400" b="1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22807" t="21189" r="48246" b="33119"/>
          <a:stretch/>
        </p:blipFill>
        <p:spPr>
          <a:xfrm flipH="1">
            <a:off x="7336089" y="3461911"/>
            <a:ext cx="1919095" cy="3396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Straight Connector 8"/>
          <p:cNvCxnSpPr/>
          <p:nvPr/>
        </p:nvCxnSpPr>
        <p:spPr>
          <a:xfrm rot="5400000">
            <a:off x="2557176" y="823305"/>
            <a:ext cx="407964" cy="84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5671755" y="2493720"/>
            <a:ext cx="407964" cy="84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7846523" y="1476882"/>
            <a:ext cx="161778" cy="414998"/>
            <a:chOff x="10410093" y="1807698"/>
            <a:chExt cx="161778" cy="414998"/>
          </a:xfrm>
        </p:grpSpPr>
        <p:cxnSp>
          <p:nvCxnSpPr>
            <p:cNvPr id="19" name="Straight Connector 18"/>
            <p:cNvCxnSpPr/>
            <p:nvPr/>
          </p:nvCxnSpPr>
          <p:spPr>
            <a:xfrm rot="5400000">
              <a:off x="10325686" y="1969477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>
              <a:off x="10248314" y="1976511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6328003" y="1472922"/>
            <a:ext cx="161778" cy="414998"/>
            <a:chOff x="10410093" y="1807698"/>
            <a:chExt cx="161778" cy="414998"/>
          </a:xfrm>
        </p:grpSpPr>
        <p:cxnSp>
          <p:nvCxnSpPr>
            <p:cNvPr id="40" name="Straight Connector 39"/>
            <p:cNvCxnSpPr/>
            <p:nvPr/>
          </p:nvCxnSpPr>
          <p:spPr>
            <a:xfrm rot="5400000">
              <a:off x="10325686" y="1969477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0248314" y="1976511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4809483" y="1437251"/>
            <a:ext cx="161778" cy="414998"/>
            <a:chOff x="10410093" y="1807698"/>
            <a:chExt cx="161778" cy="414998"/>
          </a:xfrm>
        </p:grpSpPr>
        <p:cxnSp>
          <p:nvCxnSpPr>
            <p:cNvPr id="43" name="Straight Connector 42"/>
            <p:cNvCxnSpPr/>
            <p:nvPr/>
          </p:nvCxnSpPr>
          <p:spPr>
            <a:xfrm rot="5400000">
              <a:off x="10325686" y="1969477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10248314" y="1976511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3311243" y="1436974"/>
            <a:ext cx="161778" cy="414998"/>
            <a:chOff x="10410093" y="1807698"/>
            <a:chExt cx="161778" cy="414998"/>
          </a:xfrm>
        </p:grpSpPr>
        <p:cxnSp>
          <p:nvCxnSpPr>
            <p:cNvPr id="46" name="Straight Connector 45"/>
            <p:cNvCxnSpPr/>
            <p:nvPr/>
          </p:nvCxnSpPr>
          <p:spPr>
            <a:xfrm rot="5400000">
              <a:off x="10325686" y="1969477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>
              <a:off x="10248314" y="1976511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6157375" y="666856"/>
            <a:ext cx="161778" cy="414998"/>
            <a:chOff x="10410093" y="1807698"/>
            <a:chExt cx="161778" cy="414998"/>
          </a:xfrm>
        </p:grpSpPr>
        <p:cxnSp>
          <p:nvCxnSpPr>
            <p:cNvPr id="49" name="Straight Connector 48"/>
            <p:cNvCxnSpPr/>
            <p:nvPr/>
          </p:nvCxnSpPr>
          <p:spPr>
            <a:xfrm rot="5400000">
              <a:off x="10325686" y="1969477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>
              <a:off x="10248314" y="1976511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6983997" y="3144809"/>
            <a:ext cx="161778" cy="414998"/>
            <a:chOff x="10410093" y="1807698"/>
            <a:chExt cx="161778" cy="414998"/>
          </a:xfrm>
        </p:grpSpPr>
        <p:cxnSp>
          <p:nvCxnSpPr>
            <p:cNvPr id="52" name="Straight Connector 51"/>
            <p:cNvCxnSpPr/>
            <p:nvPr/>
          </p:nvCxnSpPr>
          <p:spPr>
            <a:xfrm rot="5400000">
              <a:off x="10325686" y="1969477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10248314" y="1976511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79140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3626</TotalTime>
  <Words>825</Words>
  <Application>Microsoft Office PowerPoint</Application>
  <PresentationFormat>On-screen Show (4:3)</PresentationFormat>
  <Paragraphs>161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.VnAvant</vt:lpstr>
      <vt:lpstr>Arial</vt:lpstr>
      <vt:lpstr>Arial-Rounded</vt:lpstr>
      <vt:lpstr>Calibri</vt:lpstr>
      <vt:lpstr>Calibri Light</vt:lpstr>
      <vt:lpstr>iCiel Crocante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Hello</cp:lastModifiedBy>
  <cp:revision>160</cp:revision>
  <dcterms:created xsi:type="dcterms:W3CDTF">2021-06-17T09:40:01Z</dcterms:created>
  <dcterms:modified xsi:type="dcterms:W3CDTF">2023-07-20T08:22:01Z</dcterms:modified>
</cp:coreProperties>
</file>