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58" r:id="rId3"/>
    <p:sldId id="259" r:id="rId4"/>
    <p:sldId id="261" r:id="rId5"/>
    <p:sldId id="262" r:id="rId6"/>
    <p:sldId id="267" r:id="rId7"/>
    <p:sldId id="269" r:id="rId8"/>
    <p:sldId id="342" r:id="rId9"/>
    <p:sldId id="270" r:id="rId10"/>
    <p:sldId id="34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15F"/>
    <a:srgbClr val="29A8FF"/>
    <a:srgbClr val="97D5FF"/>
    <a:srgbClr val="79C9FF"/>
    <a:srgbClr val="AFDFFF"/>
    <a:srgbClr val="9BD7FF"/>
    <a:srgbClr val="71C6FF"/>
    <a:srgbClr val="4BD0FF"/>
    <a:srgbClr val="1DC4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2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6"/>
            <a:ext cx="11443219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8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8944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272605" y="1670911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33971" y="3341304"/>
              <a:ext cx="3695761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G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241756" y="630635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3838575" y="630635"/>
            <a:ext cx="644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513909" y="322198"/>
            <a:ext cx="6230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8539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513909" y="322198"/>
            <a:ext cx="6230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2006772" y="1362932"/>
            <a:ext cx="219867" cy="4567663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07077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58" y="2027382"/>
            <a:ext cx="18066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ô 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(3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6938065" y="1164528"/>
            <a:ext cx="457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6752020" y="2115063"/>
            <a:ext cx="5227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6752020" y="3804262"/>
            <a:ext cx="4757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khuyết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A8C4EC-1258-4B13-AB32-5232224A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38" y="655498"/>
            <a:ext cx="3692239" cy="54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2498053" y="821062"/>
            <a:ext cx="3135429" cy="139930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935" y="376218"/>
            <a:ext cx="1071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8919FA8-E61A-43C1-9A31-930B39A0DB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747476" y="970328"/>
            <a:ext cx="729008" cy="8824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6ABEF2-CDD7-4BE1-84C5-6F344B500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5086137" y="2643059"/>
            <a:ext cx="729008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46 L -0.02943 0.01018 L -0.05065 0.02338 L -0.0694 0.04421 L -0.08646 0.07615 L -0.09193 0.09907 L -0.0957 0.11389 L -0.09688 0.13379 L -0.09609 0.15092 L -0.09023 0.17315 L -0.0819 0.18935 L -0.06901 0.19907 L -0.05195 0.20509 L -0.03151 0.20416 L -0.0069 0.19838 L 0.01849 0.18727 L 0.04766 0.16412 L 0.0694 0.1375 L 0.08516 0.10856 L 0.09518 0.08356 L 0.10065 0.05463 L 0.10065 0.03449 L 0.09648 0.01389 L 0.08607 0.00115 L 0.07096 -0.00162 L 0.05221 0.00648 L 0.0306 0.0243 L 0.00482 0.06041 L -0.01029 0.09467 L -0.02148 0.13611 L -0.03073 0.18565 L -0.0332 0.22731 L -0.03073 0.26435 L -0.02357 0.31389 L -0.01354 0.34791 L -0.00313 0.37245 L 0.01107 0.39305 L 0.02812 0.40509 L 0.04596 0.4081 L 0.06562 0.39768 L 0.08138 0.37453 L 0.09596 0.3331 L 0.09974 0.3243 L 0.1056 0.30046 L 0.10651 0.24652 " pathEditMode="relative" rAng="0" ptsTypes="AAAAAAAAAAAAAAAAAAAAAAAAAAAAAAAAAAAAAAAAAAAAA">
                                      <p:cBhvr>
                                        <p:cTn id="41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 0.00046 C -0.00053 0.02176 -0.00066 0.04329 -0.00079 0.06481 L -0.00079 0.17662 L -0.0017 0.31296 L -0.00456 0.34629 L -0.0112 0.37592 L -0.02162 0.39676 L -0.03034 0.40694 L -0.04037 0.41088 L -0.0504 0.40555 L -0.06081 0.38333 L -0.06159 0.34768 L -0.05495 0.30486 L -0.0379 0.2544 L -0.01784 0.20254 L 0.00455 0.15509 L 0.04635 0.08264 " pathEditMode="relative" rAng="0" ptsTypes="AAAAAAAAAAAAAAAAA">
                                      <p:cBhvr>
                                        <p:cTn id="54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59" y="5865959"/>
            <a:ext cx="9068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E2BB79-599E-467B-A3F5-4A43C3D0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951" y="2003146"/>
            <a:ext cx="2107581" cy="2706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7DCB74B-0664-42D7-9016-F0F3D3DC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11" y="257969"/>
            <a:ext cx="3692239" cy="54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037069" y="4230713"/>
            <a:ext cx="987940" cy="124537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25129" y="3125029"/>
            <a:ext cx="6681156" cy="1568600"/>
            <a:chOff x="3754849" y="1730426"/>
            <a:chExt cx="4545106" cy="1103838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692" y="2091554"/>
              <a:ext cx="4005369" cy="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4849" y="1730426"/>
              <a:ext cx="4545106" cy="1103838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58" y="3845859"/>
            <a:ext cx="1675966" cy="1665012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739" y="3396730"/>
            <a:ext cx="958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1901"/>
              </p:ext>
            </p:extLst>
          </p:nvPr>
        </p:nvGraphicFramePr>
        <p:xfrm>
          <a:off x="1523098" y="881494"/>
          <a:ext cx="9314987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1809204580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715" y="723031"/>
            <a:ext cx="96373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jực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n,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Α˝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63731"/>
              </p:ext>
            </p:extLst>
          </p:nvPr>
        </p:nvGraphicFramePr>
        <p:xfrm>
          <a:off x="1589801" y="992494"/>
          <a:ext cx="9682288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334531002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39" y="2739840"/>
            <a:ext cx="1071816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39" y="4860310"/>
            <a:ext cx="43721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38" y="3305167"/>
            <a:ext cx="6981197" cy="81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8015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li,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8015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g, h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39" y="4242921"/>
            <a:ext cx="698119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8015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400" b="1" dirty="0">
                <a:solidFill>
                  <a:srgbClr val="08015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d, p</a:t>
            </a:r>
            <a:r>
              <a:rPr lang="en-US" altLang="en-US" sz="3400" dirty="0">
                <a:solidFill>
                  <a:srgbClr val="08015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</a:t>
            </a:r>
          </a:p>
        </p:txBody>
      </p:sp>
      <p:sp>
        <p:nvSpPr>
          <p:cNvPr id="13" name="Rectangle 115">
            <a:extLst>
              <a:ext uri="{FF2B5EF4-FFF2-40B4-BE49-F238E27FC236}">
                <a16:creationId xmlns:a16="http://schemas.microsoft.com/office/drawing/2014/main" id="{A0C318E1-92ED-43E9-8D1C-E3B15B244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923" y="834365"/>
            <a:ext cx="96373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jực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n,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Α˝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63418"/>
              </p:ext>
            </p:extLst>
          </p:nvPr>
        </p:nvGraphicFramePr>
        <p:xfrm>
          <a:off x="1215726" y="535293"/>
          <a:ext cx="9682288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334531002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992" y="2098101"/>
            <a:ext cx="908824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77" y="2656422"/>
            <a:ext cx="10772645" cy="2492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 (</a:t>
            </a:r>
            <a:r>
              <a:rPr lang="en-US" altLang="en-US" sz="3400" b="1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),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3400" b="1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 (</a:t>
            </a:r>
            <a:r>
              <a:rPr lang="en-US" altLang="en-US" sz="3400" b="1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);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(</a:t>
            </a:r>
            <a:r>
              <a:rPr lang="en-US" altLang="en-US" sz="3400" b="1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),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 (</a:t>
            </a:r>
            <a:r>
              <a:rPr lang="en-US" altLang="en-US" sz="3400" b="1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12" y="1884084"/>
            <a:ext cx="1056249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77" y="3071920"/>
            <a:ext cx="9676317" cy="16619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phẩy:ngay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vi-VN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5">
            <a:extLst>
              <a:ext uri="{FF2B5EF4-FFF2-40B4-BE49-F238E27FC236}">
                <a16:creationId xmlns:a16="http://schemas.microsoft.com/office/drawing/2014/main" id="{A0C318E1-92ED-43E9-8D1C-E3B15B244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48" y="377164"/>
            <a:ext cx="96373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jực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n,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Α˝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1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592309" y="4350123"/>
            <a:ext cx="2425815" cy="21932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2950617" y="4350123"/>
            <a:ext cx="2425815" cy="2193289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  <p:graphicFrame>
        <p:nvGraphicFramePr>
          <p:cNvPr id="18" name="Group 150">
            <a:extLst>
              <a:ext uri="{FF2B5EF4-FFF2-40B4-BE49-F238E27FC236}">
                <a16:creationId xmlns:a16="http://schemas.microsoft.com/office/drawing/2014/main" id="{31A0803E-4669-42D2-9FDB-A06E1A146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30253"/>
              </p:ext>
            </p:extLst>
          </p:nvPr>
        </p:nvGraphicFramePr>
        <p:xfrm>
          <a:off x="1412001" y="2860423"/>
          <a:ext cx="9682288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334531002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Rectangle 115">
            <a:extLst>
              <a:ext uri="{FF2B5EF4-FFF2-40B4-BE49-F238E27FC236}">
                <a16:creationId xmlns:a16="http://schemas.microsoft.com/office/drawing/2014/main" id="{A0C318E1-92ED-43E9-8D1C-E3B15B244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801" y="2714445"/>
            <a:ext cx="96373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jực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n,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Α˝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79B3DD-5681-4EF0-ABC1-95DAA7E5A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849" y="1203391"/>
            <a:ext cx="992546" cy="12745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FCCFD3-5076-4270-8C1D-D4C4EA77E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88" y="288019"/>
            <a:ext cx="1738826" cy="25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470</Words>
  <Application>Microsoft Office PowerPoint</Application>
  <PresentationFormat>Widescreen</PresentationFormat>
  <Paragraphs>43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164</cp:revision>
  <dcterms:created xsi:type="dcterms:W3CDTF">2021-05-29T04:52:35Z</dcterms:created>
  <dcterms:modified xsi:type="dcterms:W3CDTF">2023-07-20T08:59:12Z</dcterms:modified>
</cp:coreProperties>
</file>