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1" r:id="rId2"/>
    <p:sldMasterId id="2147483810" r:id="rId3"/>
    <p:sldMasterId id="2147483851" r:id="rId4"/>
  </p:sldMasterIdLst>
  <p:notesMasterIdLst>
    <p:notesMasterId r:id="rId38"/>
  </p:notesMasterIdLst>
  <p:sldIdLst>
    <p:sldId id="346" r:id="rId5"/>
    <p:sldId id="2966" r:id="rId6"/>
    <p:sldId id="345" r:id="rId7"/>
    <p:sldId id="403" r:id="rId8"/>
    <p:sldId id="270" r:id="rId9"/>
    <p:sldId id="2971" r:id="rId10"/>
    <p:sldId id="405" r:id="rId11"/>
    <p:sldId id="406" r:id="rId12"/>
    <p:sldId id="407" r:id="rId13"/>
    <p:sldId id="409" r:id="rId14"/>
    <p:sldId id="408" r:id="rId15"/>
    <p:sldId id="410" r:id="rId16"/>
    <p:sldId id="411" r:id="rId17"/>
    <p:sldId id="412" r:id="rId18"/>
    <p:sldId id="2973" r:id="rId19"/>
    <p:sldId id="2975" r:id="rId20"/>
    <p:sldId id="2983" r:id="rId21"/>
    <p:sldId id="335" r:id="rId22"/>
    <p:sldId id="2978" r:id="rId23"/>
    <p:sldId id="416" r:id="rId24"/>
    <p:sldId id="418" r:id="rId25"/>
    <p:sldId id="419" r:id="rId26"/>
    <p:sldId id="420" r:id="rId27"/>
    <p:sldId id="397" r:id="rId28"/>
    <p:sldId id="2980" r:id="rId29"/>
    <p:sldId id="342" r:id="rId30"/>
    <p:sldId id="2982" r:id="rId31"/>
    <p:sldId id="423" r:id="rId32"/>
    <p:sldId id="424" r:id="rId33"/>
    <p:sldId id="425" r:id="rId34"/>
    <p:sldId id="426" r:id="rId35"/>
    <p:sldId id="395" r:id="rId36"/>
    <p:sldId id="3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397"/>
    <a:srgbClr val="66290E"/>
    <a:srgbClr val="00863D"/>
    <a:srgbClr val="F90F8A"/>
    <a:srgbClr val="FCD6B6"/>
    <a:srgbClr val="FBD1AF"/>
    <a:srgbClr val="F9C091"/>
    <a:srgbClr val="F8B278"/>
    <a:srgbClr val="F9B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62" autoAdjust="0"/>
  </p:normalViewPr>
  <p:slideViewPr>
    <p:cSldViewPr snapToGrid="0">
      <p:cViewPr varScale="1">
        <p:scale>
          <a:sx n="66" d="100"/>
          <a:sy n="6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371F-EB5E-4BA7-8A67-AF2CECFB8628}" type="datetimeFigureOut">
              <a:rPr lang="en-US" smtClean="0"/>
              <a:t>15/1/2024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F8F0-8EE4-431C-9658-399490AC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13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5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836935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5848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5968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4128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895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/>
              <a:pPr/>
              <a:t>15/1/2024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60441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28252630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7212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83885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097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7320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0561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20237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90956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74646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8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4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056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2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21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0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5119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26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9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61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52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97644712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86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08978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863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6422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6899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8688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6403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32135716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235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7603148" y="96716"/>
            <a:ext cx="20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7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0" r:id="rId7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9" r:id="rId7"/>
    <p:sldLayoutId id="2147483820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C96F-DA1E-48CC-932A-6FB81E39E4F5}"/>
              </a:ext>
            </a:extLst>
          </p:cNvPr>
          <p:cNvSpPr txBox="1"/>
          <p:nvPr userDrawn="1"/>
        </p:nvSpPr>
        <p:spPr>
          <a:xfrm>
            <a:off x="7219035" y="36048"/>
            <a:ext cx="204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5" r:id="rId12"/>
    <p:sldLayoutId id="2147483866" r:id="rId13"/>
    <p:sldLayoutId id="2147483767" r:id="rId14"/>
    <p:sldLayoutId id="2147483867" r:id="rId1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4240-4EAF-4F8F-A582-398ED217DC0C}"/>
              </a:ext>
            </a:extLst>
          </p:cNvPr>
          <p:cNvSpPr txBox="1"/>
          <p:nvPr/>
        </p:nvSpPr>
        <p:spPr>
          <a:xfrm>
            <a:off x="434714" y="1055888"/>
            <a:ext cx="8604354" cy="524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AC5FD-62A8-492A-8894-BB5C60A73E80}"/>
              </a:ext>
            </a:extLst>
          </p:cNvPr>
          <p:cNvSpPr txBox="1"/>
          <p:nvPr/>
        </p:nvSpPr>
        <p:spPr>
          <a:xfrm>
            <a:off x="2930012" y="420829"/>
            <a:ext cx="4277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99716-83AC-4DD3-9D13-F854AC469371}"/>
              </a:ext>
            </a:extLst>
          </p:cNvPr>
          <p:cNvSpPr/>
          <p:nvPr/>
        </p:nvSpPr>
        <p:spPr>
          <a:xfrm>
            <a:off x="434714" y="1228272"/>
            <a:ext cx="330105" cy="331238"/>
          </a:xfrm>
          <a:prstGeom prst="ellipse">
            <a:avLst/>
          </a:prstGeom>
          <a:solidFill>
            <a:srgbClr val="00863D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857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00E55-FA99-4ED0-B244-6A5206750482}"/>
              </a:ext>
            </a:extLst>
          </p:cNvPr>
          <p:cNvSpPr txBox="1"/>
          <p:nvPr/>
        </p:nvSpPr>
        <p:spPr>
          <a:xfrm>
            <a:off x="434715" y="372806"/>
            <a:ext cx="8709285" cy="303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BE4A35-3564-48EE-857C-BC82259C88CD}"/>
              </a:ext>
            </a:extLst>
          </p:cNvPr>
          <p:cNvSpPr/>
          <p:nvPr/>
        </p:nvSpPr>
        <p:spPr>
          <a:xfrm>
            <a:off x="269662" y="610092"/>
            <a:ext cx="330105" cy="364362"/>
          </a:xfrm>
          <a:prstGeom prst="ellipse">
            <a:avLst/>
          </a:prstGeom>
          <a:solidFill>
            <a:srgbClr val="00863D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FC138-5A1B-4BC1-90A3-77DF6C738746}"/>
              </a:ext>
            </a:extLst>
          </p:cNvPr>
          <p:cNvCxnSpPr/>
          <p:nvPr/>
        </p:nvCxnSpPr>
        <p:spPr>
          <a:xfrm>
            <a:off x="3607698" y="2698138"/>
            <a:ext cx="1270833" cy="7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36EB9579-FC07-42F6-9CFB-04DAF175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67" y="4307616"/>
            <a:ext cx="2519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GB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GB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78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5E08-9DF0-4640-823E-8ACF160E4003}"/>
              </a:ext>
            </a:extLst>
          </p:cNvPr>
          <p:cNvSpPr txBox="1">
            <a:spLocks/>
          </p:cNvSpPr>
          <p:nvPr/>
        </p:nvSpPr>
        <p:spPr>
          <a:xfrm>
            <a:off x="282751" y="616079"/>
            <a:ext cx="9216944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182A-EEA6-4DE1-83D8-94AB1A947AFC}"/>
              </a:ext>
            </a:extLst>
          </p:cNvPr>
          <p:cNvSpPr txBox="1">
            <a:spLocks/>
          </p:cNvSpPr>
          <p:nvPr/>
        </p:nvSpPr>
        <p:spPr>
          <a:xfrm>
            <a:off x="782073" y="616079"/>
            <a:ext cx="8361927" cy="32378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C18CE-3B95-4089-B945-0FFAB3DF7A1A}"/>
              </a:ext>
            </a:extLst>
          </p:cNvPr>
          <p:cNvCxnSpPr>
            <a:cxnSpLocks/>
          </p:cNvCxnSpPr>
          <p:nvPr/>
        </p:nvCxnSpPr>
        <p:spPr>
          <a:xfrm flipH="1">
            <a:off x="8718632" y="798428"/>
            <a:ext cx="81052" cy="422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59F91-FCF6-4469-ABEB-F1B268A7A52B}"/>
              </a:ext>
            </a:extLst>
          </p:cNvPr>
          <p:cNvGrpSpPr/>
          <p:nvPr/>
        </p:nvGrpSpPr>
        <p:grpSpPr>
          <a:xfrm>
            <a:off x="8611198" y="1403202"/>
            <a:ext cx="107434" cy="385542"/>
            <a:chOff x="8098198" y="3303301"/>
            <a:chExt cx="186114" cy="34832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97D421-C786-4372-B19F-1F037D970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601905-8E61-47C0-8F1F-BDA3E6221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14A2C0-95BE-48BD-8971-B2AC78B8E8AD}"/>
              </a:ext>
            </a:extLst>
          </p:cNvPr>
          <p:cNvCxnSpPr>
            <a:cxnSpLocks/>
          </p:cNvCxnSpPr>
          <p:nvPr/>
        </p:nvCxnSpPr>
        <p:spPr>
          <a:xfrm flipH="1">
            <a:off x="2032738" y="836830"/>
            <a:ext cx="66985" cy="38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4AFA12-DD20-4029-A474-79E62EE73FBD}"/>
              </a:ext>
            </a:extLst>
          </p:cNvPr>
          <p:cNvCxnSpPr>
            <a:cxnSpLocks/>
          </p:cNvCxnSpPr>
          <p:nvPr/>
        </p:nvCxnSpPr>
        <p:spPr>
          <a:xfrm flipH="1">
            <a:off x="2405270" y="1391825"/>
            <a:ext cx="73684" cy="38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E4928C0-0D6A-439C-A4E2-BA21EF6DD863}"/>
              </a:ext>
            </a:extLst>
          </p:cNvPr>
          <p:cNvSpPr/>
          <p:nvPr/>
        </p:nvSpPr>
        <p:spPr>
          <a:xfrm>
            <a:off x="282751" y="914498"/>
            <a:ext cx="330105" cy="364362"/>
          </a:xfrm>
          <a:prstGeom prst="ellipse">
            <a:avLst/>
          </a:prstGeom>
          <a:solidFill>
            <a:srgbClr val="00863D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05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5D22D-73DF-47D9-A9BE-694427A18615}"/>
              </a:ext>
            </a:extLst>
          </p:cNvPr>
          <p:cNvSpPr txBox="1"/>
          <p:nvPr/>
        </p:nvSpPr>
        <p:spPr>
          <a:xfrm>
            <a:off x="374753" y="498952"/>
            <a:ext cx="8529403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C6748D-BB1C-4C19-BA42-7A88BC920833}"/>
              </a:ext>
            </a:extLst>
          </p:cNvPr>
          <p:cNvSpPr/>
          <p:nvPr/>
        </p:nvSpPr>
        <p:spPr>
          <a:xfrm>
            <a:off x="239844" y="829721"/>
            <a:ext cx="312837" cy="292859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1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8C165-A530-4986-8DD7-260CFD8C0354}"/>
              </a:ext>
            </a:extLst>
          </p:cNvPr>
          <p:cNvSpPr txBox="1"/>
          <p:nvPr/>
        </p:nvSpPr>
        <p:spPr>
          <a:xfrm>
            <a:off x="209862" y="733392"/>
            <a:ext cx="87842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1CA9D5-BDA7-4830-A29D-05AA320A8DB5}"/>
              </a:ext>
            </a:extLst>
          </p:cNvPr>
          <p:cNvGrpSpPr/>
          <p:nvPr/>
        </p:nvGrpSpPr>
        <p:grpSpPr>
          <a:xfrm>
            <a:off x="8355337" y="1915042"/>
            <a:ext cx="107434" cy="385542"/>
            <a:chOff x="8098198" y="3303301"/>
            <a:chExt cx="186114" cy="34832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5878AD-C6CA-4C4D-A425-900BC0F4F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A1C8DD-5281-43F5-946D-978E61AA0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166E21-8F7B-4EBF-83DF-1010BB2952E6}"/>
              </a:ext>
            </a:extLst>
          </p:cNvPr>
          <p:cNvCxnSpPr>
            <a:cxnSpLocks/>
          </p:cNvCxnSpPr>
          <p:nvPr/>
        </p:nvCxnSpPr>
        <p:spPr>
          <a:xfrm flipH="1">
            <a:off x="4031224" y="1064535"/>
            <a:ext cx="66985" cy="38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A7A442-991A-4240-86F8-805CBA017304}"/>
              </a:ext>
            </a:extLst>
          </p:cNvPr>
          <p:cNvCxnSpPr>
            <a:cxnSpLocks/>
          </p:cNvCxnSpPr>
          <p:nvPr/>
        </p:nvCxnSpPr>
        <p:spPr>
          <a:xfrm flipH="1">
            <a:off x="1196460" y="1911591"/>
            <a:ext cx="66985" cy="422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5D22D-73DF-47D9-A9BE-694427A18615}"/>
              </a:ext>
            </a:extLst>
          </p:cNvPr>
          <p:cNvSpPr txBox="1"/>
          <p:nvPr/>
        </p:nvSpPr>
        <p:spPr>
          <a:xfrm>
            <a:off x="374753" y="498952"/>
            <a:ext cx="8529403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C6748D-BB1C-4C19-BA42-7A88BC920833}"/>
              </a:ext>
            </a:extLst>
          </p:cNvPr>
          <p:cNvSpPr/>
          <p:nvPr/>
        </p:nvSpPr>
        <p:spPr>
          <a:xfrm>
            <a:off x="239844" y="829721"/>
            <a:ext cx="312837" cy="292859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4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449705" y="671038"/>
            <a:ext cx="85144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2930012" y="224363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69172" y="140096"/>
            <a:ext cx="542978" cy="5309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9EE2DE-2438-4A09-88C0-CC6952881610}"/>
              </a:ext>
            </a:extLst>
          </p:cNvPr>
          <p:cNvSpPr/>
          <p:nvPr/>
        </p:nvSpPr>
        <p:spPr>
          <a:xfrm>
            <a:off x="344404" y="3641082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B755A-B764-4916-BBDC-C097F149C65E}"/>
              </a:ext>
            </a:extLst>
          </p:cNvPr>
          <p:cNvSpPr/>
          <p:nvPr/>
        </p:nvSpPr>
        <p:spPr>
          <a:xfrm>
            <a:off x="315759" y="720667"/>
            <a:ext cx="330105" cy="31831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C66F0E-DC94-4981-82BE-3236246ACD80}"/>
              </a:ext>
            </a:extLst>
          </p:cNvPr>
          <p:cNvSpPr/>
          <p:nvPr/>
        </p:nvSpPr>
        <p:spPr>
          <a:xfrm>
            <a:off x="299804" y="505049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61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AB282-7F9E-418C-A6CC-02ADE6D7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4" y="1941609"/>
            <a:ext cx="4901385" cy="36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89CBCDAF-3454-4E83-B343-A19A160EC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91562" y="6236803"/>
            <a:ext cx="6094951" cy="503499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675CE04-E926-484A-A86C-A4E658C02C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445977" y="1061696"/>
            <a:ext cx="870163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6600" b="1" spc="800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2D2C6CA3-76FA-4B03-8947-D205497DE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87" y="1685923"/>
            <a:ext cx="3265550" cy="51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0" y="73713"/>
            <a:ext cx="8413728" cy="55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61" y="4069396"/>
            <a:ext cx="1960121" cy="27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953107" y="1431472"/>
            <a:ext cx="799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8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449705" y="671038"/>
            <a:ext cx="85144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2930012" y="224363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69172" y="140096"/>
            <a:ext cx="542978" cy="5309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9EE2DE-2438-4A09-88C0-CC6952881610}"/>
              </a:ext>
            </a:extLst>
          </p:cNvPr>
          <p:cNvSpPr/>
          <p:nvPr/>
        </p:nvSpPr>
        <p:spPr>
          <a:xfrm>
            <a:off x="344404" y="3641082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B755A-B764-4916-BBDC-C097F149C65E}"/>
              </a:ext>
            </a:extLst>
          </p:cNvPr>
          <p:cNvSpPr/>
          <p:nvPr/>
        </p:nvSpPr>
        <p:spPr>
          <a:xfrm>
            <a:off x="315759" y="720667"/>
            <a:ext cx="330105" cy="31831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C66F0E-DC94-4981-82BE-3236246ACD80}"/>
              </a:ext>
            </a:extLst>
          </p:cNvPr>
          <p:cNvSpPr/>
          <p:nvPr/>
        </p:nvSpPr>
        <p:spPr>
          <a:xfrm>
            <a:off x="299804" y="505049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317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214203" y="1684358"/>
            <a:ext cx="7181193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994256" y="3385953"/>
              <a:ext cx="293165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CHUYỆN BỐN MÙA</a:t>
              </a:r>
              <a:endPara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884899" y="2514771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25044" y="710461"/>
            <a:ext cx="14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4"/>
            <a:ext cx="606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77518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0EFD30B-1DE3-4012-80BE-97CE256D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31" y="340805"/>
            <a:ext cx="83865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EB7A257-062E-4253-B43E-ED1C90DD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45" y="1781342"/>
            <a:ext cx="1039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CD00957-21D5-4C44-9162-B122AC0D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551" y="1781342"/>
            <a:ext cx="969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1109633-D351-4933-914F-77D46B6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32" y="4310505"/>
            <a:ext cx="969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F1A9A4C4-886C-41BC-9206-ACAE1E60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596" y="4419863"/>
            <a:ext cx="10987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D040C115-33EB-4248-A7AF-751B61FA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247" y="1600945"/>
            <a:ext cx="2778682" cy="20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2AADA5F1-A8FD-459F-A72D-987931EB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723" y="4257571"/>
            <a:ext cx="2778682" cy="201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934CDE5-BAC4-4819-9C7B-9C7F2081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8023" y="4250254"/>
            <a:ext cx="2895838" cy="202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C4274E6A-530D-4759-B510-8BECB05A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7942" y="1600945"/>
            <a:ext cx="2661350" cy="20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177565-93AC-47D1-8E1F-E02F999B8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96" y="390044"/>
            <a:ext cx="416195" cy="5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4718-7E85-44AB-B9C7-39D8A9594E21}"/>
              </a:ext>
            </a:extLst>
          </p:cNvPr>
          <p:cNvSpPr txBox="1">
            <a:spLocks/>
          </p:cNvSpPr>
          <p:nvPr/>
        </p:nvSpPr>
        <p:spPr>
          <a:xfrm>
            <a:off x="374754" y="303851"/>
            <a:ext cx="8394492" cy="744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iữ gìn giá trị cốt lõi của Tết Trung thu">
            <a:extLst>
              <a:ext uri="{FF2B5EF4-FFF2-40B4-BE49-F238E27FC236}">
                <a16:creationId xmlns:a16="http://schemas.microsoft.com/office/drawing/2014/main" id="{1661C1A1-CC87-46F6-9E7A-34EB4F22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1" y="4111905"/>
            <a:ext cx="3469081" cy="24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FE89A2-83D7-4EB2-A0AC-AA003F00F36B}"/>
              </a:ext>
            </a:extLst>
          </p:cNvPr>
          <p:cNvSpPr txBox="1">
            <a:spLocks/>
          </p:cNvSpPr>
          <p:nvPr/>
        </p:nvSpPr>
        <p:spPr>
          <a:xfrm>
            <a:off x="476551" y="1722555"/>
            <a:ext cx="8394492" cy="74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Ý nghĩa của Tết Trung thu không phải ai cũng biết">
            <a:extLst>
              <a:ext uri="{FF2B5EF4-FFF2-40B4-BE49-F238E27FC236}">
                <a16:creationId xmlns:a16="http://schemas.microsoft.com/office/drawing/2014/main" id="{2B51EFF7-C876-4A4D-BEBE-AB8150EF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86" y="4111905"/>
            <a:ext cx="3379578" cy="24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ooncake Mid-Autumn Festival Clip Art, PNG, 779x505px, Mooncake, Animation,  Autumn, Cake, Cartoon Download Free">
            <a:extLst>
              <a:ext uri="{FF2B5EF4-FFF2-40B4-BE49-F238E27FC236}">
                <a16:creationId xmlns:a16="http://schemas.microsoft.com/office/drawing/2014/main" id="{9BE5462E-2D6A-426F-81C8-0D0C226C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2" b="98218" l="5854" r="95976">
                        <a14:foregroundMark x1="10854" y1="79010" x2="14756" y2="48515"/>
                        <a14:foregroundMark x1="14756" y1="48515" x2="23902" y2="19604"/>
                        <a14:foregroundMark x1="23902" y1="19406" x2="31220" y2="32871"/>
                        <a14:foregroundMark x1="31220" y1="32871" x2="50366" y2="37624"/>
                        <a14:foregroundMark x1="50366" y1="37624" x2="81463" y2="36832"/>
                        <a14:foregroundMark x1="81463" y1="36832" x2="90122" y2="45347"/>
                        <a14:foregroundMark x1="90122" y1="45347" x2="90366" y2="52277"/>
                        <a14:foregroundMark x1="93293" y1="71881" x2="95976" y2="58218"/>
                        <a14:foregroundMark x1="95976" y1="58218" x2="94146" y2="31683"/>
                        <a14:foregroundMark x1="94390" y1="27327" x2="94390" y2="27327"/>
                        <a14:foregroundMark x1="68537" y1="4356" x2="62439" y2="12673"/>
                        <a14:foregroundMark x1="5854" y1="59406" x2="5854" y2="71485"/>
                        <a14:foregroundMark x1="20244" y1="95644" x2="38780" y2="91089"/>
                        <a14:foregroundMark x1="38780" y1="91089" x2="39146" y2="90693"/>
                        <a14:foregroundMark x1="32927" y1="98218" x2="24634" y2="9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24" y="4890653"/>
            <a:ext cx="773019" cy="6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2A9E7-5359-4426-81E5-B1715DC37C01}"/>
              </a:ext>
            </a:extLst>
          </p:cNvPr>
          <p:cNvSpPr txBox="1"/>
          <p:nvPr/>
        </p:nvSpPr>
        <p:spPr>
          <a:xfrm>
            <a:off x="262562" y="267357"/>
            <a:ext cx="998526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bài đọc, nói tên mùa phù hợp với mỗi 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FEA1C-DD1F-4674-A37B-83D4B581C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98" t="4891"/>
          <a:stretch/>
        </p:blipFill>
        <p:spPr>
          <a:xfrm>
            <a:off x="219909" y="1158661"/>
            <a:ext cx="2222238" cy="1662128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3D19D-706B-4E8A-82F1-79D111D4C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60" r="2364" b="6"/>
          <a:stretch/>
        </p:blipFill>
        <p:spPr>
          <a:xfrm>
            <a:off x="2442147" y="1193509"/>
            <a:ext cx="2313600" cy="1627280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5483-8C3D-452A-9DBF-E1CE03744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747" y="1247677"/>
            <a:ext cx="2157599" cy="1573112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CDFFE-6A75-40AA-B042-534CB6B31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746" y="1212829"/>
            <a:ext cx="2200140" cy="1553791"/>
          </a:xfrm>
          <a:prstGeom prst="round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9352BF6-0C92-475A-A620-6E598D4FE6D7}"/>
              </a:ext>
            </a:extLst>
          </p:cNvPr>
          <p:cNvSpPr/>
          <p:nvPr/>
        </p:nvSpPr>
        <p:spPr>
          <a:xfrm>
            <a:off x="416863" y="2983623"/>
            <a:ext cx="1766059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DF6D750-B8AE-40FE-AF49-B11417C3C2FE}"/>
              </a:ext>
            </a:extLst>
          </p:cNvPr>
          <p:cNvSpPr/>
          <p:nvPr/>
        </p:nvSpPr>
        <p:spPr>
          <a:xfrm>
            <a:off x="2715917" y="2983622"/>
            <a:ext cx="1766059" cy="61372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18B30315-172F-4672-84B8-9372640E4A6D}"/>
              </a:ext>
            </a:extLst>
          </p:cNvPr>
          <p:cNvSpPr/>
          <p:nvPr/>
        </p:nvSpPr>
        <p:spPr>
          <a:xfrm>
            <a:off x="5104769" y="2983621"/>
            <a:ext cx="1459553" cy="613723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210539C0-D274-49A4-ACFF-8C55478AB07E}"/>
              </a:ext>
            </a:extLst>
          </p:cNvPr>
          <p:cNvSpPr/>
          <p:nvPr/>
        </p:nvSpPr>
        <p:spPr>
          <a:xfrm>
            <a:off x="7219952" y="2983621"/>
            <a:ext cx="1605508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98D3-7AF1-48C1-8195-D02D79116C78}"/>
              </a:ext>
            </a:extLst>
          </p:cNvPr>
          <p:cNvSpPr txBox="1"/>
          <p:nvPr/>
        </p:nvSpPr>
        <p:spPr>
          <a:xfrm>
            <a:off x="175183" y="3780891"/>
            <a:ext cx="879363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sao bà Đất nói cả bốn nàng tiên đều có ích và đáng yêu?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1D1AD-13F9-4E69-B10D-B28550915D74}"/>
              </a:ext>
            </a:extLst>
          </p:cNvPr>
          <p:cNvSpPr txBox="1"/>
          <p:nvPr/>
        </p:nvSpPr>
        <p:spPr>
          <a:xfrm>
            <a:off x="363265" y="4557446"/>
            <a:ext cx="8605551" cy="188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ấp ủ mầm sống để mùa xuân về cây cối đâm chồi nảy lộc. </a:t>
            </a:r>
          </a:p>
        </p:txBody>
      </p:sp>
    </p:spTree>
    <p:extLst>
      <p:ext uri="{BB962C8B-B14F-4D97-AF65-F5344CB8AC3E}">
        <p14:creationId xmlns:p14="http://schemas.microsoft.com/office/powerpoint/2010/main" val="334116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29FFB-D248-419D-A00F-4E024D458CDF}"/>
              </a:ext>
            </a:extLst>
          </p:cNvPr>
          <p:cNvSpPr txBox="1"/>
          <p:nvPr/>
        </p:nvSpPr>
        <p:spPr>
          <a:xfrm>
            <a:off x="3230647" y="187239"/>
            <a:ext cx="2616297" cy="94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F05DF-01FC-472D-85E6-B456EBBDE9BB}"/>
              </a:ext>
            </a:extLst>
          </p:cNvPr>
          <p:cNvSpPr txBox="1"/>
          <p:nvPr/>
        </p:nvSpPr>
        <p:spPr>
          <a:xfrm>
            <a:off x="214281" y="1132947"/>
            <a:ext cx="8649031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150F-A047-4332-8F7A-1792F30C850A}"/>
              </a:ext>
            </a:extLst>
          </p:cNvPr>
          <p:cNvSpPr txBox="1"/>
          <p:nvPr/>
        </p:nvSpPr>
        <p:spPr>
          <a:xfrm>
            <a:off x="3263851" y="2624459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EA837-4FB6-4EFE-A481-2403A20A8B88}"/>
              </a:ext>
            </a:extLst>
          </p:cNvPr>
          <p:cNvSpPr txBox="1"/>
          <p:nvPr/>
        </p:nvSpPr>
        <p:spPr>
          <a:xfrm>
            <a:off x="247484" y="3663422"/>
            <a:ext cx="864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95658-F1CC-476C-BFB2-64D5C5CAD1FA}"/>
              </a:ext>
            </a:extLst>
          </p:cNvPr>
          <p:cNvSpPr txBox="1"/>
          <p:nvPr/>
        </p:nvSpPr>
        <p:spPr>
          <a:xfrm>
            <a:off x="247484" y="4248197"/>
            <a:ext cx="848001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6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3246195" y="1877098"/>
            <a:ext cx="5148298" cy="7953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" y="-279136"/>
            <a:ext cx="5694730" cy="3295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1101182" y="725745"/>
            <a:ext cx="3526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en-US" sz="45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6" y="4806412"/>
            <a:ext cx="2125817" cy="2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1185095" y="1012092"/>
            <a:ext cx="352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4972" y="2918454"/>
            <a:ext cx="674697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2331" y="4560402"/>
            <a:ext cx="70788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449705" y="671038"/>
            <a:ext cx="85144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900" b="1" dirty="0">
                <a:solidFill>
                  <a:srgbClr val="1503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rgbClr val="6629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2930012" y="224363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69172" y="140096"/>
            <a:ext cx="542978" cy="5309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9EE2DE-2438-4A09-88C0-CC6952881610}"/>
              </a:ext>
            </a:extLst>
          </p:cNvPr>
          <p:cNvSpPr/>
          <p:nvPr/>
        </p:nvSpPr>
        <p:spPr>
          <a:xfrm>
            <a:off x="344404" y="3641082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B755A-B764-4916-BBDC-C097F149C65E}"/>
              </a:ext>
            </a:extLst>
          </p:cNvPr>
          <p:cNvSpPr/>
          <p:nvPr/>
        </p:nvSpPr>
        <p:spPr>
          <a:xfrm>
            <a:off x="315759" y="720667"/>
            <a:ext cx="330105" cy="31831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C66F0E-DC94-4981-82BE-3236246ACD80}"/>
              </a:ext>
            </a:extLst>
          </p:cNvPr>
          <p:cNvSpPr/>
          <p:nvPr/>
        </p:nvSpPr>
        <p:spPr>
          <a:xfrm>
            <a:off x="299804" y="505049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981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1" y="-191444"/>
            <a:ext cx="8394492" cy="5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36" y="4206562"/>
            <a:ext cx="1914751" cy="26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516338" y="646003"/>
            <a:ext cx="7154771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41E31-CFF2-4135-A216-9D2F7A59BA9E}"/>
              </a:ext>
            </a:extLst>
          </p:cNvPr>
          <p:cNvSpPr txBox="1"/>
          <p:nvPr/>
        </p:nvSpPr>
        <p:spPr>
          <a:xfrm>
            <a:off x="393249" y="871811"/>
            <a:ext cx="859339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2DDC6-D642-445F-9285-B765CB8C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0" y="175549"/>
            <a:ext cx="609521" cy="591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65160-B3F1-4E8B-B582-76931E53B9EF}"/>
              </a:ext>
            </a:extLst>
          </p:cNvPr>
          <p:cNvSpPr txBox="1"/>
          <p:nvPr/>
        </p:nvSpPr>
        <p:spPr>
          <a:xfrm>
            <a:off x="393249" y="1695563"/>
            <a:ext cx="859339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6F1D5-C7A2-4E4A-89D9-2D6E1EA5D701}"/>
              </a:ext>
            </a:extLst>
          </p:cNvPr>
          <p:cNvSpPr txBox="1"/>
          <p:nvPr/>
        </p:nvSpPr>
        <p:spPr>
          <a:xfrm>
            <a:off x="393249" y="2605248"/>
            <a:ext cx="7620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C3CF1B-E86D-4D28-978F-82AFF5AEB76B}"/>
              </a:ext>
            </a:extLst>
          </p:cNvPr>
          <p:cNvSpPr/>
          <p:nvPr/>
        </p:nvSpPr>
        <p:spPr>
          <a:xfrm>
            <a:off x="304760" y="2801680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UTM Avo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E34FB-9AF8-4006-8A8C-950878D639A3}"/>
              </a:ext>
            </a:extLst>
          </p:cNvPr>
          <p:cNvCxnSpPr/>
          <p:nvPr/>
        </p:nvCxnSpPr>
        <p:spPr>
          <a:xfrm>
            <a:off x="3757785" y="3305430"/>
            <a:ext cx="109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43FA3A-DEDD-4B3E-A949-276840C673E7}"/>
              </a:ext>
            </a:extLst>
          </p:cNvPr>
          <p:cNvCxnSpPr/>
          <p:nvPr/>
        </p:nvCxnSpPr>
        <p:spPr>
          <a:xfrm flipV="1">
            <a:off x="5943735" y="3305430"/>
            <a:ext cx="1725057" cy="3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9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8763D-988F-4EF3-BB98-E3AF9DB83CA3}"/>
              </a:ext>
            </a:extLst>
          </p:cNvPr>
          <p:cNvSpPr txBox="1"/>
          <p:nvPr/>
        </p:nvSpPr>
        <p:spPr>
          <a:xfrm>
            <a:off x="835636" y="479584"/>
            <a:ext cx="6764594" cy="8237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E2667A3-2608-433C-9A7D-3D75AFBD5185}"/>
              </a:ext>
            </a:extLst>
          </p:cNvPr>
          <p:cNvSpPr/>
          <p:nvPr/>
        </p:nvSpPr>
        <p:spPr>
          <a:xfrm>
            <a:off x="627793" y="1618007"/>
            <a:ext cx="3590141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9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366D07C-677A-4529-A756-ABAF7BDA8D31}"/>
              </a:ext>
            </a:extLst>
          </p:cNvPr>
          <p:cNvSpPr/>
          <p:nvPr/>
        </p:nvSpPr>
        <p:spPr>
          <a:xfrm>
            <a:off x="4572001" y="1624642"/>
            <a:ext cx="3949155" cy="69540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…)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C24E61B-EBE5-465D-B8A1-DBA8CC0CE8B8}"/>
              </a:ext>
            </a:extLst>
          </p:cNvPr>
          <p:cNvSpPr/>
          <p:nvPr/>
        </p:nvSpPr>
        <p:spPr>
          <a:xfrm>
            <a:off x="911943" y="2541773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C187038-AAFE-4D4E-94E6-707F3A3454BF}"/>
              </a:ext>
            </a:extLst>
          </p:cNvPr>
          <p:cNvSpPr/>
          <p:nvPr/>
        </p:nvSpPr>
        <p:spPr>
          <a:xfrm>
            <a:off x="911943" y="3394989"/>
            <a:ext cx="7379108" cy="70784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1E9D4F1-D50E-4813-9298-111E13317223}"/>
              </a:ext>
            </a:extLst>
          </p:cNvPr>
          <p:cNvSpPr/>
          <p:nvPr/>
        </p:nvSpPr>
        <p:spPr>
          <a:xfrm>
            <a:off x="911943" y="4261133"/>
            <a:ext cx="7379108" cy="7078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AB5FF4F-C2E0-4E70-A98E-50F1F4FA07BB}"/>
              </a:ext>
            </a:extLst>
          </p:cNvPr>
          <p:cNvSpPr/>
          <p:nvPr/>
        </p:nvSpPr>
        <p:spPr>
          <a:xfrm>
            <a:off x="852949" y="5136881"/>
            <a:ext cx="7438102" cy="7078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25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579AC-DD58-47CB-B1A1-A29FAA4FEDCB}"/>
              </a:ext>
            </a:extLst>
          </p:cNvPr>
          <p:cNvSpPr txBox="1"/>
          <p:nvPr/>
        </p:nvSpPr>
        <p:spPr>
          <a:xfrm>
            <a:off x="666139" y="651408"/>
            <a:ext cx="6764594" cy="8237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D2607B9-3EC1-4071-AE89-64DFB3FA4632}"/>
              </a:ext>
            </a:extLst>
          </p:cNvPr>
          <p:cNvSpPr/>
          <p:nvPr/>
        </p:nvSpPr>
        <p:spPr>
          <a:xfrm>
            <a:off x="993060" y="1741220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4398E3F-83A5-4B99-9098-B6A985E25223}"/>
              </a:ext>
            </a:extLst>
          </p:cNvPr>
          <p:cNvSpPr/>
          <p:nvPr/>
        </p:nvSpPr>
        <p:spPr>
          <a:xfrm>
            <a:off x="710386" y="2702685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1910B43-EA62-4A11-8B52-066CA491421B}"/>
              </a:ext>
            </a:extLst>
          </p:cNvPr>
          <p:cNvSpPr/>
          <p:nvPr/>
        </p:nvSpPr>
        <p:spPr>
          <a:xfrm>
            <a:off x="666139" y="3545610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5B423F9-8068-4283-BE12-2CB668EC8B1D}"/>
              </a:ext>
            </a:extLst>
          </p:cNvPr>
          <p:cNvSpPr/>
          <p:nvPr/>
        </p:nvSpPr>
        <p:spPr>
          <a:xfrm>
            <a:off x="710386" y="4381731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9EA7AE8-2017-44D1-BF9B-12EA09950316}"/>
              </a:ext>
            </a:extLst>
          </p:cNvPr>
          <p:cNvSpPr/>
          <p:nvPr/>
        </p:nvSpPr>
        <p:spPr>
          <a:xfrm>
            <a:off x="666139" y="5224656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897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27948" y="1907165"/>
            <a:ext cx="8419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4850" y="3014300"/>
            <a:ext cx="854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202" y="4075826"/>
            <a:ext cx="8549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được 4 mùa xuân, hạ, thu, đông mỗi mùa mỗi vẻ đẹp riêng, đều có ích cho cuộc sống.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-328690" y="71909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3BE41-A302-4620-84F1-70A24777718F}"/>
              </a:ext>
            </a:extLst>
          </p:cNvPr>
          <p:cNvSpPr txBox="1"/>
          <p:nvPr/>
        </p:nvSpPr>
        <p:spPr>
          <a:xfrm>
            <a:off x="503903" y="464538"/>
            <a:ext cx="6764594" cy="8237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84765FB-8D08-4CFB-9E92-925A3703AE9C}"/>
              </a:ext>
            </a:extLst>
          </p:cNvPr>
          <p:cNvSpPr/>
          <p:nvPr/>
        </p:nvSpPr>
        <p:spPr>
          <a:xfrm>
            <a:off x="993060" y="1472572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3A7E932-3554-4AAF-825D-6F7EFCB417ED}"/>
              </a:ext>
            </a:extLst>
          </p:cNvPr>
          <p:cNvSpPr/>
          <p:nvPr/>
        </p:nvSpPr>
        <p:spPr>
          <a:xfrm>
            <a:off x="881229" y="2421611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B791B23-349B-44AF-A95A-21E2212D2339}"/>
              </a:ext>
            </a:extLst>
          </p:cNvPr>
          <p:cNvSpPr/>
          <p:nvPr/>
        </p:nvSpPr>
        <p:spPr>
          <a:xfrm>
            <a:off x="836982" y="3264536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66A51FD-BA24-4521-A824-551F4CA3EBEF}"/>
              </a:ext>
            </a:extLst>
          </p:cNvPr>
          <p:cNvSpPr/>
          <p:nvPr/>
        </p:nvSpPr>
        <p:spPr>
          <a:xfrm>
            <a:off x="881229" y="4100657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C705025-3266-4BD1-949A-8C0D0AA8A2E5}"/>
              </a:ext>
            </a:extLst>
          </p:cNvPr>
          <p:cNvSpPr/>
          <p:nvPr/>
        </p:nvSpPr>
        <p:spPr>
          <a:xfrm>
            <a:off x="836982" y="4943582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FE07-2504-41BB-9D1A-C2C1FA1E33C1}"/>
              </a:ext>
            </a:extLst>
          </p:cNvPr>
          <p:cNvSpPr txBox="1"/>
          <p:nvPr/>
        </p:nvSpPr>
        <p:spPr>
          <a:xfrm>
            <a:off x="565297" y="483993"/>
            <a:ext cx="6764594" cy="8237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73B97A1-6330-4D1E-BE2E-E75185ECBAAA}"/>
              </a:ext>
            </a:extLst>
          </p:cNvPr>
          <p:cNvSpPr/>
          <p:nvPr/>
        </p:nvSpPr>
        <p:spPr>
          <a:xfrm>
            <a:off x="565297" y="1793955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1AC2A1B-B8DA-4750-9806-B0F5F725353B}"/>
              </a:ext>
            </a:extLst>
          </p:cNvPr>
          <p:cNvSpPr/>
          <p:nvPr/>
        </p:nvSpPr>
        <p:spPr>
          <a:xfrm>
            <a:off x="378586" y="2862964"/>
            <a:ext cx="8060877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8E96CDD-6CE7-44F4-A580-87367A20463B}"/>
              </a:ext>
            </a:extLst>
          </p:cNvPr>
          <p:cNvSpPr/>
          <p:nvPr/>
        </p:nvSpPr>
        <p:spPr>
          <a:xfrm>
            <a:off x="288644" y="3907580"/>
            <a:ext cx="885535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1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81" y="1934800"/>
            <a:ext cx="8190655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755427" y="104366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418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374755" y="686028"/>
            <a:ext cx="85144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2930012" y="224363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834" y="189725"/>
            <a:ext cx="542978" cy="5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BEC8EDD-4FC3-4E8E-9F36-3EFB7A2C3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91910" y="267817"/>
            <a:ext cx="776411" cy="7002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38A6E3-251B-425A-ADF4-F831F8702FE3}"/>
              </a:ext>
            </a:extLst>
          </p:cNvPr>
          <p:cNvSpPr txBox="1"/>
          <p:nvPr/>
        </p:nvSpPr>
        <p:spPr>
          <a:xfrm>
            <a:off x="-430695" y="1262271"/>
            <a:ext cx="885875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đọc lời thoại nhân vật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AF13-E2E9-4C5B-920E-C9CBE270DD9F}"/>
              </a:ext>
            </a:extLst>
          </p:cNvPr>
          <p:cNvSpPr txBox="1"/>
          <p:nvPr/>
        </p:nvSpPr>
        <p:spPr>
          <a:xfrm>
            <a:off x="935301" y="2216334"/>
            <a:ext cx="7492757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4 cô tiên: nhí nhảnh, hồn nhiên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bà Đất: trầm lắng</a:t>
            </a: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449705" y="671038"/>
            <a:ext cx="85144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2930012" y="224363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69172" y="140096"/>
            <a:ext cx="542978" cy="5309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9EE2DE-2438-4A09-88C0-CC6952881610}"/>
              </a:ext>
            </a:extLst>
          </p:cNvPr>
          <p:cNvSpPr/>
          <p:nvPr/>
        </p:nvSpPr>
        <p:spPr>
          <a:xfrm>
            <a:off x="344404" y="3641082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B755A-B764-4916-BBDC-C097F149C65E}"/>
              </a:ext>
            </a:extLst>
          </p:cNvPr>
          <p:cNvSpPr/>
          <p:nvPr/>
        </p:nvSpPr>
        <p:spPr>
          <a:xfrm>
            <a:off x="315759" y="720667"/>
            <a:ext cx="330105" cy="31831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C66F0E-DC94-4981-82BE-3236246ACD80}"/>
              </a:ext>
            </a:extLst>
          </p:cNvPr>
          <p:cNvSpPr/>
          <p:nvPr/>
        </p:nvSpPr>
        <p:spPr>
          <a:xfrm>
            <a:off x="299804" y="505049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338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E69D5-1577-4F5E-A346-B4BAF5531F11}"/>
              </a:ext>
            </a:extLst>
          </p:cNvPr>
          <p:cNvSpPr txBox="1"/>
          <p:nvPr/>
        </p:nvSpPr>
        <p:spPr>
          <a:xfrm>
            <a:off x="278420" y="813047"/>
            <a:ext cx="87517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4CC33-337C-41B8-ADF0-C0BB3BDEA95F}"/>
              </a:ext>
            </a:extLst>
          </p:cNvPr>
          <p:cNvSpPr txBox="1"/>
          <p:nvPr/>
        </p:nvSpPr>
        <p:spPr>
          <a:xfrm>
            <a:off x="3049470" y="269332"/>
            <a:ext cx="388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F14149-39BB-462F-9643-67E55898964D}"/>
              </a:ext>
            </a:extLst>
          </p:cNvPr>
          <p:cNvSpPr/>
          <p:nvPr/>
        </p:nvSpPr>
        <p:spPr>
          <a:xfrm>
            <a:off x="293410" y="924001"/>
            <a:ext cx="300095" cy="301125"/>
          </a:xfrm>
          <a:prstGeom prst="ellipse">
            <a:avLst/>
          </a:prstGeom>
          <a:solidFill>
            <a:srgbClr val="00863D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DD59C-A4DE-402B-817A-3158BB657115}"/>
              </a:ext>
            </a:extLst>
          </p:cNvPr>
          <p:cNvCxnSpPr/>
          <p:nvPr/>
        </p:nvCxnSpPr>
        <p:spPr>
          <a:xfrm flipV="1">
            <a:off x="2414679" y="2416749"/>
            <a:ext cx="1082956" cy="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id="{21B4C577-B302-46DB-A912-B7EC5DE2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765" y="5024862"/>
            <a:ext cx="2268367" cy="17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69A9236-B32E-4E79-9A47-CE6FDF42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7210" y="5024862"/>
            <a:ext cx="2268366" cy="17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EF17618-98A8-4906-BB4E-DE19B27E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0" y="5024862"/>
            <a:ext cx="42725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GB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</a:p>
        </p:txBody>
      </p:sp>
    </p:spTree>
    <p:extLst>
      <p:ext uri="{BB962C8B-B14F-4D97-AF65-F5344CB8AC3E}">
        <p14:creationId xmlns:p14="http://schemas.microsoft.com/office/powerpoint/2010/main" val="34887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4240-4EAF-4F8F-A582-398ED217DC0C}"/>
              </a:ext>
            </a:extLst>
          </p:cNvPr>
          <p:cNvSpPr txBox="1"/>
          <p:nvPr/>
        </p:nvSpPr>
        <p:spPr>
          <a:xfrm>
            <a:off x="224851" y="820742"/>
            <a:ext cx="88534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AC5FD-62A8-492A-8894-BB5C60A73E80}"/>
              </a:ext>
            </a:extLst>
          </p:cNvPr>
          <p:cNvSpPr txBox="1"/>
          <p:nvPr/>
        </p:nvSpPr>
        <p:spPr>
          <a:xfrm>
            <a:off x="2930012" y="330888"/>
            <a:ext cx="4277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99716-83AC-4DD3-9D13-F854AC469371}"/>
              </a:ext>
            </a:extLst>
          </p:cNvPr>
          <p:cNvSpPr/>
          <p:nvPr/>
        </p:nvSpPr>
        <p:spPr>
          <a:xfrm>
            <a:off x="269821" y="928261"/>
            <a:ext cx="300095" cy="301125"/>
          </a:xfrm>
          <a:prstGeom prst="ellipse">
            <a:avLst/>
          </a:prstGeom>
          <a:solidFill>
            <a:srgbClr val="00863D"/>
          </a:solidFill>
          <a:ln w="3810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A19D8-FFD4-4C88-A9EA-7ECDC75F6FB8}"/>
              </a:ext>
            </a:extLst>
          </p:cNvPr>
          <p:cNvCxnSpPr/>
          <p:nvPr/>
        </p:nvCxnSpPr>
        <p:spPr>
          <a:xfrm>
            <a:off x="6968408" y="3205233"/>
            <a:ext cx="477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6A45D92-63B3-4D45-AEF7-83664EAC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3550" y="5001396"/>
            <a:ext cx="2375613" cy="18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86255EE-47DB-4727-9B33-7D08EA2A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51" y="4992880"/>
            <a:ext cx="2375613" cy="18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9D4E6B49-8A1E-45EB-B016-91011C07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51" y="5224144"/>
            <a:ext cx="32554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11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D809AF-F25F-47BB-B2CA-94ADF075A8AF}"/>
              </a:ext>
            </a:extLst>
          </p:cNvPr>
          <p:cNvSpPr txBox="1"/>
          <p:nvPr/>
        </p:nvSpPr>
        <p:spPr>
          <a:xfrm>
            <a:off x="359763" y="652140"/>
            <a:ext cx="8424473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4BFA6-CD30-40E6-ACD9-FC8D5AB3BE67}"/>
              </a:ext>
            </a:extLst>
          </p:cNvPr>
          <p:cNvCxnSpPr>
            <a:cxnSpLocks/>
          </p:cNvCxnSpPr>
          <p:nvPr/>
        </p:nvCxnSpPr>
        <p:spPr>
          <a:xfrm flipH="1">
            <a:off x="5583172" y="991523"/>
            <a:ext cx="77438" cy="381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446AAE-5496-4644-869E-0A3694E970E3}"/>
              </a:ext>
            </a:extLst>
          </p:cNvPr>
          <p:cNvCxnSpPr>
            <a:cxnSpLocks/>
          </p:cNvCxnSpPr>
          <p:nvPr/>
        </p:nvCxnSpPr>
        <p:spPr>
          <a:xfrm flipH="1">
            <a:off x="8672068" y="991523"/>
            <a:ext cx="63998" cy="381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46D361-409D-4864-B822-F7AA494A4C27}"/>
              </a:ext>
            </a:extLst>
          </p:cNvPr>
          <p:cNvCxnSpPr>
            <a:cxnSpLocks/>
          </p:cNvCxnSpPr>
          <p:nvPr/>
        </p:nvCxnSpPr>
        <p:spPr>
          <a:xfrm flipH="1">
            <a:off x="4126702" y="1850353"/>
            <a:ext cx="63998" cy="381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5AC7E-5066-426D-8EA0-113F7007010F}"/>
              </a:ext>
            </a:extLst>
          </p:cNvPr>
          <p:cNvGrpSpPr/>
          <p:nvPr/>
        </p:nvGrpSpPr>
        <p:grpSpPr>
          <a:xfrm>
            <a:off x="2022171" y="2661041"/>
            <a:ext cx="93641" cy="383155"/>
            <a:chOff x="8098198" y="3303301"/>
            <a:chExt cx="186114" cy="34832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F4F06-F080-4533-8B56-73E671E65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B381FE-92A7-41EC-8845-AE72954984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2703</Words>
  <Application>Microsoft Office PowerPoint</Application>
  <PresentationFormat>On-screen Show (4:3)</PresentationFormat>
  <Paragraphs>196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宋体</vt:lpstr>
      <vt:lpstr>Arial</vt:lpstr>
      <vt:lpstr>Arial-Rounded</vt:lpstr>
      <vt:lpstr>Calibri</vt:lpstr>
      <vt:lpstr>Calibri Light</vt:lpstr>
      <vt:lpstr>等线</vt:lpstr>
      <vt:lpstr>iCiel Mijas</vt:lpstr>
      <vt:lpstr>Times New Roman</vt:lpstr>
      <vt:lpstr>UTM Avo</vt:lpstr>
      <vt:lpstr>Wingdings</vt:lpstr>
      <vt:lpstr>思源黑体 CN Bold</vt:lpstr>
      <vt:lpstr>1_Office 主题</vt:lpstr>
      <vt:lpstr>2_Office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bài: Chuyện bốn mùa - Đọc và chuẩn bị bài: Mùa nước nổi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181</cp:revision>
  <dcterms:created xsi:type="dcterms:W3CDTF">2021-07-22T13:53:27Z</dcterms:created>
  <dcterms:modified xsi:type="dcterms:W3CDTF">2024-01-15T06:39:22Z</dcterms:modified>
</cp:coreProperties>
</file>