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Lst>
  <p:notesMasterIdLst>
    <p:notesMasterId r:id="rId25"/>
  </p:notesMasterIdLst>
  <p:sldIdLst>
    <p:sldId id="284" r:id="rId4"/>
    <p:sldId id="371" r:id="rId5"/>
    <p:sldId id="372"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59" d="100"/>
          <a:sy n="59"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8.mp3"/><Relationship Id="rId7" Type="http://schemas.openxmlformats.org/officeDocument/2006/relationships/image" Target="../media/image8.jpg"/><Relationship Id="rId12" Type="http://schemas.openxmlformats.org/officeDocument/2006/relationships/audio" Target="../media/audio1.wav"/><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8.mp3"/><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1.mp3"/><Relationship Id="rId7" Type="http://schemas.openxmlformats.org/officeDocument/2006/relationships/image" Target="../media/image8.jpg"/><Relationship Id="rId12"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audio" Target="../media/media11.mp3"/><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4.xml"/><Relationship Id="rId7" Type="http://schemas.openxmlformats.org/officeDocument/2006/relationships/image" Target="../media/image3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3.gif"/><Relationship Id="rId5" Type="http://schemas.openxmlformats.org/officeDocument/2006/relationships/image" Target="../media/image32.jpg"/><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image" Target="../media/image9.png"/><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av"/><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p3"/><Relationship Id="rId7" Type="http://schemas.openxmlformats.org/officeDocument/2006/relationships/image" Target="../media/image8.jpg"/><Relationship Id="rId12" Type="http://schemas.openxmlformats.org/officeDocument/2006/relationships/audio" Target="../media/audio1.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audio" Target="../media/media5.mp3"/><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7937" y="461665"/>
            <a:ext cx="1897568" cy="1897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466" y="853008"/>
            <a:ext cx="2819669" cy="1175704"/>
          </a:xfrm>
          <a:prstGeom prst="rect">
            <a:avLst/>
          </a:prstGeom>
        </p:spPr>
      </p:pic>
    </p:spTree>
    <p:extLst>
      <p:ext uri="{BB962C8B-B14F-4D97-AF65-F5344CB8AC3E}">
        <p14:creationId xmlns:p14="http://schemas.microsoft.com/office/powerpoint/2010/main" val="4251297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55265"/>
            <a:ext cx="29450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3(giống 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581" y="-84255"/>
            <a:ext cx="9334419" cy="112131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2430" y="1951917"/>
            <a:ext cx="9080612" cy="1148122"/>
          </a:xfrm>
          <a:prstGeom prst="rect">
            <a:avLst/>
          </a:prstGeom>
        </p:spPr>
      </p:pic>
      <p:sp>
        <p:nvSpPr>
          <p:cNvPr id="9" name="Rectangle 8"/>
          <p:cNvSpPr/>
          <p:nvPr/>
        </p:nvSpPr>
        <p:spPr>
          <a:xfrm>
            <a:off x="100361" y="243977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71131" y="954826"/>
            <a:ext cx="609600" cy="609600"/>
          </a:xfrm>
          <a:prstGeom prst="rect">
            <a:avLst/>
          </a:prstGeom>
        </p:spPr>
      </p:pic>
      <p:pic>
        <p:nvPicPr>
          <p:cNvPr id="1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38052" y="3804151"/>
            <a:ext cx="609600" cy="609600"/>
          </a:xfrm>
          <a:prstGeom prst="rect">
            <a:avLst/>
          </a:prstGeom>
        </p:spPr>
      </p:pic>
    </p:spTree>
    <p:extLst>
      <p:ext uri="{BB962C8B-B14F-4D97-AF65-F5344CB8AC3E}">
        <p14:creationId xmlns:p14="http://schemas.microsoft.com/office/powerpoint/2010/main" val="172031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682050"/>
            <a:ext cx="4560850" cy="3175950"/>
          </a:xfrm>
          <a:prstGeom prst="rect">
            <a:avLst/>
          </a:prstGeom>
        </p:spPr>
      </p:pic>
      <p:sp>
        <p:nvSpPr>
          <p:cNvPr id="8" name="Rectangle 7"/>
          <p:cNvSpPr/>
          <p:nvPr/>
        </p:nvSpPr>
        <p:spPr>
          <a:xfrm>
            <a:off x="0" y="-8425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9146" y="-84256"/>
            <a:ext cx="7812854" cy="4187905"/>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75973" y="4622765"/>
            <a:ext cx="609600" cy="609600"/>
          </a:xfrm>
          <a:prstGeom prst="rect">
            <a:avLst/>
          </a:prstGeom>
        </p:spPr>
      </p:pic>
    </p:spTree>
    <p:extLst>
      <p:ext uri="{BB962C8B-B14F-4D97-AF65-F5344CB8AC3E}">
        <p14:creationId xmlns:p14="http://schemas.microsoft.com/office/powerpoint/2010/main" val="3101927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143924" y="27684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sp>
        <p:nvSpPr>
          <p:cNvPr id="10" name="Rectangle 9"/>
          <p:cNvSpPr/>
          <p:nvPr/>
        </p:nvSpPr>
        <p:spPr>
          <a:xfrm>
            <a:off x="143924" y="2587665"/>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346" y="-41415"/>
            <a:ext cx="10396654" cy="126270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4557" y="1940312"/>
            <a:ext cx="10268486" cy="1356871"/>
          </a:xfrm>
          <a:prstGeom prst="rect">
            <a:avLst/>
          </a:prstGeom>
        </p:spPr>
      </p:pic>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95345" y="916491"/>
            <a:ext cx="609600" cy="609600"/>
          </a:xfrm>
          <a:prstGeom prst="rect">
            <a:avLst/>
          </a:prstGeom>
        </p:spPr>
      </p:pic>
      <p:pic>
        <p:nvPicPr>
          <p:cNvPr id="7"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2699" y="4016204"/>
            <a:ext cx="609600" cy="609600"/>
          </a:xfrm>
          <a:prstGeom prst="rect">
            <a:avLst/>
          </a:prstGeom>
        </p:spPr>
      </p:pic>
    </p:spTree>
    <p:extLst>
      <p:ext uri="{BB962C8B-B14F-4D97-AF65-F5344CB8AC3E}">
        <p14:creationId xmlns:p14="http://schemas.microsoft.com/office/powerpoint/2010/main" val="2571724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143924" y="276849"/>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035" y="-84255"/>
            <a:ext cx="10652007" cy="2727094"/>
          </a:xfrm>
          <a:prstGeom prst="rect">
            <a:avLst/>
          </a:prstGeom>
        </p:spPr>
      </p:pic>
      <p:pic>
        <p:nvPicPr>
          <p:cNvPr id="3"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27038" y="3386995"/>
            <a:ext cx="609600" cy="609600"/>
          </a:xfrm>
          <a:prstGeom prst="rect">
            <a:avLst/>
          </a:prstGeom>
        </p:spPr>
      </p:pic>
    </p:spTree>
    <p:extLst>
      <p:ext uri="{BB962C8B-B14F-4D97-AF65-F5344CB8AC3E}">
        <p14:creationId xmlns:p14="http://schemas.microsoft.com/office/powerpoint/2010/main" val="220682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84255"/>
            <a:ext cx="31149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tiết tấu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47" y="940753"/>
            <a:ext cx="12170789" cy="1936262"/>
          </a:xfrm>
          <a:prstGeom prst="rect">
            <a:avLst/>
          </a:prstGeom>
        </p:spPr>
      </p:pic>
    </p:spTree>
    <p:extLst>
      <p:ext uri="{BB962C8B-B14F-4D97-AF65-F5344CB8AC3E}">
        <p14:creationId xmlns:p14="http://schemas.microsoft.com/office/powerpoint/2010/main" val="2492395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sp>
        <p:nvSpPr>
          <p:cNvPr id="6" name="Rectangle 5"/>
          <p:cNvSpPr/>
          <p:nvPr/>
        </p:nvSpPr>
        <p:spPr>
          <a:xfrm>
            <a:off x="1925456" y="644669"/>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1209660" y="-13887"/>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8331" y="983521"/>
            <a:ext cx="609600" cy="609600"/>
          </a:xfrm>
          <a:prstGeom prst="rect">
            <a:avLst/>
          </a:prstGeom>
        </p:spPr>
      </p:pic>
    </p:spTree>
    <p:extLst>
      <p:ext uri="{BB962C8B-B14F-4D97-AF65-F5344CB8AC3E}">
        <p14:creationId xmlns:p14="http://schemas.microsoft.com/office/powerpoint/2010/main" val="206918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2694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9888"/>
            <a:ext cx="5579817" cy="2286335"/>
          </a:xfrm>
          <a:prstGeom prst="rect">
            <a:avLst/>
          </a:prstGeom>
        </p:spPr>
      </p:pic>
      <p:pic>
        <p:nvPicPr>
          <p:cNvPr id="10"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9604" y="3602030"/>
            <a:ext cx="609600" cy="609600"/>
          </a:xfrm>
          <a:prstGeom prst="rect">
            <a:avLst/>
          </a:prstGeom>
        </p:spPr>
      </p:pic>
    </p:spTree>
    <p:extLst>
      <p:ext uri="{BB962C8B-B14F-4D97-AF65-F5344CB8AC3E}">
        <p14:creationId xmlns:p14="http://schemas.microsoft.com/office/powerpoint/2010/main" val="131318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1927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Đọc rap lời ca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2095391" y="36916"/>
            <a:ext cx="10608529" cy="3349956"/>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đến đây dưới máy hiên nhà</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ghé qua trong nhà dưới phố</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người ở xa về đây xum vầy</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Con cháu ông bà quây quần bên nhau</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Cho bầy trẻ thơ cùng kheo áo mới</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những người lớn lì xì trẻ con,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Tất cả mọi người hân hoan chúc nhau</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Chúc nhau một năm an lành yên vui</a:t>
            </a:r>
            <a:endParaRPr lang="vi-VN" sz="2400" dirty="0">
              <a:latin typeface="Times New Roman" panose="02020603050405020304" pitchFamily="18" charset="0"/>
              <a:cs typeface="Times New Roman" panose="02020603050405020304" pitchFamily="18" charset="0"/>
            </a:endParaRPr>
          </a:p>
        </p:txBody>
      </p:sp>
      <p:pic>
        <p:nvPicPr>
          <p:cNvPr id="2" name="nhạc ráp đọc vè chậm chuẩn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8884" y="4454648"/>
            <a:ext cx="609600" cy="609600"/>
          </a:xfrm>
          <a:prstGeom prst="rect">
            <a:avLst/>
          </a:prstGeom>
        </p:spPr>
      </p:pic>
    </p:spTree>
    <p:extLst>
      <p:ext uri="{BB962C8B-B14F-4D97-AF65-F5344CB8AC3E}">
        <p14:creationId xmlns:p14="http://schemas.microsoft.com/office/powerpoint/2010/main" val="367082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4606446" y="0"/>
            <a:ext cx="22188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Vận</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động cơ thể</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83422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84130" y="-84255"/>
            <a:ext cx="496963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Đọc rap lời ca kết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hợp vận động cơ thể</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3448848" y="524550"/>
            <a:ext cx="9000072"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Câu 1: 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Tết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vừa đến đây dưới máy hiên nhà</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2: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Tết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vừa ghé qua trong nhà dưới phố</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Cho người ở xa về đây xum vầy</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Con cháu ông bà quây quần bên nhau</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Cho bầy trẻ thơ cùng kheo áo mới</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Cho những người lớn lì xì trẻ con,</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6: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Tất cả mọi người hân hoan chúc nhau</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Chúc nhau một năm an lành yên vui</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nhạc ráp đọc vè chậm chuẩn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8884" y="4454648"/>
            <a:ext cx="609600" cy="609600"/>
          </a:xfrm>
          <a:prstGeom prst="rect">
            <a:avLst/>
          </a:prstGeom>
        </p:spPr>
      </p:pic>
    </p:spTree>
    <p:extLst>
      <p:ext uri="{BB962C8B-B14F-4D97-AF65-F5344CB8AC3E}">
        <p14:creationId xmlns:p14="http://schemas.microsoft.com/office/powerpoint/2010/main" val="4271915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TextBox 6"/>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 đầu</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10" name="Rectangle 9"/>
          <p:cNvSpPr/>
          <p:nvPr/>
        </p:nvSpPr>
        <p:spPr>
          <a:xfrm>
            <a:off x="2575931" y="775631"/>
            <a:ext cx="7174787" cy="410882"/>
          </a:xfrm>
          <a:prstGeom prst="rect">
            <a:avLst/>
          </a:prstGeom>
        </p:spPr>
        <p:txBody>
          <a:bodyPr wrap="square">
            <a:spAutoFit/>
          </a:bodyPr>
          <a:lstStyle/>
          <a:p>
            <a:pPr>
              <a:lnSpc>
                <a:spcPct val="115000"/>
              </a:lnSpc>
              <a:spcAft>
                <a:spcPts val="800"/>
              </a:spcAft>
            </a:pPr>
            <a:r>
              <a:rPr lang="en-US" b="1" dirty="0">
                <a:latin typeface="Times New Roman" panose="02020603050405020304" pitchFamily="18" charset="0"/>
                <a:ea typeface="Arial" panose="020B0604020202020204" pitchFamily="34" charset="0"/>
                <a:cs typeface="Times New Roman" panose="02020603050405020304" pitchFamily="18" charset="0"/>
              </a:rPr>
              <a:t>* Trò chơi: Kể tên các loại hoa thường có trong dịp Tết mà em biết</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p:cNvSpPr/>
          <p:nvPr/>
        </p:nvSpPr>
        <p:spPr>
          <a:xfrm>
            <a:off x="6976033" y="2381348"/>
            <a:ext cx="2864887" cy="410882"/>
          </a:xfrm>
          <a:prstGeom prst="rect">
            <a:avLst/>
          </a:prstGeom>
        </p:spPr>
        <p:txBody>
          <a:bodyPr wrap="none">
            <a:spAutoFit/>
          </a:bodyPr>
          <a:lstStyle/>
          <a:p>
            <a:pPr>
              <a:lnSpc>
                <a:spcPct val="115000"/>
              </a:lnSpc>
              <a:spcAft>
                <a:spcPts val="800"/>
              </a:spcAft>
              <a:tabLst>
                <a:tab pos="3543300" algn="l"/>
              </a:tabLst>
            </a:pPr>
            <a:r>
              <a:rPr lang="en-US" i="1" dirty="0">
                <a:latin typeface="Times New Roman" panose="02020603050405020304" pitchFamily="18" charset="0"/>
                <a:ea typeface="Arial" panose="020B0604020202020204" pitchFamily="34" charset="0"/>
                <a:cs typeface="Times New Roman" panose="02020603050405020304" pitchFamily="18" charset="0"/>
              </a:rPr>
              <a:t>Hoa đào, hoa mai, hoa cúc...</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6575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46682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nối</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tiếp kết hợp vỗ tay cùng bạn</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spTree>
    <p:extLst>
      <p:ext uri="{BB962C8B-B14F-4D97-AF65-F5344CB8AC3E}">
        <p14:creationId xmlns:p14="http://schemas.microsoft.com/office/powerpoint/2010/main" val="114256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6"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0306" y="276939"/>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pic>
        <p:nvPicPr>
          <p:cNvPr id="8" name="MAU 2 DRM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1068" y="4171068"/>
            <a:ext cx="609600" cy="6096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0875" y="999142"/>
            <a:ext cx="10931125" cy="2088530"/>
          </a:xfrm>
          <a:prstGeom prst="rect">
            <a:avLst/>
          </a:prstGeom>
        </p:spPr>
      </p:pic>
      <p:sp>
        <p:nvSpPr>
          <p:cNvPr id="12" name="Rectangle 11"/>
          <p:cNvSpPr/>
          <p:nvPr/>
        </p:nvSpPr>
        <p:spPr>
          <a:xfrm>
            <a:off x="1579370" y="-84255"/>
            <a:ext cx="2279791" cy="517065"/>
          </a:xfrm>
          <a:prstGeom prst="rect">
            <a:avLst/>
          </a:prstGeom>
        </p:spPr>
        <p:txBody>
          <a:bodyPr wrap="none">
            <a:spAutoFit/>
          </a:bodyPr>
          <a:lstStyle/>
          <a:p>
            <a:pPr>
              <a:lnSpc>
                <a:spcPct val="115000"/>
              </a:lnSpc>
              <a:spcAft>
                <a:spcPts val="80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giọng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275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0000" b="-887"/>
          <a:stretch/>
        </p:blipFill>
        <p:spPr>
          <a:xfrm>
            <a:off x="0" y="6858000"/>
            <a:ext cx="12192000" cy="608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594" y="3270497"/>
            <a:ext cx="6946406" cy="35875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74146"/>
            <a:ext cx="5245594" cy="2967234"/>
          </a:xfrm>
          <a:prstGeom prst="rect">
            <a:avLst/>
          </a:prstGeom>
        </p:spPr>
      </p:pic>
      <p:sp>
        <p:nvSpPr>
          <p:cNvPr id="9" name="Rectangle 8"/>
          <p:cNvSpPr/>
          <p:nvPr/>
        </p:nvSpPr>
        <p:spPr>
          <a:xfrm>
            <a:off x="6238053" y="1959966"/>
            <a:ext cx="4123968" cy="491481"/>
          </a:xfrm>
          <a:prstGeom prst="rect">
            <a:avLst/>
          </a:prstGeom>
        </p:spPr>
        <p:txBody>
          <a:bodyPr wrap="square">
            <a:spAutoFit/>
          </a:bodyPr>
          <a:lstStyle/>
          <a:p>
            <a:pPr algn="ctr">
              <a:lnSpc>
                <a:spcPct val="115000"/>
              </a:lnSpc>
              <a:spcAft>
                <a:spcPts val="0"/>
              </a:spcAft>
            </a:pPr>
            <a:r>
              <a:rPr lang="vi-VN" sz="24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Nhạc và lời: Nhất Trung</a:t>
            </a:r>
            <a:endParaRPr lang="en-US" sz="24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0" name="Rectangle 9"/>
          <p:cNvSpPr/>
          <p:nvPr/>
        </p:nvSpPr>
        <p:spPr>
          <a:xfrm>
            <a:off x="4843526" y="156199"/>
            <a:ext cx="1955985" cy="691087"/>
          </a:xfrm>
          <a:prstGeom prst="rect">
            <a:avLst/>
          </a:prstGeom>
        </p:spPr>
        <p:txBody>
          <a:bodyPr wrap="none">
            <a:spAutoFit/>
          </a:bodyPr>
          <a:lstStyle/>
          <a:p>
            <a:pPr algn="ctr">
              <a:lnSpc>
                <a:spcPct val="115000"/>
              </a:lnSpc>
              <a:spcAft>
                <a:spcPts val="0"/>
              </a:spcAft>
            </a:pPr>
            <a:r>
              <a:rPr lang="en-US" sz="36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TIẾT 13  </a:t>
            </a:r>
          </a:p>
        </p:txBody>
      </p:sp>
      <p:sp>
        <p:nvSpPr>
          <p:cNvPr id="11" name="Rectangle 10"/>
          <p:cNvSpPr/>
          <p:nvPr/>
        </p:nvSpPr>
        <p:spPr>
          <a:xfrm>
            <a:off x="3134961" y="1118375"/>
            <a:ext cx="5583836" cy="624530"/>
          </a:xfrm>
          <a:prstGeom prst="rect">
            <a:avLst/>
          </a:prstGeom>
        </p:spPr>
        <p:txBody>
          <a:bodyPr wrap="square">
            <a:spAutoFit/>
          </a:bodyPr>
          <a:lstStyle/>
          <a:p>
            <a:pPr algn="ctr">
              <a:lnSpc>
                <a:spcPct val="115000"/>
              </a:lnSpc>
              <a:spcAft>
                <a:spcPts val="0"/>
              </a:spcAft>
            </a:pPr>
            <a:r>
              <a:rPr lang="vi-VN" sz="32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32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2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TẾT LÀ TẾT</a:t>
            </a:r>
            <a:endParaRPr lang="en-US" sz="32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166" y="-146956"/>
            <a:ext cx="4269490" cy="136688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774045" y="501742"/>
            <a:ext cx="2221963" cy="20955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39" y="5699265"/>
            <a:ext cx="752243" cy="66448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593" y="5064248"/>
            <a:ext cx="752243" cy="664480"/>
          </a:xfrm>
          <a:prstGeom prst="rect">
            <a:avLst/>
          </a:prstGeom>
        </p:spPr>
      </p:pic>
    </p:spTree>
    <p:extLst>
      <p:ext uri="{BB962C8B-B14F-4D97-AF65-F5344CB8AC3E}">
        <p14:creationId xmlns:p14="http://schemas.microsoft.com/office/powerpoint/2010/main" val="29238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TextBox 6"/>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thahf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6181936" y="23135"/>
            <a:ext cx="2731838" cy="587853"/>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2" name="AutoShape 2" descr="Nhạc sĩ Nhật Tru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2599" y="718378"/>
            <a:ext cx="1781175" cy="2562225"/>
          </a:xfrm>
          <a:prstGeom prst="rect">
            <a:avLst/>
          </a:prstGeom>
        </p:spPr>
      </p:pic>
      <p:sp>
        <p:nvSpPr>
          <p:cNvPr id="6" name="Rectangle 5"/>
          <p:cNvSpPr/>
          <p:nvPr/>
        </p:nvSpPr>
        <p:spPr>
          <a:xfrm>
            <a:off x="307975" y="1249095"/>
            <a:ext cx="6766593" cy="1200329"/>
          </a:xfrm>
          <a:prstGeom prst="rect">
            <a:avLst/>
          </a:prstGeom>
        </p:spPr>
        <p:txBody>
          <a:bodyPr wrap="square">
            <a:spAutoFit/>
          </a:bodyPr>
          <a:lstStyle/>
          <a:p>
            <a:r>
              <a:rPr lang="vi-VN" dirty="0">
                <a:solidFill>
                  <a:srgbClr val="202124"/>
                </a:solidFill>
                <a:latin typeface="Times New Roman" panose="02020603050405020304" pitchFamily="18" charset="0"/>
                <a:cs typeface="Times New Roman" panose="02020603050405020304" pitchFamily="18" charset="0"/>
              </a:rPr>
              <a:t>Đạo diễn Nhất Trung </a:t>
            </a:r>
            <a:r>
              <a:rPr lang="vi-VN" dirty="0">
                <a:solidFill>
                  <a:srgbClr val="040C28"/>
                </a:solidFill>
                <a:latin typeface="Times New Roman" panose="02020603050405020304" pitchFamily="18" charset="0"/>
                <a:cs typeface="Times New Roman" panose="02020603050405020304" pitchFamily="18" charset="0"/>
              </a:rPr>
              <a:t>tên thật là Đoàn Nhật Trung sinh năm 1981, anh từng là thành viên của nhóm nhạc AXN, sau đó lại chuyển sang làm nhạc sĩ và ông bầu quản lý ca sĩ</a:t>
            </a:r>
            <a:r>
              <a:rPr lang="vi-VN" dirty="0">
                <a:solidFill>
                  <a:srgbClr val="202124"/>
                </a:solidFill>
                <a:latin typeface="Times New Roman" panose="02020603050405020304" pitchFamily="18" charset="0"/>
                <a:cs typeface="Times New Roman" panose="02020603050405020304" pitchFamily="18" charset="0"/>
              </a:rPr>
              <a:t>. Mặc dù chỉ hoạt động 2 năm nhưng anh đã đạt được nhiều thành công với các bản hit về tình yêu, tình bạn.</a:t>
            </a:r>
            <a:endParaRPr lang="vi-VN" dirty="0">
              <a:latin typeface="Times New Roman" panose="02020603050405020304" pitchFamily="18" charset="0"/>
              <a:cs typeface="Times New Roman" panose="02020603050405020304" pitchFamily="18" charset="0"/>
            </a:endParaRPr>
          </a:p>
        </p:txBody>
      </p:sp>
      <p:sp>
        <p:nvSpPr>
          <p:cNvPr id="10" name="Rectangle 9"/>
          <p:cNvSpPr/>
          <p:nvPr/>
        </p:nvSpPr>
        <p:spPr>
          <a:xfrm>
            <a:off x="5604452" y="3587947"/>
            <a:ext cx="6096000" cy="1366528"/>
          </a:xfrm>
          <a:prstGeom prst="rect">
            <a:avLst/>
          </a:prstGeom>
        </p:spPr>
        <p:txBody>
          <a:bodyPr>
            <a:spAutoFit/>
          </a:bodyPr>
          <a:lstStyle/>
          <a:p>
            <a:pPr algn="just">
              <a:lnSpc>
                <a:spcPct val="115000"/>
              </a:lnSpc>
              <a:spcAft>
                <a:spcPts val="800"/>
              </a:spcAft>
            </a:pPr>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Bài hát </a:t>
            </a:r>
            <a:r>
              <a:rPr lang="vi-VN" dirty="0">
                <a:latin typeface="Times New Roman" panose="02020603050405020304" pitchFamily="18" charset="0"/>
                <a:ea typeface="Calibri" panose="020F0502020204030204" pitchFamily="34" charset="0"/>
                <a:cs typeface="Times New Roman" panose="02020603050405020304" pitchFamily="18" charset="0"/>
              </a:rPr>
              <a:t>Tết là tết</a:t>
            </a:r>
            <a:r>
              <a:rPr lang="en-US" dirty="0">
                <a:latin typeface="Times New Roman" panose="02020603050405020304" pitchFamily="18" charset="0"/>
                <a:ea typeface="Calibri" panose="020F0502020204030204" pitchFamily="34" charset="0"/>
                <a:cs typeface="Times New Roman" panose="02020603050405020304" pitchFamily="18" charset="0"/>
              </a:rPr>
              <a:t>... Có sắc thái vui tươi với tốc độ hơi nhanh nói về một bức tranh muôn màu sắc </a:t>
            </a:r>
            <a:r>
              <a:rPr lang="vi-VN" dirty="0">
                <a:latin typeface="Times New Roman" panose="02020603050405020304" pitchFamily="18" charset="0"/>
                <a:ea typeface="Calibri" panose="020F0502020204030204" pitchFamily="34" charset="0"/>
                <a:cs typeface="Times New Roman" panose="02020603050405020304" pitchFamily="18" charset="0"/>
              </a:rPr>
              <a:t>trong ngày tết cổ truyền của đất nước Việt Nam chúng tá,  mọi gia đình được quây quần chúc nhau những điều tốt lành</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1571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10" name="Rectangle 9"/>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4366" y="806378"/>
            <a:ext cx="609600" cy="609600"/>
          </a:xfrm>
          <a:prstGeom prst="rect">
            <a:avLst/>
          </a:prstGeom>
        </p:spPr>
      </p:pic>
      <p:pic>
        <p:nvPicPr>
          <p:cNvPr id="7" name="Giai điệu Tết là Tế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358331" y="983521"/>
            <a:ext cx="609600" cy="609600"/>
          </a:xfrm>
          <a:prstGeom prst="rect">
            <a:avLst/>
          </a:prstGeom>
        </p:spPr>
      </p:pic>
    </p:spTree>
    <p:extLst>
      <p:ext uri="{BB962C8B-B14F-4D97-AF65-F5344CB8AC3E}">
        <p14:creationId xmlns:p14="http://schemas.microsoft.com/office/powerpoint/2010/main" val="364090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40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6" name="Rectangle 5"/>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Đọc lời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583471" y="36916"/>
            <a:ext cx="10608529" cy="3349956"/>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đến đây dưới máy hiên nhà</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ghé qua trong nhà dưới phố</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người ở xa về đây xum vầy</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Con cháu ông bà quây quần bên nhau</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Cho bầy trẻ thơ cùng kheo áo mới</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những người lớn lì xì trẻ con,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Tất cả mọi người hân hoan chúc nhau</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Chúc nhau một năm an lành yên vui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4835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32"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4714" y="68944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6717" y="-84255"/>
            <a:ext cx="9946325" cy="134929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6681" y="2170775"/>
            <a:ext cx="9775823" cy="1324081"/>
          </a:xfrm>
          <a:prstGeom prst="rect">
            <a:avLst/>
          </a:prstGeom>
        </p:spPr>
      </p:pic>
      <p:sp>
        <p:nvSpPr>
          <p:cNvPr id="10" name="Rectangle 9"/>
          <p:cNvSpPr/>
          <p:nvPr/>
        </p:nvSpPr>
        <p:spPr>
          <a:xfrm>
            <a:off x="54714" y="262219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06717" y="803509"/>
            <a:ext cx="609600" cy="609600"/>
          </a:xfrm>
          <a:prstGeom prst="rect">
            <a:avLst/>
          </a:prstGeom>
        </p:spPr>
      </p:pic>
      <p:pic>
        <p:nvPicPr>
          <p:cNvPr id="12"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594099" y="3814151"/>
            <a:ext cx="609600" cy="609600"/>
          </a:xfrm>
          <a:prstGeom prst="rect">
            <a:avLst/>
          </a:prstGeom>
        </p:spPr>
      </p:pic>
    </p:spTree>
    <p:extLst>
      <p:ext uri="{BB962C8B-B14F-4D97-AF65-F5344CB8AC3E}">
        <p14:creationId xmlns:p14="http://schemas.microsoft.com/office/powerpoint/2010/main" val="29868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audio>
              <p:cMediaNode vol="80000">
                <p:cTn id="21"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8425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6350" y="-84255"/>
            <a:ext cx="10666692" cy="2950118"/>
          </a:xfrm>
          <a:prstGeom prst="rect">
            <a:avLst/>
          </a:prstGeom>
        </p:spPr>
      </p:pic>
      <p:pic>
        <p:nvPicPr>
          <p:cNvPr id="6"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5814" y="3743993"/>
            <a:ext cx="609600" cy="609600"/>
          </a:xfrm>
          <a:prstGeom prst="rect">
            <a:avLst/>
          </a:prstGeom>
        </p:spPr>
      </p:pic>
    </p:spTree>
    <p:extLst>
      <p:ext uri="{BB962C8B-B14F-4D97-AF65-F5344CB8AC3E}">
        <p14:creationId xmlns:p14="http://schemas.microsoft.com/office/powerpoint/2010/main" val="3308789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646</Words>
  <Application>Microsoft Office PowerPoint</Application>
  <PresentationFormat>Widescreen</PresentationFormat>
  <Paragraphs>37</Paragraphs>
  <Slides>21</Slides>
  <Notes>0</Notes>
  <HiddenSlides>0</HiddenSlides>
  <MMClips>17</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#9Slide05 Dancing Script</vt:lpstr>
      <vt:lpstr>Arial</vt:lpstr>
      <vt:lpstr>Calibri</vt:lpstr>
      <vt:lpstr>Tahoma</vt:lpstr>
      <vt:lpstr>Times New Roman</vt:lpstr>
      <vt:lpstr>Wingdings</vt:lpstr>
      <vt:lpstr>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151</cp:revision>
  <dcterms:created xsi:type="dcterms:W3CDTF">2022-07-19T08:03:09Z</dcterms:created>
  <dcterms:modified xsi:type="dcterms:W3CDTF">2023-12-22T08:52:57Z</dcterms:modified>
</cp:coreProperties>
</file>