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0" r:id="rId2"/>
  </p:sldMasterIdLst>
  <p:notesMasterIdLst>
    <p:notesMasterId r:id="rId9"/>
  </p:notesMasterIdLst>
  <p:sldIdLst>
    <p:sldId id="302" r:id="rId3"/>
    <p:sldId id="295" r:id="rId4"/>
    <p:sldId id="296" r:id="rId5"/>
    <p:sldId id="300" r:id="rId6"/>
    <p:sldId id="301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Xuân 2019 NGÀY TẾT QUÊ EM - Thanh Ngân Ft Võ Minh Lê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0EA8A000-1E01-F150-8E6D-DD30CC7326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120" y="355766"/>
            <a:ext cx="10927055" cy="6146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244D1B-C14A-38E3-9D38-F8EB1BA2F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768" y="522637"/>
            <a:ext cx="4886036" cy="2864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0E736-846E-A075-845C-FD0075DDD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34" y="522637"/>
            <a:ext cx="5040612" cy="2906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A583E1-8B79-235C-B99B-5ABB54D84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034" y="3592790"/>
            <a:ext cx="5040613" cy="2745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DF2390-8EEF-F07B-603B-F5B209997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7989" y="3578516"/>
            <a:ext cx="4884815" cy="2756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899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61999" y="15701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407" y="726721"/>
            <a:ext cx="1563248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91" y="2565839"/>
            <a:ext cx="7762009" cy="4292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0" y="-55672"/>
            <a:ext cx="4750233" cy="15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7037" y="116057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2248"/>
            <a:ext cx="3761509" cy="2080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20" y="-4251"/>
            <a:ext cx="7360380" cy="1822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21" y="1818409"/>
            <a:ext cx="7360380" cy="50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46" y="3410481"/>
            <a:ext cx="6234546" cy="3447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15692" cy="4520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3561"/>
            <a:ext cx="4777429" cy="1444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2282" y="4949574"/>
            <a:ext cx="1852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 mẫu kèn phím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4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5" y="1000966"/>
            <a:ext cx="4653965" cy="2573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28" y="0"/>
            <a:ext cx="6466272" cy="6942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25729" cy="556261"/>
          </a:xfrm>
          <a:prstGeom prst="rect">
            <a:avLst/>
          </a:prstGeom>
        </p:spPr>
      </p:pic>
      <p:pic>
        <p:nvPicPr>
          <p:cNvPr id="8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8435" y="916711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15" y="5315924"/>
            <a:ext cx="514286" cy="76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1" y="5378115"/>
            <a:ext cx="613394" cy="613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47" y="5378115"/>
            <a:ext cx="613394" cy="613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23" y="5452370"/>
            <a:ext cx="613394" cy="61339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310373" y="5303859"/>
            <a:ext cx="24063" cy="7619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391571" y="5303859"/>
            <a:ext cx="26864" cy="7619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56251" y="5303859"/>
            <a:ext cx="14960" cy="7820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14375" y="5131805"/>
            <a:ext cx="473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65263" y="4398524"/>
            <a:ext cx="71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</a:p>
        </p:txBody>
      </p:sp>
    </p:spTree>
    <p:extLst>
      <p:ext uri="{BB962C8B-B14F-4D97-AF65-F5344CB8AC3E}">
        <p14:creationId xmlns:p14="http://schemas.microsoft.com/office/powerpoint/2010/main" val="368911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33</Words>
  <Application>Microsoft Office PowerPoint</Application>
  <PresentationFormat>Widescreen</PresentationFormat>
  <Paragraphs>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#9Slide05 Dancing Script</vt:lpstr>
      <vt:lpstr>Arial</vt:lpstr>
      <vt:lpstr>Calibri</vt:lpstr>
      <vt:lpstr>Tahoma</vt:lpstr>
      <vt:lpstr>Times New Roman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74</cp:revision>
  <dcterms:created xsi:type="dcterms:W3CDTF">2022-04-04T07:27:39Z</dcterms:created>
  <dcterms:modified xsi:type="dcterms:W3CDTF">2023-12-16T01:07:43Z</dcterms:modified>
</cp:coreProperties>
</file>