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3" r:id="rId2"/>
    <p:sldId id="493" r:id="rId3"/>
    <p:sldId id="420" r:id="rId4"/>
    <p:sldId id="345" r:id="rId5"/>
    <p:sldId id="484" r:id="rId6"/>
    <p:sldId id="488" r:id="rId7"/>
    <p:sldId id="504" r:id="rId8"/>
    <p:sldId id="494" r:id="rId9"/>
    <p:sldId id="501" r:id="rId10"/>
    <p:sldId id="495" r:id="rId11"/>
    <p:sldId id="502" r:id="rId12"/>
    <p:sldId id="497" r:id="rId13"/>
    <p:sldId id="503" r:id="rId14"/>
    <p:sldId id="499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76" d="100"/>
          <a:sy n="76" d="100"/>
        </p:scale>
        <p:origin x="-588" y="1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233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1038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9313" y="2492375"/>
            <a:ext cx="9229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 – NHỎ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30350" y="15097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52513"/>
            <a:ext cx="92170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43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01850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333875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423025" y="2889250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439150" y="2930525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1824038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478338" y="4581525"/>
            <a:ext cx="5540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565900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715375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06738" y="3116263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348288" y="3074988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573963" y="3057525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96703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24513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64698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54100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5650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57475"/>
            <a:ext cx="2478088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58888" y="31861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6588125" y="2822575"/>
            <a:ext cx="36512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e881b75db596114fba2f601df81b55ca_4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437063"/>
            <a:ext cx="1420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e881b75db596114fba2f601df81b55ca_4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37063"/>
            <a:ext cx="1420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Kí hiệu bàn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99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647" b="50433"/>
          <a:stretch>
            <a:fillRect/>
          </a:stretch>
        </p:blipFill>
        <p:spPr bwMode="auto">
          <a:xfrm>
            <a:off x="966788" y="2692400"/>
            <a:ext cx="899953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1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040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41838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2"/>
          <a:stretch>
            <a:fillRect/>
          </a:stretch>
        </p:blipFill>
        <p:spPr bwMode="auto">
          <a:xfrm>
            <a:off x="1000125" y="2749550"/>
            <a:ext cx="8915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2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3350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292225" y="279400"/>
            <a:ext cx="50577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CẢ BÀI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50938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4752" y="1698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2697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204913" y="2997200"/>
            <a:ext cx="86756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639888" y="17732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72</Words>
  <Application>Microsoft Office PowerPoint</Application>
  <PresentationFormat>Custom</PresentationFormat>
  <Paragraphs>22</Paragraphs>
  <Slides>15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</cp:lastModifiedBy>
  <cp:revision>583</cp:revision>
  <dcterms:created xsi:type="dcterms:W3CDTF">2010-04-30T18:19:48Z</dcterms:created>
  <dcterms:modified xsi:type="dcterms:W3CDTF">2023-06-07T11:33:08Z</dcterms:modified>
</cp:coreProperties>
</file>