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13"/>
  </p:notesMasterIdLst>
  <p:sldIdLst>
    <p:sldId id="289" r:id="rId4"/>
    <p:sldId id="293" r:id="rId5"/>
    <p:sldId id="290" r:id="rId6"/>
    <p:sldId id="294" r:id="rId7"/>
    <p:sldId id="298" r:id="rId8"/>
    <p:sldId id="299" r:id="rId9"/>
    <p:sldId id="300" r:id="rId10"/>
    <p:sldId id="301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76" d="100"/>
          <a:sy n="76" d="100"/>
        </p:scale>
        <p:origin x="-121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61ABF-3971-4E26-9941-907176577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6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12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90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789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2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40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4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7" y="2636912"/>
            <a:ext cx="7272808" cy="378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-169640"/>
            <a:ext cx="1064323" cy="9471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1880" y="990280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pt-BR" sz="4000" b="1" u="sng">
                <a:solidFill>
                  <a:srgbClr val="FF0000"/>
                </a:solidFill>
              </a:rPr>
              <a:t>TIẾT  </a:t>
            </a:r>
            <a:r>
              <a:rPr lang="pt-BR" sz="4000" b="1" u="sng" smtClean="0">
                <a:solidFill>
                  <a:srgbClr val="FF0000"/>
                </a:solidFill>
              </a:rPr>
              <a:t>17</a:t>
            </a:r>
            <a:endParaRPr lang="en-US" sz="4000" u="sng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856" y="176446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i="1" smtClean="0">
                <a:solidFill>
                  <a:srgbClr val="FF0000"/>
                </a:solidFill>
              </a:rPr>
              <a:t>ÔN </a:t>
            </a:r>
            <a:r>
              <a:rPr lang="pt-BR" sz="2800" b="1" i="1">
                <a:solidFill>
                  <a:srgbClr val="FF0000"/>
                </a:solidFill>
              </a:rPr>
              <a:t>TẬP CUỐI </a:t>
            </a:r>
            <a:r>
              <a:rPr lang="pt-BR" sz="2800" b="1" i="1" smtClean="0">
                <a:solidFill>
                  <a:srgbClr val="FF0000"/>
                </a:solidFill>
              </a:rPr>
              <a:t>HK1 (TIẾT 2)</a:t>
            </a:r>
            <a:endParaRPr lang="en-US" sz="28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3" y="2349388"/>
            <a:ext cx="7666856" cy="4436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580019"/>
            <a:ext cx="5112568" cy="94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Ôn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nốt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Đồ-rê-mi-pha-sol-la và ôn ký hiệu bàn tay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605" y="371703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4605" y="5866292"/>
            <a:ext cx="37112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</a:t>
            </a:r>
            <a:r>
              <a:rPr lang="en-US" sz="36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Ôn đọc 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1026" name="Picture 2" descr="C:\Users\Administrator\Desktop\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3" cy="2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39" y="836712"/>
            <a:ext cx="633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Đ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Times New Roman"/>
              </a:rPr>
              <a:t>ọc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</a:rPr>
              <a:t>bài đọc nhạc số 1 kết hợp thực hiện kí hiệu bàn tay </a:t>
            </a:r>
            <a:endParaRPr lang="en-US" sz="2800"/>
          </a:p>
        </p:txBody>
      </p:sp>
      <p:pic>
        <p:nvPicPr>
          <p:cNvPr id="4" name="NHAC NEN DOC NHAC 1 2 LQ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070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7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1128"/>
            <a:ext cx="4481953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08" y="2066776"/>
            <a:ext cx="5867809" cy="2226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137423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/>
                <a:ea typeface="Times New Roman"/>
              </a:rPr>
              <a:t>Ôn đọc </a:t>
            </a:r>
            <a:r>
              <a:rPr lang="en-US">
                <a:latin typeface="Times New Roman"/>
                <a:ea typeface="Times New Roman"/>
              </a:rPr>
              <a:t>bài </a:t>
            </a:r>
            <a:r>
              <a:rPr lang="en-US" smtClean="0">
                <a:latin typeface="Times New Roman"/>
                <a:ea typeface="Times New Roman"/>
              </a:rPr>
              <a:t>đọc nhạc  </a:t>
            </a:r>
            <a:r>
              <a:rPr lang="en-US">
                <a:latin typeface="Times New Roman"/>
                <a:ea typeface="Times New Roman"/>
              </a:rPr>
              <a:t>kết hợp vận động cơ </a:t>
            </a:r>
            <a:r>
              <a:rPr lang="en-US" smtClean="0">
                <a:latin typeface="Times New Roman"/>
                <a:ea typeface="Times New Roman"/>
              </a:rPr>
              <a:t>thể. Sau đó cho HS  </a:t>
            </a:r>
            <a:r>
              <a:rPr lang="en-US">
                <a:latin typeface="Times New Roman"/>
                <a:ea typeface="Times New Roman"/>
              </a:rPr>
              <a:t>sáng tạo </a:t>
            </a:r>
            <a:r>
              <a:rPr lang="en-US" smtClean="0">
                <a:latin typeface="Times New Roman"/>
                <a:ea typeface="Times New Roman"/>
              </a:rPr>
              <a:t>các động tác khác với hình thức cá </a:t>
            </a:r>
            <a:r>
              <a:rPr lang="en-US">
                <a:latin typeface="Times New Roman"/>
                <a:ea typeface="Times New Roman"/>
              </a:rPr>
              <a:t>nhân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6633" y="756658"/>
            <a:ext cx="4081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 </a:t>
            </a:r>
            <a:r>
              <a:rPr lang="en-US" sz="32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</a:t>
            </a:r>
            <a:r>
              <a:rPr lang="en-US" sz="3200" b="1" i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2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633" y="5551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836712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smtClean="0">
                <a:latin typeface="Times New Roman"/>
                <a:ea typeface="Arial"/>
              </a:rPr>
              <a:t>2. </a:t>
            </a:r>
            <a:r>
              <a:rPr lang="en-US" sz="2800" b="1">
                <a:latin typeface="Times New Roman"/>
                <a:ea typeface="Arial"/>
              </a:rPr>
              <a:t>Biểu diễn bài hát đã </a:t>
            </a:r>
            <a:r>
              <a:rPr lang="en-US" sz="2800" b="1" smtClean="0">
                <a:latin typeface="Times New Roman"/>
                <a:ea typeface="Arial"/>
              </a:rPr>
              <a:t>học. </a:t>
            </a:r>
            <a:r>
              <a:rPr lang="en-US" sz="2800" b="1">
                <a:latin typeface="Times New Roman"/>
                <a:ea typeface="Arial"/>
              </a:rPr>
              <a:t>Hát kết hợp gõ đệm và vận động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145" y="1949320"/>
            <a:ext cx="6396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a.ÔN 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2852936"/>
            <a:ext cx="488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hiện theo các hình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thức:Hát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nối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tiếp/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Hát đối đáp nam nữ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7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74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7859" y="705203"/>
            <a:ext cx="6336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b.ÔN BÀI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CON CHIM CHÍCH CHÒE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011" y="1383344"/>
            <a:ext cx="643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Chia lớp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nhóm: 2 nhóm hát lời ca, 1 nhóm gõ đệm theo hình tiết tấu dưới, 1 nhóm vận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nhún nhịp nhàng trái phải theo nhịp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2021-06-11_1354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48" y="2780928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1680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c.ÔN 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HỌC SINH LỚP 2 CHĂM NGOAN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48" y="56501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749" y="1809690"/>
            <a:ext cx="622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hợp gõ đệm theo </a:t>
            </a:r>
            <a:r>
              <a:rPr lang="en-US" sz="3600" smtClean="0">
                <a:solidFill>
                  <a:srgbClr val="FF0000"/>
                </a:solidFill>
              </a:rPr>
              <a:t>phách và vận động phụ họa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9373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8626" y="836712"/>
            <a:ext cx="61784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d.ÔN BÀI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HÁT: 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CHÚ CHIM NHỎ DỄ THƯƠNG</a:t>
            </a:r>
          </a:p>
        </p:txBody>
      </p:sp>
      <p:pic>
        <p:nvPicPr>
          <p:cNvPr id="2050" name="Picture 2" descr="C:\Users\Administrator\Desktop\2021-06-21_1043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2" y="2564904"/>
            <a:ext cx="62769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626" y="1757441"/>
            <a:ext cx="5874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Hát kết </a:t>
            </a:r>
            <a:r>
              <a:rPr lang="en-US" sz="3600" smtClean="0">
                <a:solidFill>
                  <a:srgbClr val="FF0000"/>
                </a:solidFill>
              </a:rPr>
              <a:t>hợp vận </a:t>
            </a:r>
            <a:r>
              <a:rPr lang="en-US" sz="3600">
                <a:solidFill>
                  <a:srgbClr val="FF0000"/>
                </a:solidFill>
              </a:rPr>
              <a:t>động </a:t>
            </a:r>
            <a:r>
              <a:rPr lang="en-US" sz="3600" smtClean="0">
                <a:solidFill>
                  <a:srgbClr val="FF0000"/>
                </a:solidFill>
              </a:rPr>
              <a:t>cơ thể</a:t>
            </a:r>
            <a:endParaRPr lang="en-US"/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06" y="566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65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207</Words>
  <Application>Microsoft Office PowerPoint</Application>
  <PresentationFormat>On-screen Show (4:3)</PresentationFormat>
  <Paragraphs>21</Paragraphs>
  <Slides>9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</cp:lastModifiedBy>
  <cp:revision>113</cp:revision>
  <dcterms:created xsi:type="dcterms:W3CDTF">2021-06-20T03:25:41Z</dcterms:created>
  <dcterms:modified xsi:type="dcterms:W3CDTF">2023-06-07T15:49:51Z</dcterms:modified>
</cp:coreProperties>
</file>