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8" r:id="rId5"/>
    <p:sldId id="281" r:id="rId6"/>
    <p:sldId id="274" r:id="rId7"/>
    <p:sldId id="285" r:id="rId8"/>
    <p:sldId id="275" r:id="rId9"/>
    <p:sldId id="276" r:id="rId10"/>
    <p:sldId id="283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8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90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56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0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8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51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72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47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73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jpg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4020" y="2784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1663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Ứng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dụng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tấu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3288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6046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" y="617640"/>
            <a:ext cx="1257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31" y="3062221"/>
            <a:ext cx="642619" cy="733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6" y="3024470"/>
            <a:ext cx="642619" cy="73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66" y="3062219"/>
            <a:ext cx="642619" cy="73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0" y="3057215"/>
            <a:ext cx="642619" cy="73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8" y="3062220"/>
            <a:ext cx="642619" cy="73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6" y="3062221"/>
            <a:ext cx="642619" cy="733565"/>
          </a:xfrm>
          <a:prstGeom prst="rect">
            <a:avLst/>
          </a:prstGeom>
        </p:spPr>
      </p:pic>
      <p:pic>
        <p:nvPicPr>
          <p:cNvPr id="14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6396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3288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6046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" y="617640"/>
            <a:ext cx="1257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511" y="44752"/>
            <a:ext cx="845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/>
                <a:ea typeface="MS Mincho"/>
              </a:rPr>
              <a:t>Vận dụng hát kết hợp </a:t>
            </a:r>
            <a:r>
              <a:rPr lang="pt-BR" sz="2800" dirty="0">
                <a:solidFill>
                  <a:schemeClr val="bg1"/>
                </a:solidFill>
                <a:latin typeface="Times New Roman"/>
                <a:ea typeface="MS Mincho"/>
              </a:rPr>
              <a:t>vận động cơ thể 1 trong 3 cách sau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836716"/>
            <a:ext cx="8352928" cy="12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1919246"/>
            <a:ext cx="7272808" cy="2880320"/>
          </a:xfrm>
          <a:prstGeom prst="rect">
            <a:avLst/>
          </a:prstGeom>
        </p:spPr>
      </p:pic>
      <p:pic>
        <p:nvPicPr>
          <p:cNvPr id="10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5808" y="3054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3288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6046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" y="617640"/>
            <a:ext cx="1257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360" y="223393"/>
            <a:ext cx="273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dụng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771525"/>
            <a:ext cx="84249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636912"/>
            <a:ext cx="4824536" cy="2304256"/>
          </a:xfrm>
          <a:prstGeom prst="rect">
            <a:avLst/>
          </a:prstGeom>
        </p:spPr>
      </p:pic>
      <p:pic>
        <p:nvPicPr>
          <p:cNvPr id="13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3484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174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Nội</a:t>
            </a:r>
            <a:r>
              <a:rPr lang="en-US" sz="3200" b="1" dirty="0">
                <a:solidFill>
                  <a:schemeClr val="bg1"/>
                </a:solidFill>
              </a:rPr>
              <a:t> dung 2: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Đọc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</a:t>
            </a:r>
            <a:r>
              <a:rPr lang="en-US" sz="3200" b="1" dirty="0">
                <a:solidFill>
                  <a:schemeClr val="bg1"/>
                </a:solidFill>
              </a:rPr>
              <a:t> 4(</a:t>
            </a:r>
            <a:r>
              <a:rPr lang="en-US" sz="3200" b="1" dirty="0" err="1">
                <a:solidFill>
                  <a:schemeClr val="bg1"/>
                </a:solidFill>
              </a:rPr>
              <a:t>cũ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tđn</a:t>
            </a:r>
            <a:r>
              <a:rPr lang="en-US" sz="3200" b="1" dirty="0">
                <a:solidFill>
                  <a:schemeClr val="bg1"/>
                </a:solidFill>
              </a:rPr>
              <a:t> 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164"/>
            <a:ext cx="9144000" cy="491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" y="2432213"/>
            <a:ext cx="104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105405"/>
            <a:ext cx="104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5100" y="539388"/>
            <a:ext cx="29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HĐ: TÌM HIỂU-KHÁM PHÁ</a:t>
            </a:r>
          </a:p>
        </p:txBody>
      </p:sp>
      <p:pic>
        <p:nvPicPr>
          <p:cNvPr id="11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8220" y="182261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56" y="1741714"/>
            <a:ext cx="1056901" cy="5116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501" y="797934"/>
            <a:ext cx="664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 GV HD HS </a:t>
            </a:r>
            <a:r>
              <a:rPr lang="en-US" sz="2800" b="1" dirty="0" err="1">
                <a:solidFill>
                  <a:srgbClr val="FF0000"/>
                </a:solidFill>
              </a:rPr>
              <a:t>luyện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luyện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tấu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6" y="1478529"/>
            <a:ext cx="7097486" cy="4557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196" y="656048"/>
            <a:ext cx="910691" cy="17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0800" cy="47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8738" y="914400"/>
            <a:ext cx="4882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- GV </a:t>
            </a:r>
            <a:r>
              <a:rPr lang="en-US" sz="4000" i="1" dirty="0" err="1">
                <a:solidFill>
                  <a:srgbClr val="FF0000"/>
                </a:solidFill>
              </a:rPr>
              <a:t>dạy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đọc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từng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câu</a:t>
            </a:r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1988459"/>
            <a:ext cx="4484915" cy="23222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2564825"/>
            <a:ext cx="147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2742" y="4676917"/>
            <a:ext cx="1011425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0469" y="23446"/>
            <a:ext cx="39524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HĐ: LUYỆN TẬP-THỰC HÀNH</a:t>
            </a:r>
          </a:p>
        </p:txBody>
      </p:sp>
    </p:spTree>
    <p:extLst>
      <p:ext uri="{BB962C8B-B14F-4D97-AF65-F5344CB8AC3E}">
        <p14:creationId xmlns:p14="http://schemas.microsoft.com/office/powerpoint/2010/main" val="32355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51080" y="4107519"/>
            <a:ext cx="2034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5" y="1643489"/>
            <a:ext cx="5279572" cy="1854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7904" y="4107519"/>
            <a:ext cx="84317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5916" y="5517232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20688"/>
            <a:ext cx="7272807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4" y="494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KHỞI ĐỘNG</a:t>
            </a:r>
          </a:p>
        </p:txBody>
      </p:sp>
      <p:pic>
        <p:nvPicPr>
          <p:cNvPr id="6" name="Picture 5" descr="C:\Users\Administrator\Desktop\hqdefa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2664296" cy="26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1" y="191683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giai</a:t>
            </a:r>
            <a:r>
              <a:rPr lang="en-US" sz="2800" dirty="0"/>
              <a:t> </a:t>
            </a:r>
            <a:r>
              <a:rPr lang="en-US" sz="2800" dirty="0" err="1"/>
              <a:t>điệu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,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6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86390"/>
            <a:ext cx="9143999" cy="4471610"/>
          </a:xfrm>
          <a:prstGeom prst="rect">
            <a:avLst/>
          </a:prstGeom>
        </p:spPr>
      </p:pic>
      <p:pic>
        <p:nvPicPr>
          <p:cNvPr id="5" name="Picture 4" descr="C:\Users\Administrator\Desktop\hqdefa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87"/>
            <a:ext cx="2339752" cy="2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0" y="145285"/>
            <a:ext cx="2430128" cy="2010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1" y="58402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TIẾT: 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30" y="1807888"/>
            <a:ext cx="3275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YÊU KHÚC HÁT DÂN 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2879" y="1191913"/>
            <a:ext cx="615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ÔN BÀI HÁT: HÁT MỪNG GÕ ĐỆM TIẾT TẤU PHÙ HỢP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5895" y="51975"/>
            <a:ext cx="6268107" cy="210358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ÂM NHẠC LỚP 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3968" y="1592026"/>
            <a:ext cx="344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Tập đọc nhạc: TĐN số 6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50" y="1124748"/>
            <a:ext cx="5859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lớp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8" y="692699"/>
            <a:ext cx="262959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918" y="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HĐ: THỰC HÀNH LUYỆN TẬP</a:t>
            </a:r>
          </a:p>
        </p:txBody>
      </p:sp>
      <p:pic>
        <p:nvPicPr>
          <p:cNvPr id="3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2080" y="1919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534" y="1741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NHÓM 1 HÁT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50" y="26064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NHÓM 2 HÁT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201" y="1196752"/>
            <a:ext cx="32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Cùng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múa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náo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r>
              <a:rPr lang="en-US" b="1" dirty="0" err="1">
                <a:solidFill>
                  <a:schemeClr val="bg1"/>
                </a:solidFill>
              </a:rPr>
              <a:t>tiếng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1967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Mừng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đất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nước</a:t>
            </a:r>
            <a:r>
              <a:rPr lang="en-US" sz="2000" b="1" dirty="0">
                <a:solidFill>
                  <a:schemeClr val="bg1"/>
                </a:solidFill>
              </a:rPr>
              <a:t>…</a:t>
            </a:r>
            <a:r>
              <a:rPr lang="en-US" sz="2000" b="1" dirty="0" err="1">
                <a:solidFill>
                  <a:schemeClr val="bg1"/>
                </a:solidFill>
              </a:rPr>
              <a:t>hòa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bình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42" y="2204864"/>
            <a:ext cx="32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Mừng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Tây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Nguyên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r>
              <a:rPr lang="en-US" b="1" dirty="0" err="1">
                <a:solidFill>
                  <a:schemeClr val="bg1"/>
                </a:solidFill>
              </a:rPr>
              <a:t>ấm</a:t>
            </a:r>
            <a:r>
              <a:rPr lang="en-US" b="1" dirty="0">
                <a:solidFill>
                  <a:schemeClr val="bg1"/>
                </a:solidFill>
              </a:rPr>
              <a:t> 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3891" y="2389530"/>
            <a:ext cx="32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Nổi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tiếng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trống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r>
              <a:rPr lang="en-US" b="1" dirty="0" err="1">
                <a:solidFill>
                  <a:schemeClr val="bg1"/>
                </a:solidFill>
              </a:rPr>
              <a:t>chào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mừng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6" y="3068960"/>
            <a:ext cx="134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Tốp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1" y="443711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Hát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lại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lần</a:t>
            </a:r>
            <a:r>
              <a:rPr lang="en-US" sz="4400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2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68" y="4132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77117">
            <a:off x="3216216" y="3482314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nhịp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306896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129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8" y="2004196"/>
            <a:ext cx="526635" cy="578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20" y="2004196"/>
            <a:ext cx="526635" cy="578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41" y="2004196"/>
            <a:ext cx="526635" cy="578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86" y="2060848"/>
            <a:ext cx="526635" cy="578808"/>
          </a:xfrm>
          <a:prstGeom prst="rect">
            <a:avLst/>
          </a:prstGeom>
        </p:spPr>
      </p:pic>
      <p:pic>
        <p:nvPicPr>
          <p:cNvPr id="3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8405" y="4675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3068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277117">
            <a:off x="3216216" y="3482314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60648"/>
            <a:ext cx="8352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07" y="2060848"/>
            <a:ext cx="512834" cy="585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16" y="2076682"/>
            <a:ext cx="512834" cy="585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10" y="2278388"/>
            <a:ext cx="512834" cy="585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8" y="2072942"/>
            <a:ext cx="512834" cy="585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2072942"/>
            <a:ext cx="512834" cy="585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076682"/>
            <a:ext cx="512834" cy="585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04" y="2017696"/>
            <a:ext cx="512834" cy="585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2017696"/>
            <a:ext cx="512834" cy="585412"/>
          </a:xfrm>
          <a:prstGeom prst="rect">
            <a:avLst/>
          </a:prstGeom>
        </p:spPr>
      </p:pic>
      <p:pic>
        <p:nvPicPr>
          <p:cNvPr id="3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61189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TỔ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TỔ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71" y="2276876"/>
            <a:ext cx="30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đệm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theo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nhịp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30" y="2386363"/>
            <a:ext cx="30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đệm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theo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phách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- Karaoke HD - HÁT MỪNG - Âm Nhạc Lớp 5 --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451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3562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HĐ: VẬN DỤNG-SÁNG TẠO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2493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9" y="3429000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CA" sz="4000" dirty="0" err="1"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CA" sz="4000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vi-VN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đen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đen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vi-VN" sz="2000" dirty="0">
                <a:latin typeface="Times New Roman"/>
                <a:ea typeface="Times New Roman"/>
                <a:cs typeface="Times New Roman"/>
              </a:rPr>
              <a:t>đen</a:t>
            </a:r>
            <a:endParaRPr lang="en-US" sz="20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3998" y="4293096"/>
            <a:ext cx="10118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Gõ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3288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6046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" y="617640"/>
            <a:ext cx="1257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0" y="4360971"/>
            <a:ext cx="642619" cy="73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0" y="4360970"/>
            <a:ext cx="642619" cy="733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2" y="4367922"/>
            <a:ext cx="642619" cy="733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30" y="79241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HD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gõ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theo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tấu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3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244</Words>
  <Application>Microsoft Office PowerPoint</Application>
  <PresentationFormat>On-screen Show (4:3)</PresentationFormat>
  <Paragraphs>53</Paragraphs>
  <Slides>20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</cp:lastModifiedBy>
  <cp:revision>88</cp:revision>
  <dcterms:created xsi:type="dcterms:W3CDTF">2021-05-09T14:16:54Z</dcterms:created>
  <dcterms:modified xsi:type="dcterms:W3CDTF">2023-06-02T13:48:17Z</dcterms:modified>
</cp:coreProperties>
</file>