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20"/>
  </p:notesMasterIdLst>
  <p:sldIdLst>
    <p:sldId id="256" r:id="rId5"/>
    <p:sldId id="281" r:id="rId6"/>
    <p:sldId id="301" r:id="rId7"/>
    <p:sldId id="302" r:id="rId8"/>
    <p:sldId id="303" r:id="rId9"/>
    <p:sldId id="305" r:id="rId10"/>
    <p:sldId id="306" r:id="rId11"/>
    <p:sldId id="298" r:id="rId12"/>
    <p:sldId id="299" r:id="rId13"/>
    <p:sldId id="300" r:id="rId14"/>
    <p:sldId id="307" r:id="rId15"/>
    <p:sldId id="308" r:id="rId16"/>
    <p:sldId id="309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9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6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5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53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59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5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4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00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7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60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3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52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79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07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74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52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4417783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18" y="4798758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633" y="764704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5" y="620688"/>
            <a:ext cx="7512051" cy="5190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-273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816604"/>
            <a:ext cx="504056" cy="408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16682"/>
            <a:ext cx="504056" cy="408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0" y="3816682"/>
            <a:ext cx="504056" cy="40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3816682"/>
            <a:ext cx="504056" cy="408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16682"/>
            <a:ext cx="504056" cy="408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4" y="3828402"/>
            <a:ext cx="504056" cy="408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9336"/>
            <a:ext cx="504056" cy="408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64" y="3816682"/>
            <a:ext cx="504056" cy="408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06" y="5811136"/>
            <a:ext cx="504056" cy="408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0" y="5821928"/>
            <a:ext cx="504056" cy="4085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6" y="5845708"/>
            <a:ext cx="504056" cy="4085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9" y="5782643"/>
            <a:ext cx="504056" cy="4085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33" y="5800267"/>
            <a:ext cx="504056" cy="4085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5986904"/>
            <a:ext cx="504056" cy="4085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17658"/>
            <a:ext cx="504056" cy="4085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800191"/>
            <a:ext cx="504056" cy="4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4417783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18" y="4798758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6248400"/>
            <a:ext cx="4572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9807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8" y="2204864"/>
            <a:ext cx="1905000" cy="190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97" y="2361661"/>
            <a:ext cx="1377248" cy="159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4132"/>
            <a:ext cx="1377248" cy="15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58" y="4452275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408" y="4833256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61" y="836712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7344816" cy="5106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81" y="3717031"/>
            <a:ext cx="365657" cy="365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02638"/>
            <a:ext cx="328906" cy="38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1"/>
            <a:ext cx="328906" cy="38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94186"/>
            <a:ext cx="365657" cy="365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41781"/>
            <a:ext cx="328906" cy="38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65013"/>
            <a:ext cx="328906" cy="38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33255"/>
            <a:ext cx="365657" cy="365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1" y="5733256"/>
            <a:ext cx="365657" cy="365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62" y="5695605"/>
            <a:ext cx="328906" cy="38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0" y="5733255"/>
            <a:ext cx="328906" cy="38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5" y="5733256"/>
            <a:ext cx="328906" cy="380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27" y="5718862"/>
            <a:ext cx="328906" cy="380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3568" y="-448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844824"/>
            <a:ext cx="30243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5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đệm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2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âm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sắc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894337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1: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24128" y="784192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860032" y="1703246"/>
            <a:ext cx="34563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5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vận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bộ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3223764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3: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940152" y="3212976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4: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97423" y="4365104"/>
            <a:ext cx="314252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6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đệm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2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âm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sắc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4348819"/>
            <a:ext cx="34563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6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vận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bộ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2486" y="37252"/>
            <a:ext cx="31820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a typeface="Calibri"/>
                <a:cs typeface="Times New Roman"/>
              </a:rPr>
              <a:t>HĐ: VẬN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DỤNG-SÁNG</a:t>
            </a:r>
            <a:r>
              <a:rPr lang="en-US" b="1" dirty="0">
                <a:solidFill>
                  <a:schemeClr val="bg1"/>
                </a:solidFill>
                <a:ea typeface="Calibri"/>
                <a:cs typeface="Times New Roman"/>
              </a:rPr>
              <a:t> TẠO</a:t>
            </a:r>
          </a:p>
        </p:txBody>
      </p:sp>
    </p:spTree>
    <p:extLst>
      <p:ext uri="{BB962C8B-B14F-4D97-AF65-F5344CB8AC3E}">
        <p14:creationId xmlns:p14="http://schemas.microsoft.com/office/powerpoint/2010/main" val="62006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" y="5044280"/>
            <a:ext cx="2385120" cy="1813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05126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 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2" y="6488668"/>
            <a:ext cx="298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 HỒ KÍNH YÊU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9955" y="-24925"/>
            <a:ext cx="6624736" cy="215238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 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959037" y="1589793"/>
            <a:ext cx="340599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Ôn TĐN số 5, 6.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" y="2289823"/>
            <a:ext cx="4234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Gõ đệm cho bài TĐN</a:t>
            </a:r>
            <a:r>
              <a:rPr lang="nl-NL" sz="32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3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14300" y="-30088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GV HD HS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20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4850" y="3386141"/>
            <a:ext cx="114300" cy="85725"/>
          </a:xfrm>
          <a:prstGeom prst="rect">
            <a:avLst/>
          </a:prstGeom>
        </p:spPr>
      </p:pic>
      <p:pic>
        <p:nvPicPr>
          <p:cNvPr id="3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36" y="1047131"/>
            <a:ext cx="7168896" cy="389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04713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Nội</a:t>
            </a:r>
            <a:r>
              <a:rPr lang="en-US" dirty="0"/>
              <a:t> dung 1: </a:t>
            </a:r>
            <a:r>
              <a:rPr lang="en-US" dirty="0" err="1"/>
              <a:t>ôn</a:t>
            </a:r>
            <a:r>
              <a:rPr lang="en-US" dirty="0"/>
              <a:t> TĐN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101486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HĐ: THỰC HÀNH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599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856" y="2059780"/>
            <a:ext cx="242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nghép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21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GV HD HS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nghép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1196752"/>
            <a:ext cx="6260184" cy="41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189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836711"/>
            <a:ext cx="8424936" cy="460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422506" cy="30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4006"/>
            <a:ext cx="422506" cy="307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0897"/>
            <a:ext cx="422506" cy="307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42" y="4365104"/>
            <a:ext cx="422506" cy="307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65104"/>
            <a:ext cx="422506" cy="307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83" y="4430897"/>
            <a:ext cx="422506" cy="307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31074"/>
            <a:ext cx="422506" cy="307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3" y="3356992"/>
            <a:ext cx="422506" cy="307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77" y="3354006"/>
            <a:ext cx="422506" cy="307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4006"/>
            <a:ext cx="422506" cy="307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30" y="3356992"/>
            <a:ext cx="422506" cy="307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0" y="4342797"/>
            <a:ext cx="422506" cy="307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4006"/>
            <a:ext cx="422506" cy="3077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83" y="3364170"/>
            <a:ext cx="422506" cy="307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96867"/>
            <a:ext cx="422506" cy="3077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26" y="4477297"/>
            <a:ext cx="422506" cy="3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8189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19" y="1960631"/>
            <a:ext cx="1648174" cy="19044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99" y="2531797"/>
            <a:ext cx="975762" cy="1333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9167"/>
            <a:ext cx="888285" cy="11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-448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P4 TDN5 NAM CAH SAO 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18739"/>
            <a:ext cx="8496944" cy="5590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270847" cy="357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68" y="3516527"/>
            <a:ext cx="290680" cy="397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3" y="3573016"/>
            <a:ext cx="294852" cy="34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31" y="4797152"/>
            <a:ext cx="290680" cy="397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77159"/>
            <a:ext cx="290680" cy="397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98095"/>
            <a:ext cx="290680" cy="397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43813"/>
            <a:ext cx="270847" cy="357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70847" cy="357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4" y="3548475"/>
            <a:ext cx="270847" cy="357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4" y="4804922"/>
            <a:ext cx="294852" cy="340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43813"/>
            <a:ext cx="294852" cy="34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87728"/>
            <a:ext cx="294852" cy="3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3492491"/>
            <a:ext cx="1056901" cy="2890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79" y="0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199" y="656054"/>
            <a:ext cx="910691" cy="1750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6" y="1463041"/>
            <a:ext cx="5852926" cy="4919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9209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HĐ: THỰC HÀNH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8483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3" y="3962408"/>
            <a:ext cx="1056901" cy="240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2030" y="4343380"/>
            <a:ext cx="1077686" cy="2024744"/>
          </a:xfrm>
          <a:prstGeom prst="rect">
            <a:avLst/>
          </a:prstGeom>
        </p:spPr>
      </p:pic>
      <p:pic>
        <p:nvPicPr>
          <p:cNvPr id="6" name="CA BAI TDN6 CHU BO D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783" y="1085990"/>
            <a:ext cx="457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2" y="1596571"/>
            <a:ext cx="5551714" cy="460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379" y="519353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GV HD HS đọc nhạc nhẩm 1 lần sau đó đọc vài lần cho đúng cao độ, tiết tấu</a:t>
            </a:r>
          </a:p>
        </p:txBody>
      </p:sp>
    </p:spTree>
    <p:extLst>
      <p:ext uri="{BB962C8B-B14F-4D97-AF65-F5344CB8AC3E}">
        <p14:creationId xmlns:p14="http://schemas.microsoft.com/office/powerpoint/2010/main" val="21396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241</Words>
  <Application>Microsoft Office PowerPoint</Application>
  <PresentationFormat>On-screen Show (4:3)</PresentationFormat>
  <Paragraphs>31</Paragraphs>
  <Slides>15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</cp:lastModifiedBy>
  <cp:revision>102</cp:revision>
  <dcterms:created xsi:type="dcterms:W3CDTF">2021-05-09T14:16:54Z</dcterms:created>
  <dcterms:modified xsi:type="dcterms:W3CDTF">2023-06-02T14:40:12Z</dcterms:modified>
</cp:coreProperties>
</file>