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525" r:id="rId2"/>
    <p:sldId id="526" r:id="rId3"/>
    <p:sldId id="527" r:id="rId4"/>
    <p:sldId id="528" r:id="rId5"/>
    <p:sldId id="530" r:id="rId6"/>
    <p:sldId id="529" r:id="rId7"/>
    <p:sldId id="532" r:id="rId8"/>
    <p:sldId id="535" r:id="rId9"/>
    <p:sldId id="536" r:id="rId10"/>
    <p:sldId id="537" r:id="rId11"/>
    <p:sldId id="534" r:id="rId12"/>
  </p:sldIdLst>
  <p:sldSz cx="12192000" cy="6858000"/>
  <p:notesSz cx="6858000" cy="9144000"/>
  <p:embeddedFontLst>
    <p:embeddedFont>
      <p:font typeface="Calibri Light" pitchFamily="34" charset="0"/>
      <p:regular r:id="rId14"/>
      <p: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>
        <p:scale>
          <a:sx n="74" d="100"/>
          <a:sy n="74" d="100"/>
        </p:scale>
        <p:origin x="-582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348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362604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762" y="362603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4" y="2358091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253316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8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093" y="4480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</a:rPr>
              <a:t>Củng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cố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dặn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dò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nêu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giáo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4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(KTBC)</a:t>
            </a: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0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MẾN YÊU</a:t>
            </a: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0066"/>
                </a:solidFill>
              </a:rPr>
              <a:t>CHỦ ĐỀ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6525" y="1357641"/>
            <a:ext cx="635654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tấu: Hòa tấu 2 nhạc cụ gõ đệm cho bài hát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8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4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thưc</a:t>
            </a:r>
            <a:endParaRPr lang="en-US" sz="44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015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đáp-đồng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CẢ LỚP: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5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HD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081" y="3650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4084</TotalTime>
  <Words>279</Words>
  <Application>Microsoft Office PowerPoint</Application>
  <PresentationFormat>Custom</PresentationFormat>
  <Paragraphs>42</Paragraphs>
  <Slides>11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</cp:lastModifiedBy>
  <cp:revision>579</cp:revision>
  <dcterms:created xsi:type="dcterms:W3CDTF">2020-08-30T12:35:12Z</dcterms:created>
  <dcterms:modified xsi:type="dcterms:W3CDTF">2023-06-02T15:20:20Z</dcterms:modified>
</cp:coreProperties>
</file>