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4" r:id="rId3"/>
    <p:sldId id="383" r:id="rId4"/>
    <p:sldId id="292" r:id="rId5"/>
    <p:sldId id="446" r:id="rId6"/>
    <p:sldId id="450" r:id="rId7"/>
    <p:sldId id="447" r:id="rId8"/>
    <p:sldId id="448" r:id="rId9"/>
    <p:sldId id="449" r:id="rId10"/>
    <p:sldId id="334" r:id="rId11"/>
    <p:sldId id="306" r:id="rId12"/>
    <p:sldId id="335" r:id="rId13"/>
    <p:sldId id="451" r:id="rId14"/>
    <p:sldId id="419" r:id="rId15"/>
    <p:sldId id="452" r:id="rId16"/>
    <p:sldId id="453" r:id="rId17"/>
    <p:sldId id="454" r:id="rId18"/>
    <p:sldId id="455" r:id="rId19"/>
    <p:sldId id="396" r:id="rId20"/>
    <p:sldId id="433" r:id="rId21"/>
    <p:sldId id="456" r:id="rId22"/>
    <p:sldId id="457" r:id="rId23"/>
    <p:sldId id="338" r:id="rId24"/>
    <p:sldId id="458" r:id="rId25"/>
    <p:sldId id="445" r:id="rId26"/>
    <p:sldId id="331" r:id="rId27"/>
    <p:sldId id="295" r:id="rId28"/>
    <p:sldId id="370" r:id="rId29"/>
    <p:sldId id="3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BBE931"/>
    <a:srgbClr val="FE0072"/>
    <a:srgbClr val="FF999A"/>
    <a:srgbClr val="FEBBF0"/>
    <a:srgbClr val="34BEDB"/>
    <a:srgbClr val="DEB0B0"/>
    <a:srgbClr val="F4F325"/>
    <a:srgbClr val="A94141"/>
    <a:srgbClr val="CC0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99" autoAdjust="0"/>
    <p:restoredTop sz="90199" autoAdjust="0"/>
  </p:normalViewPr>
  <p:slideViewPr>
    <p:cSldViewPr snapToGrid="0">
      <p:cViewPr varScale="1">
        <p:scale>
          <a:sx n="60" d="100"/>
          <a:sy n="60" d="100"/>
        </p:scale>
        <p:origin x="-90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08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5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70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73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75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one by one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22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0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 to lead to </a:t>
            </a:r>
            <a:r>
              <a:rPr lang="en-US" dirty="0" err="1"/>
              <a:t>diffferent</a:t>
            </a:r>
            <a:r>
              <a:rPr lang="en-US" dirty="0"/>
              <a:t>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2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83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13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25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svg"/><Relationship Id="rId18" Type="http://schemas.openxmlformats.org/officeDocument/2006/relationships/slide" Target="slide16.xml"/><Relationship Id="rId3" Type="http://schemas.openxmlformats.org/officeDocument/2006/relationships/image" Target="../media/image26.jpeg"/><Relationship Id="rId7" Type="http://schemas.openxmlformats.org/officeDocument/2006/relationships/image" Target="../media/image40.svg"/><Relationship Id="rId12" Type="http://schemas.openxmlformats.org/officeDocument/2006/relationships/image" Target="../media/image31.png"/><Relationship Id="rId17" Type="http://schemas.openxmlformats.org/officeDocument/2006/relationships/slide" Target="slide15.xml"/><Relationship Id="rId2" Type="http://schemas.openxmlformats.org/officeDocument/2006/relationships/notesSlide" Target="../notesSlides/notesSlide6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30.png"/><Relationship Id="rId19" Type="http://schemas.openxmlformats.org/officeDocument/2006/relationships/slide" Target="slide17.xml"/><Relationship Id="rId4" Type="http://schemas.openxmlformats.org/officeDocument/2006/relationships/image" Target="../media/image27.png"/><Relationship Id="rId9" Type="http://schemas.openxmlformats.org/officeDocument/2006/relationships/image" Target="../media/image42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10" Type="http://schemas.openxmlformats.org/officeDocument/2006/relationships/image" Target="../media/image54.sv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3.xml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svg"/><Relationship Id="rId10" Type="http://schemas.microsoft.com/office/2007/relationships/hdphoto" Target="../media/hdphoto5.wdp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en-US" sz="4800" b="1" dirty="0" smtClean="0">
                <a:solidFill>
                  <a:srgbClr val="00B050"/>
                </a:solidFill>
              </a:rPr>
              <a:t>3.3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7835" y="252248"/>
            <a:ext cx="4776951" cy="977462"/>
          </a:xfrm>
          <a:prstGeom prst="roundRect">
            <a:avLst/>
          </a:prstGeom>
          <a:solidFill>
            <a:srgbClr val="F4F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709470F4-A39C-B74E-BC03-0B96D7430EAB}"/>
              </a:ext>
            </a:extLst>
          </p:cNvPr>
          <p:cNvSpPr/>
          <p:nvPr/>
        </p:nvSpPr>
        <p:spPr>
          <a:xfrm>
            <a:off x="2032111" y="28556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8B8B546C-DF93-3B50-5B66-9A9C80B7798C}"/>
              </a:ext>
            </a:extLst>
          </p:cNvPr>
          <p:cNvSpPr/>
          <p:nvPr/>
        </p:nvSpPr>
        <p:spPr>
          <a:xfrm>
            <a:off x="5468210" y="3039485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A840BD54-A9ED-D38C-F0C8-39A84F540A7B}"/>
              </a:ext>
            </a:extLst>
          </p:cNvPr>
          <p:cNvSpPr/>
          <p:nvPr/>
        </p:nvSpPr>
        <p:spPr>
          <a:xfrm>
            <a:off x="2169837" y="4174664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2D4F8A6F-974B-ABDF-F1B1-F34ADD676D43}"/>
              </a:ext>
            </a:extLst>
          </p:cNvPr>
          <p:cNvSpPr/>
          <p:nvPr/>
        </p:nvSpPr>
        <p:spPr>
          <a:xfrm>
            <a:off x="5605936" y="4358517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4298" y="372541"/>
            <a:ext cx="8134067" cy="576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8507" y="267172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24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946C510-B5AE-0BF7-56D1-E0556551B7A6}"/>
              </a:ext>
            </a:extLst>
          </p:cNvPr>
          <p:cNvSpPr/>
          <p:nvPr/>
        </p:nvSpPr>
        <p:spPr>
          <a:xfrm>
            <a:off x="0" y="379242"/>
            <a:ext cx="12165567" cy="60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alm tree">
            <a:extLst>
              <a:ext uri="{FF2B5EF4-FFF2-40B4-BE49-F238E27FC236}">
                <a16:creationId xmlns:a16="http://schemas.microsoft.com/office/drawing/2014/main" xmlns="" id="{3F358AF4-F3D7-AC45-17C9-371B850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14133" y="3680212"/>
            <a:ext cx="2057760" cy="2057760"/>
          </a:xfrm>
          <a:prstGeom prst="rect">
            <a:avLst/>
          </a:prstGeom>
        </p:spPr>
      </p:pic>
      <p:sp>
        <p:nvSpPr>
          <p:cNvPr id="53" name="Graphic 51" descr="Palm tree">
            <a:extLst>
              <a:ext uri="{FF2B5EF4-FFF2-40B4-BE49-F238E27FC236}">
                <a16:creationId xmlns:a16="http://schemas.microsoft.com/office/drawing/2014/main" xmlns="" id="{46B01F4F-251D-C1E6-2017-3B50E23C1E7A}"/>
              </a:ext>
            </a:extLst>
          </p:cNvPr>
          <p:cNvSpPr/>
          <p:nvPr/>
        </p:nvSpPr>
        <p:spPr>
          <a:xfrm>
            <a:off x="9522399" y="2534856"/>
            <a:ext cx="2223473" cy="3145335"/>
          </a:xfrm>
          <a:custGeom>
            <a:avLst/>
            <a:gdLst>
              <a:gd name="connsiteX0" fmla="*/ 1920699 w 1922228"/>
              <a:gd name="connsiteY0" fmla="*/ 887716 h 2487651"/>
              <a:gd name="connsiteX1" fmla="*/ 1525243 w 1922228"/>
              <a:gd name="connsiteY1" fmla="*/ 344341 h 2487651"/>
              <a:gd name="connsiteX2" fmla="*/ 999981 w 1922228"/>
              <a:gd name="connsiteY2" fmla="*/ 522447 h 2487651"/>
              <a:gd name="connsiteX3" fmla="*/ 921493 w 1922228"/>
              <a:gd name="connsiteY3" fmla="*/ 72654 h 2487651"/>
              <a:gd name="connsiteX4" fmla="*/ 369062 w 1922228"/>
              <a:gd name="connsiteY4" fmla="*/ 21335 h 2487651"/>
              <a:gd name="connsiteX5" fmla="*/ 363025 w 1922228"/>
              <a:gd name="connsiteY5" fmla="*/ 78692 h 2487651"/>
              <a:gd name="connsiteX6" fmla="*/ 809800 w 1922228"/>
              <a:gd name="connsiteY6" fmla="*/ 359435 h 2487651"/>
              <a:gd name="connsiteX7" fmla="*/ 317744 w 1922228"/>
              <a:gd name="connsiteY7" fmla="*/ 311135 h 2487651"/>
              <a:gd name="connsiteX8" fmla="*/ 3794 w 1922228"/>
              <a:gd name="connsiteY8" fmla="*/ 715647 h 2487651"/>
              <a:gd name="connsiteX9" fmla="*/ 46057 w 1922228"/>
              <a:gd name="connsiteY9" fmla="*/ 754891 h 2487651"/>
              <a:gd name="connsiteX10" fmla="*/ 535094 w 1922228"/>
              <a:gd name="connsiteY10" fmla="*/ 552635 h 2487651"/>
              <a:gd name="connsiteX11" fmla="*/ 347931 w 1922228"/>
              <a:gd name="connsiteY11" fmla="*/ 733760 h 2487651"/>
              <a:gd name="connsiteX12" fmla="*/ 296613 w 1922228"/>
              <a:gd name="connsiteY12" fmla="*/ 1189590 h 2487651"/>
              <a:gd name="connsiteX13" fmla="*/ 353969 w 1922228"/>
              <a:gd name="connsiteY13" fmla="*/ 1198647 h 2487651"/>
              <a:gd name="connsiteX14" fmla="*/ 595469 w 1922228"/>
              <a:gd name="connsiteY14" fmla="*/ 845453 h 2487651"/>
              <a:gd name="connsiteX15" fmla="*/ 586412 w 1922228"/>
              <a:gd name="connsiteY15" fmla="*/ 887716 h 2487651"/>
              <a:gd name="connsiteX16" fmla="*/ 707162 w 1922228"/>
              <a:gd name="connsiteY16" fmla="*/ 1008466 h 2487651"/>
              <a:gd name="connsiteX17" fmla="*/ 782631 w 1922228"/>
              <a:gd name="connsiteY17" fmla="*/ 981297 h 2487651"/>
              <a:gd name="connsiteX18" fmla="*/ 661881 w 1922228"/>
              <a:gd name="connsiteY18" fmla="*/ 2427277 h 2487651"/>
              <a:gd name="connsiteX19" fmla="*/ 722256 w 1922228"/>
              <a:gd name="connsiteY19" fmla="*/ 2487652 h 2487651"/>
              <a:gd name="connsiteX20" fmla="*/ 921493 w 1922228"/>
              <a:gd name="connsiteY20" fmla="*/ 2487652 h 2487651"/>
              <a:gd name="connsiteX21" fmla="*/ 981868 w 1922228"/>
              <a:gd name="connsiteY21" fmla="*/ 2415202 h 2487651"/>
              <a:gd name="connsiteX22" fmla="*/ 969793 w 1922228"/>
              <a:gd name="connsiteY22" fmla="*/ 975259 h 2487651"/>
              <a:gd name="connsiteX23" fmla="*/ 1075449 w 1922228"/>
              <a:gd name="connsiteY23" fmla="*/ 1035634 h 2487651"/>
              <a:gd name="connsiteX24" fmla="*/ 1196199 w 1922228"/>
              <a:gd name="connsiteY24" fmla="*/ 914885 h 2487651"/>
              <a:gd name="connsiteX25" fmla="*/ 1193180 w 1922228"/>
              <a:gd name="connsiteY25" fmla="*/ 890734 h 2487651"/>
              <a:gd name="connsiteX26" fmla="*/ 1380343 w 1922228"/>
              <a:gd name="connsiteY26" fmla="*/ 1337509 h 2487651"/>
              <a:gd name="connsiteX27" fmla="*/ 1434680 w 1922228"/>
              <a:gd name="connsiteY27" fmla="*/ 1337509 h 2487651"/>
              <a:gd name="connsiteX28" fmla="*/ 1464868 w 1922228"/>
              <a:gd name="connsiteY28" fmla="*/ 794135 h 2487651"/>
              <a:gd name="connsiteX29" fmla="*/ 1241480 w 1922228"/>
              <a:gd name="connsiteY29" fmla="*/ 585841 h 2487651"/>
              <a:gd name="connsiteX30" fmla="*/ 1875417 w 1922228"/>
              <a:gd name="connsiteY30" fmla="*/ 917903 h 2487651"/>
              <a:gd name="connsiteX31" fmla="*/ 1920699 w 1922228"/>
              <a:gd name="connsiteY31" fmla="*/ 887716 h 24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22228" h="2487651">
                <a:moveTo>
                  <a:pt x="1920699" y="887716"/>
                </a:moveTo>
                <a:cubicBezTo>
                  <a:pt x="1869380" y="730741"/>
                  <a:pt x="1742592" y="425847"/>
                  <a:pt x="1525243" y="344341"/>
                </a:cubicBezTo>
                <a:cubicBezTo>
                  <a:pt x="1277705" y="253779"/>
                  <a:pt x="1060356" y="459054"/>
                  <a:pt x="999981" y="522447"/>
                </a:cubicBezTo>
                <a:cubicBezTo>
                  <a:pt x="1039224" y="440941"/>
                  <a:pt x="1117712" y="226610"/>
                  <a:pt x="921493" y="72654"/>
                </a:cubicBezTo>
                <a:cubicBezTo>
                  <a:pt x="794706" y="-26965"/>
                  <a:pt x="523019" y="-2815"/>
                  <a:pt x="369062" y="21335"/>
                </a:cubicBezTo>
                <a:cubicBezTo>
                  <a:pt x="338875" y="27373"/>
                  <a:pt x="332838" y="66617"/>
                  <a:pt x="363025" y="78692"/>
                </a:cubicBezTo>
                <a:cubicBezTo>
                  <a:pt x="471700" y="120954"/>
                  <a:pt x="646787" y="208498"/>
                  <a:pt x="809800" y="359435"/>
                </a:cubicBezTo>
                <a:cubicBezTo>
                  <a:pt x="686031" y="265854"/>
                  <a:pt x="513962" y="202460"/>
                  <a:pt x="317744" y="311135"/>
                </a:cubicBezTo>
                <a:cubicBezTo>
                  <a:pt x="184919" y="386604"/>
                  <a:pt x="67188" y="588860"/>
                  <a:pt x="3794" y="715647"/>
                </a:cubicBezTo>
                <a:cubicBezTo>
                  <a:pt x="-11300" y="742816"/>
                  <a:pt x="21907" y="769985"/>
                  <a:pt x="46057" y="754891"/>
                </a:cubicBezTo>
                <a:cubicBezTo>
                  <a:pt x="145675" y="688478"/>
                  <a:pt x="320763" y="588860"/>
                  <a:pt x="535094" y="552635"/>
                </a:cubicBezTo>
                <a:cubicBezTo>
                  <a:pt x="465662" y="585841"/>
                  <a:pt x="399250" y="640178"/>
                  <a:pt x="347931" y="733760"/>
                </a:cubicBezTo>
                <a:cubicBezTo>
                  <a:pt x="275481" y="863566"/>
                  <a:pt x="281519" y="1062803"/>
                  <a:pt x="296613" y="1189590"/>
                </a:cubicBezTo>
                <a:cubicBezTo>
                  <a:pt x="299631" y="1219778"/>
                  <a:pt x="341894" y="1225815"/>
                  <a:pt x="353969" y="1198647"/>
                </a:cubicBezTo>
                <a:cubicBezTo>
                  <a:pt x="393213" y="1105066"/>
                  <a:pt x="468681" y="966203"/>
                  <a:pt x="595469" y="845453"/>
                </a:cubicBezTo>
                <a:cubicBezTo>
                  <a:pt x="589431" y="857528"/>
                  <a:pt x="586412" y="872622"/>
                  <a:pt x="586412" y="887716"/>
                </a:cubicBezTo>
                <a:cubicBezTo>
                  <a:pt x="586412" y="954128"/>
                  <a:pt x="640750" y="1008466"/>
                  <a:pt x="707162" y="1008466"/>
                </a:cubicBezTo>
                <a:cubicBezTo>
                  <a:pt x="734331" y="1008466"/>
                  <a:pt x="761500" y="999409"/>
                  <a:pt x="782631" y="981297"/>
                </a:cubicBezTo>
                <a:cubicBezTo>
                  <a:pt x="670937" y="1503540"/>
                  <a:pt x="661881" y="2222002"/>
                  <a:pt x="661881" y="2427277"/>
                </a:cubicBezTo>
                <a:cubicBezTo>
                  <a:pt x="661881" y="2460483"/>
                  <a:pt x="689050" y="2487652"/>
                  <a:pt x="722256" y="2487652"/>
                </a:cubicBezTo>
                <a:lnTo>
                  <a:pt x="921493" y="2487652"/>
                </a:lnTo>
                <a:cubicBezTo>
                  <a:pt x="957718" y="2487652"/>
                  <a:pt x="987906" y="2454446"/>
                  <a:pt x="981868" y="2415202"/>
                </a:cubicBezTo>
                <a:cubicBezTo>
                  <a:pt x="915456" y="2052952"/>
                  <a:pt x="858099" y="1509578"/>
                  <a:pt x="969793" y="975259"/>
                </a:cubicBezTo>
                <a:cubicBezTo>
                  <a:pt x="990924" y="1011484"/>
                  <a:pt x="1030168" y="1035634"/>
                  <a:pt x="1075449" y="1035634"/>
                </a:cubicBezTo>
                <a:cubicBezTo>
                  <a:pt x="1141862" y="1035634"/>
                  <a:pt x="1196199" y="981297"/>
                  <a:pt x="1196199" y="914885"/>
                </a:cubicBezTo>
                <a:cubicBezTo>
                  <a:pt x="1196199" y="905828"/>
                  <a:pt x="1196199" y="899791"/>
                  <a:pt x="1193180" y="890734"/>
                </a:cubicBezTo>
                <a:cubicBezTo>
                  <a:pt x="1322987" y="1077897"/>
                  <a:pt x="1341099" y="1249965"/>
                  <a:pt x="1380343" y="1337509"/>
                </a:cubicBezTo>
                <a:cubicBezTo>
                  <a:pt x="1392418" y="1361659"/>
                  <a:pt x="1425624" y="1361659"/>
                  <a:pt x="1434680" y="1337509"/>
                </a:cubicBezTo>
                <a:cubicBezTo>
                  <a:pt x="1479961" y="1231853"/>
                  <a:pt x="1552411" y="1008466"/>
                  <a:pt x="1464868" y="794135"/>
                </a:cubicBezTo>
                <a:cubicBezTo>
                  <a:pt x="1422605" y="688478"/>
                  <a:pt x="1335062" y="625085"/>
                  <a:pt x="1241480" y="585841"/>
                </a:cubicBezTo>
                <a:cubicBezTo>
                  <a:pt x="1513168" y="667347"/>
                  <a:pt x="1757686" y="830359"/>
                  <a:pt x="1875417" y="917903"/>
                </a:cubicBezTo>
                <a:cubicBezTo>
                  <a:pt x="1896548" y="939034"/>
                  <a:pt x="1929755" y="914885"/>
                  <a:pt x="1920699" y="887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 descr="Cloud">
            <a:extLst>
              <a:ext uri="{FF2B5EF4-FFF2-40B4-BE49-F238E27FC236}">
                <a16:creationId xmlns:a16="http://schemas.microsoft.com/office/drawing/2014/main" xmlns="" id="{9FE587CB-C258-DC4C-59F4-6D6BED61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3980" y="1438623"/>
            <a:ext cx="1302401" cy="1302401"/>
          </a:xfrm>
          <a:prstGeom prst="rect">
            <a:avLst/>
          </a:prstGeom>
        </p:spPr>
      </p:pic>
      <p:pic>
        <p:nvPicPr>
          <p:cNvPr id="39" name="Graphic 38" descr="Cloud">
            <a:extLst>
              <a:ext uri="{FF2B5EF4-FFF2-40B4-BE49-F238E27FC236}">
                <a16:creationId xmlns:a16="http://schemas.microsoft.com/office/drawing/2014/main" xmlns="" id="{C138B402-0312-8D19-09C7-5C964177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7235" y="1154634"/>
            <a:ext cx="2025505" cy="2025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8FC3130-F162-1DCF-CC4C-9BCEC82869A9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Let’s go to the beach!</a:t>
            </a:r>
          </a:p>
        </p:txBody>
      </p:sp>
      <p:sp>
        <p:nvSpPr>
          <p:cNvPr id="29" name="Graphic 14" descr="Beach umbrella">
            <a:extLst>
              <a:ext uri="{FF2B5EF4-FFF2-40B4-BE49-F238E27FC236}">
                <a16:creationId xmlns:a16="http://schemas.microsoft.com/office/drawing/2014/main" xmlns="" id="{91CD2C37-B25C-4EC0-852C-B094642FB3C8}"/>
              </a:ext>
            </a:extLst>
          </p:cNvPr>
          <p:cNvSpPr/>
          <p:nvPr/>
        </p:nvSpPr>
        <p:spPr>
          <a:xfrm rot="815030">
            <a:off x="2471831" y="4652956"/>
            <a:ext cx="1184086" cy="1243374"/>
          </a:xfrm>
          <a:custGeom>
            <a:avLst/>
            <a:gdLst>
              <a:gd name="connsiteX0" fmla="*/ 397501 w 870269"/>
              <a:gd name="connsiteY0" fmla="*/ 397501 h 869025"/>
              <a:gd name="connsiteX1" fmla="*/ 339027 w 870269"/>
              <a:gd name="connsiteY1" fmla="*/ 479613 h 869025"/>
              <a:gd name="connsiteX2" fmla="*/ 187243 w 870269"/>
              <a:gd name="connsiteY2" fmla="*/ 222079 h 869025"/>
              <a:gd name="connsiteX3" fmla="*/ 204661 w 870269"/>
              <a:gd name="connsiteY3" fmla="*/ 203417 h 869025"/>
              <a:gd name="connsiteX4" fmla="*/ 223323 w 870269"/>
              <a:gd name="connsiteY4" fmla="*/ 185999 h 869025"/>
              <a:gd name="connsiteX5" fmla="*/ 480857 w 870269"/>
              <a:gd name="connsiteY5" fmla="*/ 339027 h 869025"/>
              <a:gd name="connsiteX6" fmla="*/ 397501 w 870269"/>
              <a:gd name="connsiteY6" fmla="*/ 397501 h 869025"/>
              <a:gd name="connsiteX7" fmla="*/ 198440 w 870269"/>
              <a:gd name="connsiteY7" fmla="*/ 620200 h 869025"/>
              <a:gd name="connsiteX8" fmla="*/ 116328 w 870269"/>
              <a:gd name="connsiteY8" fmla="*/ 678674 h 869025"/>
              <a:gd name="connsiteX9" fmla="*/ 113840 w 870269"/>
              <a:gd name="connsiteY9" fmla="*/ 681162 h 869025"/>
              <a:gd name="connsiteX10" fmla="*/ 141210 w 870269"/>
              <a:gd name="connsiteY10" fmla="*/ 281797 h 869025"/>
              <a:gd name="connsiteX11" fmla="*/ 198440 w 870269"/>
              <a:gd name="connsiteY11" fmla="*/ 620200 h 869025"/>
              <a:gd name="connsiteX12" fmla="*/ 198440 w 870269"/>
              <a:gd name="connsiteY12" fmla="*/ 620200 h 869025"/>
              <a:gd name="connsiteX13" fmla="*/ 682406 w 870269"/>
              <a:gd name="connsiteY13" fmla="*/ 112595 h 869025"/>
              <a:gd name="connsiteX14" fmla="*/ 679918 w 870269"/>
              <a:gd name="connsiteY14" fmla="*/ 115084 h 869025"/>
              <a:gd name="connsiteX15" fmla="*/ 621444 w 870269"/>
              <a:gd name="connsiteY15" fmla="*/ 197196 h 869025"/>
              <a:gd name="connsiteX16" fmla="*/ 621444 w 870269"/>
              <a:gd name="connsiteY16" fmla="*/ 197196 h 869025"/>
              <a:gd name="connsiteX17" fmla="*/ 283041 w 870269"/>
              <a:gd name="connsiteY17" fmla="*/ 139966 h 869025"/>
              <a:gd name="connsiteX18" fmla="*/ 682406 w 870269"/>
              <a:gd name="connsiteY18" fmla="*/ 112595 h 869025"/>
              <a:gd name="connsiteX19" fmla="*/ 859072 w 870269"/>
              <a:gd name="connsiteY19" fmla="*/ 805575 h 869025"/>
              <a:gd name="connsiteX20" fmla="*/ 485834 w 870269"/>
              <a:gd name="connsiteY20" fmla="*/ 432336 h 869025"/>
              <a:gd name="connsiteX21" fmla="*/ 478369 w 870269"/>
              <a:gd name="connsiteY21" fmla="*/ 426116 h 869025"/>
              <a:gd name="connsiteX22" fmla="*/ 539331 w 870269"/>
              <a:gd name="connsiteY22" fmla="*/ 398745 h 869025"/>
              <a:gd name="connsiteX23" fmla="*/ 590341 w 870269"/>
              <a:gd name="connsiteY23" fmla="*/ 309168 h 869025"/>
              <a:gd name="connsiteX24" fmla="*/ 679918 w 870269"/>
              <a:gd name="connsiteY24" fmla="*/ 258158 h 869025"/>
              <a:gd name="connsiteX25" fmla="*/ 730927 w 870269"/>
              <a:gd name="connsiteY25" fmla="*/ 168581 h 869025"/>
              <a:gd name="connsiteX26" fmla="*/ 819260 w 870269"/>
              <a:gd name="connsiteY26" fmla="*/ 117572 h 869025"/>
              <a:gd name="connsiteX27" fmla="*/ 185999 w 870269"/>
              <a:gd name="connsiteY27" fmla="*/ 117572 h 869025"/>
              <a:gd name="connsiteX28" fmla="*/ 123793 w 870269"/>
              <a:gd name="connsiteY28" fmla="*/ 123793 h 869025"/>
              <a:gd name="connsiteX29" fmla="*/ 117572 w 870269"/>
              <a:gd name="connsiteY29" fmla="*/ 185999 h 869025"/>
              <a:gd name="connsiteX30" fmla="*/ 117572 w 870269"/>
              <a:gd name="connsiteY30" fmla="*/ 820504 h 869025"/>
              <a:gd name="connsiteX31" fmla="*/ 168581 w 870269"/>
              <a:gd name="connsiteY31" fmla="*/ 732171 h 869025"/>
              <a:gd name="connsiteX32" fmla="*/ 258158 w 870269"/>
              <a:gd name="connsiteY32" fmla="*/ 681162 h 869025"/>
              <a:gd name="connsiteX33" fmla="*/ 309168 w 870269"/>
              <a:gd name="connsiteY33" fmla="*/ 591585 h 869025"/>
              <a:gd name="connsiteX34" fmla="*/ 398745 w 870269"/>
              <a:gd name="connsiteY34" fmla="*/ 540576 h 869025"/>
              <a:gd name="connsiteX35" fmla="*/ 427360 w 870269"/>
              <a:gd name="connsiteY35" fmla="*/ 477125 h 869025"/>
              <a:gd name="connsiteX36" fmla="*/ 433581 w 870269"/>
              <a:gd name="connsiteY36" fmla="*/ 484590 h 869025"/>
              <a:gd name="connsiteX37" fmla="*/ 806819 w 870269"/>
              <a:gd name="connsiteY37" fmla="*/ 857828 h 869025"/>
              <a:gd name="connsiteX38" fmla="*/ 832946 w 870269"/>
              <a:gd name="connsiteY38" fmla="*/ 869025 h 869025"/>
              <a:gd name="connsiteX39" fmla="*/ 859072 w 870269"/>
              <a:gd name="connsiteY39" fmla="*/ 857828 h 869025"/>
              <a:gd name="connsiteX40" fmla="*/ 859072 w 870269"/>
              <a:gd name="connsiteY40" fmla="*/ 805575 h 8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70269" h="869025">
                <a:moveTo>
                  <a:pt x="397501" y="397501"/>
                </a:moveTo>
                <a:cubicBezTo>
                  <a:pt x="371374" y="423628"/>
                  <a:pt x="351468" y="452242"/>
                  <a:pt x="339027" y="479613"/>
                </a:cubicBezTo>
                <a:cubicBezTo>
                  <a:pt x="246961" y="370130"/>
                  <a:pt x="188487" y="273088"/>
                  <a:pt x="187243" y="222079"/>
                </a:cubicBezTo>
                <a:cubicBezTo>
                  <a:pt x="192220" y="215858"/>
                  <a:pt x="198440" y="209637"/>
                  <a:pt x="204661" y="203417"/>
                </a:cubicBezTo>
                <a:cubicBezTo>
                  <a:pt x="210882" y="197196"/>
                  <a:pt x="217102" y="192220"/>
                  <a:pt x="223323" y="185999"/>
                </a:cubicBezTo>
                <a:cubicBezTo>
                  <a:pt x="273088" y="188487"/>
                  <a:pt x="370130" y="245717"/>
                  <a:pt x="480857" y="339027"/>
                </a:cubicBezTo>
                <a:cubicBezTo>
                  <a:pt x="452242" y="351468"/>
                  <a:pt x="423627" y="371374"/>
                  <a:pt x="397501" y="397501"/>
                </a:cubicBezTo>
                <a:close/>
                <a:moveTo>
                  <a:pt x="198440" y="620200"/>
                </a:moveTo>
                <a:cubicBezTo>
                  <a:pt x="169825" y="632641"/>
                  <a:pt x="142455" y="652547"/>
                  <a:pt x="116328" y="678674"/>
                </a:cubicBezTo>
                <a:cubicBezTo>
                  <a:pt x="115084" y="679918"/>
                  <a:pt x="115084" y="679918"/>
                  <a:pt x="113840" y="681162"/>
                </a:cubicBezTo>
                <a:cubicBezTo>
                  <a:pt x="54121" y="556749"/>
                  <a:pt x="64074" y="404966"/>
                  <a:pt x="141210" y="281797"/>
                </a:cubicBezTo>
                <a:cubicBezTo>
                  <a:pt x="107619" y="378839"/>
                  <a:pt x="130013" y="503252"/>
                  <a:pt x="198440" y="620200"/>
                </a:cubicBezTo>
                <a:lnTo>
                  <a:pt x="198440" y="620200"/>
                </a:lnTo>
                <a:close/>
                <a:moveTo>
                  <a:pt x="682406" y="112595"/>
                </a:moveTo>
                <a:cubicBezTo>
                  <a:pt x="681162" y="113840"/>
                  <a:pt x="681162" y="113840"/>
                  <a:pt x="679918" y="115084"/>
                </a:cubicBezTo>
                <a:cubicBezTo>
                  <a:pt x="653791" y="141210"/>
                  <a:pt x="633885" y="169825"/>
                  <a:pt x="621444" y="197196"/>
                </a:cubicBezTo>
                <a:lnTo>
                  <a:pt x="621444" y="197196"/>
                </a:lnTo>
                <a:cubicBezTo>
                  <a:pt x="504496" y="128769"/>
                  <a:pt x="378839" y="106375"/>
                  <a:pt x="283041" y="139966"/>
                </a:cubicBezTo>
                <a:cubicBezTo>
                  <a:pt x="406210" y="62830"/>
                  <a:pt x="557993" y="52877"/>
                  <a:pt x="682406" y="112595"/>
                </a:cubicBezTo>
                <a:close/>
                <a:moveTo>
                  <a:pt x="859072" y="805575"/>
                </a:moveTo>
                <a:lnTo>
                  <a:pt x="485834" y="432336"/>
                </a:lnTo>
                <a:cubicBezTo>
                  <a:pt x="483346" y="429848"/>
                  <a:pt x="480857" y="428604"/>
                  <a:pt x="478369" y="426116"/>
                </a:cubicBezTo>
                <a:cubicBezTo>
                  <a:pt x="500763" y="409942"/>
                  <a:pt x="523158" y="399989"/>
                  <a:pt x="539331" y="398745"/>
                </a:cubicBezTo>
                <a:cubicBezTo>
                  <a:pt x="540576" y="373862"/>
                  <a:pt x="560482" y="340271"/>
                  <a:pt x="590341" y="309168"/>
                </a:cubicBezTo>
                <a:cubicBezTo>
                  <a:pt x="621444" y="278065"/>
                  <a:pt x="655035" y="259403"/>
                  <a:pt x="679918" y="258158"/>
                </a:cubicBezTo>
                <a:cubicBezTo>
                  <a:pt x="681162" y="233276"/>
                  <a:pt x="701068" y="199684"/>
                  <a:pt x="730927" y="168581"/>
                </a:cubicBezTo>
                <a:cubicBezTo>
                  <a:pt x="760786" y="138722"/>
                  <a:pt x="795622" y="120060"/>
                  <a:pt x="819260" y="117572"/>
                </a:cubicBezTo>
                <a:cubicBezTo>
                  <a:pt x="645082" y="-40432"/>
                  <a:pt x="375107" y="-37944"/>
                  <a:pt x="185999" y="117572"/>
                </a:cubicBezTo>
                <a:cubicBezTo>
                  <a:pt x="167337" y="105131"/>
                  <a:pt x="141210" y="107619"/>
                  <a:pt x="123793" y="123793"/>
                </a:cubicBezTo>
                <a:cubicBezTo>
                  <a:pt x="107619" y="139966"/>
                  <a:pt x="105131" y="166093"/>
                  <a:pt x="117572" y="185999"/>
                </a:cubicBezTo>
                <a:cubicBezTo>
                  <a:pt x="-37944" y="375106"/>
                  <a:pt x="-40432" y="645082"/>
                  <a:pt x="117572" y="820504"/>
                </a:cubicBezTo>
                <a:cubicBezTo>
                  <a:pt x="120060" y="795622"/>
                  <a:pt x="138722" y="762030"/>
                  <a:pt x="168581" y="732171"/>
                </a:cubicBezTo>
                <a:cubicBezTo>
                  <a:pt x="199684" y="701068"/>
                  <a:pt x="233276" y="682406"/>
                  <a:pt x="258158" y="681162"/>
                </a:cubicBezTo>
                <a:cubicBezTo>
                  <a:pt x="259403" y="656279"/>
                  <a:pt x="279309" y="622688"/>
                  <a:pt x="309168" y="591585"/>
                </a:cubicBezTo>
                <a:cubicBezTo>
                  <a:pt x="340271" y="560482"/>
                  <a:pt x="373862" y="541820"/>
                  <a:pt x="398745" y="540576"/>
                </a:cubicBezTo>
                <a:cubicBezTo>
                  <a:pt x="399989" y="523158"/>
                  <a:pt x="409942" y="500763"/>
                  <a:pt x="427360" y="477125"/>
                </a:cubicBezTo>
                <a:cubicBezTo>
                  <a:pt x="428604" y="479613"/>
                  <a:pt x="431092" y="482102"/>
                  <a:pt x="433581" y="484590"/>
                </a:cubicBezTo>
                <a:lnTo>
                  <a:pt x="806819" y="857828"/>
                </a:lnTo>
                <a:cubicBezTo>
                  <a:pt x="814284" y="865293"/>
                  <a:pt x="824237" y="869025"/>
                  <a:pt x="832946" y="869025"/>
                </a:cubicBezTo>
                <a:cubicBezTo>
                  <a:pt x="841655" y="869025"/>
                  <a:pt x="851608" y="865293"/>
                  <a:pt x="859072" y="857828"/>
                </a:cubicBezTo>
                <a:cubicBezTo>
                  <a:pt x="874002" y="844143"/>
                  <a:pt x="874002" y="819260"/>
                  <a:pt x="859072" y="805575"/>
                </a:cubicBezTo>
                <a:close/>
              </a:path>
            </a:pathLst>
          </a:custGeom>
          <a:solidFill>
            <a:srgbClr val="FF999A"/>
          </a:solidFill>
          <a:ln w="12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 descr="Beach ball">
            <a:extLst>
              <a:ext uri="{FF2B5EF4-FFF2-40B4-BE49-F238E27FC236}">
                <a16:creationId xmlns:a16="http://schemas.microsoft.com/office/drawing/2014/main" xmlns="" id="{662404D2-7CC6-0C08-FDCC-9B53727AB324}"/>
              </a:ext>
            </a:extLst>
          </p:cNvPr>
          <p:cNvSpPr/>
          <p:nvPr/>
        </p:nvSpPr>
        <p:spPr>
          <a:xfrm>
            <a:off x="1069480" y="3544317"/>
            <a:ext cx="977196" cy="954534"/>
          </a:xfrm>
          <a:custGeom>
            <a:avLst/>
            <a:gdLst>
              <a:gd name="connsiteX0" fmla="*/ 477203 w 723900"/>
              <a:gd name="connsiteY0" fmla="*/ 643890 h 723900"/>
              <a:gd name="connsiteX1" fmla="*/ 504825 w 723900"/>
              <a:gd name="connsiteY1" fmla="*/ 447675 h 723900"/>
              <a:gd name="connsiteX2" fmla="*/ 493395 w 723900"/>
              <a:gd name="connsiteY2" fmla="*/ 321945 h 723900"/>
              <a:gd name="connsiteX3" fmla="*/ 551498 w 723900"/>
              <a:gd name="connsiteY3" fmla="*/ 261938 h 723900"/>
              <a:gd name="connsiteX4" fmla="*/ 659130 w 723900"/>
              <a:gd name="connsiteY4" fmla="*/ 295275 h 723900"/>
              <a:gd name="connsiteX5" fmla="*/ 666750 w 723900"/>
              <a:gd name="connsiteY5" fmla="*/ 362903 h 723900"/>
              <a:gd name="connsiteX6" fmla="*/ 477203 w 723900"/>
              <a:gd name="connsiteY6" fmla="*/ 643890 h 723900"/>
              <a:gd name="connsiteX7" fmla="*/ 79057 w 723900"/>
              <a:gd name="connsiteY7" fmla="*/ 248602 h 723900"/>
              <a:gd name="connsiteX8" fmla="*/ 285750 w 723900"/>
              <a:gd name="connsiteY8" fmla="*/ 228600 h 723900"/>
              <a:gd name="connsiteX9" fmla="*/ 401003 w 723900"/>
              <a:gd name="connsiteY9" fmla="*/ 235268 h 723900"/>
              <a:gd name="connsiteX10" fmla="*/ 400050 w 723900"/>
              <a:gd name="connsiteY10" fmla="*/ 247650 h 723900"/>
              <a:gd name="connsiteX11" fmla="*/ 426720 w 723900"/>
              <a:gd name="connsiteY11" fmla="*/ 304800 h 723900"/>
              <a:gd name="connsiteX12" fmla="*/ 137160 w 723900"/>
              <a:gd name="connsiteY12" fmla="*/ 566738 h 723900"/>
              <a:gd name="connsiteX13" fmla="*/ 57150 w 723900"/>
              <a:gd name="connsiteY13" fmla="*/ 361950 h 723900"/>
              <a:gd name="connsiteX14" fmla="*/ 79057 w 723900"/>
              <a:gd name="connsiteY14" fmla="*/ 248602 h 723900"/>
              <a:gd name="connsiteX15" fmla="*/ 476250 w 723900"/>
              <a:gd name="connsiteY15" fmla="*/ 285750 h 723900"/>
              <a:gd name="connsiteX16" fmla="*/ 438150 w 723900"/>
              <a:gd name="connsiteY16" fmla="*/ 247650 h 723900"/>
              <a:gd name="connsiteX17" fmla="*/ 476250 w 723900"/>
              <a:gd name="connsiteY17" fmla="*/ 209550 h 723900"/>
              <a:gd name="connsiteX18" fmla="*/ 514350 w 723900"/>
              <a:gd name="connsiteY18" fmla="*/ 247650 h 723900"/>
              <a:gd name="connsiteX19" fmla="*/ 476250 w 723900"/>
              <a:gd name="connsiteY19" fmla="*/ 285750 h 723900"/>
              <a:gd name="connsiteX20" fmla="*/ 583883 w 723900"/>
              <a:gd name="connsiteY20" fmla="*/ 153353 h 723900"/>
              <a:gd name="connsiteX21" fmla="*/ 531495 w 723900"/>
              <a:gd name="connsiteY21" fmla="*/ 195263 h 723900"/>
              <a:gd name="connsiteX22" fmla="*/ 476250 w 723900"/>
              <a:gd name="connsiteY22" fmla="*/ 171450 h 723900"/>
              <a:gd name="connsiteX23" fmla="*/ 451485 w 723900"/>
              <a:gd name="connsiteY23" fmla="*/ 175260 h 723900"/>
              <a:gd name="connsiteX24" fmla="*/ 390525 w 723900"/>
              <a:gd name="connsiteY24" fmla="*/ 58103 h 723900"/>
              <a:gd name="connsiteX25" fmla="*/ 583883 w 723900"/>
              <a:gd name="connsiteY25" fmla="*/ 153353 h 723900"/>
              <a:gd name="connsiteX26" fmla="*/ 361950 w 723900"/>
              <a:gd name="connsiteY26" fmla="*/ 0 h 723900"/>
              <a:gd name="connsiteX27" fmla="*/ 0 w 723900"/>
              <a:gd name="connsiteY27" fmla="*/ 361950 h 723900"/>
              <a:gd name="connsiteX28" fmla="*/ 361950 w 723900"/>
              <a:gd name="connsiteY28" fmla="*/ 723900 h 723900"/>
              <a:gd name="connsiteX29" fmla="*/ 723900 w 723900"/>
              <a:gd name="connsiteY29" fmla="*/ 361950 h 723900"/>
              <a:gd name="connsiteX30" fmla="*/ 361950 w 723900"/>
              <a:gd name="connsiteY30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0" h="723900">
                <a:moveTo>
                  <a:pt x="477203" y="643890"/>
                </a:moveTo>
                <a:cubicBezTo>
                  <a:pt x="495300" y="581025"/>
                  <a:pt x="504825" y="515303"/>
                  <a:pt x="504825" y="447675"/>
                </a:cubicBezTo>
                <a:cubicBezTo>
                  <a:pt x="504825" y="404813"/>
                  <a:pt x="501015" y="362903"/>
                  <a:pt x="493395" y="321945"/>
                </a:cubicBezTo>
                <a:cubicBezTo>
                  <a:pt x="522923" y="315278"/>
                  <a:pt x="545783" y="291465"/>
                  <a:pt x="551498" y="261938"/>
                </a:cubicBezTo>
                <a:cubicBezTo>
                  <a:pt x="588645" y="271463"/>
                  <a:pt x="624840" y="281940"/>
                  <a:pt x="659130" y="295275"/>
                </a:cubicBezTo>
                <a:cubicBezTo>
                  <a:pt x="663893" y="317183"/>
                  <a:pt x="666750" y="339090"/>
                  <a:pt x="666750" y="362903"/>
                </a:cubicBezTo>
                <a:cubicBezTo>
                  <a:pt x="666750" y="488633"/>
                  <a:pt x="588645" y="598170"/>
                  <a:pt x="477203" y="643890"/>
                </a:cubicBezTo>
                <a:close/>
                <a:moveTo>
                  <a:pt x="79057" y="248602"/>
                </a:moveTo>
                <a:cubicBezTo>
                  <a:pt x="145733" y="235268"/>
                  <a:pt x="215265" y="228600"/>
                  <a:pt x="285750" y="228600"/>
                </a:cubicBezTo>
                <a:cubicBezTo>
                  <a:pt x="324803" y="228600"/>
                  <a:pt x="362903" y="230505"/>
                  <a:pt x="401003" y="235268"/>
                </a:cubicBezTo>
                <a:cubicBezTo>
                  <a:pt x="400050" y="239077"/>
                  <a:pt x="400050" y="242888"/>
                  <a:pt x="400050" y="247650"/>
                </a:cubicBezTo>
                <a:cubicBezTo>
                  <a:pt x="400050" y="270510"/>
                  <a:pt x="410528" y="291465"/>
                  <a:pt x="426720" y="304800"/>
                </a:cubicBezTo>
                <a:cubicBezTo>
                  <a:pt x="341948" y="404813"/>
                  <a:pt x="244793" y="492443"/>
                  <a:pt x="137160" y="566738"/>
                </a:cubicBezTo>
                <a:cubicBezTo>
                  <a:pt x="87630" y="512445"/>
                  <a:pt x="57150" y="441008"/>
                  <a:pt x="57150" y="361950"/>
                </a:cubicBezTo>
                <a:cubicBezTo>
                  <a:pt x="57150" y="321945"/>
                  <a:pt x="64770" y="283845"/>
                  <a:pt x="79057" y="248602"/>
                </a:cubicBezTo>
                <a:close/>
                <a:moveTo>
                  <a:pt x="476250" y="285750"/>
                </a:moveTo>
                <a:cubicBezTo>
                  <a:pt x="455295" y="285750"/>
                  <a:pt x="438150" y="268605"/>
                  <a:pt x="438150" y="247650"/>
                </a:cubicBezTo>
                <a:cubicBezTo>
                  <a:pt x="438150" y="226695"/>
                  <a:pt x="455295" y="209550"/>
                  <a:pt x="476250" y="209550"/>
                </a:cubicBezTo>
                <a:cubicBezTo>
                  <a:pt x="497205" y="209550"/>
                  <a:pt x="514350" y="226695"/>
                  <a:pt x="514350" y="247650"/>
                </a:cubicBezTo>
                <a:cubicBezTo>
                  <a:pt x="514350" y="268605"/>
                  <a:pt x="497205" y="285750"/>
                  <a:pt x="476250" y="285750"/>
                </a:cubicBezTo>
                <a:close/>
                <a:moveTo>
                  <a:pt x="583883" y="153353"/>
                </a:moveTo>
                <a:cubicBezTo>
                  <a:pt x="565785" y="166688"/>
                  <a:pt x="548640" y="180975"/>
                  <a:pt x="531495" y="195263"/>
                </a:cubicBezTo>
                <a:cubicBezTo>
                  <a:pt x="517208" y="180975"/>
                  <a:pt x="498158" y="171450"/>
                  <a:pt x="476250" y="171450"/>
                </a:cubicBezTo>
                <a:cubicBezTo>
                  <a:pt x="467678" y="171450"/>
                  <a:pt x="459105" y="173355"/>
                  <a:pt x="451485" y="175260"/>
                </a:cubicBezTo>
                <a:cubicBezTo>
                  <a:pt x="434340" y="134303"/>
                  <a:pt x="414338" y="95250"/>
                  <a:pt x="390525" y="58103"/>
                </a:cubicBezTo>
                <a:cubicBezTo>
                  <a:pt x="466725" y="65723"/>
                  <a:pt x="534353" y="100965"/>
                  <a:pt x="583883" y="153353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rgbClr val="FEBB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 descr="Life ring">
            <a:extLst>
              <a:ext uri="{FF2B5EF4-FFF2-40B4-BE49-F238E27FC236}">
                <a16:creationId xmlns:a16="http://schemas.microsoft.com/office/drawing/2014/main" xmlns="" id="{F5B31663-844D-4AAE-B057-DEC1EF481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24846" y="4618709"/>
            <a:ext cx="1302402" cy="130240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CB4AF70-CDF3-9EC4-32F8-B679648C56EC}"/>
              </a:ext>
            </a:extLst>
          </p:cNvPr>
          <p:cNvSpPr/>
          <p:nvPr/>
        </p:nvSpPr>
        <p:spPr>
          <a:xfrm>
            <a:off x="24917" y="608649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06E71F4-0036-B173-34F2-BED94361DB4A}"/>
              </a:ext>
            </a:extLst>
          </p:cNvPr>
          <p:cNvSpPr/>
          <p:nvPr/>
        </p:nvSpPr>
        <p:spPr>
          <a:xfrm>
            <a:off x="26433" y="4158596"/>
            <a:ext cx="3064790" cy="1790891"/>
          </a:xfrm>
          <a:custGeom>
            <a:avLst/>
            <a:gdLst>
              <a:gd name="connsiteX0" fmla="*/ 2746014 w 2890617"/>
              <a:gd name="connsiteY0" fmla="*/ 1540005 h 1790891"/>
              <a:gd name="connsiteX1" fmla="*/ 2529110 w 2890617"/>
              <a:gd name="connsiteY1" fmla="*/ 1494094 h 1790891"/>
              <a:gd name="connsiteX2" fmla="*/ 2312205 w 2890617"/>
              <a:gd name="connsiteY2" fmla="*/ 1540005 h 1790891"/>
              <a:gd name="connsiteX3" fmla="*/ 2167602 w 2890617"/>
              <a:gd name="connsiteY3" fmla="*/ 1573987 h 1790891"/>
              <a:gd name="connsiteX4" fmla="*/ 2022998 w 2890617"/>
              <a:gd name="connsiteY4" fmla="*/ 1540005 h 1790891"/>
              <a:gd name="connsiteX5" fmla="*/ 1945997 w 2890617"/>
              <a:gd name="connsiteY5" fmla="*/ 1515423 h 1790891"/>
              <a:gd name="connsiteX6" fmla="*/ 1512188 w 2890617"/>
              <a:gd name="connsiteY6" fmla="*/ 889291 h 1790891"/>
              <a:gd name="connsiteX7" fmla="*/ 1841160 w 2890617"/>
              <a:gd name="connsiteY7" fmla="*/ 477533 h 1790891"/>
              <a:gd name="connsiteX8" fmla="*/ 2245687 w 2890617"/>
              <a:gd name="connsiteY8" fmla="*/ 778669 h 1790891"/>
              <a:gd name="connsiteX9" fmla="*/ 2312205 w 2890617"/>
              <a:gd name="connsiteY9" fmla="*/ 832173 h 1790891"/>
              <a:gd name="connsiteX10" fmla="*/ 2356670 w 2890617"/>
              <a:gd name="connsiteY10" fmla="*/ 808675 h 1790891"/>
              <a:gd name="connsiteX11" fmla="*/ 2370046 w 2890617"/>
              <a:gd name="connsiteY11" fmla="*/ 760594 h 1790891"/>
              <a:gd name="connsiteX12" fmla="*/ 1372284 w 2890617"/>
              <a:gd name="connsiteY12" fmla="*/ 5404 h 1790891"/>
              <a:gd name="connsiteX13" fmla="*/ 610225 w 2890617"/>
              <a:gd name="connsiteY13" fmla="*/ 511515 h 1790891"/>
              <a:gd name="connsiteX14" fmla="*/ 518402 w 2890617"/>
              <a:gd name="connsiteY14" fmla="*/ 634789 h 1790891"/>
              <a:gd name="connsiteX15" fmla="*/ 0 w 2890617"/>
              <a:gd name="connsiteY15" fmla="*/ 1203080 h 1790891"/>
              <a:gd name="connsiteX16" fmla="*/ 0 w 2890617"/>
              <a:gd name="connsiteY16" fmla="*/ 1790892 h 1790891"/>
              <a:gd name="connsiteX17" fmla="*/ 216905 w 2890617"/>
              <a:gd name="connsiteY17" fmla="*/ 1744980 h 1790891"/>
              <a:gd name="connsiteX18" fmla="*/ 361508 w 2890617"/>
              <a:gd name="connsiteY18" fmla="*/ 1708829 h 1790891"/>
              <a:gd name="connsiteX19" fmla="*/ 506111 w 2890617"/>
              <a:gd name="connsiteY19" fmla="*/ 1744980 h 1790891"/>
              <a:gd name="connsiteX20" fmla="*/ 721570 w 2890617"/>
              <a:gd name="connsiteY20" fmla="*/ 1790892 h 1790891"/>
              <a:gd name="connsiteX21" fmla="*/ 938475 w 2890617"/>
              <a:gd name="connsiteY21" fmla="*/ 1744980 h 1790891"/>
              <a:gd name="connsiteX22" fmla="*/ 1083078 w 2890617"/>
              <a:gd name="connsiteY22" fmla="*/ 1708829 h 1790891"/>
              <a:gd name="connsiteX23" fmla="*/ 1227681 w 2890617"/>
              <a:gd name="connsiteY23" fmla="*/ 1742811 h 1790891"/>
              <a:gd name="connsiteX24" fmla="*/ 1444586 w 2890617"/>
              <a:gd name="connsiteY24" fmla="*/ 1790892 h 1790891"/>
              <a:gd name="connsiteX25" fmla="*/ 1661490 w 2890617"/>
              <a:gd name="connsiteY25" fmla="*/ 1744980 h 1790891"/>
              <a:gd name="connsiteX26" fmla="*/ 1806094 w 2890617"/>
              <a:gd name="connsiteY26" fmla="*/ 1708829 h 1790891"/>
              <a:gd name="connsiteX27" fmla="*/ 1950697 w 2890617"/>
              <a:gd name="connsiteY27" fmla="*/ 1744980 h 1790891"/>
              <a:gd name="connsiteX28" fmla="*/ 2167602 w 2890617"/>
              <a:gd name="connsiteY28" fmla="*/ 1790892 h 1790891"/>
              <a:gd name="connsiteX29" fmla="*/ 2384506 w 2890617"/>
              <a:gd name="connsiteY29" fmla="*/ 1744980 h 1790891"/>
              <a:gd name="connsiteX30" fmla="*/ 2529110 w 2890617"/>
              <a:gd name="connsiteY30" fmla="*/ 1708829 h 1790891"/>
              <a:gd name="connsiteX31" fmla="*/ 2673713 w 2890617"/>
              <a:gd name="connsiteY31" fmla="*/ 1742811 h 1790891"/>
              <a:gd name="connsiteX32" fmla="*/ 2890617 w 2890617"/>
              <a:gd name="connsiteY32" fmla="*/ 1790892 h 1790891"/>
              <a:gd name="connsiteX33" fmla="*/ 2890617 w 2890617"/>
              <a:gd name="connsiteY33" fmla="*/ 1573987 h 1790891"/>
              <a:gd name="connsiteX34" fmla="*/ 2746014 w 2890617"/>
              <a:gd name="connsiteY34" fmla="*/ 1540005 h 17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0617" h="1790891">
                <a:moveTo>
                  <a:pt x="2746014" y="1540005"/>
                </a:moveTo>
                <a:cubicBezTo>
                  <a:pt x="2676843" y="1512502"/>
                  <a:pt x="2603493" y="1496975"/>
                  <a:pt x="2529110" y="1494094"/>
                </a:cubicBezTo>
                <a:cubicBezTo>
                  <a:pt x="2454726" y="1496975"/>
                  <a:pt x="2381376" y="1512502"/>
                  <a:pt x="2312205" y="1540005"/>
                </a:cubicBezTo>
                <a:cubicBezTo>
                  <a:pt x="2266156" y="1559064"/>
                  <a:pt x="2217320" y="1570538"/>
                  <a:pt x="2167602" y="1573987"/>
                </a:cubicBezTo>
                <a:cubicBezTo>
                  <a:pt x="2117883" y="1570538"/>
                  <a:pt x="2069047" y="1559064"/>
                  <a:pt x="2022998" y="1540005"/>
                </a:cubicBezTo>
                <a:cubicBezTo>
                  <a:pt x="1997877" y="1530187"/>
                  <a:pt x="1972160" y="1521973"/>
                  <a:pt x="1945997" y="1515423"/>
                </a:cubicBezTo>
                <a:cubicBezTo>
                  <a:pt x="1644500" y="1378411"/>
                  <a:pt x="1490497" y="1102581"/>
                  <a:pt x="1512188" y="889291"/>
                </a:cubicBezTo>
                <a:cubicBezTo>
                  <a:pt x="1530263" y="705283"/>
                  <a:pt x="1640885" y="498139"/>
                  <a:pt x="1841160" y="477533"/>
                </a:cubicBezTo>
                <a:cubicBezTo>
                  <a:pt x="2034198" y="455969"/>
                  <a:pt x="2210968" y="587562"/>
                  <a:pt x="2245687" y="778669"/>
                </a:cubicBezTo>
                <a:cubicBezTo>
                  <a:pt x="2250514" y="811122"/>
                  <a:pt x="2279474" y="834414"/>
                  <a:pt x="2312205" y="832173"/>
                </a:cubicBezTo>
                <a:cubicBezTo>
                  <a:pt x="2329564" y="830575"/>
                  <a:pt x="2345572" y="822119"/>
                  <a:pt x="2356670" y="808675"/>
                </a:cubicBezTo>
                <a:cubicBezTo>
                  <a:pt x="2367414" y="795100"/>
                  <a:pt x="2372237" y="777769"/>
                  <a:pt x="2370046" y="760594"/>
                </a:cubicBezTo>
                <a:cubicBezTo>
                  <a:pt x="2305336" y="277981"/>
                  <a:pt x="1875142" y="-46292"/>
                  <a:pt x="1372284" y="5404"/>
                </a:cubicBezTo>
                <a:cubicBezTo>
                  <a:pt x="1099346" y="33602"/>
                  <a:pt x="843037" y="204233"/>
                  <a:pt x="610225" y="511515"/>
                </a:cubicBezTo>
                <a:cubicBezTo>
                  <a:pt x="579136" y="552366"/>
                  <a:pt x="548769" y="593577"/>
                  <a:pt x="518402" y="634789"/>
                </a:cubicBezTo>
                <a:cubicBezTo>
                  <a:pt x="356808" y="851694"/>
                  <a:pt x="202806" y="1061369"/>
                  <a:pt x="0" y="1203080"/>
                </a:cubicBezTo>
                <a:lnTo>
                  <a:pt x="0" y="1790892"/>
                </a:lnTo>
                <a:cubicBezTo>
                  <a:pt x="74384" y="1788011"/>
                  <a:pt x="147734" y="1772484"/>
                  <a:pt x="216905" y="1744980"/>
                </a:cubicBezTo>
                <a:cubicBezTo>
                  <a:pt x="262831" y="1725184"/>
                  <a:pt x="311667" y="1712972"/>
                  <a:pt x="361508" y="1708829"/>
                </a:cubicBezTo>
                <a:cubicBezTo>
                  <a:pt x="411349" y="1712972"/>
                  <a:pt x="460185" y="1725184"/>
                  <a:pt x="506111" y="1744980"/>
                </a:cubicBezTo>
                <a:cubicBezTo>
                  <a:pt x="574827" y="1772325"/>
                  <a:pt x="647674" y="1787848"/>
                  <a:pt x="721570" y="1790892"/>
                </a:cubicBezTo>
                <a:cubicBezTo>
                  <a:pt x="795954" y="1788011"/>
                  <a:pt x="869304" y="1772484"/>
                  <a:pt x="938475" y="1744980"/>
                </a:cubicBezTo>
                <a:cubicBezTo>
                  <a:pt x="984401" y="1725184"/>
                  <a:pt x="1033237" y="1712972"/>
                  <a:pt x="1083078" y="1708829"/>
                </a:cubicBezTo>
                <a:cubicBezTo>
                  <a:pt x="1132796" y="1712278"/>
                  <a:pt x="1181632" y="1723752"/>
                  <a:pt x="1227681" y="1742811"/>
                </a:cubicBezTo>
                <a:cubicBezTo>
                  <a:pt x="1296671" y="1771222"/>
                  <a:pt x="1370054" y="1787490"/>
                  <a:pt x="1444586" y="1790892"/>
                </a:cubicBezTo>
                <a:cubicBezTo>
                  <a:pt x="1518969" y="1788011"/>
                  <a:pt x="1592320" y="1772484"/>
                  <a:pt x="1661490" y="1744980"/>
                </a:cubicBezTo>
                <a:cubicBezTo>
                  <a:pt x="1707416" y="1725184"/>
                  <a:pt x="1756253" y="1712976"/>
                  <a:pt x="1806094" y="1708829"/>
                </a:cubicBezTo>
                <a:cubicBezTo>
                  <a:pt x="1855935" y="1712976"/>
                  <a:pt x="1904771" y="1725184"/>
                  <a:pt x="1950697" y="1744980"/>
                </a:cubicBezTo>
                <a:cubicBezTo>
                  <a:pt x="2019868" y="1772484"/>
                  <a:pt x="2093218" y="1788011"/>
                  <a:pt x="2167602" y="1790892"/>
                </a:cubicBezTo>
                <a:cubicBezTo>
                  <a:pt x="2241986" y="1788011"/>
                  <a:pt x="2315335" y="1772484"/>
                  <a:pt x="2384506" y="1744980"/>
                </a:cubicBezTo>
                <a:cubicBezTo>
                  <a:pt x="2430432" y="1725184"/>
                  <a:pt x="2479268" y="1712976"/>
                  <a:pt x="2529110" y="1708829"/>
                </a:cubicBezTo>
                <a:cubicBezTo>
                  <a:pt x="2578828" y="1712278"/>
                  <a:pt x="2627664" y="1723752"/>
                  <a:pt x="2673713" y="1742811"/>
                </a:cubicBezTo>
                <a:cubicBezTo>
                  <a:pt x="2742703" y="1771222"/>
                  <a:pt x="2816085" y="1787490"/>
                  <a:pt x="2890617" y="1790892"/>
                </a:cubicBezTo>
                <a:lnTo>
                  <a:pt x="2890617" y="1573987"/>
                </a:lnTo>
                <a:cubicBezTo>
                  <a:pt x="2840899" y="1570538"/>
                  <a:pt x="2792063" y="1559064"/>
                  <a:pt x="2746014" y="15400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EA592DC-143E-B0AD-9BD4-F0EB94664180}"/>
              </a:ext>
            </a:extLst>
          </p:cNvPr>
          <p:cNvSpPr/>
          <p:nvPr/>
        </p:nvSpPr>
        <p:spPr>
          <a:xfrm>
            <a:off x="3059010" y="5652690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5303C3B-DEFF-5267-463C-D59E67AEE114}"/>
              </a:ext>
            </a:extLst>
          </p:cNvPr>
          <p:cNvSpPr/>
          <p:nvPr/>
        </p:nvSpPr>
        <p:spPr>
          <a:xfrm>
            <a:off x="6091585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7169D7-AC80-3FF2-E861-4DE1FCB7DCA2}"/>
              </a:ext>
            </a:extLst>
          </p:cNvPr>
          <p:cNvSpPr/>
          <p:nvPr/>
        </p:nvSpPr>
        <p:spPr>
          <a:xfrm>
            <a:off x="3059010" y="6086498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CE71D31-4023-FB10-2AC2-E6FF22558386}"/>
              </a:ext>
            </a:extLst>
          </p:cNvPr>
          <p:cNvSpPr/>
          <p:nvPr/>
        </p:nvSpPr>
        <p:spPr>
          <a:xfrm>
            <a:off x="6091585" y="6083432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8360B0C-F71B-24C9-0420-CA98200E5A43}"/>
              </a:ext>
            </a:extLst>
          </p:cNvPr>
          <p:cNvSpPr/>
          <p:nvPr/>
        </p:nvSpPr>
        <p:spPr>
          <a:xfrm>
            <a:off x="9125678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F33A290-8D9A-CA8A-FC88-E61248EC433C}"/>
              </a:ext>
            </a:extLst>
          </p:cNvPr>
          <p:cNvGrpSpPr/>
          <p:nvPr/>
        </p:nvGrpSpPr>
        <p:grpSpPr>
          <a:xfrm>
            <a:off x="4478976" y="4667951"/>
            <a:ext cx="1562883" cy="1417014"/>
            <a:chOff x="4443335" y="4240734"/>
            <a:chExt cx="1562883" cy="141701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0ADFBA9-A20D-C23A-6424-16112AC35AFE}"/>
                </a:ext>
              </a:extLst>
            </p:cNvPr>
            <p:cNvSpPr/>
            <p:nvPr/>
          </p:nvSpPr>
          <p:spPr>
            <a:xfrm>
              <a:off x="4443335" y="5366010"/>
              <a:ext cx="1562883" cy="291738"/>
            </a:xfrm>
            <a:custGeom>
              <a:avLst/>
              <a:gdLst>
                <a:gd name="connsiteX0" fmla="*/ 0 w 1562883"/>
                <a:gd name="connsiteY0" fmla="*/ 166708 h 291738"/>
                <a:gd name="connsiteX1" fmla="*/ 83354 w 1562883"/>
                <a:gd name="connsiteY1" fmla="*/ 291738 h 291738"/>
                <a:gd name="connsiteX2" fmla="*/ 1271145 w 1562883"/>
                <a:gd name="connsiteY2" fmla="*/ 291738 h 291738"/>
                <a:gd name="connsiteX3" fmla="*/ 1562884 w 1562883"/>
                <a:gd name="connsiteY3" fmla="*/ 0 h 291738"/>
                <a:gd name="connsiteX4" fmla="*/ 0 w 1562883"/>
                <a:gd name="connsiteY4" fmla="*/ 166708 h 29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83" h="291738">
                  <a:moveTo>
                    <a:pt x="0" y="166708"/>
                  </a:moveTo>
                  <a:lnTo>
                    <a:pt x="83354" y="291738"/>
                  </a:lnTo>
                  <a:lnTo>
                    <a:pt x="1271145" y="291738"/>
                  </a:lnTo>
                  <a:cubicBezTo>
                    <a:pt x="1431601" y="291738"/>
                    <a:pt x="1562884" y="160456"/>
                    <a:pt x="1562884" y="0"/>
                  </a:cubicBezTo>
                  <a:lnTo>
                    <a:pt x="0" y="166708"/>
                  </a:lnTo>
                  <a:close/>
                </a:path>
              </a:pathLst>
            </a:custGeom>
            <a:solidFill>
              <a:srgbClr val="FE0072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A6ABE2D-D313-1028-D8B3-44405892DDD0}"/>
                </a:ext>
              </a:extLst>
            </p:cNvPr>
            <p:cNvSpPr/>
            <p:nvPr/>
          </p:nvSpPr>
          <p:spPr>
            <a:xfrm>
              <a:off x="4539192" y="4240734"/>
              <a:ext cx="1302402" cy="1189875"/>
            </a:xfrm>
            <a:custGeom>
              <a:avLst/>
              <a:gdLst>
                <a:gd name="connsiteX0" fmla="*/ 204217 w 1302402"/>
                <a:gd name="connsiteY0" fmla="*/ 1083599 h 1189875"/>
                <a:gd name="connsiteX1" fmla="*/ 0 w 1302402"/>
                <a:gd name="connsiteY1" fmla="*/ 1106522 h 1189875"/>
                <a:gd name="connsiteX2" fmla="*/ 10419 w 1302402"/>
                <a:gd name="connsiteY2" fmla="*/ 1189875 h 1189875"/>
                <a:gd name="connsiteX3" fmla="*/ 1302403 w 1302402"/>
                <a:gd name="connsiteY3" fmla="*/ 1041922 h 1189875"/>
                <a:gd name="connsiteX4" fmla="*/ 1300319 w 1302402"/>
                <a:gd name="connsiteY4" fmla="*/ 1021084 h 1189875"/>
                <a:gd name="connsiteX5" fmla="*/ 675166 w 1302402"/>
                <a:gd name="connsiteY5" fmla="*/ 166708 h 1189875"/>
                <a:gd name="connsiteX6" fmla="*/ 675166 w 1302402"/>
                <a:gd name="connsiteY6" fmla="*/ 1029419 h 1189875"/>
                <a:gd name="connsiteX7" fmla="*/ 591812 w 1302402"/>
                <a:gd name="connsiteY7" fmla="*/ 1039839 h 1189875"/>
                <a:gd name="connsiteX8" fmla="*/ 591812 w 1302402"/>
                <a:gd name="connsiteY8" fmla="*/ 0 h 1189875"/>
                <a:gd name="connsiteX9" fmla="*/ 508458 w 1302402"/>
                <a:gd name="connsiteY9" fmla="*/ 0 h 1189875"/>
                <a:gd name="connsiteX10" fmla="*/ 508458 w 1302402"/>
                <a:gd name="connsiteY10" fmla="*/ 83354 h 1189875"/>
                <a:gd name="connsiteX11" fmla="*/ 258397 w 1302402"/>
                <a:gd name="connsiteY11" fmla="*/ 291738 h 1189875"/>
                <a:gd name="connsiteX12" fmla="*/ 508458 w 1302402"/>
                <a:gd name="connsiteY12" fmla="*/ 250061 h 1189875"/>
                <a:gd name="connsiteX13" fmla="*/ 508458 w 1302402"/>
                <a:gd name="connsiteY13" fmla="*/ 333415 h 1189875"/>
                <a:gd name="connsiteX14" fmla="*/ 204217 w 1302402"/>
                <a:gd name="connsiteY14" fmla="*/ 1083599 h 11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02" h="1189875">
                  <a:moveTo>
                    <a:pt x="204217" y="1083599"/>
                  </a:moveTo>
                  <a:lnTo>
                    <a:pt x="0" y="1106522"/>
                  </a:lnTo>
                  <a:lnTo>
                    <a:pt x="10419" y="1189875"/>
                  </a:lnTo>
                  <a:lnTo>
                    <a:pt x="1302403" y="1041922"/>
                  </a:lnTo>
                  <a:lnTo>
                    <a:pt x="1300319" y="1021084"/>
                  </a:lnTo>
                  <a:cubicBezTo>
                    <a:pt x="1300319" y="402182"/>
                    <a:pt x="675166" y="166708"/>
                    <a:pt x="675166" y="166708"/>
                  </a:cubicBezTo>
                  <a:lnTo>
                    <a:pt x="675166" y="1029419"/>
                  </a:lnTo>
                  <a:lnTo>
                    <a:pt x="591812" y="1039839"/>
                  </a:lnTo>
                  <a:lnTo>
                    <a:pt x="591812" y="0"/>
                  </a:lnTo>
                  <a:lnTo>
                    <a:pt x="508458" y="0"/>
                  </a:lnTo>
                  <a:lnTo>
                    <a:pt x="508458" y="83354"/>
                  </a:lnTo>
                  <a:lnTo>
                    <a:pt x="258397" y="291738"/>
                  </a:lnTo>
                  <a:lnTo>
                    <a:pt x="508458" y="250061"/>
                  </a:lnTo>
                  <a:lnTo>
                    <a:pt x="508458" y="333415"/>
                  </a:lnTo>
                  <a:lnTo>
                    <a:pt x="204217" y="1083599"/>
                  </a:lnTo>
                  <a:close/>
                </a:path>
              </a:pathLst>
            </a:custGeom>
            <a:solidFill>
              <a:srgbClr val="00B0F0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raphic 20" descr="Crab">
            <a:extLst>
              <a:ext uri="{FF2B5EF4-FFF2-40B4-BE49-F238E27FC236}">
                <a16:creationId xmlns:a16="http://schemas.microsoft.com/office/drawing/2014/main" xmlns="" id="{7272DFC5-360D-DAEE-9C69-066FCB5138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67397">
            <a:off x="9076853" y="4920804"/>
            <a:ext cx="1426521" cy="142652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E15E55C-D6EA-9294-77C3-5AFB2341DF15}"/>
              </a:ext>
            </a:extLst>
          </p:cNvPr>
          <p:cNvSpPr/>
          <p:nvPr/>
        </p:nvSpPr>
        <p:spPr>
          <a:xfrm>
            <a:off x="9125678" y="6083431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aphic 35" descr="Partial sun">
            <a:extLst>
              <a:ext uri="{FF2B5EF4-FFF2-40B4-BE49-F238E27FC236}">
                <a16:creationId xmlns:a16="http://schemas.microsoft.com/office/drawing/2014/main" xmlns="" id="{5B4EB8C8-6C63-4CBF-1485-967FF3CB5131}"/>
              </a:ext>
            </a:extLst>
          </p:cNvPr>
          <p:cNvGrpSpPr/>
          <p:nvPr/>
        </p:nvGrpSpPr>
        <p:grpSpPr>
          <a:xfrm>
            <a:off x="3104961" y="1116929"/>
            <a:ext cx="1764487" cy="1582425"/>
            <a:chOff x="3104961" y="1116929"/>
            <a:chExt cx="1764487" cy="1582425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1F3DCA6-3F53-908D-D612-4135A2576455}"/>
                </a:ext>
              </a:extLst>
            </p:cNvPr>
            <p:cNvSpPr/>
            <p:nvPr/>
          </p:nvSpPr>
          <p:spPr>
            <a:xfrm>
              <a:off x="4173180" y="1116929"/>
              <a:ext cx="84396" cy="253188"/>
            </a:xfrm>
            <a:custGeom>
              <a:avLst/>
              <a:gdLst>
                <a:gd name="connsiteX0" fmla="*/ 0 w 84396"/>
                <a:gd name="connsiteY0" fmla="*/ 0 h 253188"/>
                <a:gd name="connsiteX1" fmla="*/ 84396 w 84396"/>
                <a:gd name="connsiteY1" fmla="*/ 0 h 253188"/>
                <a:gd name="connsiteX2" fmla="*/ 84396 w 84396"/>
                <a:gd name="connsiteY2" fmla="*/ 253188 h 253188"/>
                <a:gd name="connsiteX3" fmla="*/ 0 w 84396"/>
                <a:gd name="connsiteY3" fmla="*/ 25318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6" h="253188">
                  <a:moveTo>
                    <a:pt x="0" y="0"/>
                  </a:moveTo>
                  <a:lnTo>
                    <a:pt x="84396" y="0"/>
                  </a:lnTo>
                  <a:lnTo>
                    <a:pt x="84396" y="253188"/>
                  </a:lnTo>
                  <a:lnTo>
                    <a:pt x="0" y="253188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0FDA580-0F62-7322-5AAF-289559E46910}"/>
                </a:ext>
              </a:extLst>
            </p:cNvPr>
            <p:cNvSpPr/>
            <p:nvPr/>
          </p:nvSpPr>
          <p:spPr>
            <a:xfrm rot="8100000">
              <a:off x="4463164" y="1355774"/>
              <a:ext cx="253185" cy="84395"/>
            </a:xfrm>
            <a:custGeom>
              <a:avLst/>
              <a:gdLst>
                <a:gd name="connsiteX0" fmla="*/ 0 w 253185"/>
                <a:gd name="connsiteY0" fmla="*/ 0 h 84395"/>
                <a:gd name="connsiteX1" fmla="*/ 253186 w 253185"/>
                <a:gd name="connsiteY1" fmla="*/ 0 h 84395"/>
                <a:gd name="connsiteX2" fmla="*/ 253186 w 253185"/>
                <a:gd name="connsiteY2" fmla="*/ 84395 h 84395"/>
                <a:gd name="connsiteX3" fmla="*/ 0 w 253185"/>
                <a:gd name="connsiteY3" fmla="*/ 84395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5" h="84395">
                  <a:moveTo>
                    <a:pt x="0" y="0"/>
                  </a:moveTo>
                  <a:lnTo>
                    <a:pt x="253186" y="0"/>
                  </a:lnTo>
                  <a:lnTo>
                    <a:pt x="253186" y="84395"/>
                  </a:lnTo>
                  <a:lnTo>
                    <a:pt x="0" y="84395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F9E79A41-9BFE-4DC6-8ED7-8E0E0CC33374}"/>
                </a:ext>
              </a:extLst>
            </p:cNvPr>
            <p:cNvSpPr/>
            <p:nvPr/>
          </p:nvSpPr>
          <p:spPr>
            <a:xfrm>
              <a:off x="4616260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E0FA939-62EF-4FA5-1334-F00068EF4CDA}"/>
                </a:ext>
              </a:extLst>
            </p:cNvPr>
            <p:cNvSpPr/>
            <p:nvPr/>
          </p:nvSpPr>
          <p:spPr>
            <a:xfrm rot="8100000">
              <a:off x="4547130" y="2016911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92B9CA7A-F64C-8243-26AB-DE8B7867E0B5}"/>
                </a:ext>
              </a:extLst>
            </p:cNvPr>
            <p:cNvSpPr/>
            <p:nvPr/>
          </p:nvSpPr>
          <p:spPr>
            <a:xfrm>
              <a:off x="3561309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0A11665-2758-2253-ED6B-1735A7A4A197}"/>
                </a:ext>
              </a:extLst>
            </p:cNvPr>
            <p:cNvSpPr/>
            <p:nvPr/>
          </p:nvSpPr>
          <p:spPr>
            <a:xfrm rot="8100000">
              <a:off x="3800519" y="1272446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AA5563D-00CD-C2CF-B438-E2C23123C805}"/>
                </a:ext>
              </a:extLst>
            </p:cNvPr>
            <p:cNvSpPr/>
            <p:nvPr/>
          </p:nvSpPr>
          <p:spPr>
            <a:xfrm>
              <a:off x="3104961" y="1897015"/>
              <a:ext cx="1443926" cy="802340"/>
            </a:xfrm>
            <a:custGeom>
              <a:avLst/>
              <a:gdLst>
                <a:gd name="connsiteX0" fmla="*/ 1237012 w 1443926"/>
                <a:gd name="connsiteY0" fmla="*/ 401459 h 802340"/>
                <a:gd name="connsiteX1" fmla="*/ 1205363 w 1443926"/>
                <a:gd name="connsiteY1" fmla="*/ 403569 h 802340"/>
                <a:gd name="connsiteX2" fmla="*/ 1205363 w 1443926"/>
                <a:gd name="connsiteY2" fmla="*/ 401459 h 802340"/>
                <a:gd name="connsiteX3" fmla="*/ 1099868 w 1443926"/>
                <a:gd name="connsiteY3" fmla="*/ 196798 h 802340"/>
                <a:gd name="connsiteX4" fmla="*/ 871999 w 1443926"/>
                <a:gd name="connsiteY4" fmla="*/ 160930 h 802340"/>
                <a:gd name="connsiteX5" fmla="*/ 530195 w 1443926"/>
                <a:gd name="connsiteY5" fmla="*/ 9017 h 802340"/>
                <a:gd name="connsiteX6" fmla="*/ 295996 w 1443926"/>
                <a:gd name="connsiteY6" fmla="*/ 300184 h 802340"/>
                <a:gd name="connsiteX7" fmla="*/ 53357 w 1443926"/>
                <a:gd name="connsiteY7" fmla="*/ 390909 h 802340"/>
                <a:gd name="connsiteX8" fmla="*/ 21709 w 1443926"/>
                <a:gd name="connsiteY8" fmla="*/ 650427 h 802340"/>
                <a:gd name="connsiteX9" fmla="*/ 236919 w 1443926"/>
                <a:gd name="connsiteY9" fmla="*/ 800230 h 802340"/>
                <a:gd name="connsiteX10" fmla="*/ 1249671 w 1443926"/>
                <a:gd name="connsiteY10" fmla="*/ 802340 h 802340"/>
                <a:gd name="connsiteX11" fmla="*/ 1443782 w 1443926"/>
                <a:gd name="connsiteY11" fmla="*/ 595570 h 802340"/>
                <a:gd name="connsiteX12" fmla="*/ 1237012 w 1443926"/>
                <a:gd name="connsiteY12" fmla="*/ 401459 h 8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926" h="802340">
                  <a:moveTo>
                    <a:pt x="1237012" y="401459"/>
                  </a:moveTo>
                  <a:cubicBezTo>
                    <a:pt x="1226462" y="401459"/>
                    <a:pt x="1215913" y="401459"/>
                    <a:pt x="1205363" y="403569"/>
                  </a:cubicBezTo>
                  <a:cubicBezTo>
                    <a:pt x="1205363" y="403569"/>
                    <a:pt x="1205363" y="401459"/>
                    <a:pt x="1205363" y="401459"/>
                  </a:cubicBezTo>
                  <a:cubicBezTo>
                    <a:pt x="1205363" y="321283"/>
                    <a:pt x="1167385" y="243216"/>
                    <a:pt x="1099868" y="196798"/>
                  </a:cubicBezTo>
                  <a:cubicBezTo>
                    <a:pt x="1034461" y="148271"/>
                    <a:pt x="950065" y="135611"/>
                    <a:pt x="871999" y="160930"/>
                  </a:cubicBezTo>
                  <a:cubicBezTo>
                    <a:pt x="806592" y="38556"/>
                    <a:pt x="665229" y="-24741"/>
                    <a:pt x="530195" y="9017"/>
                  </a:cubicBezTo>
                  <a:cubicBezTo>
                    <a:pt x="395161" y="40666"/>
                    <a:pt x="300216" y="160930"/>
                    <a:pt x="295996" y="300184"/>
                  </a:cubicBezTo>
                  <a:cubicBezTo>
                    <a:pt x="207380" y="283304"/>
                    <a:pt x="112435" y="317063"/>
                    <a:pt x="53357" y="390909"/>
                  </a:cubicBezTo>
                  <a:cubicBezTo>
                    <a:pt x="-3610" y="464756"/>
                    <a:pt x="-16269" y="566031"/>
                    <a:pt x="21709" y="650427"/>
                  </a:cubicBezTo>
                  <a:cubicBezTo>
                    <a:pt x="59687" y="736933"/>
                    <a:pt x="141973" y="793900"/>
                    <a:pt x="236919" y="800230"/>
                  </a:cubicBezTo>
                  <a:lnTo>
                    <a:pt x="1249671" y="802340"/>
                  </a:lnTo>
                  <a:cubicBezTo>
                    <a:pt x="1359386" y="800230"/>
                    <a:pt x="1448002" y="707395"/>
                    <a:pt x="1443782" y="595570"/>
                  </a:cubicBezTo>
                  <a:cubicBezTo>
                    <a:pt x="1441672" y="485855"/>
                    <a:pt x="1348837" y="399349"/>
                    <a:pt x="1237012" y="4014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30688B17-CE59-16E6-8604-13FA288621C3}"/>
                </a:ext>
              </a:extLst>
            </p:cNvPr>
            <p:cNvSpPr/>
            <p:nvPr/>
          </p:nvSpPr>
          <p:spPr>
            <a:xfrm>
              <a:off x="3899622" y="1453297"/>
              <a:ext cx="631210" cy="619417"/>
            </a:xfrm>
            <a:custGeom>
              <a:avLst/>
              <a:gdLst>
                <a:gd name="connsiteX0" fmla="*/ 16151 w 631210"/>
                <a:gd name="connsiteY0" fmla="*/ 418977 h 619417"/>
                <a:gd name="connsiteX1" fmla="*/ 117426 w 631210"/>
                <a:gd name="connsiteY1" fmla="*/ 509703 h 619417"/>
                <a:gd name="connsiteX2" fmla="*/ 408592 w 631210"/>
                <a:gd name="connsiteY2" fmla="*/ 619418 h 619417"/>
                <a:gd name="connsiteX3" fmla="*/ 630132 w 631210"/>
                <a:gd name="connsiteY3" fmla="*/ 345130 h 619417"/>
                <a:gd name="connsiteX4" fmla="*/ 459230 w 631210"/>
                <a:gd name="connsiteY4" fmla="*/ 34975 h 619417"/>
                <a:gd name="connsiteX5" fmla="*/ 108986 w 631210"/>
                <a:gd name="connsiteY5" fmla="*/ 77173 h 619417"/>
                <a:gd name="connsiteX6" fmla="*/ 16151 w 631210"/>
                <a:gd name="connsiteY6" fmla="*/ 418977 h 619417"/>
                <a:gd name="connsiteX7" fmla="*/ 16151 w 631210"/>
                <a:gd name="connsiteY7" fmla="*/ 418977 h 6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10" h="619417">
                  <a:moveTo>
                    <a:pt x="16151" y="418977"/>
                  </a:moveTo>
                  <a:cubicBezTo>
                    <a:pt x="54129" y="442186"/>
                    <a:pt x="89997" y="473834"/>
                    <a:pt x="117426" y="509703"/>
                  </a:cubicBezTo>
                  <a:cubicBezTo>
                    <a:pt x="227141" y="497043"/>
                    <a:pt x="334746" y="537131"/>
                    <a:pt x="408592" y="619418"/>
                  </a:cubicBezTo>
                  <a:cubicBezTo>
                    <a:pt x="530967" y="581439"/>
                    <a:pt x="619582" y="473834"/>
                    <a:pt x="630132" y="345130"/>
                  </a:cubicBezTo>
                  <a:cubicBezTo>
                    <a:pt x="640681" y="216426"/>
                    <a:pt x="573165" y="94052"/>
                    <a:pt x="459230" y="34975"/>
                  </a:cubicBezTo>
                  <a:cubicBezTo>
                    <a:pt x="345295" y="-24102"/>
                    <a:pt x="206042" y="-7223"/>
                    <a:pt x="108986" y="77173"/>
                  </a:cubicBezTo>
                  <a:cubicBezTo>
                    <a:pt x="11931" y="161569"/>
                    <a:pt x="-23937" y="296603"/>
                    <a:pt x="16151" y="418977"/>
                  </a:cubicBezTo>
                  <a:lnTo>
                    <a:pt x="16151" y="418977"/>
                  </a:lnTo>
                  <a:close/>
                </a:path>
              </a:pathLst>
            </a:custGeom>
            <a:solidFill>
              <a:srgbClr val="FFC0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" name="Graphic 37" descr="Cloud">
            <a:extLst>
              <a:ext uri="{FF2B5EF4-FFF2-40B4-BE49-F238E27FC236}">
                <a16:creationId xmlns:a16="http://schemas.microsoft.com/office/drawing/2014/main" xmlns="" id="{C7D001D0-4657-F7A2-47C6-931F6BE521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26034" y="1771486"/>
            <a:ext cx="1302401" cy="1302401"/>
          </a:xfrm>
          <a:prstGeom prst="rect">
            <a:avLst/>
          </a:prstGeom>
        </p:spPr>
      </p:pic>
      <p:sp>
        <p:nvSpPr>
          <p:cNvPr id="54" name="Oval 5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8F802D8-4393-E0F9-21F1-4157CDFEE194}"/>
              </a:ext>
            </a:extLst>
          </p:cNvPr>
          <p:cNvSpPr/>
          <p:nvPr/>
        </p:nvSpPr>
        <p:spPr>
          <a:xfrm>
            <a:off x="426743" y="381720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Oval 5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DE33C37-3257-F2C4-1796-4436E7D7103C}"/>
              </a:ext>
            </a:extLst>
          </p:cNvPr>
          <p:cNvSpPr/>
          <p:nvPr/>
        </p:nvSpPr>
        <p:spPr>
          <a:xfrm>
            <a:off x="1905801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Oval 5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9519D3D-B52F-80EE-7D4A-8C5A9C7B775B}"/>
              </a:ext>
            </a:extLst>
          </p:cNvPr>
          <p:cNvSpPr/>
          <p:nvPr/>
        </p:nvSpPr>
        <p:spPr>
          <a:xfrm>
            <a:off x="4066108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Oval 5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247AB2C4-4907-E3CF-1F75-3017BD72D5F6}"/>
              </a:ext>
            </a:extLst>
          </p:cNvPr>
          <p:cNvSpPr/>
          <p:nvPr/>
        </p:nvSpPr>
        <p:spPr>
          <a:xfrm>
            <a:off x="6725245" y="556245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Oval 5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5CE685A6-9B0D-67AA-0C41-1489EA63F4A6}"/>
              </a:ext>
            </a:extLst>
          </p:cNvPr>
          <p:cNvSpPr/>
          <p:nvPr/>
        </p:nvSpPr>
        <p:spPr>
          <a:xfrm>
            <a:off x="8809592" y="555459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23960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262"/>
    </mc:Choice>
    <mc:Fallback>
      <p:transition spd="slow" advTm="4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552650-0E78-7DE6-F261-013F99F4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6" y="13171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949312-B2B0-1FC1-BD67-4666FE222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816" y="14695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Action Button: Go Back or Previous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xmlns="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xmlns="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95B4FB30-0BB9-60FF-D106-0D042E82D3C0}"/>
              </a:ext>
            </a:extLst>
          </p:cNvPr>
          <p:cNvSpPr/>
          <p:nvPr/>
        </p:nvSpPr>
        <p:spPr>
          <a:xfrm>
            <a:off x="7108722" y="554720"/>
            <a:ext cx="5014451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dancing?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xmlns="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xmlns="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xmlns="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reading?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213F56-A3A7-1F1E-9E10-B73EEEA4F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68871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F5BD311-FFFA-839A-1A59-05FABD296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52" y="1786546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2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xmlns="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xmlns="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singing?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7F86F8-5BF4-C18E-82B9-E5ED13F26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022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C96C2E-872B-F749-EE5F-FC1598ADB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77" y="17546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49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xmlns="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xmlns="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painting?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2219F7-6743-7EB7-E5AD-3F9D52F3D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62" y="14358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9FD8BD-6670-E63E-E52D-1E7C1E86F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2" y="15882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1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xmlns="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xmlns="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xmlns="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xmlns="" id="{95B4FB30-0BB9-60FF-D106-0D042E82D3C0}"/>
              </a:ext>
            </a:extLst>
          </p:cNvPr>
          <p:cNvSpPr/>
          <p:nvPr/>
        </p:nvSpPr>
        <p:spPr>
          <a:xfrm>
            <a:off x="73074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drawing?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xmlns="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57A41-09DB-524F-2760-0869B8FD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5" y="12862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33AC64-F318-A61C-86B5-D37F312F7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25" y="14386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44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3005" y="360337"/>
            <a:ext cx="8565395" cy="571026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60DFCC0B-6AF9-FD35-587E-D603B682D6F5}"/>
              </a:ext>
            </a:extLst>
          </p:cNvPr>
          <p:cNvSpPr txBox="1"/>
          <p:nvPr/>
        </p:nvSpPr>
        <p:spPr>
          <a:xfrm>
            <a:off x="4695183" y="367088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3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078560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20439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1025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0EC5A0CA-501B-AD51-A251-B4539A8A84F8}"/>
              </a:ext>
            </a:extLst>
          </p:cNvPr>
          <p:cNvSpPr/>
          <p:nvPr/>
        </p:nvSpPr>
        <p:spPr>
          <a:xfrm>
            <a:off x="1278297" y="50545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73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C0B6B53-1929-514B-0762-A30DD52267C8}"/>
              </a:ext>
            </a:extLst>
          </p:cNvPr>
          <p:cNvGrpSpPr/>
          <p:nvPr/>
        </p:nvGrpSpPr>
        <p:grpSpPr>
          <a:xfrm>
            <a:off x="4005473" y="1117380"/>
            <a:ext cx="3645178" cy="2764487"/>
            <a:chOff x="5606473" y="1383070"/>
            <a:chExt cx="4512950" cy="3141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B1309F9-7063-8DD9-E6B9-8E16F0BE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06473" y="1383189"/>
              <a:ext cx="4500140" cy="3141607"/>
            </a:xfrm>
            <a:prstGeom prst="roundRect">
              <a:avLst>
                <a:gd name="adj" fmla="val 69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5AAE7373-B7E1-99F7-778E-AD2BCDD3B49D}"/>
                </a:ext>
              </a:extLst>
            </p:cNvPr>
            <p:cNvSpPr/>
            <p:nvPr/>
          </p:nvSpPr>
          <p:spPr>
            <a:xfrm>
              <a:off x="5606473" y="1952559"/>
              <a:ext cx="997303" cy="2572237"/>
            </a:xfrm>
            <a:prstGeom prst="roundRect">
              <a:avLst>
                <a:gd name="adj" fmla="val 14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75A02D95-FC5F-E7A0-D11D-93B61D0AE802}"/>
                </a:ext>
              </a:extLst>
            </p:cNvPr>
            <p:cNvSpPr/>
            <p:nvPr/>
          </p:nvSpPr>
          <p:spPr>
            <a:xfrm>
              <a:off x="9828176" y="1383070"/>
              <a:ext cx="291247" cy="5495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9C2765-AE33-66BD-8132-245F53C08727}"/>
              </a:ext>
            </a:extLst>
          </p:cNvPr>
          <p:cNvGrpSpPr/>
          <p:nvPr/>
        </p:nvGrpSpPr>
        <p:grpSpPr>
          <a:xfrm>
            <a:off x="2105266" y="200484"/>
            <a:ext cx="964098" cy="769441"/>
            <a:chOff x="218662" y="216415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xmlns="" id="{A7BA237C-E389-13E2-A287-6085288A3B8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E673BED-5770-7B2D-3228-50BCF9B6C438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311A1A-02F7-6A48-AD37-4CA2AA010BA2}"/>
              </a:ext>
            </a:extLst>
          </p:cNvPr>
          <p:cNvSpPr txBox="1"/>
          <p:nvPr/>
        </p:nvSpPr>
        <p:spPr>
          <a:xfrm>
            <a:off x="3069364" y="35533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the </a:t>
            </a:r>
            <a:r>
              <a:rPr lang="en-US" sz="3200" b="1" i="1" dirty="0"/>
              <a:t>Pretend</a:t>
            </a:r>
            <a:r>
              <a:rPr lang="en-US" sz="3200" b="1" dirty="0"/>
              <a:t> game.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8BFEC19-905C-65CF-EDE1-76BE49F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1117381"/>
            <a:ext cx="3778535" cy="2764487"/>
          </a:xfrm>
          <a:prstGeom prst="roundRect">
            <a:avLst>
              <a:gd name="adj" fmla="val 6618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501DA87-0A9A-4943-4231-DFEADD2837F9}"/>
              </a:ext>
            </a:extLst>
          </p:cNvPr>
          <p:cNvGrpSpPr/>
          <p:nvPr/>
        </p:nvGrpSpPr>
        <p:grpSpPr>
          <a:xfrm>
            <a:off x="7842658" y="1117380"/>
            <a:ext cx="3797279" cy="2764487"/>
            <a:chOff x="7453313" y="2438264"/>
            <a:chExt cx="4271841" cy="35498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CC1C9DFA-1A40-9D14-0682-A67582EA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313" y="2438264"/>
              <a:ext cx="4271841" cy="3549840"/>
            </a:xfrm>
            <a:prstGeom prst="roundRect">
              <a:avLst>
                <a:gd name="adj" fmla="val 59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44E04B8-2001-0B03-1549-300F8183A006}"/>
                </a:ext>
              </a:extLst>
            </p:cNvPr>
            <p:cNvSpPr/>
            <p:nvPr/>
          </p:nvSpPr>
          <p:spPr>
            <a:xfrm>
              <a:off x="7453313" y="3095142"/>
              <a:ext cx="313300" cy="277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EFF79E8C-DEB2-3D17-75F8-F382FE08B529}"/>
              </a:ext>
            </a:extLst>
          </p:cNvPr>
          <p:cNvSpPr/>
          <p:nvPr/>
        </p:nvSpPr>
        <p:spPr>
          <a:xfrm>
            <a:off x="149284" y="3963636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student does the action for a word.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6A78459-C0CA-E60B-C60D-8970076EBB0D}"/>
              </a:ext>
            </a:extLst>
          </p:cNvPr>
          <p:cNvSpPr/>
          <p:nvPr/>
        </p:nvSpPr>
        <p:spPr>
          <a:xfrm>
            <a:off x="3995971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students guess by asking questions.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CC2C7EFA-D53E-28E6-A5DB-18323BFCDC9A}"/>
              </a:ext>
            </a:extLst>
          </p:cNvPr>
          <p:cNvSpPr/>
          <p:nvPr/>
        </p:nvSpPr>
        <p:spPr>
          <a:xfrm>
            <a:off x="7842658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student answer “Yes” when others guess it right.</a:t>
            </a:r>
          </a:p>
        </p:txBody>
      </p:sp>
    </p:spTree>
    <p:extLst>
      <p:ext uri="{BB962C8B-B14F-4D97-AF65-F5344CB8AC3E}">
        <p14:creationId xmlns:p14="http://schemas.microsoft.com/office/powerpoint/2010/main" xmlns="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Unscramble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B296C1-B976-94F6-6DAC-733E38309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63" y="928533"/>
            <a:ext cx="5495161" cy="56379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46F3D3-1A04-403D-343D-177B6A3B0CBF}"/>
              </a:ext>
            </a:extLst>
          </p:cNvPr>
          <p:cNvSpPr/>
          <p:nvPr/>
        </p:nvSpPr>
        <p:spPr>
          <a:xfrm>
            <a:off x="2900855" y="928533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AD5D325-A889-9E1B-484F-775BEF56D789}"/>
              </a:ext>
            </a:extLst>
          </p:cNvPr>
          <p:cNvSpPr/>
          <p:nvPr/>
        </p:nvSpPr>
        <p:spPr>
          <a:xfrm>
            <a:off x="2900855" y="1499934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FF6EAD5-7521-27D3-608C-722CE1A31E0C}"/>
              </a:ext>
            </a:extLst>
          </p:cNvPr>
          <p:cNvSpPr/>
          <p:nvPr/>
        </p:nvSpPr>
        <p:spPr>
          <a:xfrm>
            <a:off x="2900855" y="2071335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171EC06-5294-FD4E-658B-DBC7DA67E563}"/>
              </a:ext>
            </a:extLst>
          </p:cNvPr>
          <p:cNvSpPr/>
          <p:nvPr/>
        </p:nvSpPr>
        <p:spPr>
          <a:xfrm>
            <a:off x="2900855" y="3214137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1E79900-2729-4387-9C24-742BA258696B}"/>
              </a:ext>
            </a:extLst>
          </p:cNvPr>
          <p:cNvSpPr/>
          <p:nvPr/>
        </p:nvSpPr>
        <p:spPr>
          <a:xfrm>
            <a:off x="2900855" y="4356939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83380E0-1A5C-9F6C-F6B3-9CDFCFE67CD1}"/>
              </a:ext>
            </a:extLst>
          </p:cNvPr>
          <p:cNvSpPr/>
          <p:nvPr/>
        </p:nvSpPr>
        <p:spPr>
          <a:xfrm>
            <a:off x="2900855" y="5499741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1843ED6-B47A-A225-A962-717EF6257BAA}"/>
              </a:ext>
            </a:extLst>
          </p:cNvPr>
          <p:cNvSpPr/>
          <p:nvPr/>
        </p:nvSpPr>
        <p:spPr>
          <a:xfrm>
            <a:off x="2900855" y="2642736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997485F-3FDF-D32A-F5F2-4AC826D3AF15}"/>
              </a:ext>
            </a:extLst>
          </p:cNvPr>
          <p:cNvSpPr/>
          <p:nvPr/>
        </p:nvSpPr>
        <p:spPr>
          <a:xfrm>
            <a:off x="2900855" y="3785538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B6E6D42-9211-9028-914C-BFE0C4BB3EF5}"/>
              </a:ext>
            </a:extLst>
          </p:cNvPr>
          <p:cNvSpPr/>
          <p:nvPr/>
        </p:nvSpPr>
        <p:spPr>
          <a:xfrm>
            <a:off x="2900855" y="49283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679AAB9-0053-C943-C93A-14FC4E16B3EC}"/>
              </a:ext>
            </a:extLst>
          </p:cNvPr>
          <p:cNvSpPr/>
          <p:nvPr/>
        </p:nvSpPr>
        <p:spPr>
          <a:xfrm>
            <a:off x="2900855" y="60711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3999A9D-07E6-C686-2F4A-E71BC122B7F8}"/>
              </a:ext>
            </a:extLst>
          </p:cNvPr>
          <p:cNvSpPr/>
          <p:nvPr/>
        </p:nvSpPr>
        <p:spPr>
          <a:xfrm>
            <a:off x="504493" y="3788013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Quan and Tom are my friends. They are …………….. books.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like………………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461C024-C2E8-D344-406B-1844EA64EE38}"/>
              </a:ext>
            </a:extLst>
          </p:cNvPr>
          <p:cNvSpPr/>
          <p:nvPr/>
        </p:nvSpPr>
        <p:spPr>
          <a:xfrm>
            <a:off x="6852745" y="3788012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Can you see two people in this picture? They are………………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Nick and Lucy like………………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C400FC-54AA-6DFD-2FBD-24C82FCCA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37282" y="5203134"/>
            <a:ext cx="2009920" cy="123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59FFDE8-E0CE-7BA3-1BE5-1B1457AC1964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fill in the blanks.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FE13DB-69E6-90AE-4088-C2DC833E2A0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5667384-EA49-2DBF-99F9-36CA5B086E58}"/>
              </a:ext>
            </a:extLst>
          </p:cNvPr>
          <p:cNvSpPr/>
          <p:nvPr/>
        </p:nvSpPr>
        <p:spPr>
          <a:xfrm>
            <a:off x="504493" y="972539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These are my friends Nick, Tom and Alex.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…………...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AA7513-D6B3-2EA2-9668-A2093DF96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3539" y="2312305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599FF-4D7F-C246-72D3-CBE074BF7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57947" y="5237298"/>
            <a:ext cx="2028661" cy="122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CA1CC7C-E5C3-1FAE-3F6A-06BF94694AD2}"/>
              </a:ext>
            </a:extLst>
          </p:cNvPr>
          <p:cNvSpPr/>
          <p:nvPr/>
        </p:nvSpPr>
        <p:spPr>
          <a:xfrm>
            <a:off x="6852745" y="972538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They are Kim and Lucy. They are in the classroom.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AF4514-2075-5C68-F7B6-11CB3CE7BF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5261" y="2351777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026705C-CCC5-9200-B8C2-E7EE757D7A24}"/>
              </a:ext>
            </a:extLst>
          </p:cNvPr>
          <p:cNvSpPr/>
          <p:nvPr/>
        </p:nvSpPr>
        <p:spPr>
          <a:xfrm>
            <a:off x="0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A66E3D2-916B-A0F2-C09A-56E5475C2D49}"/>
              </a:ext>
            </a:extLst>
          </p:cNvPr>
          <p:cNvSpPr/>
          <p:nvPr/>
        </p:nvSpPr>
        <p:spPr>
          <a:xfrm>
            <a:off x="21017" y="3764800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A708516-9BC4-6BA6-EC18-1B03CADA1014}"/>
              </a:ext>
            </a:extLst>
          </p:cNvPr>
          <p:cNvSpPr/>
          <p:nvPr/>
        </p:nvSpPr>
        <p:spPr>
          <a:xfrm>
            <a:off x="6279091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D0AF20-85FA-CA29-23A9-78EDF1804B5D}"/>
              </a:ext>
            </a:extLst>
          </p:cNvPr>
          <p:cNvSpPr/>
          <p:nvPr/>
        </p:nvSpPr>
        <p:spPr>
          <a:xfrm>
            <a:off x="6329176" y="3788012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6EC4D3-83AB-508A-0BBD-50F36CE72249}"/>
              </a:ext>
            </a:extLst>
          </p:cNvPr>
          <p:cNvSpPr txBox="1"/>
          <p:nvPr/>
        </p:nvSpPr>
        <p:spPr>
          <a:xfrm>
            <a:off x="1580769" y="1828557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5298AE-72F6-B35E-7ABC-894508ABBF31}"/>
              </a:ext>
            </a:extLst>
          </p:cNvPr>
          <p:cNvSpPr txBox="1"/>
          <p:nvPr/>
        </p:nvSpPr>
        <p:spPr>
          <a:xfrm>
            <a:off x="8048344" y="1868368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77D3C85-5C31-1462-5FE5-8D8B656C7498}"/>
              </a:ext>
            </a:extLst>
          </p:cNvPr>
          <p:cNvSpPr txBox="1"/>
          <p:nvPr/>
        </p:nvSpPr>
        <p:spPr>
          <a:xfrm>
            <a:off x="1588796" y="4229446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9050B0-D88E-FA94-8C75-0FA71FF7ED91}"/>
              </a:ext>
            </a:extLst>
          </p:cNvPr>
          <p:cNvSpPr txBox="1"/>
          <p:nvPr/>
        </p:nvSpPr>
        <p:spPr>
          <a:xfrm>
            <a:off x="1628889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F888EF-52C0-0390-91C2-E5EB4C51B2F5}"/>
              </a:ext>
            </a:extLst>
          </p:cNvPr>
          <p:cNvSpPr txBox="1"/>
          <p:nvPr/>
        </p:nvSpPr>
        <p:spPr>
          <a:xfrm>
            <a:off x="9175317" y="4206234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4F8362-5A44-826D-FEB3-555073021381}"/>
              </a:ext>
            </a:extLst>
          </p:cNvPr>
          <p:cNvSpPr txBox="1"/>
          <p:nvPr/>
        </p:nvSpPr>
        <p:spPr>
          <a:xfrm>
            <a:off x="9175317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xmlns="" val="1883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31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D5EBEA0-3126-A628-3EF1-365C2E1E2718}"/>
              </a:ext>
            </a:extLst>
          </p:cNvPr>
          <p:cNvSpPr/>
          <p:nvPr/>
        </p:nvSpPr>
        <p:spPr>
          <a:xfrm>
            <a:off x="2648607" y="989330"/>
            <a:ext cx="7713344" cy="4879340"/>
          </a:xfrm>
          <a:prstGeom prst="roundRect">
            <a:avLst>
              <a:gd name="adj" fmla="val 53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Hi, everyone. It’s me, Anna. I like drawing.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Today, I’m talking about my friends.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are Nick, Tim and Tom. They like painting.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0070C0"/>
                </a:solidFill>
              </a:rPr>
              <a:t>They are Lucy and Kim. They like drawing.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57C1A6-7FB7-EDA3-871A-206C2AE36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9429" y="2578781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165AE9-29A7-4D96-5ABF-D26EC9DF5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9429" y="4578188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19)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B050"/>
                </a:solidFill>
              </a:rPr>
              <a:t>ask what their friends like doing, using: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Do your friends like dancing?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xmlns="" val="957333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5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xmlns="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xmlns="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xmlns="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xmlns="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pic>
        <p:nvPicPr>
          <p:cNvPr id="17" name="Graphic 16" descr="Rubber duck">
            <a:extLst>
              <a:ext uri="{FF2B5EF4-FFF2-40B4-BE49-F238E27FC236}">
                <a16:creationId xmlns:a16="http://schemas.microsoft.com/office/drawing/2014/main" xmlns="" id="{3E15951A-781A-A8B0-D96E-099E1135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687" y="4117782"/>
            <a:ext cx="1382110" cy="1382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62AF184-E8E5-9533-DA26-E1C343BFC9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69772" y="100555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8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00024 L 0.00964 0.00325 C 0.01081 0.00371 0.01211 0.00417 0.01328 0.00463 C 0.01419 0.0051 0.01511 0.00602 0.01602 0.00625 C 0.01927 0.00695 0.0224 0.00718 0.02565 0.00787 C 0.0306 0.00672 0.03542 0.00649 0.03998 0.00463 C 0.05235 -0.00023 0.06016 -0.00486 0.07044 -0.01064 C 0.08451 -0.00763 0.07253 -0.01111 0.09362 0.00162 C 0.10912 0.01112 0.1043 0.00301 0.10873 0.01088 L 0.1168 0.01088 C 0.12279 0.00787 0.1293 0.00672 0.13464 0.00162 C 0.1918 -0.05092 0.16016 -0.04074 0.18373 -0.04745 C 0.19063 -0.04583 0.19766 -0.0456 0.20443 -0.04282 C 0.22565 -0.03425 0.21432 -0.03842 0.23828 -0.03055 C 0.24427 -0.01666 0.23815 -0.03263 0.24193 -0.01666 C 0.24245 -0.01388 0.24362 -0.01157 0.24453 -0.00902 C 0.24505 -0.00717 0.2457 -0.00509 0.24636 -0.003 L 0.25078 -0.00439 L 0.25078 -0.00416 C 0.2625 -0.00856 0.2681 -0.00972 0.28112 -0.0199 C 0.32487 -0.05324 0.29154 -0.03402 0.3043 -0.0412 C 0.33451 -0.0375 0.34753 -0.05162 0.36498 -0.02129 C 0.36836 -0.01574 0.3711 -0.00879 0.37487 -0.00439 C 0.37787 -0.00115 0.37761 -0.00324 0.37761 -4.44444E-6 L 0.37761 0.00024 C 0.38412 -0.00185 0.39102 -0.00162 0.39727 -0.00601 C 0.41237 -0.01666 0.42695 -0.02986 0.44089 -0.04421 C 0.46992 -0.07407 0.45794 -0.06574 0.47487 -0.07638 C 0.52305 -0.06041 0.49805 -0.08333 0.51146 -0.05208 C 0.51289 -0.04838 0.51511 -0.04583 0.5168 -0.04282 C 0.51862 -0.02731 0.5168 -0.04143 0.51862 -0.03055 C 0.51901 -0.02847 0.51914 -0.02638 0.51953 -0.0243 C 0.51992 -0.02222 0.5211 -0.0206 0.52136 -0.01828 C 0.52175 -0.01435 0.52136 -0.01018 0.52136 -0.00601 L 0.52136 -0.00439 L 0.54362 0.00787 C 0.54479 0.00834 0.54597 0.0088 0.54714 0.00926 C 0.55677 0.01389 0.56589 0.02061 0.57578 0.02315 C 0.59284 0.02732 0.56888 0.02176 0.60612 0.02778 C 0.6138 0.02894 0.62162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xmlns="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xmlns="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xmlns="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xmlns="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F4F77C8-255B-B70A-3015-B2A9CB5A3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84142" y="91317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Panda">
            <a:extLst>
              <a:ext uri="{FF2B5EF4-FFF2-40B4-BE49-F238E27FC236}">
                <a16:creationId xmlns:a16="http://schemas.microsoft.com/office/drawing/2014/main" xmlns="" id="{A3340E5F-BC39-7E6C-6FB9-CDBB89F5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47627" y="3726439"/>
            <a:ext cx="1924478" cy="1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7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1.38778E-17 0.00024 L 0.00964 0.00325 C 0.01081 0.00371 0.01211 0.00417 0.01328 0.00463 C 0.01419 0.0051 0.0151 0.00602 0.01602 0.00625 C 0.01927 0.00695 0.0224 0.00718 0.02565 0.00788 C 0.0306 0.00672 0.03542 0.00649 0.03997 0.00463 C 0.05234 -0.00023 0.06016 -0.00486 0.07044 -0.01064 C 0.08451 -0.00763 0.07253 -0.01111 0.09362 0.00163 C 0.10911 0.01112 0.1043 0.00301 0.10872 0.01088 L 0.1168 0.01088 C 0.12279 0.00788 0.1293 0.00672 0.13464 0.00163 C 0.1918 -0.05092 0.16016 -0.04074 0.18372 -0.04745 C 0.19063 -0.04583 0.19766 -0.0456 0.20443 -0.04282 C 0.22565 -0.03425 0.21432 -0.03842 0.23828 -0.03055 C 0.24427 -0.01666 0.23815 -0.03263 0.24193 -0.01666 C 0.24245 -0.01388 0.24362 -0.01157 0.24453 -0.00902 C 0.24505 -0.00717 0.2457 -0.00509 0.24635 -0.003 L 0.25078 -0.00439 L 0.25078 -0.00416 C 0.2625 -0.00856 0.2681 -0.00972 0.28112 -0.0199 C 0.32487 -0.05324 0.29154 -0.03402 0.3043 -0.0412 C 0.33451 -0.0375 0.34753 -0.05162 0.36497 -0.02129 C 0.36836 -0.01574 0.37109 -0.00879 0.37487 -0.00439 C 0.37786 -0.00115 0.3776 -0.00324 0.3776 -4.81481E-6 L 0.3776 0.00024 C 0.38411 -0.00185 0.39102 -0.00162 0.39727 -0.00601 C 0.41237 -0.01666 0.42695 -0.02986 0.44089 -0.04421 C 0.46992 -0.07407 0.45794 -0.06574 0.47487 -0.07638 C 0.52305 -0.06041 0.49805 -0.08333 0.51146 -0.05208 C 0.51289 -0.04837 0.5151 -0.04583 0.5168 -0.04282 C 0.51862 -0.02731 0.5168 -0.04143 0.51862 -0.03055 C 0.51901 -0.02847 0.51914 -0.02638 0.51953 -0.0243 C 0.51992 -0.02222 0.52109 -0.0206 0.52135 -0.01828 C 0.52174 -0.01435 0.52135 -0.01018 0.52135 -0.00601 L 0.52135 -0.00439 L 0.54362 0.00788 C 0.54479 0.00834 0.54596 0.0088 0.54714 0.00926 C 0.55677 0.01389 0.56589 0.02061 0.57578 0.02315 C 0.59284 0.02732 0.56888 0.02176 0.60612 0.02778 C 0.6138 0.02894 0.62161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F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xmlns="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xmlns="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xmlns="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xmlns="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" name="Graphic 2" descr="Frog">
            <a:extLst>
              <a:ext uri="{FF2B5EF4-FFF2-40B4-BE49-F238E27FC236}">
                <a16:creationId xmlns:a16="http://schemas.microsoft.com/office/drawing/2014/main" xmlns="" id="{E6334894-1A88-3D4D-969D-3A6F658E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46941" y="4222833"/>
            <a:ext cx="1495226" cy="1495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87BC93C-B1EF-DB03-2069-509EEE37D3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86097" y="99111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4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 0.0138 -0.03264 C 0.01472 -0.03218 0.01563 -0.03125 0.01654 -0.03102 C 0.01979 -0.03033 0.02292 -0.03009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2 C 0.19115 -0.0831 0.19818 -0.08287 0.20495 -0.08009 C 0.22617 -0.07153 0.21485 -0.0757 0.2388 -0.06783 C 0.24479 -0.05394 0.23867 -0.06991 0.24245 -0.05394 C 0.24297 -0.05116 0.24414 -0.04884 0.24505 -0.0463 C 0.24557 -0.04445 0.24623 -0.04236 0.24688 -0.04028 L 0.2513 -0.04167 L 0.2513 -0.04144 C 0.26302 -0.04583 0.26862 -0.04699 0.28164 -0.05718 C 0.32539 -0.09051 0.29206 -0.0713 0.30482 -0.07847 C 0.33503 -0.07477 0.34805 -0.08889 0.3655 -0.05857 C 0.36888 -0.05301 0.37162 -0.04607 0.37539 -0.04167 C 0.37839 -0.03843 0.37813 -0.04051 0.37813 -0.03727 L 0.37813 -0.03704 C 0.38464 -0.03912 0.39154 -0.03889 0.39779 -0.04329 C 0.41289 -0.05394 0.42748 -0.06713 0.44141 -0.08148 C 0.47044 -0.11134 0.45847 -0.10301 0.47526 -0.11366 C 0.52357 -0.09769 0.49857 -0.1206 0.51198 -0.08935 C 0.51341 -0.08565 0.51563 -0.0831 0.51732 -0.08009 C 0.51914 -0.06458 0.51732 -0.07871 0.51914 -0.06783 C 0.51953 -0.06574 0.51966 -0.06366 0.52005 -0.06158 C 0.52044 -0.05949 0.52162 -0.05787 0.52188 -0.05556 C 0.52227 -0.05162 0.52188 -0.04746 0.52188 -0.04329 L 0.52188 -0.04167 L 0.54414 -0.0294 C 0.54531 -0.02894 0.54649 -0.02847 0.54766 -0.02801 C 0.55729 -0.02338 0.56641 -0.01667 0.5763 -0.01412 C 0.59336 -0.00996 0.5694 -0.01551 0.60664 -0.00949 C 0.61432 -0.00833 0.62214 -0.00648 0.62982 -0.00486 C 0.64414 -0.00602 0.65847 -0.00602 0.67279 -0.0081 C 0.6806 -0.00903 0.68815 -0.01366 0.69597 -0.01412 C 0.74219 -0.01759 0.93763 -0.01412 0.94427 -0.01412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xmlns="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xmlns="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xmlns="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xmlns="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" name="Graphic 3" descr="Turtle">
            <a:extLst>
              <a:ext uri="{FF2B5EF4-FFF2-40B4-BE49-F238E27FC236}">
                <a16:creationId xmlns:a16="http://schemas.microsoft.com/office/drawing/2014/main" xmlns="" id="{CAC05F9F-FAD7-228E-8F8D-332295F3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987" y="4018878"/>
            <a:ext cx="1619067" cy="16190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E63A95B-34EA-3414-1266-3C74900D6A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63725" y="939140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0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1 0.0138 -0.03264 C 0.01472 -0.03218 0.01563 -0.03125 0.01654 -0.03102 C 0.01979 -0.03033 0.02292 -0.0301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3 C 0.19115 -0.08311 0.19818 -0.08288 0.20495 -0.0801 C 0.22617 -0.07153 0.21485 -0.0757 0.2388 -0.06783 C 0.24479 -0.05394 0.23867 -0.06991 0.24245 -0.05394 C 0.24297 -0.05116 0.24414 -0.04885 0.24505 -0.0463 C 0.24558 -0.04445 0.24623 -0.04237 0.24688 -0.04028 L 0.2513 -0.04167 L 0.2513 -0.04144 C 0.26302 -0.04584 0.26862 -0.047 0.28164 -0.05718 C 0.32539 -0.09051 0.29206 -0.0713 0.30482 -0.07848 C 0.33503 -0.07477 0.34805 -0.08889 0.3655 -0.05857 C 0.36888 -0.05301 0.37162 -0.04607 0.37539 -0.04167 C 0.37839 -0.03843 0.37813 -0.04051 0.37813 -0.03727 L 0.37813 -0.03704 C 0.38464 -0.03913 0.39154 -0.03889 0.39779 -0.04329 C 0.41289 -0.05394 0.42748 -0.06713 0.44141 -0.08149 C 0.47045 -0.11135 0.45847 -0.10301 0.47526 -0.11366 C 0.52357 -0.09769 0.49857 -0.12061 0.51198 -0.08936 C 0.51341 -0.08565 0.51563 -0.08311 0.51732 -0.0801 C 0.51914 -0.06459 0.51732 -0.07871 0.51914 -0.06783 C 0.51953 -0.06575 0.51966 -0.06366 0.52005 -0.06158 C 0.52045 -0.0595 0.52162 -0.05788 0.52188 -0.05556 C 0.52227 -0.05163 0.52188 -0.04746 0.52188 -0.04329 L 0.52188 -0.04167 L 0.54414 -0.0294 C 0.54531 -0.02894 0.54649 -0.02848 0.54766 -0.02801 C 0.55729 -0.02338 0.56641 -0.01667 0.5763 -0.01413 C 0.59336 -0.00996 0.5694 -0.01551 0.60664 -0.0095 C 0.61433 -0.00834 0.62214 -0.00649 0.62982 -0.00487 C 0.64414 -0.00602 0.65847 -0.00602 0.67279 -0.00811 C 0.6806 -0.00903 0.68815 -0.01366 0.69597 -0.01413 C 0.74219 -0.0176 0.93763 -0.01413 0.94427 -0.01413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F4F325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FEBBF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xmlns="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xmlns="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xmlns="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xmlns="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0A2A81D-EE1B-621D-07A8-E1C2BD0D8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52183" y="93341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Chick">
            <a:extLst>
              <a:ext uri="{FF2B5EF4-FFF2-40B4-BE49-F238E27FC236}">
                <a16:creationId xmlns:a16="http://schemas.microsoft.com/office/drawing/2014/main" xmlns="" id="{9C592E8A-140C-B2E7-2E38-23B4D441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69260" y="4005800"/>
            <a:ext cx="1433807" cy="14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3727 L 0.00053 -0.03704 L 0.01016 -0.03403 C 0.01133 -0.03357 0.01264 -0.0331 0.01381 -0.03264 C 0.01472 -0.03218 0.01563 -0.03125 0.01654 -0.03102 C 0.0198 -0.03033 0.02292 -0.0301 0.02618 -0.0294 C 0.03112 -0.03056 0.03594 -0.03079 0.0405 -0.03264 C 0.05287 -0.0375 0.06068 -0.04213 0.07097 -0.04792 C 0.08503 -0.04491 0.07305 -0.04838 0.09415 -0.03565 C 0.10964 -0.02616 0.10482 -0.03426 0.10925 -0.02639 L 0.11732 -0.02639 C 0.12331 -0.0294 0.12982 -0.03056 0.13516 -0.03565 C 0.19232 -0.0882 0.16068 -0.07801 0.18425 -0.08472 C 0.19115 -0.0831 0.19818 -0.08287 0.20495 -0.0801 C 0.22618 -0.07153 0.21485 -0.0757 0.23881 -0.06783 C 0.2448 -0.05394 0.23868 -0.06991 0.24245 -0.05394 C 0.24297 -0.05116 0.24415 -0.04885 0.24506 -0.0463 C 0.24558 -0.04445 0.24623 -0.04236 0.24688 -0.04028 L 0.25131 -0.04167 L 0.25131 -0.04144 C 0.26303 -0.04584 0.26862 -0.04699 0.28165 -0.05718 C 0.3254 -0.09051 0.29206 -0.0713 0.30482 -0.07847 C 0.33503 -0.07477 0.34805 -0.08889 0.3655 -0.05857 C 0.36889 -0.05301 0.37162 -0.04607 0.3754 -0.04167 C 0.37839 -0.03843 0.37813 -0.04051 0.37813 -0.03727 L 0.37813 -0.03704 C 0.38464 -0.03912 0.39154 -0.03889 0.39779 -0.04329 C 0.4129 -0.05394 0.42748 -0.06713 0.44141 -0.08148 C 0.47045 -0.11135 0.45847 -0.10301 0.47527 -0.11366 C 0.52357 -0.09769 0.49857 -0.1206 0.51198 -0.08935 C 0.51342 -0.08565 0.51563 -0.0831 0.51732 -0.0801 C 0.51915 -0.06459 0.51732 -0.07871 0.51915 -0.06783 C 0.51954 -0.06574 0.51967 -0.06366 0.52006 -0.06158 C 0.52045 -0.05949 0.52162 -0.05787 0.52188 -0.05556 C 0.52227 -0.05162 0.52188 -0.04746 0.52188 -0.04329 L 0.52188 -0.04167 L 0.54415 -0.0294 C 0.54532 -0.02894 0.54649 -0.02847 0.54766 -0.02801 C 0.5573 -0.02338 0.56641 -0.01667 0.57631 -0.01412 C 0.59336 -0.00996 0.56941 -0.01551 0.60665 -0.00949 C 0.61433 -0.00834 0.62214 -0.00648 0.62982 -0.00486 C 0.64415 -0.00602 0.65847 -0.00602 0.67279 -0.0081 C 0.6806 -0.00903 0.68816 -0.01366 0.69597 -0.01412 C 0.74219 -0.0176 0.93764 -0.01412 0.94428 -0.01412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966</Words>
  <Application>Microsoft Office PowerPoint</Application>
  <PresentationFormat>Custom</PresentationFormat>
  <Paragraphs>178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631</cp:revision>
  <dcterms:created xsi:type="dcterms:W3CDTF">2020-12-08T03:17:05Z</dcterms:created>
  <dcterms:modified xsi:type="dcterms:W3CDTF">2023-10-06T09:15:26Z</dcterms:modified>
</cp:coreProperties>
</file>