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0" r:id="rId2"/>
    <p:sldId id="436" r:id="rId3"/>
    <p:sldId id="392" r:id="rId4"/>
    <p:sldId id="292" r:id="rId5"/>
    <p:sldId id="470" r:id="rId6"/>
    <p:sldId id="471" r:id="rId7"/>
    <p:sldId id="472" r:id="rId8"/>
    <p:sldId id="473" r:id="rId9"/>
    <p:sldId id="334" r:id="rId10"/>
    <p:sldId id="375" r:id="rId11"/>
    <p:sldId id="457" r:id="rId12"/>
    <p:sldId id="465" r:id="rId13"/>
    <p:sldId id="466" r:id="rId14"/>
    <p:sldId id="467" r:id="rId15"/>
    <p:sldId id="469" r:id="rId16"/>
    <p:sldId id="347" r:id="rId17"/>
    <p:sldId id="459" r:id="rId18"/>
    <p:sldId id="458" r:id="rId19"/>
    <p:sldId id="422" r:id="rId20"/>
    <p:sldId id="460" r:id="rId21"/>
    <p:sldId id="474" r:id="rId22"/>
    <p:sldId id="475" r:id="rId23"/>
    <p:sldId id="413" r:id="rId24"/>
    <p:sldId id="461" r:id="rId25"/>
    <p:sldId id="477" r:id="rId26"/>
    <p:sldId id="464" r:id="rId27"/>
    <p:sldId id="331" r:id="rId28"/>
    <p:sldId id="423" r:id="rId29"/>
    <p:sldId id="387" r:id="rId30"/>
    <p:sldId id="3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3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1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3" autoAdjust="0"/>
    <p:restoredTop sz="94657"/>
  </p:normalViewPr>
  <p:slideViewPr>
    <p:cSldViewPr snapToGrid="0">
      <p:cViewPr varScale="1">
        <p:scale>
          <a:sx n="71" d="100"/>
          <a:sy n="71" d="100"/>
        </p:scale>
        <p:origin x="624" y="60"/>
      </p:cViewPr>
      <p:guideLst>
        <p:guide orient="horz" pos="2232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which safe to get the right answer.  E.g.: (Where is a bed?  It’s in the brown safe.) That’s right. What color is it? It’s blue.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99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05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giới thiệu hoạt động HS sẽ đi vòng quanh lớp và hỏi ý kiến của 3 bạn về các loại động vật bạn yêu mến, thích, và không thích. GV chuẩn bị handout cho 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42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2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eduhome.com.vn/DHALesson?idGrade=3&amp;idSubject=1&amp;idSeries=119&amp;idTheme=1068&amp;IdLevel=2&amp;idThemeServer=7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63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423927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711"/>
            <a:ext cx="5851750" cy="678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223" y="959224"/>
            <a:ext cx="9705295" cy="553206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E56802E-1AA6-AF9F-2DE4-5941D0C9C879}"/>
              </a:ext>
            </a:extLst>
          </p:cNvPr>
          <p:cNvCxnSpPr>
            <a:cxnSpLocks/>
          </p:cNvCxnSpPr>
          <p:nvPr/>
        </p:nvCxnSpPr>
        <p:spPr>
          <a:xfrm>
            <a:off x="5056093" y="2305662"/>
            <a:ext cx="9457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5D6099-CE20-5C8D-4C77-2CF768F5FAF5}"/>
              </a:ext>
            </a:extLst>
          </p:cNvPr>
          <p:cNvCxnSpPr>
            <a:cxnSpLocks/>
          </p:cNvCxnSpPr>
          <p:nvPr/>
        </p:nvCxnSpPr>
        <p:spPr>
          <a:xfrm>
            <a:off x="2689410" y="4600627"/>
            <a:ext cx="9457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5131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711"/>
            <a:ext cx="5851750" cy="678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152" y="1045028"/>
            <a:ext cx="9705295" cy="567932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10400" y="4820195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D50DE6-33F2-6DBD-9004-F7E662736605}"/>
              </a:ext>
            </a:extLst>
          </p:cNvPr>
          <p:cNvCxnSpPr>
            <a:cxnSpLocks/>
          </p:cNvCxnSpPr>
          <p:nvPr/>
        </p:nvCxnSpPr>
        <p:spPr>
          <a:xfrm>
            <a:off x="3263153" y="5228157"/>
            <a:ext cx="20887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F1C206-CB64-AB64-B4C5-1358EEB34DDA}"/>
              </a:ext>
            </a:extLst>
          </p:cNvPr>
          <p:cNvCxnSpPr>
            <a:cxnSpLocks/>
          </p:cNvCxnSpPr>
          <p:nvPr/>
        </p:nvCxnSpPr>
        <p:spPr>
          <a:xfrm>
            <a:off x="2958353" y="2771828"/>
            <a:ext cx="20887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0680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711"/>
            <a:ext cx="5851750" cy="678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152" y="1045028"/>
            <a:ext cx="9705295" cy="567932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10400" y="4820195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10400" y="5300517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3BD710-5D69-6091-95CF-6010B73E3324}"/>
              </a:ext>
            </a:extLst>
          </p:cNvPr>
          <p:cNvCxnSpPr>
            <a:cxnSpLocks/>
          </p:cNvCxnSpPr>
          <p:nvPr/>
        </p:nvCxnSpPr>
        <p:spPr>
          <a:xfrm>
            <a:off x="3370729" y="3569685"/>
            <a:ext cx="4034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80B7DC-8EB0-B38E-4D68-563E9E534459}"/>
              </a:ext>
            </a:extLst>
          </p:cNvPr>
          <p:cNvCxnSpPr>
            <a:cxnSpLocks/>
          </p:cNvCxnSpPr>
          <p:nvPr/>
        </p:nvCxnSpPr>
        <p:spPr>
          <a:xfrm>
            <a:off x="3774141" y="5631567"/>
            <a:ext cx="4034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1191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711"/>
            <a:ext cx="5851750" cy="678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152" y="1045028"/>
            <a:ext cx="9705295" cy="567932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10400" y="4820195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10400" y="5300517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74526" y="5780839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86F42F-28F3-B630-E578-6386DEE3210B}"/>
              </a:ext>
            </a:extLst>
          </p:cNvPr>
          <p:cNvCxnSpPr>
            <a:cxnSpLocks/>
          </p:cNvCxnSpPr>
          <p:nvPr/>
        </p:nvCxnSpPr>
        <p:spPr>
          <a:xfrm>
            <a:off x="5384715" y="3587615"/>
            <a:ext cx="711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B590AC-CEFA-BE4E-EFF6-7C7AF669558B}"/>
              </a:ext>
            </a:extLst>
          </p:cNvPr>
          <p:cNvCxnSpPr>
            <a:cxnSpLocks/>
          </p:cNvCxnSpPr>
          <p:nvPr/>
        </p:nvCxnSpPr>
        <p:spPr>
          <a:xfrm>
            <a:off x="2829773" y="6079803"/>
            <a:ext cx="711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801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711"/>
            <a:ext cx="5851750" cy="678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152" y="1045028"/>
            <a:ext cx="9705295" cy="567932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10400" y="4820195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10400" y="5300517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74526" y="5780839"/>
            <a:ext cx="840377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86F42F-28F3-B630-E578-6386DEE3210B}"/>
              </a:ext>
            </a:extLst>
          </p:cNvPr>
          <p:cNvCxnSpPr>
            <a:cxnSpLocks/>
          </p:cNvCxnSpPr>
          <p:nvPr/>
        </p:nvCxnSpPr>
        <p:spPr>
          <a:xfrm>
            <a:off x="5384715" y="3587615"/>
            <a:ext cx="711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B590AC-CEFA-BE4E-EFF6-7C7AF669558B}"/>
              </a:ext>
            </a:extLst>
          </p:cNvPr>
          <p:cNvCxnSpPr>
            <a:cxnSpLocks/>
          </p:cNvCxnSpPr>
          <p:nvPr/>
        </p:nvCxnSpPr>
        <p:spPr>
          <a:xfrm>
            <a:off x="2829773" y="6079803"/>
            <a:ext cx="711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F1BF6D-8DA3-2481-88C6-D993EED2B149}"/>
              </a:ext>
            </a:extLst>
          </p:cNvPr>
          <p:cNvCxnSpPr>
            <a:cxnSpLocks/>
          </p:cNvCxnSpPr>
          <p:nvPr/>
        </p:nvCxnSpPr>
        <p:spPr>
          <a:xfrm>
            <a:off x="5130630" y="2431168"/>
            <a:ext cx="711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33ED49-466E-D7E4-4229-D83C66FBEFA7}"/>
              </a:ext>
            </a:extLst>
          </p:cNvPr>
          <p:cNvCxnSpPr>
            <a:cxnSpLocks/>
          </p:cNvCxnSpPr>
          <p:nvPr/>
        </p:nvCxnSpPr>
        <p:spPr>
          <a:xfrm>
            <a:off x="2722198" y="4744062"/>
            <a:ext cx="7112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2D1F04-6E03-4B6A-A503-F3412D823530}"/>
              </a:ext>
            </a:extLst>
          </p:cNvPr>
          <p:cNvCxnSpPr>
            <a:cxnSpLocks/>
          </p:cNvCxnSpPr>
          <p:nvPr/>
        </p:nvCxnSpPr>
        <p:spPr>
          <a:xfrm>
            <a:off x="3433483" y="2762862"/>
            <a:ext cx="16971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4A55F3-EEA3-A562-E415-3AD066320B56}"/>
              </a:ext>
            </a:extLst>
          </p:cNvPr>
          <p:cNvCxnSpPr>
            <a:cxnSpLocks/>
          </p:cNvCxnSpPr>
          <p:nvPr/>
        </p:nvCxnSpPr>
        <p:spPr>
          <a:xfrm>
            <a:off x="3818965" y="5640532"/>
            <a:ext cx="3585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105616-501B-2A86-FF89-F6C98BC42E93}"/>
              </a:ext>
            </a:extLst>
          </p:cNvPr>
          <p:cNvCxnSpPr>
            <a:cxnSpLocks/>
          </p:cNvCxnSpPr>
          <p:nvPr/>
        </p:nvCxnSpPr>
        <p:spPr>
          <a:xfrm>
            <a:off x="3272118" y="5201262"/>
            <a:ext cx="21125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C48BB9-18F5-B985-A705-287FD3DDDBBB}"/>
              </a:ext>
            </a:extLst>
          </p:cNvPr>
          <p:cNvCxnSpPr>
            <a:cxnSpLocks/>
          </p:cNvCxnSpPr>
          <p:nvPr/>
        </p:nvCxnSpPr>
        <p:spPr>
          <a:xfrm>
            <a:off x="3349727" y="3587615"/>
            <a:ext cx="4692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704025"/>
      </p:ext>
    </p:extLst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46" y="-83974"/>
            <a:ext cx="12248039" cy="696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1499" y="4222087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49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23" y="332014"/>
            <a:ext cx="5362575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87" y="1170214"/>
            <a:ext cx="11535047" cy="528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35573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486"/>
            <a:ext cx="6924675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53" y="1038903"/>
            <a:ext cx="11535047" cy="52832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42754" y="1367516"/>
            <a:ext cx="3918858" cy="716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Dương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Tự</a:t>
            </a:r>
            <a:r>
              <a:rPr lang="en-US" sz="3200" dirty="0">
                <a:solidFill>
                  <a:srgbClr val="FF0000"/>
                </a:solidFill>
              </a:rPr>
              <a:t> Minh Street</a:t>
            </a:r>
          </a:p>
        </p:txBody>
      </p:sp>
      <p:sp>
        <p:nvSpPr>
          <p:cNvPr id="6" name="Rectangle 5"/>
          <p:cNvSpPr/>
          <p:nvPr/>
        </p:nvSpPr>
        <p:spPr>
          <a:xfrm>
            <a:off x="7247708" y="1328327"/>
            <a:ext cx="3418114" cy="716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Thái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Nguyên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8289" y="2242592"/>
            <a:ext cx="4589420" cy="716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my mother and father.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3185160"/>
            <a:ext cx="2076995" cy="716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has six</a:t>
            </a:r>
          </a:p>
        </p:txBody>
      </p:sp>
      <p:sp>
        <p:nvSpPr>
          <p:cNvPr id="9" name="Rectangle 8"/>
          <p:cNvSpPr/>
          <p:nvPr/>
        </p:nvSpPr>
        <p:spPr>
          <a:xfrm>
            <a:off x="1478277" y="4199629"/>
            <a:ext cx="1748248" cy="716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love my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6890" y="4199629"/>
            <a:ext cx="1748248" cy="716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blue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54472" y="4118996"/>
            <a:ext cx="3780576" cy="109308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 bed, a desk,  and a closet.</a:t>
            </a:r>
          </a:p>
        </p:txBody>
      </p:sp>
    </p:spTree>
    <p:extLst>
      <p:ext uri="{BB962C8B-B14F-4D97-AF65-F5344CB8AC3E}">
        <p14:creationId xmlns:p14="http://schemas.microsoft.com/office/powerpoint/2010/main" val="1758231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347785"/>
            <a:ext cx="2619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p. 43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85786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4425" y="444163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02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028" y="514197"/>
            <a:ext cx="906581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600" b="1" i="1" dirty="0"/>
              <a:t>E. Write about your home. Write 10–20 words.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52" y="1947862"/>
            <a:ext cx="10747066" cy="37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84184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3">
            <a:extLst>
              <a:ext uri="{FF2B5EF4-FFF2-40B4-BE49-F238E27FC236}">
                <a16:creationId xmlns:a16="http://schemas.microsoft.com/office/drawing/2014/main" id="{D7537EBC-76B3-3DF7-1D42-FCF8F877B961}"/>
              </a:ext>
            </a:extLst>
          </p:cNvPr>
          <p:cNvSpPr/>
          <p:nvPr/>
        </p:nvSpPr>
        <p:spPr>
          <a:xfrm>
            <a:off x="255373" y="499652"/>
            <a:ext cx="9529650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Use the suggested words to complete the task.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7CC35F-AB9D-6C1A-0371-CD92B4095985}"/>
              </a:ext>
            </a:extLst>
          </p:cNvPr>
          <p:cNvSpPr txBox="1"/>
          <p:nvPr/>
        </p:nvSpPr>
        <p:spPr>
          <a:xfrm>
            <a:off x="895546" y="2111604"/>
            <a:ext cx="101055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I/</a:t>
            </a:r>
            <a:r>
              <a:rPr lang="en-US" sz="3600" dirty="0" err="1">
                <a:solidFill>
                  <a:srgbClr val="0070C0"/>
                </a:solidFill>
              </a:rPr>
              <a:t>Hàng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Bài</a:t>
            </a:r>
            <a:r>
              <a:rPr lang="en-US" sz="3600" dirty="0">
                <a:solidFill>
                  <a:srgbClr val="0070C0"/>
                </a:solidFill>
              </a:rPr>
              <a:t> Street/Hanoi.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I/live/my mother/my father/my sister.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My house/ five/ rooms.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I/love/my living room. It/blue. It/TV/picture/sofa.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15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3">
            <a:extLst>
              <a:ext uri="{FF2B5EF4-FFF2-40B4-BE49-F238E27FC236}">
                <a16:creationId xmlns:a16="http://schemas.microsoft.com/office/drawing/2014/main" id="{D7537EBC-76B3-3DF7-1D42-FCF8F877B961}"/>
              </a:ext>
            </a:extLst>
          </p:cNvPr>
          <p:cNvSpPr/>
          <p:nvPr/>
        </p:nvSpPr>
        <p:spPr>
          <a:xfrm>
            <a:off x="255373" y="499652"/>
            <a:ext cx="9529650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Use the suggested words to complete the task.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7CC35F-AB9D-6C1A-0371-CD92B4095985}"/>
              </a:ext>
            </a:extLst>
          </p:cNvPr>
          <p:cNvSpPr txBox="1"/>
          <p:nvPr/>
        </p:nvSpPr>
        <p:spPr>
          <a:xfrm>
            <a:off x="895545" y="2111604"/>
            <a:ext cx="104637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I live on </a:t>
            </a:r>
            <a:r>
              <a:rPr lang="en-US" sz="3600" dirty="0" err="1">
                <a:solidFill>
                  <a:srgbClr val="0070C0"/>
                </a:solidFill>
              </a:rPr>
              <a:t>Hàng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Bài</a:t>
            </a:r>
            <a:r>
              <a:rPr lang="en-US" sz="3600" dirty="0">
                <a:solidFill>
                  <a:srgbClr val="0070C0"/>
                </a:solidFill>
              </a:rPr>
              <a:t> Street in Hanoi.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 live with my mother, my father, and my sister.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My house has five rooms.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 love my living room. It is blue. It has a TV, a picture, and a sofa.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24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682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inner BG">
            <a:extLst>
              <a:ext uri="{FF2B5EF4-FFF2-40B4-BE49-F238E27FC236}">
                <a16:creationId xmlns:a16="http://schemas.microsoft.com/office/drawing/2014/main" id="{99583EDA-5097-5CC7-A940-434E5B7BBED6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3" name="Anchor">
            <a:extLst>
              <a:ext uri="{FF2B5EF4-FFF2-40B4-BE49-F238E27FC236}">
                <a16:creationId xmlns:a16="http://schemas.microsoft.com/office/drawing/2014/main" id="{AEFE12F5-59ED-DBFA-DC4A-17BD0129D42E}"/>
              </a:ext>
            </a:extLst>
          </p:cNvPr>
          <p:cNvSpPr/>
          <p:nvPr/>
        </p:nvSpPr>
        <p:spPr>
          <a:xfrm>
            <a:off x="5673090" y="2894233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Spinning Wheel 6">
            <a:extLst>
              <a:ext uri="{FF2B5EF4-FFF2-40B4-BE49-F238E27FC236}">
                <a16:creationId xmlns:a16="http://schemas.microsoft.com/office/drawing/2014/main" id="{98591334-9271-FE7A-7CA7-A6EF8D7A5369}"/>
              </a:ext>
            </a:extLst>
          </p:cNvPr>
          <p:cNvGrpSpPr/>
          <p:nvPr/>
        </p:nvGrpSpPr>
        <p:grpSpPr>
          <a:xfrm>
            <a:off x="2858279" y="155050"/>
            <a:ext cx="6536923" cy="6257466"/>
            <a:chOff x="2581859" y="10190"/>
            <a:chExt cx="7141282" cy="6800878"/>
          </a:xfrm>
        </p:grpSpPr>
        <p:sp>
          <p:nvSpPr>
            <p:cNvPr id="5" name="Segment 6">
              <a:extLst>
                <a:ext uri="{FF2B5EF4-FFF2-40B4-BE49-F238E27FC236}">
                  <a16:creationId xmlns:a16="http://schemas.microsoft.com/office/drawing/2014/main" id="{91EE1AC1-91D8-B0E5-B191-51150FE4545E}"/>
                </a:ext>
              </a:extLst>
            </p:cNvPr>
            <p:cNvSpPr/>
            <p:nvPr/>
          </p:nvSpPr>
          <p:spPr>
            <a:xfrm rot="12600000">
              <a:off x="3952662" y="10190"/>
              <a:ext cx="2624601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6" name="Segment 5">
              <a:extLst>
                <a:ext uri="{FF2B5EF4-FFF2-40B4-BE49-F238E27FC236}">
                  <a16:creationId xmlns:a16="http://schemas.microsoft.com/office/drawing/2014/main" id="{7A4CDEA8-6123-D133-8F15-D9065910E670}"/>
                </a:ext>
              </a:extLst>
            </p:cNvPr>
            <p:cNvSpPr/>
            <p:nvPr/>
          </p:nvSpPr>
          <p:spPr>
            <a:xfrm rot="12600000">
              <a:off x="2581859" y="240046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7" name="Segment 4">
              <a:extLst>
                <a:ext uri="{FF2B5EF4-FFF2-40B4-BE49-F238E27FC236}">
                  <a16:creationId xmlns:a16="http://schemas.microsoft.com/office/drawing/2014/main" id="{6EDE67FD-9DFF-0E16-9D47-1A2C51E1FB1F}"/>
                </a:ext>
              </a:extLst>
            </p:cNvPr>
            <p:cNvSpPr/>
            <p:nvPr/>
          </p:nvSpPr>
          <p:spPr>
            <a:xfrm rot="12600000">
              <a:off x="3573821" y="3988852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8" name="Segment 3">
              <a:extLst>
                <a:ext uri="{FF2B5EF4-FFF2-40B4-BE49-F238E27FC236}">
                  <a16:creationId xmlns:a16="http://schemas.microsoft.com/office/drawing/2014/main" id="{8376062F-E006-0A01-E64B-E82ED9ACD57B}"/>
                </a:ext>
              </a:extLst>
            </p:cNvPr>
            <p:cNvSpPr/>
            <p:nvPr/>
          </p:nvSpPr>
          <p:spPr>
            <a:xfrm rot="12580216">
              <a:off x="5681116" y="4163770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+mj-lt"/>
              </a:endParaRPr>
            </a:p>
          </p:txBody>
        </p:sp>
        <p:sp>
          <p:nvSpPr>
            <p:cNvPr id="9" name="Segment 2">
              <a:extLst>
                <a:ext uri="{FF2B5EF4-FFF2-40B4-BE49-F238E27FC236}">
                  <a16:creationId xmlns:a16="http://schemas.microsoft.com/office/drawing/2014/main" id="{AD9B94E2-9EBC-7DE6-7C08-F531F59E7011}"/>
                </a:ext>
              </a:extLst>
            </p:cNvPr>
            <p:cNvSpPr/>
            <p:nvPr/>
          </p:nvSpPr>
          <p:spPr>
            <a:xfrm rot="12600000">
              <a:off x="7094893" y="1808207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0" name="Segment 1">
              <a:extLst>
                <a:ext uri="{FF2B5EF4-FFF2-40B4-BE49-F238E27FC236}">
                  <a16:creationId xmlns:a16="http://schemas.microsoft.com/office/drawing/2014/main" id="{6AE87714-A2BB-0F41-FA68-0C5FFCC81D23}"/>
                </a:ext>
              </a:extLst>
            </p:cNvPr>
            <p:cNvSpPr/>
            <p:nvPr/>
          </p:nvSpPr>
          <p:spPr>
            <a:xfrm rot="12600000">
              <a:off x="5642089" y="553342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1" name="Segment 6 Text">
              <a:extLst>
                <a:ext uri="{FF2B5EF4-FFF2-40B4-BE49-F238E27FC236}">
                  <a16:creationId xmlns:a16="http://schemas.microsoft.com/office/drawing/2014/main" id="{ABB019D7-5282-89E7-7CAA-0C0D4CFE951E}"/>
                </a:ext>
              </a:extLst>
            </p:cNvPr>
            <p:cNvSpPr/>
            <p:nvPr/>
          </p:nvSpPr>
          <p:spPr>
            <a:xfrm rot="19668440">
              <a:off x="4004988" y="1284732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2" name="Segment 5 Text">
              <a:extLst>
                <a:ext uri="{FF2B5EF4-FFF2-40B4-BE49-F238E27FC236}">
                  <a16:creationId xmlns:a16="http://schemas.microsoft.com/office/drawing/2014/main" id="{57C380E2-14E4-9156-8A24-AB5C925DF800}"/>
                </a:ext>
              </a:extLst>
            </p:cNvPr>
            <p:cNvSpPr/>
            <p:nvPr/>
          </p:nvSpPr>
          <p:spPr>
            <a:xfrm rot="214658">
              <a:off x="3020774" y="2978301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" name="Segment 4 Text">
              <a:extLst>
                <a:ext uri="{FF2B5EF4-FFF2-40B4-BE49-F238E27FC236}">
                  <a16:creationId xmlns:a16="http://schemas.microsoft.com/office/drawing/2014/main" id="{9E4143D3-9919-4E76-999C-E678E60DE50D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Segment 3 Text">
              <a:extLst>
                <a:ext uri="{FF2B5EF4-FFF2-40B4-BE49-F238E27FC236}">
                  <a16:creationId xmlns:a16="http://schemas.microsoft.com/office/drawing/2014/main" id="{97F8D6F0-CA35-4463-031C-460A9C5755BF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Segment 2 Text">
              <a:extLst>
                <a:ext uri="{FF2B5EF4-FFF2-40B4-BE49-F238E27FC236}">
                  <a16:creationId xmlns:a16="http://schemas.microsoft.com/office/drawing/2014/main" id="{A4E045A1-A766-BEAF-68C6-4E95639998E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Segment 1 Text">
              <a:extLst>
                <a:ext uri="{FF2B5EF4-FFF2-40B4-BE49-F238E27FC236}">
                  <a16:creationId xmlns:a16="http://schemas.microsoft.com/office/drawing/2014/main" id="{950F6406-F64C-AEB7-84EF-367C7E6EEEB4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Spin Button">
            <a:extLst>
              <a:ext uri="{FF2B5EF4-FFF2-40B4-BE49-F238E27FC236}">
                <a16:creationId xmlns:a16="http://schemas.microsoft.com/office/drawing/2014/main" id="{CBAD5977-A739-9359-DB2F-D41E305D397C}"/>
              </a:ext>
            </a:extLst>
          </p:cNvPr>
          <p:cNvGrpSpPr/>
          <p:nvPr/>
        </p:nvGrpSpPr>
        <p:grpSpPr>
          <a:xfrm>
            <a:off x="5304441" y="2469127"/>
            <a:ext cx="1647668" cy="1656174"/>
            <a:chOff x="5231259" y="2540224"/>
            <a:chExt cx="1800000" cy="1800000"/>
          </a:xfrm>
        </p:grpSpPr>
        <p:sp>
          <p:nvSpPr>
            <p:cNvPr id="18" name="Spin Button">
              <a:extLst>
                <a:ext uri="{FF2B5EF4-FFF2-40B4-BE49-F238E27FC236}">
                  <a16:creationId xmlns:a16="http://schemas.microsoft.com/office/drawing/2014/main" id="{7CD1ED5A-FB9B-A6A7-495E-1B461799E264}"/>
                </a:ext>
              </a:extLst>
            </p:cNvPr>
            <p:cNvSpPr/>
            <p:nvPr/>
          </p:nvSpPr>
          <p:spPr>
            <a:xfrm>
              <a:off x="5231259" y="2540224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id="{DD8252F5-9AB0-084D-991D-C71A6EA02C07}"/>
                </a:ext>
              </a:extLst>
            </p:cNvPr>
            <p:cNvSpPr/>
            <p:nvPr/>
          </p:nvSpPr>
          <p:spPr>
            <a:xfrm>
              <a:off x="5409422" y="2665473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89A23BB4-D860-BDE6-DC49-62178959A2B9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Marker">
            <a:extLst>
              <a:ext uri="{FF2B5EF4-FFF2-40B4-BE49-F238E27FC236}">
                <a16:creationId xmlns:a16="http://schemas.microsoft.com/office/drawing/2014/main" id="{E9A5A01C-39EF-9F7C-705B-9BDB1DF39829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6BEF07-C0E4-8CE8-C928-3DDAD8C03B4C}"/>
              </a:ext>
            </a:extLst>
          </p:cNvPr>
          <p:cNvSpPr txBox="1"/>
          <p:nvPr/>
        </p:nvSpPr>
        <p:spPr>
          <a:xfrm>
            <a:off x="9155219" y="3832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9224646" y="232496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9206408" y="446967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6BEF07-C0E4-8CE8-C928-3DDAD8C03B4C}"/>
              </a:ext>
            </a:extLst>
          </p:cNvPr>
          <p:cNvSpPr txBox="1"/>
          <p:nvPr/>
        </p:nvSpPr>
        <p:spPr>
          <a:xfrm>
            <a:off x="-64981" y="36797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-13792" y="445443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553" y="410849"/>
            <a:ext cx="1557200" cy="158252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98" y="4613177"/>
            <a:ext cx="1525549" cy="155719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534" y="352770"/>
            <a:ext cx="1582520" cy="155087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9554" y="2420972"/>
            <a:ext cx="1538210" cy="157619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8166" y="4613178"/>
            <a:ext cx="1424268" cy="15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431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254977" y="2892669"/>
            <a:ext cx="184638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6572" y="750279"/>
            <a:ext cx="1755536" cy="461665"/>
          </a:xfrm>
          <a:prstGeom prst="rect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LET’S PLAY!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82" y="1847850"/>
            <a:ext cx="9453518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31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6F8A22-282A-C3C1-3C6F-75B31BB9541B}"/>
              </a:ext>
            </a:extLst>
          </p:cNvPr>
          <p:cNvSpPr txBox="1"/>
          <p:nvPr/>
        </p:nvSpPr>
        <p:spPr>
          <a:xfrm>
            <a:off x="226166" y="363083"/>
            <a:ext cx="1014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Go around and ask 3 friends about their living room.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95512F2-E743-35DC-E2C9-E91FA8CAA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589289"/>
              </p:ext>
            </p:extLst>
          </p:nvPr>
        </p:nvGraphicFramePr>
        <p:xfrm>
          <a:off x="788686" y="1739153"/>
          <a:ext cx="10614628" cy="43375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3657">
                  <a:extLst>
                    <a:ext uri="{9D8B030D-6E8A-4147-A177-3AD203B41FA5}">
                      <a16:colId xmlns:a16="http://schemas.microsoft.com/office/drawing/2014/main" val="2059587972"/>
                    </a:ext>
                  </a:extLst>
                </a:gridCol>
                <a:gridCol w="2608833">
                  <a:extLst>
                    <a:ext uri="{9D8B030D-6E8A-4147-A177-3AD203B41FA5}">
                      <a16:colId xmlns:a16="http://schemas.microsoft.com/office/drawing/2014/main" val="1822351678"/>
                    </a:ext>
                  </a:extLst>
                </a:gridCol>
                <a:gridCol w="2698481">
                  <a:extLst>
                    <a:ext uri="{9D8B030D-6E8A-4147-A177-3AD203B41FA5}">
                      <a16:colId xmlns:a16="http://schemas.microsoft.com/office/drawing/2014/main" val="1369524099"/>
                    </a:ext>
                  </a:extLst>
                </a:gridCol>
                <a:gridCol w="2653657">
                  <a:extLst>
                    <a:ext uri="{9D8B030D-6E8A-4147-A177-3AD203B41FA5}">
                      <a16:colId xmlns:a16="http://schemas.microsoft.com/office/drawing/2014/main" val="282968413"/>
                    </a:ext>
                  </a:extLst>
                </a:gridCol>
              </a:tblGrid>
              <a:tr h="1084389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 TV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</a:t>
                      </a:r>
                      <a:r>
                        <a:rPr lang="en-US" sz="3600" baseline="0" dirty="0"/>
                        <a:t> sofa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31745"/>
                  </a:ext>
                </a:extLst>
              </a:tr>
              <a:tr h="1084389"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0995889"/>
                  </a:ext>
                </a:extLst>
              </a:tr>
              <a:tr h="1084389"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0888609"/>
                  </a:ext>
                </a:extLst>
              </a:tr>
              <a:tr h="1084389"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10156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362E241-7FCD-62EE-E479-13967ACCA114}"/>
              </a:ext>
            </a:extLst>
          </p:cNvPr>
          <p:cNvSpPr txBox="1"/>
          <p:nvPr/>
        </p:nvSpPr>
        <p:spPr>
          <a:xfrm>
            <a:off x="1724078" y="3044142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934398-D0D1-8A1F-F99B-273F43825394}"/>
              </a:ext>
            </a:extLst>
          </p:cNvPr>
          <p:cNvSpPr txBox="1"/>
          <p:nvPr/>
        </p:nvSpPr>
        <p:spPr>
          <a:xfrm>
            <a:off x="1603051" y="4109014"/>
            <a:ext cx="93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Hoa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4BC075-145F-11A3-3859-49474C6DA91D}"/>
              </a:ext>
            </a:extLst>
          </p:cNvPr>
          <p:cNvSpPr txBox="1"/>
          <p:nvPr/>
        </p:nvSpPr>
        <p:spPr>
          <a:xfrm>
            <a:off x="1534922" y="5169974"/>
            <a:ext cx="1072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Nam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BB93AD-99B3-8A0A-FF6D-9537F5DAD543}"/>
              </a:ext>
            </a:extLst>
          </p:cNvPr>
          <p:cNvSpPr txBox="1"/>
          <p:nvPr/>
        </p:nvSpPr>
        <p:spPr>
          <a:xfrm>
            <a:off x="4259794" y="3044142"/>
            <a:ext cx="100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blue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D3D177-2991-C24F-E04A-9B688C4C380D}"/>
              </a:ext>
            </a:extLst>
          </p:cNvPr>
          <p:cNvSpPr txBox="1"/>
          <p:nvPr/>
        </p:nvSpPr>
        <p:spPr>
          <a:xfrm>
            <a:off x="7104890" y="3044142"/>
            <a:ext cx="555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D3D177-2991-C24F-E04A-9B688C4C380D}"/>
              </a:ext>
            </a:extLst>
          </p:cNvPr>
          <p:cNvSpPr txBox="1"/>
          <p:nvPr/>
        </p:nvSpPr>
        <p:spPr>
          <a:xfrm>
            <a:off x="9672193" y="3044142"/>
            <a:ext cx="555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6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72" y="494951"/>
            <a:ext cx="3492188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68188" y="1646757"/>
            <a:ext cx="11071413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sentence patterns.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45 (WB)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64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on page 31.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22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9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u="sng" dirty="0">
                <a:solidFill>
                  <a:srgbClr val="FF0000"/>
                </a:solidFill>
              </a:rPr>
              <a:t>read a text about one’s home </a:t>
            </a:r>
            <a:r>
              <a:rPr lang="en-US" sz="3600" dirty="0">
                <a:solidFill>
                  <a:srgbClr val="FF0000"/>
                </a:solidFill>
              </a:rPr>
              <a:t>and </a:t>
            </a:r>
            <a:r>
              <a:rPr lang="en-US" sz="3600" u="sng" dirty="0">
                <a:solidFill>
                  <a:srgbClr val="FF0000"/>
                </a:solidFill>
              </a:rPr>
              <a:t>write a short paragraph about their home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          </a:t>
            </a:r>
            <a:r>
              <a:rPr lang="en-US" sz="3600" dirty="0">
                <a:solidFill>
                  <a:srgbClr val="00B050"/>
                </a:solidFill>
              </a:rPr>
              <a:t>Revision (words about colors and things in a house).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- I have </a:t>
            </a:r>
            <a:r>
              <a:rPr lang="en-US" sz="3600" dirty="0">
                <a:solidFill>
                  <a:srgbClr val="FF0000"/>
                </a:solidFill>
              </a:rPr>
              <a:t>a desk</a:t>
            </a:r>
            <a:r>
              <a:rPr lang="en-US" sz="3600" dirty="0">
                <a:solidFill>
                  <a:srgbClr val="00B050"/>
                </a:solidFill>
              </a:rPr>
              <a:t> in my bedroom.</a:t>
            </a:r>
            <a:br>
              <a:rPr lang="en-US" sz="3600" dirty="0">
                <a:solidFill>
                  <a:srgbClr val="00B050"/>
                </a:solidFill>
              </a:rPr>
            </a:br>
            <a:r>
              <a:rPr lang="en-US" sz="3600" dirty="0">
                <a:solidFill>
                  <a:srgbClr val="00B050"/>
                </a:solidFill>
              </a:rPr>
              <a:t>		  - I love my bedroom. It is </a:t>
            </a:r>
            <a:r>
              <a:rPr lang="en-US" sz="3600" dirty="0">
                <a:solidFill>
                  <a:srgbClr val="FF0000"/>
                </a:solidFill>
              </a:rPr>
              <a:t>pink</a:t>
            </a:r>
            <a:r>
              <a:rPr lang="en-US" sz="3600" dirty="0">
                <a:solidFill>
                  <a:srgbClr val="00B050"/>
                </a:solidFill>
              </a:rPr>
              <a:t>. </a:t>
            </a:r>
          </a:p>
          <a:p>
            <a:r>
              <a:rPr lang="en-US" sz="3600" dirty="0">
                <a:solidFill>
                  <a:srgbClr val="00B050"/>
                </a:solidFill>
              </a:rPr>
              <a:t>                       It has </a:t>
            </a:r>
            <a:r>
              <a:rPr lang="en-US" sz="3600" dirty="0">
                <a:solidFill>
                  <a:srgbClr val="FF0000"/>
                </a:solidFill>
              </a:rPr>
              <a:t>a picture </a:t>
            </a:r>
            <a:r>
              <a:rPr lang="en-US" sz="3600" dirty="0">
                <a:solidFill>
                  <a:srgbClr val="00B050"/>
                </a:solidFill>
              </a:rPr>
              <a:t>in it.</a:t>
            </a:r>
          </a:p>
          <a:p>
            <a:r>
              <a:rPr lang="en-US" sz="3600" dirty="0">
                <a:solidFill>
                  <a:srgbClr val="00B050"/>
                </a:solidFill>
              </a:rPr>
              <a:t>		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69168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963763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6417" y="5578102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41809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DB98B5-38A1-09FC-A6A4-1C62E8E9967A}"/>
              </a:ext>
            </a:extLst>
          </p:cNvPr>
          <p:cNvGrpSpPr/>
          <p:nvPr/>
        </p:nvGrpSpPr>
        <p:grpSpPr>
          <a:xfrm>
            <a:off x="3589422" y="2366802"/>
            <a:ext cx="2389909" cy="3194844"/>
            <a:chOff x="2334491" y="533400"/>
            <a:chExt cx="3990109" cy="5334000"/>
          </a:xfrm>
          <a:solidFill>
            <a:schemeClr val="accent2"/>
          </a:solidFill>
        </p:grpSpPr>
        <p:sp>
          <p:nvSpPr>
            <p:cNvPr id="3" name="Snip4">
              <a:extLst>
                <a:ext uri="{FF2B5EF4-FFF2-40B4-BE49-F238E27FC236}">
                  <a16:creationId xmlns:a16="http://schemas.microsoft.com/office/drawing/2014/main" id="{6DD07A6D-2DAE-0951-1950-A8541D166FC2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56CD24DD-DD39-D49C-B4DC-0A47488739E9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Snip 6">
              <a:extLst>
                <a:ext uri="{FF2B5EF4-FFF2-40B4-BE49-F238E27FC236}">
                  <a16:creationId xmlns:a16="http://schemas.microsoft.com/office/drawing/2014/main" id="{ABE3E5AB-96D2-11CE-9124-71A1AF57AAC1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8CD7C2-B602-01E6-4F0B-AE392412C175}"/>
              </a:ext>
            </a:extLst>
          </p:cNvPr>
          <p:cNvGrpSpPr/>
          <p:nvPr/>
        </p:nvGrpSpPr>
        <p:grpSpPr>
          <a:xfrm>
            <a:off x="7515483" y="2410340"/>
            <a:ext cx="2389909" cy="3194844"/>
            <a:chOff x="2334491" y="533400"/>
            <a:chExt cx="3990109" cy="5334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Snip11">
              <a:extLst>
                <a:ext uri="{FF2B5EF4-FFF2-40B4-BE49-F238E27FC236}">
                  <a16:creationId xmlns:a16="http://schemas.microsoft.com/office/drawing/2014/main" id="{10E1FDFB-6366-ED0D-830B-13816C7DA35A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235CCED-323C-B017-6E51-722B04DE1A6D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Snip 13">
              <a:extLst>
                <a:ext uri="{FF2B5EF4-FFF2-40B4-BE49-F238E27FC236}">
                  <a16:creationId xmlns:a16="http://schemas.microsoft.com/office/drawing/2014/main" id="{7B0D41F5-C247-090E-49DA-9E29C0E24FAB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80BFECB-8B66-B99D-BA2D-59BBAA9C4A54}"/>
              </a:ext>
            </a:extLst>
          </p:cNvPr>
          <p:cNvSpPr txBox="1"/>
          <p:nvPr/>
        </p:nvSpPr>
        <p:spPr>
          <a:xfrm>
            <a:off x="4982738" y="1079333"/>
            <a:ext cx="492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Where is a bed 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132" y="3278580"/>
            <a:ext cx="1349348" cy="13712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740" y="3266827"/>
            <a:ext cx="1321922" cy="1349348"/>
          </a:xfrm>
          <a:prstGeom prst="rect">
            <a:avLst/>
          </a:prstGeom>
        </p:spPr>
      </p:pic>
      <p:grpSp>
        <p:nvGrpSpPr>
          <p:cNvPr id="24" name="Sai">
            <a:extLst>
              <a:ext uri="{FF2B5EF4-FFF2-40B4-BE49-F238E27FC236}">
                <a16:creationId xmlns:a16="http://schemas.microsoft.com/office/drawing/2014/main" id="{17A262AF-F118-7CC1-D977-489BB63AB34D}"/>
              </a:ext>
            </a:extLst>
          </p:cNvPr>
          <p:cNvGrpSpPr/>
          <p:nvPr/>
        </p:nvGrpSpPr>
        <p:grpSpPr>
          <a:xfrm>
            <a:off x="7900316" y="2825499"/>
            <a:ext cx="1636839" cy="2373313"/>
            <a:chOff x="2982190" y="1219200"/>
            <a:chExt cx="2732809" cy="39624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1D10FFD-4E99-C20B-185D-E2CF9DC45A45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Or 26">
              <a:extLst>
                <a:ext uri="{FF2B5EF4-FFF2-40B4-BE49-F238E27FC236}">
                  <a16:creationId xmlns:a16="http://schemas.microsoft.com/office/drawing/2014/main" id="{1250102F-25DE-3B28-5E03-9E8A08E071BD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Đúng">
            <a:extLst>
              <a:ext uri="{FF2B5EF4-FFF2-40B4-BE49-F238E27FC236}">
                <a16:creationId xmlns:a16="http://schemas.microsoft.com/office/drawing/2014/main" id="{C9552515-AD8C-E7EE-6825-F27B2D91FC6B}"/>
              </a:ext>
            </a:extLst>
          </p:cNvPr>
          <p:cNvGrpSpPr/>
          <p:nvPr/>
        </p:nvGrpSpPr>
        <p:grpSpPr>
          <a:xfrm>
            <a:off x="3960826" y="2777567"/>
            <a:ext cx="1636839" cy="2373313"/>
            <a:chOff x="2982190" y="1219200"/>
            <a:chExt cx="2732809" cy="3962400"/>
          </a:xfrm>
          <a:solidFill>
            <a:schemeClr val="accent2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98241DD-6A77-D5B5-4226-52064D304A6F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Or 32">
              <a:extLst>
                <a:ext uri="{FF2B5EF4-FFF2-40B4-BE49-F238E27FC236}">
                  <a16:creationId xmlns:a16="http://schemas.microsoft.com/office/drawing/2014/main" id="{4CE0853D-0DE9-68A1-F214-B27648A25CA1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49641" y="57506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Guessing game.</a:t>
            </a:r>
          </a:p>
        </p:txBody>
      </p:sp>
    </p:spTree>
    <p:extLst>
      <p:ext uri="{BB962C8B-B14F-4D97-AF65-F5344CB8AC3E}">
        <p14:creationId xmlns:p14="http://schemas.microsoft.com/office/powerpoint/2010/main" val="338138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DB98B5-38A1-09FC-A6A4-1C62E8E9967A}"/>
              </a:ext>
            </a:extLst>
          </p:cNvPr>
          <p:cNvGrpSpPr/>
          <p:nvPr/>
        </p:nvGrpSpPr>
        <p:grpSpPr>
          <a:xfrm>
            <a:off x="3589422" y="2366802"/>
            <a:ext cx="2389909" cy="3194844"/>
            <a:chOff x="2334491" y="533400"/>
            <a:chExt cx="3990109" cy="5334000"/>
          </a:xfrm>
          <a:solidFill>
            <a:schemeClr val="accent2"/>
          </a:solidFill>
        </p:grpSpPr>
        <p:sp>
          <p:nvSpPr>
            <p:cNvPr id="3" name="Snip4">
              <a:extLst>
                <a:ext uri="{FF2B5EF4-FFF2-40B4-BE49-F238E27FC236}">
                  <a16:creationId xmlns:a16="http://schemas.microsoft.com/office/drawing/2014/main" id="{6DD07A6D-2DAE-0951-1950-A8541D166FC2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56CD24DD-DD39-D49C-B4DC-0A47488739E9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Snip 6">
              <a:extLst>
                <a:ext uri="{FF2B5EF4-FFF2-40B4-BE49-F238E27FC236}">
                  <a16:creationId xmlns:a16="http://schemas.microsoft.com/office/drawing/2014/main" id="{ABE3E5AB-96D2-11CE-9124-71A1AF57AAC1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8CD7C2-B602-01E6-4F0B-AE392412C175}"/>
              </a:ext>
            </a:extLst>
          </p:cNvPr>
          <p:cNvGrpSpPr/>
          <p:nvPr/>
        </p:nvGrpSpPr>
        <p:grpSpPr>
          <a:xfrm>
            <a:off x="7515483" y="2410340"/>
            <a:ext cx="2389909" cy="3194844"/>
            <a:chOff x="2334491" y="533400"/>
            <a:chExt cx="3990109" cy="5334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Snip11">
              <a:extLst>
                <a:ext uri="{FF2B5EF4-FFF2-40B4-BE49-F238E27FC236}">
                  <a16:creationId xmlns:a16="http://schemas.microsoft.com/office/drawing/2014/main" id="{10E1FDFB-6366-ED0D-830B-13816C7DA35A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235CCED-323C-B017-6E51-722B04DE1A6D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Snip 13">
              <a:extLst>
                <a:ext uri="{FF2B5EF4-FFF2-40B4-BE49-F238E27FC236}">
                  <a16:creationId xmlns:a16="http://schemas.microsoft.com/office/drawing/2014/main" id="{7B0D41F5-C247-090E-49DA-9E29C0E24FAB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80BFECB-8B66-B99D-BA2D-59BBAA9C4A54}"/>
              </a:ext>
            </a:extLst>
          </p:cNvPr>
          <p:cNvSpPr txBox="1"/>
          <p:nvPr/>
        </p:nvSpPr>
        <p:spPr>
          <a:xfrm>
            <a:off x="4663441" y="1079333"/>
            <a:ext cx="617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Where is a chair 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49641" y="57506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Guessing game.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505" y="3414753"/>
            <a:ext cx="1251336" cy="12772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120" y="3289339"/>
            <a:ext cx="1298066" cy="1272105"/>
          </a:xfrm>
          <a:prstGeom prst="rect">
            <a:avLst/>
          </a:prstGeom>
        </p:spPr>
      </p:pic>
      <p:grpSp>
        <p:nvGrpSpPr>
          <p:cNvPr id="25" name="Sai">
            <a:extLst>
              <a:ext uri="{FF2B5EF4-FFF2-40B4-BE49-F238E27FC236}">
                <a16:creationId xmlns:a16="http://schemas.microsoft.com/office/drawing/2014/main" id="{17A262AF-F118-7CC1-D977-489BB63AB34D}"/>
              </a:ext>
            </a:extLst>
          </p:cNvPr>
          <p:cNvGrpSpPr/>
          <p:nvPr/>
        </p:nvGrpSpPr>
        <p:grpSpPr>
          <a:xfrm>
            <a:off x="7900316" y="2825499"/>
            <a:ext cx="1636839" cy="2373313"/>
            <a:chOff x="2982190" y="1219200"/>
            <a:chExt cx="2732809" cy="39624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1D10FFD-4E99-C20B-185D-E2CF9DC45A45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Or 28">
              <a:extLst>
                <a:ext uri="{FF2B5EF4-FFF2-40B4-BE49-F238E27FC236}">
                  <a16:creationId xmlns:a16="http://schemas.microsoft.com/office/drawing/2014/main" id="{1250102F-25DE-3B28-5E03-9E8A08E071BD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Đúng">
            <a:extLst>
              <a:ext uri="{FF2B5EF4-FFF2-40B4-BE49-F238E27FC236}">
                <a16:creationId xmlns:a16="http://schemas.microsoft.com/office/drawing/2014/main" id="{C9552515-AD8C-E7EE-6825-F27B2D91FC6B}"/>
              </a:ext>
            </a:extLst>
          </p:cNvPr>
          <p:cNvGrpSpPr/>
          <p:nvPr/>
        </p:nvGrpSpPr>
        <p:grpSpPr>
          <a:xfrm>
            <a:off x="3960826" y="2777567"/>
            <a:ext cx="1636839" cy="2373313"/>
            <a:chOff x="2982190" y="1219200"/>
            <a:chExt cx="2732809" cy="3962400"/>
          </a:xfrm>
          <a:solidFill>
            <a:schemeClr val="accent2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98241DD-6A77-D5B5-4226-52064D304A6F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Or 35">
              <a:extLst>
                <a:ext uri="{FF2B5EF4-FFF2-40B4-BE49-F238E27FC236}">
                  <a16:creationId xmlns:a16="http://schemas.microsoft.com/office/drawing/2014/main" id="{4CE0853D-0DE9-68A1-F214-B27648A25CA1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192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DB98B5-38A1-09FC-A6A4-1C62E8E9967A}"/>
              </a:ext>
            </a:extLst>
          </p:cNvPr>
          <p:cNvGrpSpPr/>
          <p:nvPr/>
        </p:nvGrpSpPr>
        <p:grpSpPr>
          <a:xfrm>
            <a:off x="3589422" y="2366802"/>
            <a:ext cx="2389909" cy="3194844"/>
            <a:chOff x="2334491" y="533400"/>
            <a:chExt cx="3990109" cy="5334000"/>
          </a:xfrm>
          <a:solidFill>
            <a:schemeClr val="accent2"/>
          </a:solidFill>
        </p:grpSpPr>
        <p:sp>
          <p:nvSpPr>
            <p:cNvPr id="3" name="Snip4">
              <a:extLst>
                <a:ext uri="{FF2B5EF4-FFF2-40B4-BE49-F238E27FC236}">
                  <a16:creationId xmlns:a16="http://schemas.microsoft.com/office/drawing/2014/main" id="{6DD07A6D-2DAE-0951-1950-A8541D166FC2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56CD24DD-DD39-D49C-B4DC-0A47488739E9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Snip 6">
              <a:extLst>
                <a:ext uri="{FF2B5EF4-FFF2-40B4-BE49-F238E27FC236}">
                  <a16:creationId xmlns:a16="http://schemas.microsoft.com/office/drawing/2014/main" id="{ABE3E5AB-96D2-11CE-9124-71A1AF57AAC1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8CD7C2-B602-01E6-4F0B-AE392412C175}"/>
              </a:ext>
            </a:extLst>
          </p:cNvPr>
          <p:cNvGrpSpPr/>
          <p:nvPr/>
        </p:nvGrpSpPr>
        <p:grpSpPr>
          <a:xfrm>
            <a:off x="7515483" y="2410340"/>
            <a:ext cx="2389909" cy="3194844"/>
            <a:chOff x="2334491" y="533400"/>
            <a:chExt cx="3990109" cy="5334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Snip11">
              <a:extLst>
                <a:ext uri="{FF2B5EF4-FFF2-40B4-BE49-F238E27FC236}">
                  <a16:creationId xmlns:a16="http://schemas.microsoft.com/office/drawing/2014/main" id="{10E1FDFB-6366-ED0D-830B-13816C7DA35A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235CCED-323C-B017-6E51-722B04DE1A6D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Snip 13">
              <a:extLst>
                <a:ext uri="{FF2B5EF4-FFF2-40B4-BE49-F238E27FC236}">
                  <a16:creationId xmlns:a16="http://schemas.microsoft.com/office/drawing/2014/main" id="{7B0D41F5-C247-090E-49DA-9E29C0E24FAB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80BFECB-8B66-B99D-BA2D-59BBAA9C4A54}"/>
              </a:ext>
            </a:extLst>
          </p:cNvPr>
          <p:cNvSpPr txBox="1"/>
          <p:nvPr/>
        </p:nvSpPr>
        <p:spPr>
          <a:xfrm>
            <a:off x="4663441" y="1079333"/>
            <a:ext cx="617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Where is a TV 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49641" y="57506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Guessing game.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207" y="3170384"/>
            <a:ext cx="1439420" cy="14749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2338" y="3170384"/>
            <a:ext cx="1332796" cy="1457190"/>
          </a:xfrm>
          <a:prstGeom prst="rect">
            <a:avLst/>
          </a:prstGeom>
        </p:spPr>
      </p:pic>
      <p:grpSp>
        <p:nvGrpSpPr>
          <p:cNvPr id="32" name="Sai">
            <a:extLst>
              <a:ext uri="{FF2B5EF4-FFF2-40B4-BE49-F238E27FC236}">
                <a16:creationId xmlns:a16="http://schemas.microsoft.com/office/drawing/2014/main" id="{17A262AF-F118-7CC1-D977-489BB63AB34D}"/>
              </a:ext>
            </a:extLst>
          </p:cNvPr>
          <p:cNvGrpSpPr/>
          <p:nvPr/>
        </p:nvGrpSpPr>
        <p:grpSpPr>
          <a:xfrm>
            <a:off x="7900316" y="2825499"/>
            <a:ext cx="1636839" cy="2373313"/>
            <a:chOff x="2982190" y="1219200"/>
            <a:chExt cx="2732809" cy="39624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1D10FFD-4E99-C20B-185D-E2CF9DC45A45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Or 36">
              <a:extLst>
                <a:ext uri="{FF2B5EF4-FFF2-40B4-BE49-F238E27FC236}">
                  <a16:creationId xmlns:a16="http://schemas.microsoft.com/office/drawing/2014/main" id="{1250102F-25DE-3B28-5E03-9E8A08E071BD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Đúng">
            <a:extLst>
              <a:ext uri="{FF2B5EF4-FFF2-40B4-BE49-F238E27FC236}">
                <a16:creationId xmlns:a16="http://schemas.microsoft.com/office/drawing/2014/main" id="{C9552515-AD8C-E7EE-6825-F27B2D91FC6B}"/>
              </a:ext>
            </a:extLst>
          </p:cNvPr>
          <p:cNvGrpSpPr/>
          <p:nvPr/>
        </p:nvGrpSpPr>
        <p:grpSpPr>
          <a:xfrm>
            <a:off x="3974255" y="2777567"/>
            <a:ext cx="1636839" cy="2373313"/>
            <a:chOff x="2982190" y="1219200"/>
            <a:chExt cx="2732809" cy="3962400"/>
          </a:xfrm>
          <a:solidFill>
            <a:schemeClr val="accent2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98241DD-6A77-D5B5-4226-52064D304A6F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Or 39">
              <a:extLst>
                <a:ext uri="{FF2B5EF4-FFF2-40B4-BE49-F238E27FC236}">
                  <a16:creationId xmlns:a16="http://schemas.microsoft.com/office/drawing/2014/main" id="{4CE0853D-0DE9-68A1-F214-B27648A25CA1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583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DB98B5-38A1-09FC-A6A4-1C62E8E9967A}"/>
              </a:ext>
            </a:extLst>
          </p:cNvPr>
          <p:cNvGrpSpPr/>
          <p:nvPr/>
        </p:nvGrpSpPr>
        <p:grpSpPr>
          <a:xfrm>
            <a:off x="3589422" y="2366802"/>
            <a:ext cx="2389909" cy="3194844"/>
            <a:chOff x="2334491" y="533400"/>
            <a:chExt cx="3990109" cy="5334000"/>
          </a:xfrm>
          <a:solidFill>
            <a:schemeClr val="accent2"/>
          </a:solidFill>
        </p:grpSpPr>
        <p:sp>
          <p:nvSpPr>
            <p:cNvPr id="3" name="Snip4">
              <a:extLst>
                <a:ext uri="{FF2B5EF4-FFF2-40B4-BE49-F238E27FC236}">
                  <a16:creationId xmlns:a16="http://schemas.microsoft.com/office/drawing/2014/main" id="{6DD07A6D-2DAE-0951-1950-A8541D166FC2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56CD24DD-DD39-D49C-B4DC-0A47488739E9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Snip 6">
              <a:extLst>
                <a:ext uri="{FF2B5EF4-FFF2-40B4-BE49-F238E27FC236}">
                  <a16:creationId xmlns:a16="http://schemas.microsoft.com/office/drawing/2014/main" id="{ABE3E5AB-96D2-11CE-9124-71A1AF57AAC1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8CD7C2-B602-01E6-4F0B-AE392412C175}"/>
              </a:ext>
            </a:extLst>
          </p:cNvPr>
          <p:cNvGrpSpPr/>
          <p:nvPr/>
        </p:nvGrpSpPr>
        <p:grpSpPr>
          <a:xfrm>
            <a:off x="7515483" y="2410340"/>
            <a:ext cx="2389909" cy="3194844"/>
            <a:chOff x="2334491" y="533400"/>
            <a:chExt cx="3990109" cy="5334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Snip11">
              <a:extLst>
                <a:ext uri="{FF2B5EF4-FFF2-40B4-BE49-F238E27FC236}">
                  <a16:creationId xmlns:a16="http://schemas.microsoft.com/office/drawing/2014/main" id="{10E1FDFB-6366-ED0D-830B-13816C7DA35A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235CCED-323C-B017-6E51-722B04DE1A6D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Snip 13">
              <a:extLst>
                <a:ext uri="{FF2B5EF4-FFF2-40B4-BE49-F238E27FC236}">
                  <a16:creationId xmlns:a16="http://schemas.microsoft.com/office/drawing/2014/main" id="{7B0D41F5-C247-090E-49DA-9E29C0E24FAB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80BFECB-8B66-B99D-BA2D-59BBAA9C4A54}"/>
              </a:ext>
            </a:extLst>
          </p:cNvPr>
          <p:cNvSpPr txBox="1"/>
          <p:nvPr/>
        </p:nvSpPr>
        <p:spPr>
          <a:xfrm>
            <a:off x="4663441" y="1079333"/>
            <a:ext cx="617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Where is a desk?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49641" y="57506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Guessing game.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61" y="3222932"/>
            <a:ext cx="1438027" cy="14678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8153" y="3086237"/>
            <a:ext cx="1449961" cy="1485763"/>
          </a:xfrm>
          <a:prstGeom prst="rect">
            <a:avLst/>
          </a:prstGeom>
        </p:spPr>
      </p:pic>
      <p:grpSp>
        <p:nvGrpSpPr>
          <p:cNvPr id="22" name="Sai">
            <a:extLst>
              <a:ext uri="{FF2B5EF4-FFF2-40B4-BE49-F238E27FC236}">
                <a16:creationId xmlns:a16="http://schemas.microsoft.com/office/drawing/2014/main" id="{17A262AF-F118-7CC1-D977-489BB63AB34D}"/>
              </a:ext>
            </a:extLst>
          </p:cNvPr>
          <p:cNvGrpSpPr/>
          <p:nvPr/>
        </p:nvGrpSpPr>
        <p:grpSpPr>
          <a:xfrm>
            <a:off x="7900316" y="2825499"/>
            <a:ext cx="1636839" cy="2373313"/>
            <a:chOff x="2982190" y="1219200"/>
            <a:chExt cx="2732809" cy="39624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1D10FFD-4E99-C20B-185D-E2CF9DC45A45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Or 23">
              <a:extLst>
                <a:ext uri="{FF2B5EF4-FFF2-40B4-BE49-F238E27FC236}">
                  <a16:creationId xmlns:a16="http://schemas.microsoft.com/office/drawing/2014/main" id="{1250102F-25DE-3B28-5E03-9E8A08E071BD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Đúng">
            <a:extLst>
              <a:ext uri="{FF2B5EF4-FFF2-40B4-BE49-F238E27FC236}">
                <a16:creationId xmlns:a16="http://schemas.microsoft.com/office/drawing/2014/main" id="{C9552515-AD8C-E7EE-6825-F27B2D91FC6B}"/>
              </a:ext>
            </a:extLst>
          </p:cNvPr>
          <p:cNvGrpSpPr/>
          <p:nvPr/>
        </p:nvGrpSpPr>
        <p:grpSpPr>
          <a:xfrm>
            <a:off x="3960826" y="2777567"/>
            <a:ext cx="1636839" cy="2373313"/>
            <a:chOff x="2982190" y="1219200"/>
            <a:chExt cx="2732809" cy="3962400"/>
          </a:xfrm>
          <a:solidFill>
            <a:schemeClr val="accent2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98241DD-6A77-D5B5-4226-52064D304A6F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Or 27">
              <a:extLst>
                <a:ext uri="{FF2B5EF4-FFF2-40B4-BE49-F238E27FC236}">
                  <a16:creationId xmlns:a16="http://schemas.microsoft.com/office/drawing/2014/main" id="{4CE0853D-0DE9-68A1-F214-B27648A25CA1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449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7808</TotalTime>
  <Words>493</Words>
  <Application>Microsoft Office PowerPoint</Application>
  <PresentationFormat>Màn hình rộng</PresentationFormat>
  <Paragraphs>90</Paragraphs>
  <Slides>30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366</cp:revision>
  <dcterms:created xsi:type="dcterms:W3CDTF">2020-12-08T03:17:05Z</dcterms:created>
  <dcterms:modified xsi:type="dcterms:W3CDTF">2022-08-02T01:50:36Z</dcterms:modified>
</cp:coreProperties>
</file>