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25" r:id="rId2"/>
    <p:sldId id="426" r:id="rId3"/>
    <p:sldId id="302" r:id="rId4"/>
    <p:sldId id="292" r:id="rId5"/>
    <p:sldId id="317" r:id="rId6"/>
    <p:sldId id="435" r:id="rId7"/>
    <p:sldId id="436" r:id="rId8"/>
    <p:sldId id="437" r:id="rId9"/>
    <p:sldId id="438" r:id="rId10"/>
    <p:sldId id="334" r:id="rId11"/>
    <p:sldId id="412" r:id="rId12"/>
    <p:sldId id="359" r:id="rId13"/>
    <p:sldId id="389" r:id="rId14"/>
    <p:sldId id="415" r:id="rId15"/>
    <p:sldId id="427" r:id="rId16"/>
    <p:sldId id="374" r:id="rId17"/>
    <p:sldId id="423" r:id="rId18"/>
    <p:sldId id="439" r:id="rId19"/>
    <p:sldId id="377" r:id="rId20"/>
    <p:sldId id="440" r:id="rId21"/>
    <p:sldId id="442" r:id="rId22"/>
    <p:sldId id="441" r:id="rId23"/>
    <p:sldId id="443" r:id="rId24"/>
    <p:sldId id="444" r:id="rId25"/>
    <p:sldId id="445" r:id="rId26"/>
    <p:sldId id="446" r:id="rId27"/>
    <p:sldId id="382" r:id="rId28"/>
    <p:sldId id="383" r:id="rId29"/>
    <p:sldId id="447" r:id="rId30"/>
    <p:sldId id="448" r:id="rId31"/>
    <p:sldId id="449" r:id="rId32"/>
    <p:sldId id="393" r:id="rId33"/>
    <p:sldId id="450" r:id="rId34"/>
    <p:sldId id="428" r:id="rId35"/>
    <p:sldId id="422" r:id="rId36"/>
    <p:sldId id="380" r:id="rId37"/>
    <p:sldId id="434" r:id="rId38"/>
    <p:sldId id="295" r:id="rId39"/>
    <p:sldId id="329" r:id="rId40"/>
    <p:sldId id="34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8B89"/>
    <a:srgbClr val="DAFC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25"/>
    <p:restoredTop sz="86456" autoAdjust="0"/>
  </p:normalViewPr>
  <p:slideViewPr>
    <p:cSldViewPr snapToGrid="0">
      <p:cViewPr varScale="1">
        <p:scale>
          <a:sx n="75" d="100"/>
          <a:sy n="75" d="100"/>
        </p:scale>
        <p:origin x="60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91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405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979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01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673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939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843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4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23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16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62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24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23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5605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9156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756498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954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10906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3564FC4-F55D-6C46-7D32-CBAD6D8DA885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07" r:id="rId3"/>
    <p:sldLayoutId id="2147483687" r:id="rId4"/>
    <p:sldLayoutId id="2147483745" r:id="rId5"/>
    <p:sldLayoutId id="2147483746" r:id="rId6"/>
    <p:sldLayoutId id="2147483762" r:id="rId7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audio" Target="../media/audio9.wav"/><Relationship Id="rId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43.png"/><Relationship Id="rId3" Type="http://schemas.openxmlformats.org/officeDocument/2006/relationships/audio" Target="../media/audio10.wav"/><Relationship Id="rId7" Type="http://schemas.openxmlformats.org/officeDocument/2006/relationships/audio" Target="../media/audio6.wav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3.wav"/><Relationship Id="rId11" Type="http://schemas.openxmlformats.org/officeDocument/2006/relationships/image" Target="../media/image41.png"/><Relationship Id="rId5" Type="http://schemas.openxmlformats.org/officeDocument/2006/relationships/audio" Target="../media/audio12.wav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audio" Target="../media/audio11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audio" Target="../media/audio17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5.png"/><Relationship Id="rId4" Type="http://schemas.openxmlformats.org/officeDocument/2006/relationships/audio" Target="../media/audio18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audio" Target="../media/audio19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9.png"/><Relationship Id="rId4" Type="http://schemas.openxmlformats.org/officeDocument/2006/relationships/audio" Target="../media/audio2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52.png"/><Relationship Id="rId4" Type="http://schemas.openxmlformats.org/officeDocument/2006/relationships/audio" Target="../media/audio2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5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audio" Target="../media/audio21.wav"/><Relationship Id="rId4" Type="http://schemas.openxmlformats.org/officeDocument/2006/relationships/audio" Target="../media/audio2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5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audio" Target="../media/audio21.wav"/><Relationship Id="rId4" Type="http://schemas.openxmlformats.org/officeDocument/2006/relationships/audio" Target="../media/audio2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audio" Target="../media/audio15.wav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audio" Target="../media/audio21.wav"/><Relationship Id="rId4" Type="http://schemas.openxmlformats.org/officeDocument/2006/relationships/audio" Target="../media/audio25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7.wav"/><Relationship Id="rId7" Type="http://schemas.openxmlformats.org/officeDocument/2006/relationships/image" Target="../media/image64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audio" Target="../media/audio15.wav"/><Relationship Id="rId10" Type="http://schemas.openxmlformats.org/officeDocument/2006/relationships/image" Target="../media/image67.png"/><Relationship Id="rId4" Type="http://schemas.openxmlformats.org/officeDocument/2006/relationships/audio" Target="../media/audio16.wav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8.wav"/><Relationship Id="rId7" Type="http://schemas.openxmlformats.org/officeDocument/2006/relationships/image" Target="../media/image68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audio" Target="../media/audio15.wav"/><Relationship Id="rId10" Type="http://schemas.openxmlformats.org/officeDocument/2006/relationships/image" Target="../media/image70.png"/><Relationship Id="rId4" Type="http://schemas.openxmlformats.org/officeDocument/2006/relationships/audio" Target="../media/audio16.wav"/><Relationship Id="rId9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29.wav"/><Relationship Id="rId7" Type="http://schemas.openxmlformats.org/officeDocument/2006/relationships/image" Target="../media/image71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audio" Target="../media/audio15.wav"/><Relationship Id="rId10" Type="http://schemas.openxmlformats.org/officeDocument/2006/relationships/image" Target="../media/image70.png"/><Relationship Id="rId4" Type="http://schemas.openxmlformats.org/officeDocument/2006/relationships/audio" Target="../media/audio16.wav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30.wav"/><Relationship Id="rId7" Type="http://schemas.openxmlformats.org/officeDocument/2006/relationships/image" Target="../media/image73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audio" Target="../media/audio15.wav"/><Relationship Id="rId10" Type="http://schemas.openxmlformats.org/officeDocument/2006/relationships/image" Target="../media/image67.png"/><Relationship Id="rId4" Type="http://schemas.openxmlformats.org/officeDocument/2006/relationships/audio" Target="../media/audio16.wav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audio" Target="../media/audio2.wav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24" Type="http://schemas.openxmlformats.org/officeDocument/2006/relationships/image" Target="../media/image28.sv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18" Type="http://schemas.openxmlformats.org/officeDocument/2006/relationships/image" Target="../media/image28.svg"/><Relationship Id="rId3" Type="http://schemas.openxmlformats.org/officeDocument/2006/relationships/audio" Target="../media/audio2.wav"/><Relationship Id="rId21" Type="http://schemas.openxmlformats.org/officeDocument/2006/relationships/image" Target="../media/image23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7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26.sv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13.png"/><Relationship Id="rId15" Type="http://schemas.openxmlformats.org/officeDocument/2006/relationships/image" Target="../media/image25.png"/><Relationship Id="rId23" Type="http://schemas.openxmlformats.org/officeDocument/2006/relationships/image" Target="../media/image21.png"/><Relationship Id="rId10" Type="http://schemas.openxmlformats.org/officeDocument/2006/relationships/image" Target="../media/image18.svg"/><Relationship Id="rId19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17.png"/><Relationship Id="rId14" Type="http://schemas.openxmlformats.org/officeDocument/2006/relationships/image" Target="../media/image20.svg"/><Relationship Id="rId22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24" Type="http://schemas.openxmlformats.org/officeDocument/2006/relationships/image" Target="../media/image33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32.png"/><Relationship Id="rId10" Type="http://schemas.openxmlformats.org/officeDocument/2006/relationships/image" Target="../media/image18.svg"/><Relationship Id="rId19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17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18" Type="http://schemas.openxmlformats.org/officeDocument/2006/relationships/image" Target="../media/image24.svg"/><Relationship Id="rId3" Type="http://schemas.openxmlformats.org/officeDocument/2006/relationships/audio" Target="../media/audio2.wav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0.svg"/><Relationship Id="rId17" Type="http://schemas.openxmlformats.org/officeDocument/2006/relationships/image" Target="../media/image23.png"/><Relationship Id="rId25" Type="http://schemas.openxmlformats.org/officeDocument/2006/relationships/image" Target="../media/image29.png"/><Relationship Id="rId2" Type="http://schemas.openxmlformats.org/officeDocument/2006/relationships/audio" Target="../media/audio1.wav"/><Relationship Id="rId16" Type="http://schemas.openxmlformats.org/officeDocument/2006/relationships/image" Target="../media/image22.sv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9.png"/><Relationship Id="rId24" Type="http://schemas.openxmlformats.org/officeDocument/2006/relationships/image" Target="../media/image35.png"/><Relationship Id="rId5" Type="http://schemas.openxmlformats.org/officeDocument/2006/relationships/image" Target="../media/image13.png"/><Relationship Id="rId15" Type="http://schemas.openxmlformats.org/officeDocument/2006/relationships/image" Target="../media/image21.png"/><Relationship Id="rId23" Type="http://schemas.openxmlformats.org/officeDocument/2006/relationships/image" Target="../media/image34.png"/><Relationship Id="rId10" Type="http://schemas.openxmlformats.org/officeDocument/2006/relationships/image" Target="../media/image18.svg"/><Relationship Id="rId19" Type="http://schemas.openxmlformats.org/officeDocument/2006/relationships/image" Target="../media/image25.png"/><Relationship Id="rId4" Type="http://schemas.openxmlformats.org/officeDocument/2006/relationships/audio" Target="../media/audio6.wav"/><Relationship Id="rId9" Type="http://schemas.openxmlformats.org/officeDocument/2006/relationships/image" Target="../media/image17.png"/><Relationship Id="rId14" Type="http://schemas.openxmlformats.org/officeDocument/2006/relationships/image" Target="../media/image20.svg"/><Relationship Id="rId22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7227"/>
            <a:ext cx="12192000" cy="61226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Unit 7: Toys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2.2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100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/>
              <a:t>Phonics </a:t>
            </a:r>
          </a:p>
          <a:p>
            <a:pPr algn="ctr"/>
            <a:r>
              <a:rPr lang="en-US" sz="6600" i="1">
                <a:solidFill>
                  <a:schemeClr val="bg1"/>
                </a:solidFill>
              </a:rPr>
              <a:t>/</a:t>
            </a:r>
            <a:r>
              <a:rPr lang="en-US" sz="6600" i="1">
                <a:solidFill>
                  <a:srgbClr val="FF0000"/>
                </a:solidFill>
              </a:rPr>
              <a:t>r</a:t>
            </a:r>
            <a:r>
              <a:rPr lang="en-US" sz="6600" i="1">
                <a:solidFill>
                  <a:schemeClr val="bg1"/>
                </a:solidFill>
              </a:rPr>
              <a:t>/ </a:t>
            </a:r>
          </a:p>
          <a:p>
            <a:pPr algn="ctr"/>
            <a:endParaRPr lang="en-US" sz="6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96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C5768C-BB8C-0651-EA0B-956A820271A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5547" y="543056"/>
            <a:ext cx="9520905" cy="2687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6DBF2C-0185-4D04-0C9A-58032EFE2978}"/>
              </a:ext>
            </a:extLst>
          </p:cNvPr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CD3 </a:t>
            </a:r>
            <a:r>
              <a:rPr lang="en-US" i="1"/>
              <a:t>track 32 </a:t>
            </a:r>
            <a:r>
              <a:rPr lang="en-US" i="1" dirty="0"/>
              <a:t>to hear the sound.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8785C1-476B-7B61-4DBD-F7DBE0DBFEDA}"/>
              </a:ext>
            </a:extLst>
          </p:cNvPr>
          <p:cNvGrpSpPr/>
          <p:nvPr/>
        </p:nvGrpSpPr>
        <p:grpSpPr>
          <a:xfrm>
            <a:off x="6617238" y="3974866"/>
            <a:ext cx="3304824" cy="2119086"/>
            <a:chOff x="6617238" y="3974866"/>
            <a:chExt cx="3304824" cy="2119086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id="{EA00476B-C8D5-B355-DF73-3AAC789B1F8A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F961AA1-C6BE-91A8-AFAA-40D3F4EF0E62}"/>
                </a:ext>
              </a:extLst>
            </p:cNvPr>
            <p:cNvSpPr txBox="1"/>
            <p:nvPr/>
          </p:nvSpPr>
          <p:spPr>
            <a:xfrm>
              <a:off x="6692905" y="4241781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FFE800-957B-732C-2025-F93D0EA28581}"/>
              </a:ext>
            </a:extLst>
          </p:cNvPr>
          <p:cNvGrpSpPr/>
          <p:nvPr/>
        </p:nvGrpSpPr>
        <p:grpSpPr>
          <a:xfrm>
            <a:off x="2269938" y="3974866"/>
            <a:ext cx="3229157" cy="2119086"/>
            <a:chOff x="2215248" y="3974866"/>
            <a:chExt cx="3229157" cy="2119086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id="{DE0F655A-CB22-EA6A-BE77-CC36F0D3C9DB}"/>
                </a:ext>
              </a:extLst>
            </p:cNvPr>
            <p:cNvSpPr/>
            <p:nvPr/>
          </p:nvSpPr>
          <p:spPr>
            <a:xfrm>
              <a:off x="22699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AF674B-044E-86C0-322B-5F57EDD0696A}"/>
                </a:ext>
              </a:extLst>
            </p:cNvPr>
            <p:cNvSpPr txBox="1"/>
            <p:nvPr/>
          </p:nvSpPr>
          <p:spPr>
            <a:xfrm>
              <a:off x="2215248" y="4241781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</a:t>
              </a:r>
              <a:r>
                <a:rPr lang="en-US" sz="6600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ble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2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r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62FE54-DB0F-EB7B-CBFA-D84479493E0C}"/>
              </a:ext>
            </a:extLst>
          </p:cNvPr>
          <p:cNvSpPr/>
          <p:nvPr/>
        </p:nvSpPr>
        <p:spPr>
          <a:xfrm>
            <a:off x="7813613" y="1070752"/>
            <a:ext cx="4325258" cy="4673600"/>
          </a:xfrm>
          <a:prstGeom prst="roundRect">
            <a:avLst/>
          </a:prstGeom>
          <a:solidFill>
            <a:srgbClr val="DD8B89"/>
          </a:solidFill>
          <a:ln>
            <a:solidFill>
              <a:srgbClr val="DD8B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79" r="-2261"/>
          <a:stretch/>
        </p:blipFill>
        <p:spPr>
          <a:xfrm>
            <a:off x="8212690" y="1349410"/>
            <a:ext cx="3527103" cy="54184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364" y="504197"/>
            <a:ext cx="7561705" cy="2156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music note to hear the sound.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B371E8-196C-B637-86A2-B230CD61A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788" y="2027883"/>
            <a:ext cx="2516280" cy="669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67943C-4B02-1056-F2F9-6D9539457F3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773"/>
          <a:stretch/>
        </p:blipFill>
        <p:spPr>
          <a:xfrm>
            <a:off x="7813613" y="2711766"/>
            <a:ext cx="3527103" cy="695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CD102C5-D60E-C34A-AE42-B0D111FC981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" r="-5101"/>
          <a:stretch/>
        </p:blipFill>
        <p:spPr>
          <a:xfrm>
            <a:off x="8297575" y="3368269"/>
            <a:ext cx="3527103" cy="6601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A2002B-7AAD-6872-406A-80F037D41C9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7788" y="4042627"/>
            <a:ext cx="2656176" cy="6852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C862FD-51B6-41CE-889C-9E64328694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8975" y="4886857"/>
            <a:ext cx="1386625" cy="68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99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D3-TRACK 33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A71950-3A53-9C6A-B8AA-4CB4EBF1F9E0}"/>
              </a:ext>
            </a:extLst>
          </p:cNvPr>
          <p:cNvSpPr txBox="1"/>
          <p:nvPr/>
        </p:nvSpPr>
        <p:spPr>
          <a:xfrm>
            <a:off x="6229789" y="1923787"/>
            <a:ext cx="4428686" cy="3507343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 the words with the same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sound /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saying them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922612" y="1760018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dark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1011104" y="274819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hard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3141878" y="159383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3579466" y="2522564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alarm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779154" y="3778961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garden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1204400" y="4723244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F0B4CC-EA49-EA95-426D-F659A7CE2355}"/>
              </a:ext>
            </a:extLst>
          </p:cNvPr>
          <p:cNvSpPr txBox="1"/>
          <p:nvPr/>
        </p:nvSpPr>
        <p:spPr>
          <a:xfrm>
            <a:off x="3248522" y="365248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BC7CE7-04BE-5A65-40BD-78FC9D32DB15}"/>
              </a:ext>
            </a:extLst>
          </p:cNvPr>
          <p:cNvSpPr txBox="1"/>
          <p:nvPr/>
        </p:nvSpPr>
        <p:spPr>
          <a:xfrm>
            <a:off x="3634557" y="456291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farm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Listening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8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D73F8-C000-4D9B-98B7-6F24356CE333}"/>
              </a:ext>
            </a:extLst>
          </p:cNvPr>
          <p:cNvSpPr txBox="1"/>
          <p:nvPr/>
        </p:nvSpPr>
        <p:spPr>
          <a:xfrm>
            <a:off x="67189" y="378552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Pre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EEDA3E-F54A-80F0-0F75-CA18258661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6" y="901772"/>
            <a:ext cx="4766518" cy="3174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4C4017-5FE7-DB5B-50DD-06C5D7E8DC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0142" y="335072"/>
            <a:ext cx="4536171" cy="25768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16C5A5-5EA6-3DD1-CCD2-D016AAD0EF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4273" y="2911956"/>
            <a:ext cx="4713813" cy="3579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2B05ED-674C-85E8-7DFD-B489923536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86" y="3843724"/>
            <a:ext cx="4766518" cy="2601844"/>
          </a:xfrm>
          <a:prstGeom prst="rect">
            <a:avLst/>
          </a:prstGeom>
        </p:spPr>
      </p:pic>
      <p:sp>
        <p:nvSpPr>
          <p:cNvPr id="8" name="Explosion: 14 Points 7">
            <a:extLst>
              <a:ext uri="{FF2B5EF4-FFF2-40B4-BE49-F238E27FC236}">
                <a16:creationId xmlns:a16="http://schemas.microsoft.com/office/drawing/2014/main" id="{08A50408-3A10-4282-9160-142DC08FA4C0}"/>
              </a:ext>
            </a:extLst>
          </p:cNvPr>
          <p:cNvSpPr/>
          <p:nvPr/>
        </p:nvSpPr>
        <p:spPr>
          <a:xfrm>
            <a:off x="4831204" y="2566833"/>
            <a:ext cx="2529591" cy="1924926"/>
          </a:xfrm>
          <a:prstGeom prst="irregularSeal2">
            <a:avLst/>
          </a:prstGeom>
          <a:solidFill>
            <a:srgbClr val="DAFC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LOOK</a:t>
            </a:r>
          </a:p>
        </p:txBody>
      </p:sp>
    </p:spTree>
    <p:extLst>
      <p:ext uri="{BB962C8B-B14F-4D97-AF65-F5344CB8AC3E}">
        <p14:creationId xmlns:p14="http://schemas.microsoft.com/office/powerpoint/2010/main" val="35331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8E815452-10DE-B598-3AEB-A662EB9D801F}"/>
              </a:ext>
            </a:extLst>
          </p:cNvPr>
          <p:cNvSpPr/>
          <p:nvPr/>
        </p:nvSpPr>
        <p:spPr>
          <a:xfrm>
            <a:off x="3705225" y="523876"/>
            <a:ext cx="5484408" cy="777810"/>
          </a:xfrm>
          <a:prstGeom prst="hexagon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Where are they?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6175E-EF80-F288-5E19-B4E76DCBFC74}"/>
              </a:ext>
            </a:extLst>
          </p:cNvPr>
          <p:cNvSpPr txBox="1"/>
          <p:nvPr/>
        </p:nvSpPr>
        <p:spPr>
          <a:xfrm>
            <a:off x="67189" y="378552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Pre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9A0AD0-AAAE-F1B5-5838-232AADC1BE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084" y="1353685"/>
            <a:ext cx="6231339" cy="4150630"/>
          </a:xfrm>
          <a:prstGeom prst="rect">
            <a:avLst/>
          </a:prstGeom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1F6054B2-EA9E-A509-8F8E-6F202BE9CC26}"/>
              </a:ext>
            </a:extLst>
          </p:cNvPr>
          <p:cNvSpPr/>
          <p:nvPr/>
        </p:nvSpPr>
        <p:spPr>
          <a:xfrm>
            <a:off x="2350683" y="5556315"/>
            <a:ext cx="8060142" cy="743684"/>
          </a:xfrm>
          <a:prstGeom prst="hexagon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They're at home.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exagon 2">
            <a:extLst>
              <a:ext uri="{FF2B5EF4-FFF2-40B4-BE49-F238E27FC236}">
                <a16:creationId xmlns:a16="http://schemas.microsoft.com/office/drawing/2014/main" id="{8E815452-10DE-B598-3AEB-A662EB9D801F}"/>
              </a:ext>
            </a:extLst>
          </p:cNvPr>
          <p:cNvSpPr/>
          <p:nvPr/>
        </p:nvSpPr>
        <p:spPr>
          <a:xfrm>
            <a:off x="3705225" y="523876"/>
            <a:ext cx="5484408" cy="777810"/>
          </a:xfrm>
          <a:prstGeom prst="hexagon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What are they doing?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36175E-EF80-F288-5E19-B4E76DCBFC74}"/>
              </a:ext>
            </a:extLst>
          </p:cNvPr>
          <p:cNvSpPr txBox="1"/>
          <p:nvPr/>
        </p:nvSpPr>
        <p:spPr>
          <a:xfrm>
            <a:off x="67189" y="378552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Pre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29A0AD0-AAAE-F1B5-5838-232AADC1BE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5084" y="1353685"/>
            <a:ext cx="6231339" cy="4150630"/>
          </a:xfrm>
          <a:prstGeom prst="rect">
            <a:avLst/>
          </a:prstGeom>
        </p:spPr>
      </p:pic>
      <p:sp>
        <p:nvSpPr>
          <p:cNvPr id="24" name="Hexagon 23">
            <a:extLst>
              <a:ext uri="{FF2B5EF4-FFF2-40B4-BE49-F238E27FC236}">
                <a16:creationId xmlns:a16="http://schemas.microsoft.com/office/drawing/2014/main" id="{1F6054B2-EA9E-A509-8F8E-6F202BE9CC26}"/>
              </a:ext>
            </a:extLst>
          </p:cNvPr>
          <p:cNvSpPr/>
          <p:nvPr/>
        </p:nvSpPr>
        <p:spPr>
          <a:xfrm>
            <a:off x="2350683" y="5556315"/>
            <a:ext cx="8060142" cy="743684"/>
          </a:xfrm>
          <a:prstGeom prst="hexagon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They are playing with the blocks.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1702123"/>
            <a:ext cx="5423658" cy="3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916"/>
            <a:ext cx="6762750" cy="90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While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61" y="2450295"/>
            <a:ext cx="6615161" cy="29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1701" y="45565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1791808"/>
            <a:ext cx="5423658" cy="3547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916"/>
            <a:ext cx="6762750" cy="90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While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861" y="2993059"/>
            <a:ext cx="6615161" cy="18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2083220"/>
            <a:ext cx="5423658" cy="29649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916"/>
            <a:ext cx="6762750" cy="90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While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200" y="2993059"/>
            <a:ext cx="6410483" cy="182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0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11" y="1107577"/>
            <a:ext cx="4624439" cy="5215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5916"/>
            <a:ext cx="6762750" cy="90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While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438" y="1791808"/>
            <a:ext cx="6477584" cy="42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1702123"/>
            <a:ext cx="5423658" cy="37271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2FB340-D95C-3443-8FBC-E13AA53ABE7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494"/>
            <a:ext cx="6074205" cy="9069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While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861" y="2450295"/>
            <a:ext cx="6615161" cy="290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3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1791808"/>
            <a:ext cx="5423658" cy="35477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861" y="2993059"/>
            <a:ext cx="6615161" cy="182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E46C47-AC11-59E4-8C98-FBC3675235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494"/>
            <a:ext cx="6074205" cy="906911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62650CDC-1469-E791-71A7-2580CC2DCC32}"/>
              </a:ext>
            </a:extLst>
          </p:cNvPr>
          <p:cNvSpPr/>
          <p:nvPr/>
        </p:nvSpPr>
        <p:spPr>
          <a:xfrm>
            <a:off x="8726239" y="3905249"/>
            <a:ext cx="1382938" cy="743684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eight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21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3-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6" y="2083220"/>
            <a:ext cx="5423658" cy="2964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2745" y="2993059"/>
            <a:ext cx="6410483" cy="18243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1EC02-6026-B51A-A900-F5091F13B33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494"/>
            <a:ext cx="6074205" cy="906911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35580184-846C-8F07-DA88-9260B414720C}"/>
              </a:ext>
            </a:extLst>
          </p:cNvPr>
          <p:cNvSpPr/>
          <p:nvPr/>
        </p:nvSpPr>
        <p:spPr>
          <a:xfrm>
            <a:off x="8689953" y="3957222"/>
            <a:ext cx="1382938" cy="743684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five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37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3-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99BCAD-3257-1C70-40F2-BA446FB28E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811" y="1107577"/>
            <a:ext cx="4624439" cy="5215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E31DFF-3BAA-BFD4-1672-5FB42C3DB224}"/>
              </a:ext>
            </a:extLst>
          </p:cNvPr>
          <p:cNvSpPr txBox="1"/>
          <p:nvPr/>
        </p:nvSpPr>
        <p:spPr>
          <a:xfrm>
            <a:off x="9610524" y="353494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While Listening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9EC16-931B-B1CB-0100-CDD4A6475B6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438" y="1791808"/>
            <a:ext cx="6477584" cy="4212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C6A7BD-31C9-175B-14AA-7A23D6C4D4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494"/>
            <a:ext cx="6074205" cy="906911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552553D8-6DB4-584C-00E8-2EBA88B21973}"/>
              </a:ext>
            </a:extLst>
          </p:cNvPr>
          <p:cNvSpPr/>
          <p:nvPr/>
        </p:nvSpPr>
        <p:spPr>
          <a:xfrm>
            <a:off x="8227586" y="2685316"/>
            <a:ext cx="1382938" cy="743684"/>
          </a:xfrm>
          <a:prstGeom prst="hexagon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</a:rPr>
              <a:t>nine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7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D3-TRACK 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967"/>
            <a:ext cx="9607550" cy="5903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8050" y="3404659"/>
            <a:ext cx="28067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More 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971"/>
            <a:ext cx="8179914" cy="890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291271" y="409614"/>
            <a:ext cx="34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</a:t>
            </a:r>
            <a:r>
              <a:rPr lang="en-US" sz="3600" i="1">
                <a:solidFill>
                  <a:srgbClr val="00B0F0"/>
                </a:solidFill>
              </a:rPr>
              <a:t>p.71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57" y="2315028"/>
            <a:ext cx="11096171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71" y="2920244"/>
            <a:ext cx="1611086" cy="135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B8F1-B46B-F3FF-BA89-2828132E58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949273"/>
            <a:ext cx="907143" cy="959453"/>
          </a:xfrm>
          <a:prstGeom prst="ellipse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8234" y="304529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71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971"/>
            <a:ext cx="8179914" cy="890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291271" y="409614"/>
            <a:ext cx="34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</a:t>
            </a:r>
            <a:r>
              <a:rPr lang="en-US" sz="3600" i="1">
                <a:solidFill>
                  <a:srgbClr val="00B0F0"/>
                </a:solidFill>
              </a:rPr>
              <a:t>p.71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57" y="2315028"/>
            <a:ext cx="11096171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71" y="2920244"/>
            <a:ext cx="1611086" cy="135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B8F1-B46B-F3FF-BA89-2828132E58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949273"/>
            <a:ext cx="907143" cy="959453"/>
          </a:xfrm>
          <a:prstGeom prst="ellipse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7" b="7927"/>
          <a:stretch/>
        </p:blipFill>
        <p:spPr bwMode="auto">
          <a:xfrm>
            <a:off x="10166464" y="327297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67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413383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8740" y="1305341"/>
            <a:ext cx="1118481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>
                <a:solidFill>
                  <a:srgbClr val="0070C0"/>
                </a:solidFill>
              </a:rPr>
              <a:t>Pronounce /</a:t>
            </a:r>
            <a:r>
              <a:rPr lang="en-US" sz="3600" i="1">
                <a:solidFill>
                  <a:srgbClr val="FF0000"/>
                </a:solidFill>
              </a:rPr>
              <a:t>r</a:t>
            </a:r>
            <a:r>
              <a:rPr lang="en-US" sz="3600" i="1">
                <a:solidFill>
                  <a:srgbClr val="0070C0"/>
                </a:solidFill>
              </a:rPr>
              <a:t>/ </a:t>
            </a:r>
            <a:r>
              <a:rPr lang="en-US" sz="3600" i="1" dirty="0">
                <a:solidFill>
                  <a:srgbClr val="0070C0"/>
                </a:solidFill>
              </a:rPr>
              <a:t>correctly.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Review: </a:t>
            </a:r>
          </a:p>
          <a:p>
            <a:r>
              <a:rPr lang="en-US" sz="3600" i="1">
                <a:solidFill>
                  <a:srgbClr val="00B050"/>
                </a:solidFill>
              </a:rPr>
              <a:t>How many </a:t>
            </a:r>
            <a:r>
              <a:rPr lang="en-US" sz="3600" i="1">
                <a:solidFill>
                  <a:srgbClr val="FF0000"/>
                </a:solidFill>
              </a:rPr>
              <a:t>marbles</a:t>
            </a:r>
            <a:r>
              <a:rPr lang="en-US" sz="3600" i="1">
                <a:solidFill>
                  <a:srgbClr val="00B050"/>
                </a:solidFill>
              </a:rPr>
              <a:t> do you have?</a:t>
            </a:r>
          </a:p>
          <a:p>
            <a:r>
              <a:rPr lang="en-US" sz="3600" i="1">
                <a:solidFill>
                  <a:srgbClr val="00B050"/>
                </a:solidFill>
              </a:rPr>
              <a:t>I have </a:t>
            </a:r>
            <a:r>
              <a:rPr lang="en-US" sz="3600" i="1">
                <a:solidFill>
                  <a:srgbClr val="FF0000"/>
                </a:solidFill>
              </a:rPr>
              <a:t>five marbles</a:t>
            </a:r>
            <a:r>
              <a:rPr lang="en-US" sz="3600" i="1">
                <a:solidFill>
                  <a:srgbClr val="00B050"/>
                </a:solidFill>
              </a:rPr>
              <a:t>.</a:t>
            </a:r>
            <a:endParaRPr lang="en-US" sz="3600" i="1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friends talking </a:t>
            </a:r>
            <a:r>
              <a:rPr lang="en-US" sz="3600" i="1">
                <a:solidFill>
                  <a:srgbClr val="0070C0"/>
                </a:solidFill>
              </a:rPr>
              <a:t>about the quantities of toys.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Practice</a:t>
            </a:r>
            <a:r>
              <a:rPr lang="en-US" sz="3600" i="1" dirty="0">
                <a:solidFill>
                  <a:srgbClr val="0070C0"/>
                </a:solidFill>
              </a:rPr>
              <a:t>: Practice the conversations with friends.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971"/>
            <a:ext cx="8179914" cy="890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291271" y="409614"/>
            <a:ext cx="34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</a:t>
            </a:r>
            <a:r>
              <a:rPr lang="en-US" sz="3600" i="1">
                <a:solidFill>
                  <a:srgbClr val="00B0F0"/>
                </a:solidFill>
              </a:rPr>
              <a:t>p.71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657" y="2315028"/>
            <a:ext cx="11096171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71" y="2920244"/>
            <a:ext cx="1611086" cy="135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B8F1-B46B-F3FF-BA89-2828132E58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949273"/>
            <a:ext cx="907143" cy="959453"/>
          </a:xfrm>
          <a:prstGeom prst="ellipse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7" b="7927"/>
          <a:stretch/>
        </p:blipFill>
        <p:spPr bwMode="auto">
          <a:xfrm>
            <a:off x="10166464" y="327297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079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884B75-71E9-8FA9-6E41-A42C028885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8971"/>
            <a:ext cx="8179914" cy="890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48A08-F7DD-4B6B-8FE7-6599E3D6AEA5}"/>
              </a:ext>
            </a:extLst>
          </p:cNvPr>
          <p:cNvSpPr txBox="1"/>
          <p:nvPr/>
        </p:nvSpPr>
        <p:spPr>
          <a:xfrm>
            <a:off x="8291271" y="409614"/>
            <a:ext cx="347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</a:rPr>
              <a:t>Wordbook, </a:t>
            </a:r>
            <a:r>
              <a:rPr lang="en-US" sz="3600" i="1">
                <a:solidFill>
                  <a:srgbClr val="00B0F0"/>
                </a:solidFill>
              </a:rPr>
              <a:t>p.71</a:t>
            </a:r>
            <a:endParaRPr lang="en-US" sz="3600" i="1" dirty="0">
              <a:solidFill>
                <a:srgbClr val="00B0F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1D2998-A15D-C116-9239-E84C8FA0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05"/>
          <a:stretch/>
        </p:blipFill>
        <p:spPr>
          <a:xfrm>
            <a:off x="921657" y="2315028"/>
            <a:ext cx="11096171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03E51A-566C-E61A-65BB-F31ED29F91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6971" y="2920244"/>
            <a:ext cx="1611086" cy="1357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4BB8F1-B46B-F3FF-BA89-2828132E58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" y="2949273"/>
            <a:ext cx="907143" cy="959453"/>
          </a:xfrm>
          <a:prstGeom prst="ellipse">
            <a:avLst/>
          </a:prstGeom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63FCD058-1E24-8001-A31C-53E14068B8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8234" y="304529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024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D3-TRACK 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6F5B54-0E88-2E84-C888-A20CAE44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0" y="438102"/>
            <a:ext cx="11009140" cy="16856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261" y="1866593"/>
            <a:ext cx="5402355" cy="4018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1207E-A4CC-7C8E-FD46-7C23A325891D}"/>
              </a:ext>
            </a:extLst>
          </p:cNvPr>
          <p:cNvSpPr txBox="1"/>
          <p:nvPr/>
        </p:nvSpPr>
        <p:spPr>
          <a:xfrm>
            <a:off x="67189" y="378552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Post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1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13A5EC-9126-0913-77F8-B178B37D95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736"/>
          <a:stretch/>
        </p:blipFill>
        <p:spPr>
          <a:xfrm>
            <a:off x="2812920" y="1139860"/>
            <a:ext cx="7550280" cy="51199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F5B54-0E88-2E84-C888-A20CAE44C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628" y="340294"/>
            <a:ext cx="6640286" cy="957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B1207E-A4CC-7C8E-FD46-7C23A325891D}"/>
              </a:ext>
            </a:extLst>
          </p:cNvPr>
          <p:cNvSpPr txBox="1"/>
          <p:nvPr/>
        </p:nvSpPr>
        <p:spPr>
          <a:xfrm>
            <a:off x="67189" y="378552"/>
            <a:ext cx="2534498" cy="523220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Post Listening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8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32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9361A1-62C8-29AF-C91E-D311702F1042}"/>
              </a:ext>
            </a:extLst>
          </p:cNvPr>
          <p:cNvSpPr txBox="1"/>
          <p:nvPr/>
        </p:nvSpPr>
        <p:spPr>
          <a:xfrm>
            <a:off x="1484555" y="903642"/>
            <a:ext cx="9950824" cy="132343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i="1" dirty="0"/>
              <a:t>Draw the food in the kitchen in your house and talk with your classmate.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CD000-CCC7-F923-4589-C4F315B0C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625" y="2890123"/>
            <a:ext cx="5657223" cy="306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51760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452" y="24872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165199" y="1107226"/>
            <a:ext cx="4679851" cy="5045452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card, block, dice, marble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Listen to friends talking about the quantities of toys.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laque 5"/>
          <p:cNvSpPr/>
          <p:nvPr/>
        </p:nvSpPr>
        <p:spPr>
          <a:xfrm>
            <a:off x="4959251" y="1969744"/>
            <a:ext cx="7067550" cy="4000500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 many marbles do you have?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>
                <a:solidFill>
                  <a:srgbClr val="00B050"/>
                </a:solidFill>
                <a:latin typeface="Calibri"/>
              </a:rPr>
              <a:t>I have five marbles.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690090"/>
            <a:ext cx="11872029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71</a:t>
            </a:r>
            <a:r>
              <a:rPr lang="en-US" sz="3600" i="1" dirty="0">
                <a:solidFill>
                  <a:srgbClr val="0070C0"/>
                </a:solidFill>
              </a:rPr>
              <a:t>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101 </a:t>
            </a:r>
            <a:r>
              <a:rPr lang="en-US" sz="3600" i="1" dirty="0">
                <a:solidFill>
                  <a:srgbClr val="0070C0"/>
                </a:solidFill>
              </a:rPr>
              <a:t>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3451" y="2022942"/>
            <a:ext cx="9368118" cy="14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71785" y="3980714"/>
            <a:ext cx="7933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to the word and choose A or B.</a:t>
            </a:r>
          </a:p>
        </p:txBody>
      </p:sp>
    </p:spTree>
    <p:extLst>
      <p:ext uri="{BB962C8B-B14F-4D97-AF65-F5344CB8AC3E}">
        <p14:creationId xmlns:p14="http://schemas.microsoft.com/office/powerpoint/2010/main" val="172489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047550" y="506991"/>
            <a:ext cx="1509401" cy="139808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28247" y="564327"/>
            <a:ext cx="4362994" cy="715089"/>
          </a:xfrm>
          <a:prstGeom prst="round2Diag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</a:t>
            </a:r>
            <a:r>
              <a:rPr kumimoji="0" lang="es-C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</a:t>
            </a: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698504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747989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79975" y="4934850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0364" y="4983206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8838" y="2094085"/>
            <a:ext cx="1796338" cy="2413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7078" y="2379171"/>
            <a:ext cx="2578822" cy="1770535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04817" y="3571148"/>
            <a:ext cx="780629" cy="583343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538771" y="2787567"/>
            <a:ext cx="780629" cy="583343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961971" y="2666181"/>
            <a:ext cx="780629" cy="583343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5400000">
            <a:off x="5334863" y="316974"/>
            <a:ext cx="1522275" cy="13082052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9644348" y="1722269"/>
            <a:ext cx="464435" cy="445013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598551" y="1732301"/>
            <a:ext cx="464435" cy="445013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793780" y="685800"/>
            <a:ext cx="342411" cy="382582"/>
          </a:xfrm>
          <a:prstGeom prst="rect">
            <a:avLst/>
          </a:prstGeom>
        </p:spPr>
      </p:pic>
      <p:pic>
        <p:nvPicPr>
          <p:cNvPr id="23" name="Picture 1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9638659">
            <a:off x="456143" y="1762757"/>
            <a:ext cx="459315" cy="384103"/>
          </a:xfrm>
          <a:prstGeom prst="rect">
            <a:avLst/>
          </a:prstGeom>
        </p:spPr>
      </p:pic>
      <p:pic>
        <p:nvPicPr>
          <p:cNvPr id="24" name="cd1">
            <a:extLst>
              <a:ext uri="{FF2B5EF4-FFF2-40B4-BE49-F238E27FC236}">
                <a16:creationId xmlns:a16="http://schemas.microsoft.com/office/drawing/2014/main" id="{AEA3AE7C-BBD0-2047-C7EC-0086F8D482F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29" y="504488"/>
            <a:ext cx="773810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2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60150" y="3848869"/>
            <a:ext cx="780629" cy="58334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571602" y="2707608"/>
            <a:ext cx="780629" cy="583343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015393" y="2795463"/>
            <a:ext cx="780629" cy="583343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47550" y="506991"/>
            <a:ext cx="1509401" cy="1398083"/>
          </a:xfrm>
          <a:prstGeom prst="rect">
            <a:avLst/>
          </a:prstGeom>
        </p:spPr>
      </p:pic>
      <p:pic>
        <p:nvPicPr>
          <p:cNvPr id="28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5334863" y="316974"/>
            <a:ext cx="1522275" cy="13082052"/>
          </a:xfrm>
          <a:prstGeom prst="rect">
            <a:avLst/>
          </a:prstGeom>
        </p:spPr>
      </p:pic>
      <p:pic>
        <p:nvPicPr>
          <p:cNvPr id="31" name="Picture 1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00396" y="1334368"/>
            <a:ext cx="342411" cy="382582"/>
          </a:xfrm>
          <a:prstGeom prst="rect">
            <a:avLst/>
          </a:prstGeom>
        </p:spPr>
      </p:pic>
      <p:pic>
        <p:nvPicPr>
          <p:cNvPr id="32" name="Picture 16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9638659">
            <a:off x="456143" y="1762757"/>
            <a:ext cx="459315" cy="3841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28247" y="564327"/>
            <a:ext cx="4362994" cy="715089"/>
          </a:xfrm>
          <a:prstGeom prst="round2Diag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</a:t>
            </a:r>
            <a:r>
              <a:rPr kumimoji="0" lang="es-C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</a:t>
            </a: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698504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747989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0365" y="5275751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838609" y="5275750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9882" y="2433069"/>
            <a:ext cx="1731968" cy="17705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2629" y="2338197"/>
            <a:ext cx="2027724" cy="1924954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485024" y="1842478"/>
            <a:ext cx="464435" cy="445013"/>
          </a:xfrm>
          <a:prstGeom prst="rect">
            <a:avLst/>
          </a:prstGeom>
        </p:spPr>
      </p:pic>
      <p:pic>
        <p:nvPicPr>
          <p:cNvPr id="29" name="Picture 13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9603833" y="1691365"/>
            <a:ext cx="464435" cy="445013"/>
          </a:xfrm>
          <a:prstGeom prst="rect">
            <a:avLst/>
          </a:prstGeom>
        </p:spPr>
      </p:pic>
      <p:pic>
        <p:nvPicPr>
          <p:cNvPr id="19" name="cd1">
            <a:extLst>
              <a:ext uri="{FF2B5EF4-FFF2-40B4-BE49-F238E27FC236}">
                <a16:creationId xmlns:a16="http://schemas.microsoft.com/office/drawing/2014/main" id="{A7193D13-BAFA-4272-7369-9D946EDE3F1F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29" y="504488"/>
            <a:ext cx="773810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5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r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07539" y="2212120"/>
            <a:ext cx="780629" cy="583343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03833" y="2212120"/>
            <a:ext cx="780629" cy="583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05686" y="2212120"/>
            <a:ext cx="780629" cy="58334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47550" y="506991"/>
            <a:ext cx="1509401" cy="1398083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5334863" y="316974"/>
            <a:ext cx="1522275" cy="13082052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64651" y="983526"/>
            <a:ext cx="464435" cy="445013"/>
          </a:xfrm>
          <a:prstGeom prst="rect">
            <a:avLst/>
          </a:prstGeom>
        </p:spPr>
      </p:pic>
      <p:pic>
        <p:nvPicPr>
          <p:cNvPr id="24" name="Picture 1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95132" y="685800"/>
            <a:ext cx="464435" cy="445013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793780" y="685800"/>
            <a:ext cx="342411" cy="382582"/>
          </a:xfrm>
          <a:prstGeom prst="rect">
            <a:avLst/>
          </a:prstGeom>
        </p:spPr>
      </p:pic>
      <p:pic>
        <p:nvPicPr>
          <p:cNvPr id="26" name="Picture 1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9638659">
            <a:off x="456143" y="1762757"/>
            <a:ext cx="459315" cy="3841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28247" y="564327"/>
            <a:ext cx="4362994" cy="715089"/>
          </a:xfrm>
          <a:prstGeom prst="round2Diag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</a:t>
            </a:r>
            <a:r>
              <a:rPr kumimoji="0" lang="es-C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</a:t>
            </a: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698504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747989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838608" y="5275751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590364" y="5254580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3810" y="1807155"/>
            <a:ext cx="2071806" cy="27832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575" y="2181937"/>
            <a:ext cx="2142248" cy="2033673"/>
          </a:xfrm>
          <a:prstGeom prst="rect">
            <a:avLst/>
          </a:prstGeom>
        </p:spPr>
      </p:pic>
      <p:pic>
        <p:nvPicPr>
          <p:cNvPr id="22" name="cd1">
            <a:extLst>
              <a:ext uri="{FF2B5EF4-FFF2-40B4-BE49-F238E27FC236}">
                <a16:creationId xmlns:a16="http://schemas.microsoft.com/office/drawing/2014/main" id="{418E6CD8-1E04-A47F-172C-CA653D3E1CC0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29" y="504488"/>
            <a:ext cx="773810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366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07539" y="2212120"/>
            <a:ext cx="780629" cy="583343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603833" y="2212120"/>
            <a:ext cx="780629" cy="583343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05686" y="2212120"/>
            <a:ext cx="780629" cy="583343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47550" y="506991"/>
            <a:ext cx="1509401" cy="1398083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5400000">
            <a:off x="5334863" y="316974"/>
            <a:ext cx="1522275" cy="1308205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464651" y="983526"/>
            <a:ext cx="464435" cy="445013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495132" y="685800"/>
            <a:ext cx="464435" cy="445013"/>
          </a:xfrm>
          <a:prstGeom prst="rect">
            <a:avLst/>
          </a:prstGeom>
        </p:spPr>
      </p:pic>
      <p:pic>
        <p:nvPicPr>
          <p:cNvPr id="26" name="Picture 1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793780" y="685800"/>
            <a:ext cx="342411" cy="382582"/>
          </a:xfrm>
          <a:prstGeom prst="rect">
            <a:avLst/>
          </a:prstGeom>
        </p:spPr>
      </p:pic>
      <p:pic>
        <p:nvPicPr>
          <p:cNvPr id="27" name="Picture 16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9638659">
            <a:off x="456143" y="1762757"/>
            <a:ext cx="459315" cy="38410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128247" y="564327"/>
            <a:ext cx="4362994" cy="715089"/>
          </a:xfrm>
          <a:prstGeom prst="round2Diag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Listen and </a:t>
            </a:r>
            <a:r>
              <a:rPr kumimoji="0" lang="es-C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choose</a:t>
            </a:r>
            <a:r>
              <a:rPr kumimoji="0" lang="es-C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2698504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6747989" y="1807155"/>
            <a:ext cx="3257006" cy="298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90365" y="5275751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838609" y="5275750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9095" y="1856371"/>
            <a:ext cx="2902419" cy="27553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5518" y="1975700"/>
            <a:ext cx="1972587" cy="2649949"/>
          </a:xfrm>
          <a:prstGeom prst="rect">
            <a:avLst/>
          </a:prstGeom>
        </p:spPr>
      </p:pic>
      <p:pic>
        <p:nvPicPr>
          <p:cNvPr id="22" name="cd1">
            <a:extLst>
              <a:ext uri="{FF2B5EF4-FFF2-40B4-BE49-F238E27FC236}">
                <a16:creationId xmlns:a16="http://schemas.microsoft.com/office/drawing/2014/main" id="{31F450AB-64B7-CBCF-2CA0-9E53EF09B4E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3929" y="504488"/>
            <a:ext cx="773810" cy="7321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89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8299</TotalTime>
  <Words>521</Words>
  <Application>Microsoft Office PowerPoint</Application>
  <PresentationFormat>Màn hình rộng</PresentationFormat>
  <Paragraphs>124</Paragraphs>
  <Slides>40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40</vt:i4>
      </vt:variant>
    </vt:vector>
  </HeadingPairs>
  <TitlesOfParts>
    <vt:vector size="48" baseType="lpstr">
      <vt:lpstr>.VnVogue</vt:lpstr>
      <vt:lpstr>Arial</vt:lpstr>
      <vt:lpstr>Berlin Sans FB</vt:lpstr>
      <vt:lpstr>Calibri</vt:lpstr>
      <vt:lpstr>Century Gothic</vt:lpstr>
      <vt:lpstr>Comic Sans MS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1</cp:lastModifiedBy>
  <cp:revision>209</cp:revision>
  <dcterms:created xsi:type="dcterms:W3CDTF">2020-12-08T03:17:05Z</dcterms:created>
  <dcterms:modified xsi:type="dcterms:W3CDTF">2022-08-02T02:25:52Z</dcterms:modified>
  <cp:category>9Slide.vn</cp:category>
</cp:coreProperties>
</file>