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48" r:id="rId3"/>
    <p:sldId id="302" r:id="rId4"/>
    <p:sldId id="292" r:id="rId5"/>
    <p:sldId id="393" r:id="rId6"/>
    <p:sldId id="428" r:id="rId7"/>
    <p:sldId id="334" r:id="rId8"/>
    <p:sldId id="391" r:id="rId9"/>
    <p:sldId id="256" r:id="rId10"/>
    <p:sldId id="259" r:id="rId11"/>
    <p:sldId id="267" r:id="rId12"/>
    <p:sldId id="268" r:id="rId13"/>
    <p:sldId id="269" r:id="rId14"/>
    <p:sldId id="270" r:id="rId15"/>
    <p:sldId id="336" r:id="rId16"/>
    <p:sldId id="395" r:id="rId17"/>
    <p:sldId id="396" r:id="rId18"/>
    <p:sldId id="397" r:id="rId19"/>
    <p:sldId id="398" r:id="rId20"/>
    <p:sldId id="335" r:id="rId21"/>
    <p:sldId id="400" r:id="rId22"/>
    <p:sldId id="389" r:id="rId23"/>
    <p:sldId id="315" r:id="rId24"/>
    <p:sldId id="431" r:id="rId25"/>
    <p:sldId id="429" r:id="rId26"/>
    <p:sldId id="430" r:id="rId27"/>
    <p:sldId id="331" r:id="rId28"/>
    <p:sldId id="295" r:id="rId29"/>
    <p:sldId id="329" r:id="rId30"/>
    <p:sldId id="343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168" autoAdjust="0"/>
    <p:restoredTop sz="94629"/>
  </p:normalViewPr>
  <p:slideViewPr>
    <p:cSldViewPr snapToGrid="0">
      <p:cViewPr varScale="1">
        <p:scale>
          <a:sx n="61" d="100"/>
          <a:sy n="61" d="100"/>
        </p:scale>
        <p:origin x="-10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RABBIT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6399-BE8B-4CFB-91BE-9DA3DAD31EA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7584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6399-BE8B-4CFB-91BE-9DA3DAD31EA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7584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6399-BE8B-4CFB-91BE-9DA3DAD31EA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9352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Monkey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6399-BE8B-4CFB-91BE-9DA3DAD31EA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8939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6399-BE8B-4CFB-91BE-9DA3DAD31EA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4460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B6399-BE8B-4CFB-91BE-9DA3DAD31EA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4436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FDD6-F57A-4A57-935A-326AF4E3CE54}" type="datetimeFigureOut">
              <a:rPr lang="en-GB" smtClean="0"/>
              <a:pPr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FEF3-6278-42AF-B43A-0CE7AE0513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9439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08226" y="-16638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Review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2&amp;idSubject=1&amp;idSeries=33&amp;idTheme=377&amp;IdLevel=2&amp;idThemeServer=1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4</a:t>
            </a:r>
            <a:r>
              <a:rPr lang="en-US" sz="3600" b="1" dirty="0">
                <a:solidFill>
                  <a:srgbClr val="FF0000"/>
                </a:solidFill>
              </a:rPr>
              <a:t> : Animals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Review 4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33 </a:t>
            </a:r>
          </a:p>
        </p:txBody>
      </p:sp>
    </p:spTree>
    <p:extLst>
      <p:ext uri="{BB962C8B-B14F-4D97-AF65-F5344CB8AC3E}">
        <p14:creationId xmlns:p14="http://schemas.microsoft.com/office/powerpoint/2010/main" xmlns="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6152"/>
            <a:ext cx="12192000" cy="6858000"/>
          </a:xfrm>
          <a:prstGeom prst="rect">
            <a:avLst/>
          </a:prstGeom>
        </p:spPr>
      </p:pic>
      <p:sp>
        <p:nvSpPr>
          <p:cNvPr id="29" name="Square 5"/>
          <p:cNvSpPr/>
          <p:nvPr/>
        </p:nvSpPr>
        <p:spPr>
          <a:xfrm>
            <a:off x="7566546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8" name="Square 4"/>
          <p:cNvSpPr/>
          <p:nvPr/>
        </p:nvSpPr>
        <p:spPr>
          <a:xfrm>
            <a:off x="6641455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Square 3"/>
          <p:cNvSpPr/>
          <p:nvPr/>
        </p:nvSpPr>
        <p:spPr>
          <a:xfrm>
            <a:off x="5716364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Square 2"/>
          <p:cNvSpPr/>
          <p:nvPr/>
        </p:nvSpPr>
        <p:spPr>
          <a:xfrm>
            <a:off x="4791273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5" name="Square 1"/>
          <p:cNvSpPr/>
          <p:nvPr/>
        </p:nvSpPr>
        <p:spPr>
          <a:xfrm>
            <a:off x="3866182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6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64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97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86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74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61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98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87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75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62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95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84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72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59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96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85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73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60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93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82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70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57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94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83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71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8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126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170" name="Spaceshi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3307" y="2682229"/>
            <a:ext cx="3600000" cy="2269831"/>
          </a:xfrm>
          <a:prstGeom prst="rect">
            <a:avLst/>
          </a:prstGeom>
        </p:spPr>
      </p:pic>
      <p:pic>
        <p:nvPicPr>
          <p:cNvPr id="157" name="Engine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4231" y="4411763"/>
            <a:ext cx="720000" cy="453600"/>
          </a:xfrm>
          <a:prstGeom prst="rect">
            <a:avLst/>
          </a:prstGeom>
        </p:spPr>
      </p:pic>
      <p:pic>
        <p:nvPicPr>
          <p:cNvPr id="158" name="Engine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3307" y="4612101"/>
            <a:ext cx="720000" cy="340645"/>
          </a:xfrm>
          <a:prstGeom prst="rect">
            <a:avLst/>
          </a:prstGeom>
        </p:spPr>
      </p:pic>
      <p:pic>
        <p:nvPicPr>
          <p:cNvPr id="159" name="Engine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1667" y="4433363"/>
            <a:ext cx="720000" cy="432000"/>
          </a:xfrm>
          <a:prstGeom prst="rect">
            <a:avLst/>
          </a:prstGeom>
        </p:spPr>
      </p:pic>
      <p:pic>
        <p:nvPicPr>
          <p:cNvPr id="156" name="Ship Cen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66967" y="3617817"/>
            <a:ext cx="3600000" cy="1095652"/>
          </a:xfrm>
          <a:prstGeom prst="rect">
            <a:avLst/>
          </a:prstGeom>
        </p:spPr>
      </p:pic>
      <p:pic>
        <p:nvPicPr>
          <p:cNvPr id="160" name="Dom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8732" y="3053003"/>
            <a:ext cx="1800000" cy="1251656"/>
          </a:xfrm>
          <a:prstGeom prst="rect">
            <a:avLst/>
          </a:prstGeom>
        </p:spPr>
      </p:pic>
      <p:pic>
        <p:nvPicPr>
          <p:cNvPr id="162" name="Window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3307" y="3599991"/>
            <a:ext cx="360000" cy="376875"/>
          </a:xfrm>
          <a:prstGeom prst="rect">
            <a:avLst/>
          </a:prstGeom>
        </p:spPr>
      </p:pic>
      <p:pic>
        <p:nvPicPr>
          <p:cNvPr id="161" name="Window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3581" y="3700721"/>
            <a:ext cx="360000" cy="360000"/>
          </a:xfrm>
          <a:prstGeom prst="rect">
            <a:avLst/>
          </a:prstGeom>
        </p:spPr>
      </p:pic>
      <p:pic>
        <p:nvPicPr>
          <p:cNvPr id="163" name="Window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7951" y="3599990"/>
            <a:ext cx="360000" cy="376875"/>
          </a:xfrm>
          <a:prstGeom prst="rect">
            <a:avLst/>
          </a:prstGeom>
        </p:spPr>
      </p:pic>
      <p:pic>
        <p:nvPicPr>
          <p:cNvPr id="164" name="Light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89655" y="2684205"/>
            <a:ext cx="540000" cy="584182"/>
          </a:xfrm>
          <a:prstGeom prst="rect">
            <a:avLst/>
          </a:prstGeom>
        </p:spPr>
      </p:pic>
      <p:pic>
        <p:nvPicPr>
          <p:cNvPr id="169" name="Ali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1124" y="4214089"/>
            <a:ext cx="842075" cy="900000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0893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48148E-6 L -0.14128 -0.18866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3000"/>
                            </p:stCondLst>
                            <p:childTnLst>
                              <p:par>
                                <p:cTn id="3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7 -0.18866 L 0.4056 -0.71829 " pathEditMode="relative" rAng="0" ptsTypes="AA">
                                      <p:cBhvr>
                                        <p:cTn id="35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26644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5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4" grpId="0" animBg="1"/>
      <p:bldP spid="64" grpId="1" animBg="1"/>
      <p:bldP spid="97" grpId="0" animBg="1"/>
      <p:bldP spid="97" grpId="1" animBg="1"/>
      <p:bldP spid="86" grpId="0" animBg="1"/>
      <p:bldP spid="86" grpId="1" animBg="1"/>
      <p:bldP spid="74" grpId="0" animBg="1"/>
      <p:bldP spid="74" grpId="1" animBg="1"/>
      <p:bldP spid="61" grpId="0" animBg="1"/>
      <p:bldP spid="61" grpId="1" animBg="1"/>
      <p:bldP spid="98" grpId="0" animBg="1"/>
      <p:bldP spid="98" grpId="1" animBg="1"/>
      <p:bldP spid="87" grpId="0" animBg="1"/>
      <p:bldP spid="87" grpId="1" animBg="1"/>
      <p:bldP spid="75" grpId="0" animBg="1"/>
      <p:bldP spid="75" grpId="1" animBg="1"/>
      <p:bldP spid="62" grpId="0" animBg="1"/>
      <p:bldP spid="62" grpId="1" animBg="1"/>
      <p:bldP spid="95" grpId="0" animBg="1"/>
      <p:bldP spid="95" grpId="1" animBg="1"/>
      <p:bldP spid="84" grpId="0" animBg="1"/>
      <p:bldP spid="84" grpId="1" animBg="1"/>
      <p:bldP spid="72" grpId="0" animBg="1"/>
      <p:bldP spid="72" grpId="1" animBg="1"/>
      <p:bldP spid="59" grpId="0" animBg="1"/>
      <p:bldP spid="59" grpId="1" animBg="1"/>
      <p:bldP spid="96" grpId="0" animBg="1"/>
      <p:bldP spid="96" grpId="1" animBg="1"/>
      <p:bldP spid="85" grpId="0" animBg="1"/>
      <p:bldP spid="85" grpId="1" animBg="1"/>
      <p:bldP spid="73" grpId="0" animBg="1"/>
      <p:bldP spid="73" grpId="1" animBg="1"/>
      <p:bldP spid="60" grpId="0" animBg="1"/>
      <p:bldP spid="60" grpId="1" animBg="1"/>
      <p:bldP spid="93" grpId="0" animBg="1"/>
      <p:bldP spid="93" grpId="1" animBg="1"/>
      <p:bldP spid="82" grpId="0" animBg="1"/>
      <p:bldP spid="82" grpId="1" animBg="1"/>
      <p:bldP spid="70" grpId="0" animBg="1"/>
      <p:bldP spid="70" grpId="1" animBg="1"/>
      <p:bldP spid="57" grpId="0" animBg="1"/>
      <p:bldP spid="57" grpId="1" animBg="1"/>
      <p:bldP spid="94" grpId="0" animBg="1"/>
      <p:bldP spid="94" grpId="1" animBg="1"/>
      <p:bldP spid="83" grpId="0" animBg="1"/>
      <p:bldP spid="83" grpId="1" animBg="1"/>
      <p:bldP spid="71" grpId="0" animBg="1"/>
      <p:bldP spid="71" grpId="1" animBg="1"/>
      <p:bldP spid="58" grpId="0" animBg="1"/>
      <p:bldP spid="5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6152"/>
            <a:ext cx="12192000" cy="6858000"/>
          </a:xfrm>
          <a:prstGeom prst="rect">
            <a:avLst/>
          </a:prstGeom>
        </p:spPr>
      </p:pic>
      <p:sp>
        <p:nvSpPr>
          <p:cNvPr id="30" name="Square 6"/>
          <p:cNvSpPr/>
          <p:nvPr/>
        </p:nvSpPr>
        <p:spPr>
          <a:xfrm>
            <a:off x="8491637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9" name="Square 5"/>
          <p:cNvSpPr/>
          <p:nvPr/>
        </p:nvSpPr>
        <p:spPr>
          <a:xfrm>
            <a:off x="7566546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" name="Square 4"/>
          <p:cNvSpPr/>
          <p:nvPr/>
        </p:nvSpPr>
        <p:spPr>
          <a:xfrm>
            <a:off x="6641455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6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64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97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86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74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61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98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87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75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62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95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84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72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59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96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85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73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60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93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82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70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57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94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83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71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8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126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170" name="Spaceshi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3307" y="2682229"/>
            <a:ext cx="3600000" cy="2269831"/>
          </a:xfrm>
          <a:prstGeom prst="rect">
            <a:avLst/>
          </a:prstGeom>
        </p:spPr>
      </p:pic>
      <p:pic>
        <p:nvPicPr>
          <p:cNvPr id="157" name="Engine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4231" y="4411763"/>
            <a:ext cx="720000" cy="453600"/>
          </a:xfrm>
          <a:prstGeom prst="rect">
            <a:avLst/>
          </a:prstGeom>
        </p:spPr>
      </p:pic>
      <p:pic>
        <p:nvPicPr>
          <p:cNvPr id="158" name="Engine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3307" y="4612101"/>
            <a:ext cx="720000" cy="340645"/>
          </a:xfrm>
          <a:prstGeom prst="rect">
            <a:avLst/>
          </a:prstGeom>
        </p:spPr>
      </p:pic>
      <p:pic>
        <p:nvPicPr>
          <p:cNvPr id="159" name="Engine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1667" y="4433363"/>
            <a:ext cx="720000" cy="432000"/>
          </a:xfrm>
          <a:prstGeom prst="rect">
            <a:avLst/>
          </a:prstGeom>
        </p:spPr>
      </p:pic>
      <p:pic>
        <p:nvPicPr>
          <p:cNvPr id="156" name="Ship Cen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66967" y="3617817"/>
            <a:ext cx="3600000" cy="1095652"/>
          </a:xfrm>
          <a:prstGeom prst="rect">
            <a:avLst/>
          </a:prstGeom>
        </p:spPr>
      </p:pic>
      <p:pic>
        <p:nvPicPr>
          <p:cNvPr id="160" name="Dom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8732" y="3053003"/>
            <a:ext cx="1800000" cy="1251656"/>
          </a:xfrm>
          <a:prstGeom prst="rect">
            <a:avLst/>
          </a:prstGeom>
        </p:spPr>
      </p:pic>
      <p:pic>
        <p:nvPicPr>
          <p:cNvPr id="162" name="Window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3307" y="3599991"/>
            <a:ext cx="360000" cy="376875"/>
          </a:xfrm>
          <a:prstGeom prst="rect">
            <a:avLst/>
          </a:prstGeom>
        </p:spPr>
      </p:pic>
      <p:pic>
        <p:nvPicPr>
          <p:cNvPr id="161" name="Window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3581" y="3700721"/>
            <a:ext cx="360000" cy="360000"/>
          </a:xfrm>
          <a:prstGeom prst="rect">
            <a:avLst/>
          </a:prstGeom>
        </p:spPr>
      </p:pic>
      <p:pic>
        <p:nvPicPr>
          <p:cNvPr id="163" name="Window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7951" y="3599990"/>
            <a:ext cx="360000" cy="376875"/>
          </a:xfrm>
          <a:prstGeom prst="rect">
            <a:avLst/>
          </a:prstGeom>
        </p:spPr>
      </p:pic>
      <p:pic>
        <p:nvPicPr>
          <p:cNvPr id="164" name="Light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89655" y="2684205"/>
            <a:ext cx="540000" cy="584182"/>
          </a:xfrm>
          <a:prstGeom prst="rect">
            <a:avLst/>
          </a:prstGeom>
        </p:spPr>
      </p:pic>
      <p:pic>
        <p:nvPicPr>
          <p:cNvPr id="169" name="Ali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1124" y="4214089"/>
            <a:ext cx="842075" cy="900000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852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48148E-6 L -0.14128 -0.18866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000"/>
                            </p:stCondLst>
                            <p:childTnLst>
                              <p:par>
                                <p:cTn id="3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7 -0.18866 L 0.4056 -0.71829 " pathEditMode="relative" rAng="0" ptsTypes="AA">
                                      <p:cBhvr>
                                        <p:cTn id="32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26644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4" grpId="0" animBg="1"/>
      <p:bldP spid="64" grpId="1" animBg="1"/>
      <p:bldP spid="97" grpId="0" animBg="1"/>
      <p:bldP spid="97" grpId="1" animBg="1"/>
      <p:bldP spid="86" grpId="0" animBg="1"/>
      <p:bldP spid="86" grpId="1" animBg="1"/>
      <p:bldP spid="74" grpId="0" animBg="1"/>
      <p:bldP spid="74" grpId="1" animBg="1"/>
      <p:bldP spid="61" grpId="0" animBg="1"/>
      <p:bldP spid="61" grpId="1" animBg="1"/>
      <p:bldP spid="98" grpId="0" animBg="1"/>
      <p:bldP spid="98" grpId="1" animBg="1"/>
      <p:bldP spid="87" grpId="0" animBg="1"/>
      <p:bldP spid="87" grpId="1" animBg="1"/>
      <p:bldP spid="75" grpId="0" animBg="1"/>
      <p:bldP spid="75" grpId="1" animBg="1"/>
      <p:bldP spid="62" grpId="0" animBg="1"/>
      <p:bldP spid="62" grpId="1" animBg="1"/>
      <p:bldP spid="95" grpId="0" animBg="1"/>
      <p:bldP spid="95" grpId="1" animBg="1"/>
      <p:bldP spid="84" grpId="0" animBg="1"/>
      <p:bldP spid="84" grpId="1" animBg="1"/>
      <p:bldP spid="72" grpId="0" animBg="1"/>
      <p:bldP spid="72" grpId="1" animBg="1"/>
      <p:bldP spid="59" grpId="0" animBg="1"/>
      <p:bldP spid="59" grpId="1" animBg="1"/>
      <p:bldP spid="96" grpId="0" animBg="1"/>
      <p:bldP spid="96" grpId="1" animBg="1"/>
      <p:bldP spid="85" grpId="0" animBg="1"/>
      <p:bldP spid="85" grpId="1" animBg="1"/>
      <p:bldP spid="73" grpId="0" animBg="1"/>
      <p:bldP spid="73" grpId="1" animBg="1"/>
      <p:bldP spid="60" grpId="0" animBg="1"/>
      <p:bldP spid="60" grpId="1" animBg="1"/>
      <p:bldP spid="93" grpId="0" animBg="1"/>
      <p:bldP spid="93" grpId="1" animBg="1"/>
      <p:bldP spid="82" grpId="0" animBg="1"/>
      <p:bldP spid="82" grpId="1" animBg="1"/>
      <p:bldP spid="70" grpId="0" animBg="1"/>
      <p:bldP spid="70" grpId="1" animBg="1"/>
      <p:bldP spid="57" grpId="0" animBg="1"/>
      <p:bldP spid="57" grpId="1" animBg="1"/>
      <p:bldP spid="94" grpId="0" animBg="1"/>
      <p:bldP spid="94" grpId="1" animBg="1"/>
      <p:bldP spid="83" grpId="0" animBg="1"/>
      <p:bldP spid="83" grpId="1" animBg="1"/>
      <p:bldP spid="71" grpId="0" animBg="1"/>
      <p:bldP spid="71" grpId="1" animBg="1"/>
      <p:bldP spid="58" grpId="0" animBg="1"/>
      <p:bldP spid="5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6152"/>
            <a:ext cx="12192000" cy="6858000"/>
          </a:xfrm>
          <a:prstGeom prst="rect">
            <a:avLst/>
          </a:prstGeom>
        </p:spPr>
      </p:pic>
      <p:sp>
        <p:nvSpPr>
          <p:cNvPr id="31" name="Square 7"/>
          <p:cNvSpPr/>
          <p:nvPr/>
        </p:nvSpPr>
        <p:spPr>
          <a:xfrm>
            <a:off x="9416728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0" name="Square 6"/>
          <p:cNvSpPr/>
          <p:nvPr/>
        </p:nvSpPr>
        <p:spPr>
          <a:xfrm>
            <a:off x="8491637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9" name="Square 5"/>
          <p:cNvSpPr/>
          <p:nvPr/>
        </p:nvSpPr>
        <p:spPr>
          <a:xfrm>
            <a:off x="7566546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Square 4"/>
          <p:cNvSpPr/>
          <p:nvPr/>
        </p:nvSpPr>
        <p:spPr>
          <a:xfrm>
            <a:off x="6641455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" name="Square 3"/>
          <p:cNvSpPr/>
          <p:nvPr/>
        </p:nvSpPr>
        <p:spPr>
          <a:xfrm>
            <a:off x="5716364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6" name="Square 2"/>
          <p:cNvSpPr/>
          <p:nvPr/>
        </p:nvSpPr>
        <p:spPr>
          <a:xfrm>
            <a:off x="4791273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6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64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97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86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74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61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98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87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75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62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95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84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72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59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96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85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73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60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93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82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70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57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94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83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71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8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126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170" name="Spaceshi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3307" y="2682229"/>
            <a:ext cx="3600000" cy="2269831"/>
          </a:xfrm>
          <a:prstGeom prst="rect">
            <a:avLst/>
          </a:prstGeom>
        </p:spPr>
      </p:pic>
      <p:pic>
        <p:nvPicPr>
          <p:cNvPr id="157" name="Engine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4231" y="4411763"/>
            <a:ext cx="720000" cy="453600"/>
          </a:xfrm>
          <a:prstGeom prst="rect">
            <a:avLst/>
          </a:prstGeom>
        </p:spPr>
      </p:pic>
      <p:pic>
        <p:nvPicPr>
          <p:cNvPr id="158" name="Engine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3307" y="4612101"/>
            <a:ext cx="720000" cy="340645"/>
          </a:xfrm>
          <a:prstGeom prst="rect">
            <a:avLst/>
          </a:prstGeom>
        </p:spPr>
      </p:pic>
      <p:pic>
        <p:nvPicPr>
          <p:cNvPr id="159" name="Engine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1667" y="4433363"/>
            <a:ext cx="720000" cy="432000"/>
          </a:xfrm>
          <a:prstGeom prst="rect">
            <a:avLst/>
          </a:prstGeom>
        </p:spPr>
      </p:pic>
      <p:pic>
        <p:nvPicPr>
          <p:cNvPr id="156" name="Ship Cen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66967" y="3617817"/>
            <a:ext cx="3600000" cy="1095652"/>
          </a:xfrm>
          <a:prstGeom prst="rect">
            <a:avLst/>
          </a:prstGeom>
        </p:spPr>
      </p:pic>
      <p:pic>
        <p:nvPicPr>
          <p:cNvPr id="160" name="Dom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8732" y="3053003"/>
            <a:ext cx="1800000" cy="1251656"/>
          </a:xfrm>
          <a:prstGeom prst="rect">
            <a:avLst/>
          </a:prstGeom>
        </p:spPr>
      </p:pic>
      <p:pic>
        <p:nvPicPr>
          <p:cNvPr id="162" name="Window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3307" y="3599991"/>
            <a:ext cx="360000" cy="376875"/>
          </a:xfrm>
          <a:prstGeom prst="rect">
            <a:avLst/>
          </a:prstGeom>
        </p:spPr>
      </p:pic>
      <p:pic>
        <p:nvPicPr>
          <p:cNvPr id="161" name="Window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3581" y="3700721"/>
            <a:ext cx="360000" cy="360000"/>
          </a:xfrm>
          <a:prstGeom prst="rect">
            <a:avLst/>
          </a:prstGeom>
        </p:spPr>
      </p:pic>
      <p:pic>
        <p:nvPicPr>
          <p:cNvPr id="163" name="Window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7951" y="3599990"/>
            <a:ext cx="360000" cy="376875"/>
          </a:xfrm>
          <a:prstGeom prst="rect">
            <a:avLst/>
          </a:prstGeom>
        </p:spPr>
      </p:pic>
      <p:pic>
        <p:nvPicPr>
          <p:cNvPr id="164" name="Light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89655" y="2684205"/>
            <a:ext cx="540000" cy="584182"/>
          </a:xfrm>
          <a:prstGeom prst="rect">
            <a:avLst/>
          </a:prstGeom>
        </p:spPr>
      </p:pic>
      <p:pic>
        <p:nvPicPr>
          <p:cNvPr id="169" name="Ali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1124" y="4214089"/>
            <a:ext cx="842075" cy="900000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24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5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48148E-6 L -0.14128 -0.18866 " pathEditMode="relative" rAng="0" ptsTypes="AA">
                                      <p:cBhvr>
                                        <p:cTn id="353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000"/>
                            </p:stCondLst>
                            <p:childTnLst>
                              <p:par>
                                <p:cTn id="3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7 -0.18866 L 0.4056 -0.71829 " pathEditMode="relative" rAng="0" ptsTypes="AA">
                                      <p:cBhvr>
                                        <p:cTn id="36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26644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4" grpId="0" animBg="1"/>
      <p:bldP spid="64" grpId="1" animBg="1"/>
      <p:bldP spid="97" grpId="0" animBg="1"/>
      <p:bldP spid="97" grpId="1" animBg="1"/>
      <p:bldP spid="86" grpId="0" animBg="1"/>
      <p:bldP spid="86" grpId="1" animBg="1"/>
      <p:bldP spid="74" grpId="0" animBg="1"/>
      <p:bldP spid="74" grpId="1" animBg="1"/>
      <p:bldP spid="61" grpId="0" animBg="1"/>
      <p:bldP spid="61" grpId="1" animBg="1"/>
      <p:bldP spid="98" grpId="0" animBg="1"/>
      <p:bldP spid="98" grpId="1" animBg="1"/>
      <p:bldP spid="87" grpId="0" animBg="1"/>
      <p:bldP spid="87" grpId="1" animBg="1"/>
      <p:bldP spid="75" grpId="0" animBg="1"/>
      <p:bldP spid="75" grpId="1" animBg="1"/>
      <p:bldP spid="62" grpId="0" animBg="1"/>
      <p:bldP spid="62" grpId="1" animBg="1"/>
      <p:bldP spid="95" grpId="0" animBg="1"/>
      <p:bldP spid="95" grpId="1" animBg="1"/>
      <p:bldP spid="84" grpId="0" animBg="1"/>
      <p:bldP spid="84" grpId="1" animBg="1"/>
      <p:bldP spid="72" grpId="0" animBg="1"/>
      <p:bldP spid="72" grpId="1" animBg="1"/>
      <p:bldP spid="59" grpId="0" animBg="1"/>
      <p:bldP spid="59" grpId="1" animBg="1"/>
      <p:bldP spid="96" grpId="0" animBg="1"/>
      <p:bldP spid="96" grpId="1" animBg="1"/>
      <p:bldP spid="85" grpId="0" animBg="1"/>
      <p:bldP spid="85" grpId="1" animBg="1"/>
      <p:bldP spid="73" grpId="0" animBg="1"/>
      <p:bldP spid="73" grpId="1" animBg="1"/>
      <p:bldP spid="60" grpId="0" animBg="1"/>
      <p:bldP spid="60" grpId="1" animBg="1"/>
      <p:bldP spid="93" grpId="0" animBg="1"/>
      <p:bldP spid="93" grpId="1" animBg="1"/>
      <p:bldP spid="82" grpId="0" animBg="1"/>
      <p:bldP spid="82" grpId="1" animBg="1"/>
      <p:bldP spid="70" grpId="0" animBg="1"/>
      <p:bldP spid="70" grpId="1" animBg="1"/>
      <p:bldP spid="57" grpId="0" animBg="1"/>
      <p:bldP spid="57" grpId="1" animBg="1"/>
      <p:bldP spid="94" grpId="0" animBg="1"/>
      <p:bldP spid="94" grpId="1" animBg="1"/>
      <p:bldP spid="83" grpId="0" animBg="1"/>
      <p:bldP spid="83" grpId="1" animBg="1"/>
      <p:bldP spid="71" grpId="0" animBg="1"/>
      <p:bldP spid="71" grpId="1" animBg="1"/>
      <p:bldP spid="58" grpId="0" animBg="1"/>
      <p:bldP spid="5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6152"/>
            <a:ext cx="12192000" cy="6858000"/>
          </a:xfrm>
          <a:prstGeom prst="rect">
            <a:avLst/>
          </a:prstGeom>
        </p:spPr>
      </p:pic>
      <p:sp>
        <p:nvSpPr>
          <p:cNvPr id="30" name="Square 6"/>
          <p:cNvSpPr/>
          <p:nvPr/>
        </p:nvSpPr>
        <p:spPr>
          <a:xfrm>
            <a:off x="6824876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9" name="Square 5"/>
          <p:cNvSpPr/>
          <p:nvPr/>
        </p:nvSpPr>
        <p:spPr>
          <a:xfrm>
            <a:off x="4969678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8" name="Square 4"/>
          <p:cNvSpPr/>
          <p:nvPr/>
        </p:nvSpPr>
        <p:spPr>
          <a:xfrm>
            <a:off x="5917050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Square 1"/>
          <p:cNvSpPr/>
          <p:nvPr/>
        </p:nvSpPr>
        <p:spPr>
          <a:xfrm>
            <a:off x="4083401" y="5132502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6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64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97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86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74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61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98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87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75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62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95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84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72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59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96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85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73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60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93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82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70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57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94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83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71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8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126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170" name="Spaceshi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3307" y="2682229"/>
            <a:ext cx="3600000" cy="2269831"/>
          </a:xfrm>
          <a:prstGeom prst="rect">
            <a:avLst/>
          </a:prstGeom>
        </p:spPr>
      </p:pic>
      <p:pic>
        <p:nvPicPr>
          <p:cNvPr id="157" name="Engine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4231" y="4411763"/>
            <a:ext cx="720000" cy="453600"/>
          </a:xfrm>
          <a:prstGeom prst="rect">
            <a:avLst/>
          </a:prstGeom>
        </p:spPr>
      </p:pic>
      <p:pic>
        <p:nvPicPr>
          <p:cNvPr id="158" name="Engine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3307" y="4612101"/>
            <a:ext cx="720000" cy="340645"/>
          </a:xfrm>
          <a:prstGeom prst="rect">
            <a:avLst/>
          </a:prstGeom>
        </p:spPr>
      </p:pic>
      <p:pic>
        <p:nvPicPr>
          <p:cNvPr id="159" name="Engine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1667" y="4433363"/>
            <a:ext cx="720000" cy="432000"/>
          </a:xfrm>
          <a:prstGeom prst="rect">
            <a:avLst/>
          </a:prstGeom>
        </p:spPr>
      </p:pic>
      <p:pic>
        <p:nvPicPr>
          <p:cNvPr id="156" name="Ship Cen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66967" y="3617817"/>
            <a:ext cx="3600000" cy="1095652"/>
          </a:xfrm>
          <a:prstGeom prst="rect">
            <a:avLst/>
          </a:prstGeom>
        </p:spPr>
      </p:pic>
      <p:pic>
        <p:nvPicPr>
          <p:cNvPr id="160" name="Dom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8732" y="3053003"/>
            <a:ext cx="1800000" cy="1251656"/>
          </a:xfrm>
          <a:prstGeom prst="rect">
            <a:avLst/>
          </a:prstGeom>
        </p:spPr>
      </p:pic>
      <p:pic>
        <p:nvPicPr>
          <p:cNvPr id="162" name="Window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3307" y="3599991"/>
            <a:ext cx="360000" cy="376875"/>
          </a:xfrm>
          <a:prstGeom prst="rect">
            <a:avLst/>
          </a:prstGeom>
        </p:spPr>
      </p:pic>
      <p:pic>
        <p:nvPicPr>
          <p:cNvPr id="161" name="Window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3581" y="3700721"/>
            <a:ext cx="360000" cy="360000"/>
          </a:xfrm>
          <a:prstGeom prst="rect">
            <a:avLst/>
          </a:prstGeom>
        </p:spPr>
      </p:pic>
      <p:pic>
        <p:nvPicPr>
          <p:cNvPr id="163" name="Window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7951" y="3599990"/>
            <a:ext cx="360000" cy="376875"/>
          </a:xfrm>
          <a:prstGeom prst="rect">
            <a:avLst/>
          </a:prstGeom>
        </p:spPr>
      </p:pic>
      <p:pic>
        <p:nvPicPr>
          <p:cNvPr id="164" name="Light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89655" y="2684205"/>
            <a:ext cx="540000" cy="584182"/>
          </a:xfrm>
          <a:prstGeom prst="rect">
            <a:avLst/>
          </a:prstGeom>
        </p:spPr>
      </p:pic>
      <p:pic>
        <p:nvPicPr>
          <p:cNvPr id="169" name="Ali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1124" y="4214089"/>
            <a:ext cx="842075" cy="900000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94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48148E-6 L -0.14128 -0.18866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000"/>
                            </p:stCondLst>
                            <p:childTnLst>
                              <p:par>
                                <p:cTn id="3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7 -0.18866 L 0.4056 -0.71829 " pathEditMode="relative" rAng="0" ptsTypes="AA">
                                      <p:cBhvr>
                                        <p:cTn id="34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26644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4" grpId="0" animBg="1"/>
      <p:bldP spid="64" grpId="1" animBg="1"/>
      <p:bldP spid="97" grpId="0" animBg="1"/>
      <p:bldP spid="97" grpId="1" animBg="1"/>
      <p:bldP spid="86" grpId="0" animBg="1"/>
      <p:bldP spid="86" grpId="1" animBg="1"/>
      <p:bldP spid="74" grpId="0" animBg="1"/>
      <p:bldP spid="74" grpId="1" animBg="1"/>
      <p:bldP spid="61" grpId="0" animBg="1"/>
      <p:bldP spid="61" grpId="1" animBg="1"/>
      <p:bldP spid="98" grpId="0" animBg="1"/>
      <p:bldP spid="98" grpId="1" animBg="1"/>
      <p:bldP spid="87" grpId="0" animBg="1"/>
      <p:bldP spid="87" grpId="1" animBg="1"/>
      <p:bldP spid="75" grpId="0" animBg="1"/>
      <p:bldP spid="75" grpId="1" animBg="1"/>
      <p:bldP spid="62" grpId="0" animBg="1"/>
      <p:bldP spid="62" grpId="1" animBg="1"/>
      <p:bldP spid="95" grpId="0" animBg="1"/>
      <p:bldP spid="95" grpId="1" animBg="1"/>
      <p:bldP spid="84" grpId="0" animBg="1"/>
      <p:bldP spid="84" grpId="1" animBg="1"/>
      <p:bldP spid="72" grpId="0" animBg="1"/>
      <p:bldP spid="72" grpId="1" animBg="1"/>
      <p:bldP spid="59" grpId="0" animBg="1"/>
      <p:bldP spid="59" grpId="1" animBg="1"/>
      <p:bldP spid="96" grpId="0" animBg="1"/>
      <p:bldP spid="96" grpId="1" animBg="1"/>
      <p:bldP spid="85" grpId="0" animBg="1"/>
      <p:bldP spid="85" grpId="1" animBg="1"/>
      <p:bldP spid="73" grpId="0" animBg="1"/>
      <p:bldP spid="73" grpId="1" animBg="1"/>
      <p:bldP spid="60" grpId="0" animBg="1"/>
      <p:bldP spid="60" grpId="1" animBg="1"/>
      <p:bldP spid="93" grpId="0" animBg="1"/>
      <p:bldP spid="93" grpId="1" animBg="1"/>
      <p:bldP spid="82" grpId="0" animBg="1"/>
      <p:bldP spid="82" grpId="1" animBg="1"/>
      <p:bldP spid="70" grpId="0" animBg="1"/>
      <p:bldP spid="70" grpId="1" animBg="1"/>
      <p:bldP spid="57" grpId="0" animBg="1"/>
      <p:bldP spid="57" grpId="1" animBg="1"/>
      <p:bldP spid="94" grpId="0" animBg="1"/>
      <p:bldP spid="94" grpId="1" animBg="1"/>
      <p:bldP spid="83" grpId="0" animBg="1"/>
      <p:bldP spid="83" grpId="1" animBg="1"/>
      <p:bldP spid="71" grpId="0" animBg="1"/>
      <p:bldP spid="71" grpId="1" animBg="1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6152"/>
            <a:ext cx="12192000" cy="6858000"/>
          </a:xfrm>
          <a:prstGeom prst="rect">
            <a:avLst/>
          </a:prstGeom>
        </p:spPr>
      </p:pic>
      <p:sp>
        <p:nvSpPr>
          <p:cNvPr id="30" name="Square 6"/>
          <p:cNvSpPr/>
          <p:nvPr/>
        </p:nvSpPr>
        <p:spPr>
          <a:xfrm>
            <a:off x="6866788" y="5112706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Square 5"/>
          <p:cNvSpPr/>
          <p:nvPr/>
        </p:nvSpPr>
        <p:spPr>
          <a:xfrm>
            <a:off x="5006300" y="510954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28" name="Square 4"/>
          <p:cNvSpPr/>
          <p:nvPr/>
        </p:nvSpPr>
        <p:spPr>
          <a:xfrm>
            <a:off x="5917050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" name="Square 1"/>
          <p:cNvSpPr/>
          <p:nvPr/>
        </p:nvSpPr>
        <p:spPr>
          <a:xfrm>
            <a:off x="4083401" y="5132502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6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64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97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86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74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61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98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87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75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62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95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84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72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59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96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85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73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60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93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82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70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57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94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83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71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8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126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170" name="Spaceshi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3307" y="2682229"/>
            <a:ext cx="3600000" cy="2269831"/>
          </a:xfrm>
          <a:prstGeom prst="rect">
            <a:avLst/>
          </a:prstGeom>
        </p:spPr>
      </p:pic>
      <p:pic>
        <p:nvPicPr>
          <p:cNvPr id="157" name="Engine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4231" y="4411763"/>
            <a:ext cx="720000" cy="453600"/>
          </a:xfrm>
          <a:prstGeom prst="rect">
            <a:avLst/>
          </a:prstGeom>
        </p:spPr>
      </p:pic>
      <p:pic>
        <p:nvPicPr>
          <p:cNvPr id="158" name="Engine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3307" y="4612101"/>
            <a:ext cx="720000" cy="340645"/>
          </a:xfrm>
          <a:prstGeom prst="rect">
            <a:avLst/>
          </a:prstGeom>
        </p:spPr>
      </p:pic>
      <p:pic>
        <p:nvPicPr>
          <p:cNvPr id="159" name="Engine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1667" y="4433363"/>
            <a:ext cx="720000" cy="432000"/>
          </a:xfrm>
          <a:prstGeom prst="rect">
            <a:avLst/>
          </a:prstGeom>
        </p:spPr>
      </p:pic>
      <p:pic>
        <p:nvPicPr>
          <p:cNvPr id="156" name="Ship Cen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66967" y="3617817"/>
            <a:ext cx="3600000" cy="1095652"/>
          </a:xfrm>
          <a:prstGeom prst="rect">
            <a:avLst/>
          </a:prstGeom>
        </p:spPr>
      </p:pic>
      <p:pic>
        <p:nvPicPr>
          <p:cNvPr id="160" name="Dom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8732" y="3053003"/>
            <a:ext cx="1800000" cy="1251656"/>
          </a:xfrm>
          <a:prstGeom prst="rect">
            <a:avLst/>
          </a:prstGeom>
        </p:spPr>
      </p:pic>
      <p:pic>
        <p:nvPicPr>
          <p:cNvPr id="162" name="Window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3307" y="3599991"/>
            <a:ext cx="360000" cy="376875"/>
          </a:xfrm>
          <a:prstGeom prst="rect">
            <a:avLst/>
          </a:prstGeom>
        </p:spPr>
      </p:pic>
      <p:pic>
        <p:nvPicPr>
          <p:cNvPr id="161" name="Window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3581" y="3700721"/>
            <a:ext cx="360000" cy="360000"/>
          </a:xfrm>
          <a:prstGeom prst="rect">
            <a:avLst/>
          </a:prstGeom>
        </p:spPr>
      </p:pic>
      <p:pic>
        <p:nvPicPr>
          <p:cNvPr id="163" name="Window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7951" y="3599990"/>
            <a:ext cx="360000" cy="376875"/>
          </a:xfrm>
          <a:prstGeom prst="rect">
            <a:avLst/>
          </a:prstGeom>
        </p:spPr>
      </p:pic>
      <p:pic>
        <p:nvPicPr>
          <p:cNvPr id="164" name="Light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89655" y="2684205"/>
            <a:ext cx="540000" cy="584182"/>
          </a:xfrm>
          <a:prstGeom prst="rect">
            <a:avLst/>
          </a:prstGeom>
        </p:spPr>
      </p:pic>
      <p:pic>
        <p:nvPicPr>
          <p:cNvPr id="169" name="Ali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1124" y="4214089"/>
            <a:ext cx="842075" cy="900000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35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48148E-6 L -0.14128 -0.18866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000"/>
                            </p:stCondLst>
                            <p:childTnLst>
                              <p:par>
                                <p:cTn id="3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7 -0.18866 L 0.4056 -0.71829 " pathEditMode="relative" rAng="0" ptsTypes="AA">
                                      <p:cBhvr>
                                        <p:cTn id="34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26644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4" grpId="0" animBg="1"/>
      <p:bldP spid="64" grpId="1" animBg="1"/>
      <p:bldP spid="97" grpId="0" animBg="1"/>
      <p:bldP spid="97" grpId="1" animBg="1"/>
      <p:bldP spid="86" grpId="0" animBg="1"/>
      <p:bldP spid="86" grpId="1" animBg="1"/>
      <p:bldP spid="74" grpId="0" animBg="1"/>
      <p:bldP spid="74" grpId="1" animBg="1"/>
      <p:bldP spid="61" grpId="0" animBg="1"/>
      <p:bldP spid="61" grpId="1" animBg="1"/>
      <p:bldP spid="98" grpId="0" animBg="1"/>
      <p:bldP spid="98" grpId="1" animBg="1"/>
      <p:bldP spid="87" grpId="0" animBg="1"/>
      <p:bldP spid="87" grpId="1" animBg="1"/>
      <p:bldP spid="75" grpId="0" animBg="1"/>
      <p:bldP spid="75" grpId="1" animBg="1"/>
      <p:bldP spid="62" grpId="0" animBg="1"/>
      <p:bldP spid="62" grpId="1" animBg="1"/>
      <p:bldP spid="95" grpId="0" animBg="1"/>
      <p:bldP spid="95" grpId="1" animBg="1"/>
      <p:bldP spid="84" grpId="0" animBg="1"/>
      <p:bldP spid="84" grpId="1" animBg="1"/>
      <p:bldP spid="72" grpId="0" animBg="1"/>
      <p:bldP spid="72" grpId="1" animBg="1"/>
      <p:bldP spid="59" grpId="0" animBg="1"/>
      <p:bldP spid="59" grpId="1" animBg="1"/>
      <p:bldP spid="96" grpId="0" animBg="1"/>
      <p:bldP spid="96" grpId="1" animBg="1"/>
      <p:bldP spid="85" grpId="0" animBg="1"/>
      <p:bldP spid="85" grpId="1" animBg="1"/>
      <p:bldP spid="73" grpId="0" animBg="1"/>
      <p:bldP spid="73" grpId="1" animBg="1"/>
      <p:bldP spid="60" grpId="0" animBg="1"/>
      <p:bldP spid="60" grpId="1" animBg="1"/>
      <p:bldP spid="93" grpId="0" animBg="1"/>
      <p:bldP spid="93" grpId="1" animBg="1"/>
      <p:bldP spid="82" grpId="0" animBg="1"/>
      <p:bldP spid="82" grpId="1" animBg="1"/>
      <p:bldP spid="70" grpId="0" animBg="1"/>
      <p:bldP spid="70" grpId="1" animBg="1"/>
      <p:bldP spid="57" grpId="0" animBg="1"/>
      <p:bldP spid="57" grpId="1" animBg="1"/>
      <p:bldP spid="94" grpId="0" animBg="1"/>
      <p:bldP spid="94" grpId="1" animBg="1"/>
      <p:bldP spid="83" grpId="0" animBg="1"/>
      <p:bldP spid="83" grpId="1" animBg="1"/>
      <p:bldP spid="71" grpId="0" animBg="1"/>
      <p:bldP spid="71" grpId="1" animBg="1"/>
      <p:bldP spid="58" grpId="0" animBg="1"/>
      <p:bldP spid="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5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65.mp3" descr="CD1-TRACK 65.mp3">
            <a:hlinkClick r:id="" action="ppaction://media"/>
            <a:extLst>
              <a:ext uri="{FF2B5EF4-FFF2-40B4-BE49-F238E27FC236}">
                <a16:creationId xmlns:a16="http://schemas.microsoft.com/office/drawing/2014/main" xmlns="" id="{9256C506-BD61-F689-BA16-6B2676CD3F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0842" y="317533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999408-585E-5CB9-E523-846BA4E57331}"/>
              </a:ext>
            </a:extLst>
          </p:cNvPr>
          <p:cNvSpPr txBox="1"/>
          <p:nvPr/>
        </p:nvSpPr>
        <p:spPr>
          <a:xfrm>
            <a:off x="7390969" y="55939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pic>
        <p:nvPicPr>
          <p:cNvPr id="9" name="Picture 8" descr="Application&#10;&#10;Description automatically generated">
            <a:extLst>
              <a:ext uri="{FF2B5EF4-FFF2-40B4-BE49-F238E27FC236}">
                <a16:creationId xmlns:a16="http://schemas.microsoft.com/office/drawing/2014/main" xmlns="" id="{40269434-0302-F1A8-E2F9-88DA3FD5BD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5677" y="970338"/>
            <a:ext cx="9203377" cy="5499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32FFD4-90E4-BFF3-ED2C-5F73BCFD37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653" y="388464"/>
            <a:ext cx="67183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4620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2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EC3D78-1868-6FFF-65CD-69D67CDE5582}"/>
              </a:ext>
            </a:extLst>
          </p:cNvPr>
          <p:cNvSpPr txBox="1"/>
          <p:nvPr/>
        </p:nvSpPr>
        <p:spPr>
          <a:xfrm>
            <a:off x="4070959" y="601249"/>
            <a:ext cx="2894190" cy="7694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400" b="1" dirty="0"/>
              <a:t>Let’s check!</a:t>
            </a:r>
          </a:p>
        </p:txBody>
      </p:sp>
      <p:pic>
        <p:nvPicPr>
          <p:cNvPr id="5" name="Picture 4" descr="Text, 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1092DEA3-AB81-9472-7741-04ECA6686D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1643" y="1547661"/>
            <a:ext cx="6842565" cy="40890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C7D7765-EB3B-34CD-F1FF-CDF83C254805}"/>
              </a:ext>
            </a:extLst>
          </p:cNvPr>
          <p:cNvSpPr/>
          <p:nvPr/>
        </p:nvSpPr>
        <p:spPr>
          <a:xfrm>
            <a:off x="7139836" y="4540898"/>
            <a:ext cx="964504" cy="769441"/>
          </a:xfrm>
          <a:custGeom>
            <a:avLst/>
            <a:gdLst>
              <a:gd name="connsiteX0" fmla="*/ 0 w 964504"/>
              <a:gd name="connsiteY0" fmla="*/ 384721 h 769441"/>
              <a:gd name="connsiteX1" fmla="*/ 482252 w 964504"/>
              <a:gd name="connsiteY1" fmla="*/ 0 h 769441"/>
              <a:gd name="connsiteX2" fmla="*/ 964504 w 964504"/>
              <a:gd name="connsiteY2" fmla="*/ 384721 h 769441"/>
              <a:gd name="connsiteX3" fmla="*/ 482252 w 964504"/>
              <a:gd name="connsiteY3" fmla="*/ 769442 h 769441"/>
              <a:gd name="connsiteX4" fmla="*/ 0 w 964504"/>
              <a:gd name="connsiteY4" fmla="*/ 38472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504" h="769441" extrusionOk="0">
                <a:moveTo>
                  <a:pt x="0" y="384721"/>
                </a:moveTo>
                <a:cubicBezTo>
                  <a:pt x="-36992" y="149428"/>
                  <a:pt x="182136" y="12677"/>
                  <a:pt x="482252" y="0"/>
                </a:cubicBezTo>
                <a:cubicBezTo>
                  <a:pt x="800419" y="10911"/>
                  <a:pt x="924668" y="173512"/>
                  <a:pt x="964504" y="384721"/>
                </a:cubicBezTo>
                <a:cubicBezTo>
                  <a:pt x="924742" y="636027"/>
                  <a:pt x="740181" y="815930"/>
                  <a:pt x="482252" y="769442"/>
                </a:cubicBezTo>
                <a:cubicBezTo>
                  <a:pt x="204032" y="762942"/>
                  <a:pt x="12231" y="603041"/>
                  <a:pt x="0" y="3847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950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EC3D78-1868-6FFF-65CD-69D67CDE5582}"/>
              </a:ext>
            </a:extLst>
          </p:cNvPr>
          <p:cNvSpPr txBox="1"/>
          <p:nvPr/>
        </p:nvSpPr>
        <p:spPr>
          <a:xfrm>
            <a:off x="4070959" y="601249"/>
            <a:ext cx="2894190" cy="7694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400" b="1" dirty="0"/>
              <a:t>Let’s check!</a:t>
            </a:r>
          </a:p>
        </p:txBody>
      </p:sp>
      <p:pic>
        <p:nvPicPr>
          <p:cNvPr id="4" name="Picture 3" descr="Text, application, icon&#10;&#10;Description automatically generated">
            <a:extLst>
              <a:ext uri="{FF2B5EF4-FFF2-40B4-BE49-F238E27FC236}">
                <a16:creationId xmlns:a16="http://schemas.microsoft.com/office/drawing/2014/main" xmlns="" id="{5CE7DE00-DE3D-AF48-6FC5-5F3091F2C5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6032" y="1547661"/>
            <a:ext cx="7059935" cy="42189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A21F930B-969A-9507-7D5F-00C47D22ED23}"/>
              </a:ext>
            </a:extLst>
          </p:cNvPr>
          <p:cNvSpPr/>
          <p:nvPr/>
        </p:nvSpPr>
        <p:spPr>
          <a:xfrm>
            <a:off x="3770335" y="4703736"/>
            <a:ext cx="964504" cy="769441"/>
          </a:xfrm>
          <a:custGeom>
            <a:avLst/>
            <a:gdLst>
              <a:gd name="connsiteX0" fmla="*/ 0 w 964504"/>
              <a:gd name="connsiteY0" fmla="*/ 384721 h 769441"/>
              <a:gd name="connsiteX1" fmla="*/ 482252 w 964504"/>
              <a:gd name="connsiteY1" fmla="*/ 0 h 769441"/>
              <a:gd name="connsiteX2" fmla="*/ 964504 w 964504"/>
              <a:gd name="connsiteY2" fmla="*/ 384721 h 769441"/>
              <a:gd name="connsiteX3" fmla="*/ 482252 w 964504"/>
              <a:gd name="connsiteY3" fmla="*/ 769442 h 769441"/>
              <a:gd name="connsiteX4" fmla="*/ 0 w 964504"/>
              <a:gd name="connsiteY4" fmla="*/ 38472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504" h="769441" extrusionOk="0">
                <a:moveTo>
                  <a:pt x="0" y="384721"/>
                </a:moveTo>
                <a:cubicBezTo>
                  <a:pt x="-36992" y="149428"/>
                  <a:pt x="182136" y="12677"/>
                  <a:pt x="482252" y="0"/>
                </a:cubicBezTo>
                <a:cubicBezTo>
                  <a:pt x="800419" y="10911"/>
                  <a:pt x="924668" y="173512"/>
                  <a:pt x="964504" y="384721"/>
                </a:cubicBezTo>
                <a:cubicBezTo>
                  <a:pt x="924742" y="636027"/>
                  <a:pt x="740181" y="815930"/>
                  <a:pt x="482252" y="769442"/>
                </a:cubicBezTo>
                <a:cubicBezTo>
                  <a:pt x="204032" y="762942"/>
                  <a:pt x="12231" y="603041"/>
                  <a:pt x="0" y="3847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59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EC3D78-1868-6FFF-65CD-69D67CDE5582}"/>
              </a:ext>
            </a:extLst>
          </p:cNvPr>
          <p:cNvSpPr txBox="1"/>
          <p:nvPr/>
        </p:nvSpPr>
        <p:spPr>
          <a:xfrm>
            <a:off x="4070959" y="601249"/>
            <a:ext cx="2894190" cy="76944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400" b="1" dirty="0"/>
              <a:t>Let’s check!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7F6F2FF8-F576-1F0D-87E7-A435B6AF94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55101" y="1652457"/>
            <a:ext cx="6613743" cy="395230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1AF988A-3C25-93BA-965A-8164858F0F7C}"/>
              </a:ext>
            </a:extLst>
          </p:cNvPr>
          <p:cNvSpPr/>
          <p:nvPr/>
        </p:nvSpPr>
        <p:spPr>
          <a:xfrm>
            <a:off x="6965149" y="4616054"/>
            <a:ext cx="964504" cy="769441"/>
          </a:xfrm>
          <a:custGeom>
            <a:avLst/>
            <a:gdLst>
              <a:gd name="connsiteX0" fmla="*/ 0 w 964504"/>
              <a:gd name="connsiteY0" fmla="*/ 384721 h 769441"/>
              <a:gd name="connsiteX1" fmla="*/ 482252 w 964504"/>
              <a:gd name="connsiteY1" fmla="*/ 0 h 769441"/>
              <a:gd name="connsiteX2" fmla="*/ 964504 w 964504"/>
              <a:gd name="connsiteY2" fmla="*/ 384721 h 769441"/>
              <a:gd name="connsiteX3" fmla="*/ 482252 w 964504"/>
              <a:gd name="connsiteY3" fmla="*/ 769442 h 769441"/>
              <a:gd name="connsiteX4" fmla="*/ 0 w 964504"/>
              <a:gd name="connsiteY4" fmla="*/ 38472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504" h="769441" extrusionOk="0">
                <a:moveTo>
                  <a:pt x="0" y="384721"/>
                </a:moveTo>
                <a:cubicBezTo>
                  <a:pt x="-36992" y="149428"/>
                  <a:pt x="182136" y="12677"/>
                  <a:pt x="482252" y="0"/>
                </a:cubicBezTo>
                <a:cubicBezTo>
                  <a:pt x="800419" y="10911"/>
                  <a:pt x="924668" y="173512"/>
                  <a:pt x="964504" y="384721"/>
                </a:cubicBezTo>
                <a:cubicBezTo>
                  <a:pt x="924742" y="636027"/>
                  <a:pt x="740181" y="815930"/>
                  <a:pt x="482252" y="769442"/>
                </a:cubicBezTo>
                <a:cubicBezTo>
                  <a:pt x="204032" y="762942"/>
                  <a:pt x="12231" y="603041"/>
                  <a:pt x="0" y="3847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184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77239" y="158319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255696" y="539120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6904226" y="3688638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1154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247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website, 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66C810D9-EC82-1EF5-51FD-72F1D7B71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9450" y="1161006"/>
            <a:ext cx="10833100" cy="51435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E6FABF02-0FF5-549C-ED9F-6FFEE1F1AF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60906"/>
            <a:ext cx="45847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34954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2CDD80-D73A-B761-9041-FB39FC852748}"/>
              </a:ext>
            </a:extLst>
          </p:cNvPr>
          <p:cNvSpPr txBox="1"/>
          <p:nvPr/>
        </p:nvSpPr>
        <p:spPr>
          <a:xfrm>
            <a:off x="3920647" y="651353"/>
            <a:ext cx="2734146" cy="70788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4000" b="1" dirty="0"/>
              <a:t>How to play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0824360C-E3AF-1681-6041-7CFD963DB7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46" y="2241549"/>
            <a:ext cx="12113791" cy="29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041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9357" y="438539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16628" y="1592918"/>
            <a:ext cx="9339595" cy="44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9769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CE3222-AC8D-328E-F1D3-4E9B65F5B471}"/>
              </a:ext>
            </a:extLst>
          </p:cNvPr>
          <p:cNvSpPr txBox="1"/>
          <p:nvPr/>
        </p:nvSpPr>
        <p:spPr>
          <a:xfrm>
            <a:off x="0" y="375654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31</a:t>
            </a:r>
          </a:p>
        </p:txBody>
      </p:sp>
      <p:pic>
        <p:nvPicPr>
          <p:cNvPr id="4" name="Picture 3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xmlns="" id="{53A68881-DC31-94C1-FEFA-E745FAE7DF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3407" y="375654"/>
            <a:ext cx="38354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xmlns="" id="{E1288560-1639-20B4-512C-278C8FD83F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04997" y="1415705"/>
            <a:ext cx="7550260" cy="4637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DB034E-8882-4B4A-1A01-49CC027D12E2}"/>
              </a:ext>
            </a:extLst>
          </p:cNvPr>
          <p:cNvSpPr txBox="1"/>
          <p:nvPr/>
        </p:nvSpPr>
        <p:spPr>
          <a:xfrm>
            <a:off x="3038030" y="5202209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p    </a:t>
            </a:r>
            <a:r>
              <a:rPr lang="x-none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i</a:t>
            </a:r>
            <a:r>
              <a:rPr lang="en-US" sz="4400" b="1" dirty="0">
                <a:solidFill>
                  <a:srgbClr val="FF0000"/>
                </a:solidFill>
              </a:rPr>
              <a:t>     </a:t>
            </a:r>
            <a:r>
              <a:rPr lang="x-none" sz="44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C3BBE3-835F-1E21-9FF5-B93B5ACCF555}"/>
              </a:ext>
            </a:extLst>
          </p:cNvPr>
          <p:cNvSpPr txBox="1"/>
          <p:nvPr/>
        </p:nvSpPr>
        <p:spPr>
          <a:xfrm>
            <a:off x="7178793" y="5202208"/>
            <a:ext cx="1364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    </a:t>
            </a:r>
            <a:r>
              <a:rPr lang="x-none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o</a:t>
            </a:r>
            <a:endParaRPr lang="x-none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7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8F40C1A2-DDE0-0FBA-51E7-28128408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92268" y="846936"/>
            <a:ext cx="8503917" cy="5223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05D132-8FA0-9E52-313B-5FD48F1B373C}"/>
              </a:ext>
            </a:extLst>
          </p:cNvPr>
          <p:cNvSpPr txBox="1"/>
          <p:nvPr/>
        </p:nvSpPr>
        <p:spPr>
          <a:xfrm>
            <a:off x="2096023" y="5114527"/>
            <a:ext cx="2305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    </a:t>
            </a:r>
            <a:r>
              <a:rPr lang="x-none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o     </a:t>
            </a:r>
            <a:r>
              <a:rPr lang="x-none" sz="4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69E3AE-F5EB-93B7-1274-7CF147A79C19}"/>
              </a:ext>
            </a:extLst>
          </p:cNvPr>
          <p:cNvSpPr txBox="1"/>
          <p:nvPr/>
        </p:nvSpPr>
        <p:spPr>
          <a:xfrm>
            <a:off x="6767822" y="5114526"/>
            <a:ext cx="3328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D           </a:t>
            </a:r>
            <a:r>
              <a:rPr lang="x-none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C     </a:t>
            </a:r>
            <a:r>
              <a:rPr lang="x-none" sz="4400" b="1" dirty="0">
                <a:solidFill>
                  <a:srgbClr val="FF000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xmlns="" val="5116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Pig, cow, duck, goat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What’s that?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It’ s a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goat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31)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34 SB)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talking about number of objects and identifying animals.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eleven, twelve, thirteen, fourteen, fifteen, sixteen, seventeen, eighteen, nineteen, twenty, cow, duck, goat, pig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What’s that?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It’s a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goat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23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67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E3A581-6BA8-1426-898A-C32DFF0BD3F6}"/>
              </a:ext>
            </a:extLst>
          </p:cNvPr>
          <p:cNvSpPr txBox="1"/>
          <p:nvPr/>
        </p:nvSpPr>
        <p:spPr>
          <a:xfrm>
            <a:off x="4566631" y="1767797"/>
            <a:ext cx="4389215" cy="132343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/>
              <a:t>L</a:t>
            </a:r>
            <a:r>
              <a:rPr lang="x-none" sz="80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xmlns="" val="318340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55.mp4" descr="song 55.mp4">
            <a:hlinkClick r:id="" action="ppaction://media"/>
            <a:extLst>
              <a:ext uri="{FF2B5EF4-FFF2-40B4-BE49-F238E27FC236}">
                <a16:creationId xmlns:a16="http://schemas.microsoft.com/office/drawing/2014/main" xmlns="" id="{18BF21E1-6258-7959-2F89-9E4EF4ECCE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96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9619A9-210D-77FB-5EA6-C67558D0CD1D}"/>
              </a:ext>
            </a:extLst>
          </p:cNvPr>
          <p:cNvSpPr txBox="1"/>
          <p:nvPr/>
        </p:nvSpPr>
        <p:spPr>
          <a:xfrm>
            <a:off x="0" y="339179"/>
            <a:ext cx="2735922" cy="83099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L</a:t>
            </a:r>
            <a:r>
              <a:rPr lang="x-none" sz="4800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568E08-9E81-1C48-4EA3-772DB7018837}"/>
              </a:ext>
            </a:extLst>
          </p:cNvPr>
          <p:cNvSpPr txBox="1"/>
          <p:nvPr/>
        </p:nvSpPr>
        <p:spPr>
          <a:xfrm>
            <a:off x="3123210" y="1745674"/>
            <a:ext cx="5501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ANIMAL IS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FD9D01-1523-9C31-20EF-B606DE94F91F}"/>
              </a:ext>
            </a:extLst>
          </p:cNvPr>
          <p:cNvSpPr txBox="1"/>
          <p:nvPr/>
        </p:nvSpPr>
        <p:spPr>
          <a:xfrm>
            <a:off x="550223" y="2742650"/>
            <a:ext cx="11091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3600" dirty="0"/>
              <a:t>Students guess the animals by saying a letter.</a:t>
            </a:r>
          </a:p>
          <a:p>
            <a:pPr marL="285750" indent="-285750">
              <a:buFontTx/>
              <a:buChar char="-"/>
            </a:pPr>
            <a:r>
              <a:rPr lang="x-none" sz="3600" dirty="0"/>
              <a:t>Press BUILD when student says a correct letter.</a:t>
            </a:r>
          </a:p>
          <a:p>
            <a:pPr marL="285750" indent="-285750">
              <a:buFontTx/>
              <a:buChar char="-"/>
            </a:pPr>
            <a:r>
              <a:rPr lang="x-none" sz="3600" dirty="0"/>
              <a:t>Press the letter on the board when it is incorrect.</a:t>
            </a:r>
          </a:p>
          <a:p>
            <a:pPr marL="285750" indent="-285750">
              <a:buFontTx/>
              <a:buChar char="-"/>
            </a:pPr>
            <a:r>
              <a:rPr lang="x-none" sz="3600" dirty="0"/>
              <a:t>Press BUILD to fly the spaceship when they guess the animal correctly.</a:t>
            </a:r>
          </a:p>
        </p:txBody>
      </p:sp>
    </p:spTree>
    <p:extLst>
      <p:ext uri="{BB962C8B-B14F-4D97-AF65-F5344CB8AC3E}">
        <p14:creationId xmlns:p14="http://schemas.microsoft.com/office/powerpoint/2010/main" xmlns="" val="312281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ackgrou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6152"/>
            <a:ext cx="12192000" cy="6858000"/>
          </a:xfrm>
          <a:prstGeom prst="rect">
            <a:avLst/>
          </a:prstGeom>
        </p:spPr>
      </p:pic>
      <p:sp>
        <p:nvSpPr>
          <p:cNvPr id="30" name="Square 6"/>
          <p:cNvSpPr/>
          <p:nvPr/>
        </p:nvSpPr>
        <p:spPr>
          <a:xfrm>
            <a:off x="8491637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Square 5"/>
          <p:cNvSpPr/>
          <p:nvPr/>
        </p:nvSpPr>
        <p:spPr>
          <a:xfrm>
            <a:off x="7566546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8" name="Square 4"/>
          <p:cNvSpPr/>
          <p:nvPr/>
        </p:nvSpPr>
        <p:spPr>
          <a:xfrm>
            <a:off x="6641455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Square 3"/>
          <p:cNvSpPr/>
          <p:nvPr/>
        </p:nvSpPr>
        <p:spPr>
          <a:xfrm>
            <a:off x="5716364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Square 2"/>
          <p:cNvSpPr/>
          <p:nvPr/>
        </p:nvSpPr>
        <p:spPr>
          <a:xfrm>
            <a:off x="4791273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Square 1"/>
          <p:cNvSpPr/>
          <p:nvPr/>
        </p:nvSpPr>
        <p:spPr>
          <a:xfrm>
            <a:off x="3866182" y="5109878"/>
            <a:ext cx="7920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6" name="Z"/>
          <p:cNvSpPr/>
          <p:nvPr/>
        </p:nvSpPr>
        <p:spPr>
          <a:xfrm>
            <a:off x="1031158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</a:p>
        </p:txBody>
      </p:sp>
      <p:sp>
        <p:nvSpPr>
          <p:cNvPr id="64" name="Y"/>
          <p:cNvSpPr/>
          <p:nvPr/>
        </p:nvSpPr>
        <p:spPr>
          <a:xfrm>
            <a:off x="139030" y="5910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</a:p>
        </p:txBody>
      </p:sp>
      <p:sp>
        <p:nvSpPr>
          <p:cNvPr id="97" name="X"/>
          <p:cNvSpPr/>
          <p:nvPr/>
        </p:nvSpPr>
        <p:spPr>
          <a:xfrm>
            <a:off x="2820954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</a:p>
        </p:txBody>
      </p:sp>
      <p:sp>
        <p:nvSpPr>
          <p:cNvPr id="86" name="W"/>
          <p:cNvSpPr/>
          <p:nvPr/>
        </p:nvSpPr>
        <p:spPr>
          <a:xfrm>
            <a:off x="1921048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</a:p>
        </p:txBody>
      </p:sp>
      <p:sp>
        <p:nvSpPr>
          <p:cNvPr id="74" name="V"/>
          <p:cNvSpPr/>
          <p:nvPr/>
        </p:nvSpPr>
        <p:spPr>
          <a:xfrm>
            <a:off x="1029021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</a:p>
        </p:txBody>
      </p:sp>
      <p:sp>
        <p:nvSpPr>
          <p:cNvPr id="61" name="U"/>
          <p:cNvSpPr/>
          <p:nvPr/>
        </p:nvSpPr>
        <p:spPr>
          <a:xfrm>
            <a:off x="136893" y="4963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</a:p>
        </p:txBody>
      </p:sp>
      <p:sp>
        <p:nvSpPr>
          <p:cNvPr id="98" name="T"/>
          <p:cNvSpPr/>
          <p:nvPr/>
        </p:nvSpPr>
        <p:spPr>
          <a:xfrm>
            <a:off x="2820954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</a:p>
        </p:txBody>
      </p:sp>
      <p:sp>
        <p:nvSpPr>
          <p:cNvPr id="87" name="S"/>
          <p:cNvSpPr/>
          <p:nvPr/>
        </p:nvSpPr>
        <p:spPr>
          <a:xfrm>
            <a:off x="1921048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</a:p>
        </p:txBody>
      </p:sp>
      <p:sp>
        <p:nvSpPr>
          <p:cNvPr id="75" name="R"/>
          <p:cNvSpPr/>
          <p:nvPr/>
        </p:nvSpPr>
        <p:spPr>
          <a:xfrm>
            <a:off x="1029021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</a:p>
        </p:txBody>
      </p:sp>
      <p:sp>
        <p:nvSpPr>
          <p:cNvPr id="62" name="Q"/>
          <p:cNvSpPr/>
          <p:nvPr/>
        </p:nvSpPr>
        <p:spPr>
          <a:xfrm>
            <a:off x="136893" y="4016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</a:t>
            </a:r>
          </a:p>
        </p:txBody>
      </p:sp>
      <p:sp>
        <p:nvSpPr>
          <p:cNvPr id="95" name="P"/>
          <p:cNvSpPr/>
          <p:nvPr/>
        </p:nvSpPr>
        <p:spPr>
          <a:xfrm>
            <a:off x="2806547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</a:p>
        </p:txBody>
      </p:sp>
      <p:sp>
        <p:nvSpPr>
          <p:cNvPr id="84" name="O"/>
          <p:cNvSpPr/>
          <p:nvPr/>
        </p:nvSpPr>
        <p:spPr>
          <a:xfrm>
            <a:off x="1906641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72" name="N"/>
          <p:cNvSpPr/>
          <p:nvPr/>
        </p:nvSpPr>
        <p:spPr>
          <a:xfrm>
            <a:off x="1014614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</a:p>
        </p:txBody>
      </p:sp>
      <p:sp>
        <p:nvSpPr>
          <p:cNvPr id="59" name="M"/>
          <p:cNvSpPr/>
          <p:nvPr/>
        </p:nvSpPr>
        <p:spPr>
          <a:xfrm>
            <a:off x="122486" y="30690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96" name="L"/>
          <p:cNvSpPr/>
          <p:nvPr/>
        </p:nvSpPr>
        <p:spPr>
          <a:xfrm>
            <a:off x="2806547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</a:p>
        </p:txBody>
      </p:sp>
      <p:sp>
        <p:nvSpPr>
          <p:cNvPr id="85" name="K"/>
          <p:cNvSpPr/>
          <p:nvPr/>
        </p:nvSpPr>
        <p:spPr>
          <a:xfrm>
            <a:off x="1906641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</a:p>
        </p:txBody>
      </p:sp>
      <p:sp>
        <p:nvSpPr>
          <p:cNvPr id="73" name="J"/>
          <p:cNvSpPr/>
          <p:nvPr/>
        </p:nvSpPr>
        <p:spPr>
          <a:xfrm>
            <a:off x="1014614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</a:p>
        </p:txBody>
      </p:sp>
      <p:sp>
        <p:nvSpPr>
          <p:cNvPr id="60" name="I"/>
          <p:cNvSpPr/>
          <p:nvPr/>
        </p:nvSpPr>
        <p:spPr>
          <a:xfrm>
            <a:off x="122486" y="21217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</a:p>
        </p:txBody>
      </p:sp>
      <p:sp>
        <p:nvSpPr>
          <p:cNvPr id="93" name="H"/>
          <p:cNvSpPr/>
          <p:nvPr/>
        </p:nvSpPr>
        <p:spPr>
          <a:xfrm>
            <a:off x="2797906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</a:p>
        </p:txBody>
      </p:sp>
      <p:sp>
        <p:nvSpPr>
          <p:cNvPr id="82" name="G"/>
          <p:cNvSpPr/>
          <p:nvPr/>
        </p:nvSpPr>
        <p:spPr>
          <a:xfrm>
            <a:off x="1898000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</a:p>
        </p:txBody>
      </p:sp>
      <p:sp>
        <p:nvSpPr>
          <p:cNvPr id="70" name="F"/>
          <p:cNvSpPr/>
          <p:nvPr/>
        </p:nvSpPr>
        <p:spPr>
          <a:xfrm>
            <a:off x="1005973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57" name="E"/>
          <p:cNvSpPr/>
          <p:nvPr/>
        </p:nvSpPr>
        <p:spPr>
          <a:xfrm>
            <a:off x="113845" y="117450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94" name="D"/>
          <p:cNvSpPr/>
          <p:nvPr/>
        </p:nvSpPr>
        <p:spPr>
          <a:xfrm>
            <a:off x="2797906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83" name="C"/>
          <p:cNvSpPr/>
          <p:nvPr/>
        </p:nvSpPr>
        <p:spPr>
          <a:xfrm>
            <a:off x="1898000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71" name="B"/>
          <p:cNvSpPr/>
          <p:nvPr/>
        </p:nvSpPr>
        <p:spPr>
          <a:xfrm>
            <a:off x="1005973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8" name="A"/>
          <p:cNvSpPr/>
          <p:nvPr/>
        </p:nvSpPr>
        <p:spPr>
          <a:xfrm>
            <a:off x="113845" y="227250"/>
            <a:ext cx="792000" cy="720000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126" name="Build Button"/>
          <p:cNvSpPr/>
          <p:nvPr/>
        </p:nvSpPr>
        <p:spPr>
          <a:xfrm>
            <a:off x="1921048" y="5910750"/>
            <a:ext cx="1668858" cy="72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BUILD</a:t>
            </a:r>
          </a:p>
        </p:txBody>
      </p:sp>
      <p:pic>
        <p:nvPicPr>
          <p:cNvPr id="170" name="Spaceshi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3307" y="2682229"/>
            <a:ext cx="3600000" cy="2269831"/>
          </a:xfrm>
          <a:prstGeom prst="rect">
            <a:avLst/>
          </a:prstGeom>
        </p:spPr>
      </p:pic>
      <p:pic>
        <p:nvPicPr>
          <p:cNvPr id="157" name="Engine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4231" y="4411763"/>
            <a:ext cx="720000" cy="453600"/>
          </a:xfrm>
          <a:prstGeom prst="rect">
            <a:avLst/>
          </a:prstGeom>
        </p:spPr>
      </p:pic>
      <p:pic>
        <p:nvPicPr>
          <p:cNvPr id="158" name="Engine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3307" y="4612101"/>
            <a:ext cx="720000" cy="340645"/>
          </a:xfrm>
          <a:prstGeom prst="rect">
            <a:avLst/>
          </a:prstGeom>
        </p:spPr>
      </p:pic>
      <p:pic>
        <p:nvPicPr>
          <p:cNvPr id="159" name="Engine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41667" y="4433363"/>
            <a:ext cx="720000" cy="432000"/>
          </a:xfrm>
          <a:prstGeom prst="rect">
            <a:avLst/>
          </a:prstGeom>
        </p:spPr>
      </p:pic>
      <p:pic>
        <p:nvPicPr>
          <p:cNvPr id="156" name="Ship Cen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66967" y="3617817"/>
            <a:ext cx="3600000" cy="1095652"/>
          </a:xfrm>
          <a:prstGeom prst="rect">
            <a:avLst/>
          </a:prstGeom>
        </p:spPr>
      </p:pic>
      <p:pic>
        <p:nvPicPr>
          <p:cNvPr id="160" name="Dom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8732" y="3053003"/>
            <a:ext cx="1800000" cy="1251656"/>
          </a:xfrm>
          <a:prstGeom prst="rect">
            <a:avLst/>
          </a:prstGeom>
        </p:spPr>
      </p:pic>
      <p:pic>
        <p:nvPicPr>
          <p:cNvPr id="162" name="Window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3307" y="3599991"/>
            <a:ext cx="360000" cy="376875"/>
          </a:xfrm>
          <a:prstGeom prst="rect">
            <a:avLst/>
          </a:prstGeom>
        </p:spPr>
      </p:pic>
      <p:pic>
        <p:nvPicPr>
          <p:cNvPr id="161" name="Window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3581" y="3700721"/>
            <a:ext cx="360000" cy="360000"/>
          </a:xfrm>
          <a:prstGeom prst="rect">
            <a:avLst/>
          </a:prstGeom>
        </p:spPr>
      </p:pic>
      <p:pic>
        <p:nvPicPr>
          <p:cNvPr id="163" name="Window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7951" y="3599990"/>
            <a:ext cx="360000" cy="376875"/>
          </a:xfrm>
          <a:prstGeom prst="rect">
            <a:avLst/>
          </a:prstGeom>
        </p:spPr>
      </p:pic>
      <p:pic>
        <p:nvPicPr>
          <p:cNvPr id="164" name="Light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89655" y="2684205"/>
            <a:ext cx="540000" cy="584182"/>
          </a:xfrm>
          <a:prstGeom prst="rect">
            <a:avLst/>
          </a:prstGeom>
        </p:spPr>
      </p:pic>
      <p:pic>
        <p:nvPicPr>
          <p:cNvPr id="169" name="Ali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1124" y="4214089"/>
            <a:ext cx="842075" cy="900000"/>
          </a:xfrm>
          <a:prstGeom prst="rect">
            <a:avLst/>
          </a:prstGeom>
          <a:effectLst>
            <a:outerShdw blurRad="76200" dist="1143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615617" y="871542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xmlns="" val="20702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7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1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9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6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2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1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5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48148E-6 L -0.14128 -0.18866 " pathEditMode="relative" rAng="0" ptsTypes="AA">
                                      <p:cBhvr>
                                        <p:cTn id="353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444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000"/>
                            </p:stCondLst>
                            <p:childTnLst>
                              <p:par>
                                <p:cTn id="3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27 -0.18866 L 0.4056 -0.71829 " pathEditMode="relative" rAng="0" ptsTypes="AA">
                                      <p:cBhvr>
                                        <p:cTn id="36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-26644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5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4" grpId="0" animBg="1"/>
      <p:bldP spid="64" grpId="1" animBg="1"/>
      <p:bldP spid="97" grpId="0" animBg="1"/>
      <p:bldP spid="97" grpId="1" animBg="1"/>
      <p:bldP spid="86" grpId="0" animBg="1"/>
      <p:bldP spid="86" grpId="1" animBg="1"/>
      <p:bldP spid="74" grpId="0" animBg="1"/>
      <p:bldP spid="74" grpId="1" animBg="1"/>
      <p:bldP spid="61" grpId="0" animBg="1"/>
      <p:bldP spid="61" grpId="1" animBg="1"/>
      <p:bldP spid="98" grpId="0" animBg="1"/>
      <p:bldP spid="98" grpId="1" animBg="1"/>
      <p:bldP spid="87" grpId="0" animBg="1"/>
      <p:bldP spid="87" grpId="1" animBg="1"/>
      <p:bldP spid="75" grpId="0" animBg="1"/>
      <p:bldP spid="75" grpId="1" animBg="1"/>
      <p:bldP spid="62" grpId="0" animBg="1"/>
      <p:bldP spid="62" grpId="1" animBg="1"/>
      <p:bldP spid="95" grpId="0" animBg="1"/>
      <p:bldP spid="95" grpId="1" animBg="1"/>
      <p:bldP spid="84" grpId="0" animBg="1"/>
      <p:bldP spid="84" grpId="1" animBg="1"/>
      <p:bldP spid="72" grpId="0" animBg="1"/>
      <p:bldP spid="72" grpId="1" animBg="1"/>
      <p:bldP spid="59" grpId="0" animBg="1"/>
      <p:bldP spid="59" grpId="1" animBg="1"/>
      <p:bldP spid="96" grpId="0" animBg="1"/>
      <p:bldP spid="96" grpId="1" animBg="1"/>
      <p:bldP spid="85" grpId="0" animBg="1"/>
      <p:bldP spid="85" grpId="1" animBg="1"/>
      <p:bldP spid="73" grpId="0" animBg="1"/>
      <p:bldP spid="73" grpId="1" animBg="1"/>
      <p:bldP spid="60" grpId="0" animBg="1"/>
      <p:bldP spid="60" grpId="1" animBg="1"/>
      <p:bldP spid="93" grpId="0" animBg="1"/>
      <p:bldP spid="93" grpId="1" animBg="1"/>
      <p:bldP spid="82" grpId="0" animBg="1"/>
      <p:bldP spid="82" grpId="1" animBg="1"/>
      <p:bldP spid="70" grpId="0" animBg="1"/>
      <p:bldP spid="70" grpId="1" animBg="1"/>
      <p:bldP spid="57" grpId="0" animBg="1"/>
      <p:bldP spid="57" grpId="1" animBg="1"/>
      <p:bldP spid="94" grpId="0" animBg="1"/>
      <p:bldP spid="94" grpId="1" animBg="1"/>
      <p:bldP spid="83" grpId="0" animBg="1"/>
      <p:bldP spid="83" grpId="1" animBg="1"/>
      <p:bldP spid="71" grpId="0" animBg="1"/>
      <p:bldP spid="71" grpId="1" animBg="1"/>
      <p:bldP spid="58" grpId="0" animBg="1"/>
      <p:bldP spid="5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6739</TotalTime>
  <Words>492</Words>
  <Application>Microsoft Office PowerPoint</Application>
  <PresentationFormat>Custom</PresentationFormat>
  <Paragraphs>263</Paragraphs>
  <Slides>31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165</cp:revision>
  <dcterms:created xsi:type="dcterms:W3CDTF">2020-12-08T03:17:05Z</dcterms:created>
  <dcterms:modified xsi:type="dcterms:W3CDTF">2024-01-03T06:36:48Z</dcterms:modified>
</cp:coreProperties>
</file>