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8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33" r:id="rId13"/>
    <p:sldId id="284" r:id="rId14"/>
    <p:sldId id="286" r:id="rId15"/>
    <p:sldId id="334" r:id="rId16"/>
    <p:sldId id="288" r:id="rId17"/>
    <p:sldId id="289" r:id="rId18"/>
    <p:sldId id="290" r:id="rId19"/>
    <p:sldId id="291" r:id="rId20"/>
  </p:sldIdLst>
  <p:sldSz cx="12192000" cy="6858000"/>
  <p:notesSz cx="6858000" cy="9144000"/>
  <p:embeddedFontLst>
    <p:embeddedFont>
      <p:font typeface="Love Craft" charset="0"/>
      <p:regular r:id="rId22"/>
      <p:italic r:id="rId23"/>
    </p:embeddedFont>
    <p:embeddedFont>
      <p:font typeface="Tahoma" pitchFamily="34" charset="0"/>
      <p:regular r:id="rId24"/>
      <p:bold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omic Sans MS" pitchFamily="66" charset="0"/>
      <p:regular r:id="rId30"/>
      <p:bold r:id="rId31"/>
      <p:italic r:id="rId32"/>
      <p:boldItalic r:id="rId33"/>
    </p:embeddedFont>
    <p:embeddedFont>
      <p:font typeface="Arial Black" pitchFamily="34" charset="0"/>
      <p:bold r:id="rId34"/>
    </p:embeddedFont>
    <p:embeddedFont>
      <p:font typeface="Calibri Light" pitchFamily="34" charset="0"/>
      <p:regular r:id="rId35"/>
      <p:italic r:id="rId36"/>
    </p:embeddedFont>
    <p:embeddedFont>
      <p:font typeface="Elephant" pitchFamily="18" charset="0"/>
      <p:regular r:id="rId37"/>
      <p:italic r:id="rId38"/>
    </p:embeddedFont>
    <p:embeddedFont>
      <p:font typeface="宋体" pitchFamily="2" charset="-122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AF3FF"/>
    <a:srgbClr val="0A8E3A"/>
    <a:srgbClr val="FFCC00"/>
    <a:srgbClr val="FDFDFD"/>
    <a:srgbClr val="3720E0"/>
    <a:srgbClr val="FFFFFF"/>
    <a:srgbClr val="056C7F"/>
    <a:srgbClr val="09AB3A"/>
    <a:srgbClr val="68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3B57-5876-4BFD-B049-DA75F0C35E1D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4F1D-208C-4ED7-9890-03080664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Powerpoint thật dễ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B09A0-43D4-412D-8E37-3798A5A2BC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42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4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3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711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116428"/>
            <a:ext cx="12375953" cy="69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8.jpeg"/><Relationship Id="rId5" Type="http://schemas.openxmlformats.org/officeDocument/2006/relationships/image" Target="../media/image21.jpeg"/><Relationship Id="rId10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8.wav"/><Relationship Id="rId7" Type="http://schemas.openxmlformats.org/officeDocument/2006/relationships/image" Target="../media/image3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1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audio" Target="../media/audio1.wav"/><Relationship Id="rId3" Type="http://schemas.openxmlformats.org/officeDocument/2006/relationships/tags" Target="../tags/tag1.xml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slide" Target="slide12.xml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slide" Target="slide9.xml"/><Relationship Id="rId17" Type="http://schemas.openxmlformats.org/officeDocument/2006/relationships/slide" Target="slide11.xml"/><Relationship Id="rId25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0.png"/><Relationship Id="rId24" Type="http://schemas.microsoft.com/office/2007/relationships/hdphoto" Target="../media/hdphoto2.wdp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10" Type="http://schemas.openxmlformats.org/officeDocument/2006/relationships/slide" Target="slide8.xml"/><Relationship Id="rId19" Type="http://schemas.openxmlformats.org/officeDocument/2006/relationships/image" Target="../media/image3.png"/><Relationship Id="rId4" Type="http://schemas.openxmlformats.org/officeDocument/2006/relationships/slide" Target="slide6.xml"/><Relationship Id="rId9" Type="http://schemas.openxmlformats.org/officeDocument/2006/relationships/image" Target="../media/image9.png"/><Relationship Id="rId14" Type="http://schemas.openxmlformats.org/officeDocument/2006/relationships/slide" Target="slide10.xml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3.png"/><Relationship Id="rId5" Type="http://schemas.openxmlformats.org/officeDocument/2006/relationships/image" Target="../media/image21.jpeg"/><Relationship Id="rId10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4.jpeg"/><Relationship Id="rId5" Type="http://schemas.openxmlformats.org/officeDocument/2006/relationships/image" Target="../media/image21.jpeg"/><Relationship Id="rId10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0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8" y="1183100"/>
            <a:ext cx="1909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 7</a:t>
            </a:r>
          </a:p>
        </p:txBody>
      </p:sp>
      <p:sp>
        <p:nvSpPr>
          <p:cNvPr id="3" name="Mspham-0936082789"/>
          <p:cNvSpPr txBox="1"/>
          <p:nvPr/>
        </p:nvSpPr>
        <p:spPr>
          <a:xfrm>
            <a:off x="4825460" y="5138925"/>
            <a:ext cx="25410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3</a:t>
            </a:r>
          </a:p>
        </p:txBody>
      </p:sp>
      <p:sp>
        <p:nvSpPr>
          <p:cNvPr id="4" name="Mspham-0936082789"/>
          <p:cNvSpPr txBox="1"/>
          <p:nvPr/>
        </p:nvSpPr>
        <p:spPr>
          <a:xfrm>
            <a:off x="1335978" y="2303585"/>
            <a:ext cx="9520044" cy="2833847"/>
          </a:xfrm>
          <a:prstGeom prst="rect">
            <a:avLst/>
          </a:prstGeom>
          <a:noFill/>
        </p:spPr>
        <p:txBody>
          <a:bodyPr wrap="none" rtlCol="0">
            <a:prstTxWarp prst="textInflateBottom">
              <a:avLst>
                <a:gd name="adj" fmla="val 76147"/>
              </a:avLst>
            </a:prstTxWarp>
            <a:spAutoFit/>
          </a:bodyPr>
          <a:lstStyle/>
          <a:p>
            <a:pPr algn="ctr"/>
            <a:r>
              <a:rPr lang="en-US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Love Craft" panose="02000000000000000000" pitchFamily="2" charset="0"/>
              </a:rPr>
              <a:t>What do you </a:t>
            </a:r>
          </a:p>
          <a:p>
            <a:pPr algn="ctr"/>
            <a:r>
              <a:rPr lang="en-US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Love Craft" panose="02000000000000000000" pitchFamily="2" charset="0"/>
              </a:rPr>
              <a:t>like doing?</a:t>
            </a:r>
          </a:p>
        </p:txBody>
      </p:sp>
    </p:spTree>
    <p:extLst>
      <p:ext uri="{BB962C8B-B14F-4D97-AF65-F5344CB8AC3E}">
        <p14:creationId xmlns:p14="http://schemas.microsoft.com/office/powerpoint/2010/main" val="7073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4722"/>
          <a:stretch/>
        </p:blipFill>
        <p:spPr>
          <a:xfrm>
            <a:off x="-37107" y="-36889"/>
            <a:ext cx="12266215" cy="689488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34743" y="3999201"/>
            <a:ext cx="3594821" cy="2390988"/>
            <a:chOff x="434743" y="3999201"/>
            <a:chExt cx="3594821" cy="2390988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4743" y="4881516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 do you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like doing?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 do you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like hobby?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 are you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hobby?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1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32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3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35" name="a1">
            <a:extLst>
              <a:ext uri="{FF2B5EF4-FFF2-40B4-BE49-F238E27FC236}">
                <a16:creationId xmlns:a16="http://schemas.microsoft.com/office/drawing/2014/main" xmlns="" id="{8167E989-995B-418D-911F-33D3554289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r="975" b="6789"/>
          <a:stretch/>
        </p:blipFill>
        <p:spPr>
          <a:xfrm>
            <a:off x="1400175" y="-1907838"/>
            <a:ext cx="7815263" cy="5951201"/>
          </a:xfrm>
          <a:prstGeom prst="rect">
            <a:avLst/>
          </a:prstGeom>
        </p:spPr>
      </p:pic>
      <p:pic>
        <p:nvPicPr>
          <p:cNvPr id="37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9" name="Oval 38">
            <a:hlinkClick r:id="rId10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356476" y="91991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I like dancing.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4" name="Picture 7" descr="https://s.sachmem.vn/public/images/TA4T1SHS/U7-L1-3-6-emltwkhocdmjxzku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75" y="1689360"/>
            <a:ext cx="2183858" cy="17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3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4722"/>
          <a:stretch/>
        </p:blipFill>
        <p:spPr>
          <a:xfrm>
            <a:off x="-37107" y="-36889"/>
            <a:ext cx="12266215" cy="689488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50401" y="3999201"/>
            <a:ext cx="3579163" cy="2390988"/>
            <a:chOff x="450401" y="3999201"/>
            <a:chExt cx="3579163" cy="2390988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0401" y="49060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 is your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like doing?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 is your hobby?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27224" y="3957548"/>
            <a:ext cx="3703867" cy="2474294"/>
            <a:chOff x="8127224" y="3957548"/>
            <a:chExt cx="3703867" cy="2474294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27224" y="4917836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 do your hobby?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1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2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3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3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06481" y="1667942"/>
              <a:ext cx="40105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</a:rPr>
                <a:t>I like flying a kite. 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7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9" name="Oval 38">
            <a:hlinkClick r:id="rId10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6" descr="https://s.sachmem.vn/public/images/TA4T1SHS/U7-L1-3-5-vdinysnlxgzlbfxp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43" y="1359268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11114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785221" y="389677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726" t="12884" r="19848" b="12219"/>
          <a:stretch/>
        </p:blipFill>
        <p:spPr>
          <a:xfrm>
            <a:off x="884809" y="1823757"/>
            <a:ext cx="10356395" cy="2639028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127" y="2278447"/>
            <a:ext cx="438919" cy="431724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9516" y="3654573"/>
            <a:ext cx="438919" cy="4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055" y="808299"/>
            <a:ext cx="9968792" cy="5604078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919531" y="373464"/>
            <a:ext cx="4498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circle. Then say aloud</a:t>
            </a:r>
          </a:p>
        </p:txBody>
      </p:sp>
      <p:pic>
        <p:nvPicPr>
          <p:cNvPr id="4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431" y="974748"/>
            <a:ext cx="438919" cy="431724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431" y="2341821"/>
            <a:ext cx="438919" cy="431724"/>
          </a:xfrm>
          <a:prstGeom prst="rect">
            <a:avLst/>
          </a:prstGeom>
        </p:spPr>
      </p:pic>
      <p:pic>
        <p:nvPicPr>
          <p:cNvPr id="6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431" y="3740660"/>
            <a:ext cx="438919" cy="431724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430" y="5139499"/>
            <a:ext cx="438919" cy="431724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7878" y="376575"/>
            <a:ext cx="438919" cy="43172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844421" y="1511928"/>
            <a:ext cx="669956" cy="61563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60698" y="2895251"/>
            <a:ext cx="669956" cy="61563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37574" y="4313743"/>
            <a:ext cx="669956" cy="61563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53851" y="5697066"/>
            <a:ext cx="669956" cy="61563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4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3 - 2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3 - 2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3 - 2 Listen and circl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7 What do you like doing- - Lesson 3 - 2 Listen and circle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7 What do you like doing- - Lesson 3 - 2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 </a:t>
            </a:r>
          </a:p>
        </p:txBody>
      </p:sp>
    </p:spTree>
    <p:extLst>
      <p:ext uri="{BB962C8B-B14F-4D97-AF65-F5344CB8AC3E}">
        <p14:creationId xmlns:p14="http://schemas.microsoft.com/office/powerpoint/2010/main" val="30135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4 - Unit 7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7658" y="1096416"/>
            <a:ext cx="9114863" cy="5127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872" y="378509"/>
            <a:ext cx="9740436" cy="6166901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50085" y="378509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C033DE49-A6FA-4F92-A4F7-AED5B4D25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5031" y="5481096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74543C8A-1601-433E-A715-C3C0A98FA9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382" y="478254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66442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3 - 3 Let's chan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483"/>
          <a:stretch/>
        </p:blipFill>
        <p:spPr>
          <a:xfrm>
            <a:off x="1367690" y="694481"/>
            <a:ext cx="9661196" cy="5845216"/>
          </a:xfrm>
          <a:prstGeom prst="roundRect">
            <a:avLst>
              <a:gd name="adj" fmla="val 8538"/>
            </a:avLst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879" y="3360615"/>
            <a:ext cx="7053683" cy="2816596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714850" y="406072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39384" y="5109300"/>
            <a:ext cx="236295" cy="362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890" y="3458424"/>
            <a:ext cx="1088920" cy="642796"/>
          </a:xfrm>
          <a:prstGeom prst="rect">
            <a:avLst/>
          </a:prstGeom>
        </p:spPr>
      </p:pic>
      <p:pic>
        <p:nvPicPr>
          <p:cNvPr id="14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799" y="3961064"/>
            <a:ext cx="3354667" cy="683363"/>
          </a:xfrm>
          <a:prstGeom prst="rect">
            <a:avLst/>
          </a:prstGeom>
        </p:spPr>
      </p:pic>
      <p:pic>
        <p:nvPicPr>
          <p:cNvPr id="15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358" y="4455852"/>
            <a:ext cx="2657553" cy="683363"/>
          </a:xfrm>
          <a:prstGeom prst="rect">
            <a:avLst/>
          </a:prstGeom>
        </p:spPr>
      </p:pic>
      <p:pic>
        <p:nvPicPr>
          <p:cNvPr id="16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978" y="4950640"/>
            <a:ext cx="2657553" cy="683363"/>
          </a:xfrm>
          <a:prstGeom prst="rect">
            <a:avLst/>
          </a:prstGeom>
        </p:spPr>
      </p:pic>
      <p:pic>
        <p:nvPicPr>
          <p:cNvPr id="17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302" y="5449057"/>
            <a:ext cx="2034217" cy="6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1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203" y="390467"/>
            <a:ext cx="60646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Add your photo and write a reply email to Mai.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03" y="1028117"/>
            <a:ext cx="10565722" cy="5222212"/>
          </a:xfrm>
          <a:prstGeom prst="roundRect">
            <a:avLst>
              <a:gd name="adj" fmla="val 12456"/>
            </a:avLst>
          </a:prstGeom>
        </p:spPr>
      </p:pic>
    </p:spTree>
    <p:extLst>
      <p:ext uri="{BB962C8B-B14F-4D97-AF65-F5344CB8AC3E}">
        <p14:creationId xmlns:p14="http://schemas.microsoft.com/office/powerpoint/2010/main" val="2072845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25269" y="36735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752" y="1789255"/>
            <a:ext cx="5973502" cy="47738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0926" y="835148"/>
            <a:ext cx="93407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3720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things that you like (e.g. stickers, stamps, candy wrappers) and show them to your classmates.</a:t>
            </a:r>
            <a:endParaRPr lang="en-US" sz="2800" b="0" i="0">
              <a:solidFill>
                <a:srgbClr val="3720E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75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Reveiw</a:t>
            </a:r>
          </a:p>
        </p:txBody>
      </p:sp>
    </p:spTree>
    <p:extLst>
      <p:ext uri="{BB962C8B-B14F-4D97-AF65-F5344CB8AC3E}">
        <p14:creationId xmlns:p14="http://schemas.microsoft.com/office/powerpoint/2010/main" val="136212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t="4722"/>
          <a:stretch/>
        </p:blipFill>
        <p:spPr>
          <a:xfrm>
            <a:off x="-37107" y="-36889"/>
            <a:ext cx="12266215" cy="6894889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76223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5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12" y="1432230"/>
            <a:ext cx="610474" cy="671931"/>
          </a:xfrm>
          <a:prstGeom prst="rect">
            <a:avLst/>
          </a:prstGeom>
        </p:spPr>
      </p:pic>
      <p:pic>
        <p:nvPicPr>
          <p:cNvPr id="6" name="no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31" y="1130522"/>
            <a:ext cx="1276941" cy="1275345"/>
          </a:xfrm>
          <a:prstGeom prst="rect">
            <a:avLst/>
          </a:prstGeom>
        </p:spPr>
      </p:pic>
      <p:pic>
        <p:nvPicPr>
          <p:cNvPr id="7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76449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TextBox 8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BOMSTAR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27931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1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7" y="4846943"/>
            <a:ext cx="610474" cy="671931"/>
          </a:xfrm>
          <a:prstGeom prst="rect">
            <a:avLst/>
          </a:prstGeom>
        </p:spPr>
      </p:pic>
      <p:pic>
        <p:nvPicPr>
          <p:cNvPr id="12" name="no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6" y="4545235"/>
            <a:ext cx="1276941" cy="1275345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28157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4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75771" y="5036212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149192" y="5804526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16" name="Oval 15">
            <a:hlinkClick r:id="" action="ppaction://hlinkshowjump?jump=nextslide"/>
          </p:cNvPr>
          <p:cNvSpPr/>
          <p:nvPr/>
        </p:nvSpPr>
        <p:spPr>
          <a:xfrm>
            <a:off x="7946441" y="5036212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9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/>
          <a:srcRect t="4722"/>
          <a:stretch/>
        </p:blipFill>
        <p:spPr>
          <a:xfrm>
            <a:off x="-37107" y="-36889"/>
            <a:ext cx="12266215" cy="6894889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858176" y="179191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3709837" y="179191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5557946" y="179191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7394785" y="179191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9230013" y="179191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7" name="5-Point Star 6"/>
          <p:cNvSpPr/>
          <p:nvPr/>
        </p:nvSpPr>
        <p:spPr>
          <a:xfrm>
            <a:off x="1735515" y="361666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3587176" y="361666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5-Point Star 8"/>
          <p:cNvSpPr/>
          <p:nvPr/>
        </p:nvSpPr>
        <p:spPr>
          <a:xfrm>
            <a:off x="5435285" y="361666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7272124" y="361666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9107352" y="361666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22" name="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47" y="1734711"/>
            <a:ext cx="1371600" cy="1371600"/>
          </a:xfrm>
          <a:prstGeom prst="rect">
            <a:avLst/>
          </a:prstGeom>
        </p:spPr>
      </p:pic>
      <p:pic>
        <p:nvPicPr>
          <p:cNvPr id="23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07" y="1734711"/>
            <a:ext cx="1371600" cy="1371600"/>
          </a:xfrm>
          <a:prstGeom prst="rect">
            <a:avLst/>
          </a:prstGeom>
        </p:spPr>
      </p:pic>
      <p:pic>
        <p:nvPicPr>
          <p:cNvPr id="24" name="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16" y="1734711"/>
            <a:ext cx="1371600" cy="1371600"/>
          </a:xfrm>
          <a:prstGeom prst="rect">
            <a:avLst/>
          </a:prstGeom>
        </p:spPr>
      </p:pic>
      <p:pic>
        <p:nvPicPr>
          <p:cNvPr id="25" name="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55" y="1734711"/>
            <a:ext cx="1371600" cy="1371600"/>
          </a:xfrm>
          <a:prstGeom prst="rect">
            <a:avLst/>
          </a:prstGeom>
        </p:spPr>
      </p:pic>
      <p:pic>
        <p:nvPicPr>
          <p:cNvPr id="26" name="Picture 2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86" y="3559462"/>
            <a:ext cx="1371600" cy="1371600"/>
          </a:xfrm>
          <a:prstGeom prst="rect">
            <a:avLst/>
          </a:prstGeom>
        </p:spPr>
      </p:pic>
      <p:pic>
        <p:nvPicPr>
          <p:cNvPr id="27" name="Picture 2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55" y="3559462"/>
            <a:ext cx="1371600" cy="1371600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494" y="3559462"/>
            <a:ext cx="1371600" cy="1371600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110" y="3559462"/>
            <a:ext cx="1374825" cy="1371600"/>
          </a:xfrm>
          <a:prstGeom prst="rect">
            <a:avLst/>
          </a:prstGeom>
        </p:spPr>
      </p:pic>
      <p:pic>
        <p:nvPicPr>
          <p:cNvPr id="39" name="BOM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57" y="3999674"/>
            <a:ext cx="610474" cy="671931"/>
          </a:xfrm>
          <a:prstGeom prst="rect">
            <a:avLst/>
          </a:prstGeom>
        </p:spPr>
      </p:pic>
      <p:pic>
        <p:nvPicPr>
          <p:cNvPr id="40" name="no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24" y="3724297"/>
            <a:ext cx="1276941" cy="1275345"/>
          </a:xfrm>
          <a:prstGeom prst="rect">
            <a:avLst/>
          </a:prstGeom>
        </p:spPr>
      </p:pic>
      <p:pic>
        <p:nvPicPr>
          <p:cNvPr id="42" name="BOM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251" y="2174923"/>
            <a:ext cx="610474" cy="671931"/>
          </a:xfrm>
          <a:prstGeom prst="rect">
            <a:avLst/>
          </a:prstGeom>
        </p:spPr>
      </p:pic>
      <p:pic>
        <p:nvPicPr>
          <p:cNvPr id="43" name="no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18" y="1899546"/>
            <a:ext cx="1276941" cy="1275345"/>
          </a:xfrm>
          <a:prstGeom prst="rect">
            <a:avLst/>
          </a:prstGeom>
        </p:spPr>
      </p:pic>
      <p:pic>
        <p:nvPicPr>
          <p:cNvPr id="46" name="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46" y="3559462"/>
            <a:ext cx="1371600" cy="1371600"/>
          </a:xfrm>
          <a:prstGeom prst="rect">
            <a:avLst/>
          </a:prstGeom>
        </p:spPr>
      </p:pic>
      <p:pic>
        <p:nvPicPr>
          <p:cNvPr id="51" name="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383" y="1734711"/>
            <a:ext cx="1371600" cy="1371600"/>
          </a:xfrm>
          <a:prstGeom prst="rect">
            <a:avLst/>
          </a:prstGeom>
        </p:spPr>
      </p:pic>
      <p:pic>
        <p:nvPicPr>
          <p:cNvPr id="52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829649" y="5711355"/>
            <a:ext cx="1173480" cy="9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263528" y="6322259"/>
            <a:ext cx="278563" cy="274320"/>
          </a:xfrm>
          <a:prstGeom prst="rect">
            <a:avLst/>
          </a:prstGeom>
        </p:spPr>
      </p:pic>
      <p:sp>
        <p:nvSpPr>
          <p:cNvPr id="57" name="Oval 56">
            <a:hlinkClick r:id="rId26" action="ppaction://hlinksldjump"/>
          </p:cNvPr>
          <p:cNvSpPr/>
          <p:nvPr/>
        </p:nvSpPr>
        <p:spPr>
          <a:xfrm>
            <a:off x="11005671" y="5746163"/>
            <a:ext cx="821436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0936082789"/>
          <p:cNvPicPr>
            <a:picLocks noChangeAspect="1"/>
          </p:cNvPicPr>
          <p:nvPr/>
        </p:nvPicPr>
        <p:blipFill rotWithShape="1">
          <a:blip r:embed="rId3"/>
          <a:srcRect t="4722"/>
          <a:stretch/>
        </p:blipFill>
        <p:spPr>
          <a:xfrm>
            <a:off x="-37107" y="-36889"/>
            <a:ext cx="12266215" cy="6894889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xmlns="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0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7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1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t="4722"/>
          <a:stretch/>
        </p:blipFill>
        <p:spPr>
          <a:xfrm>
            <a:off x="-37107" y="-36889"/>
            <a:ext cx="12266215" cy="689488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swimming.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swim.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15799" y="3957548"/>
            <a:ext cx="3715292" cy="2474294"/>
            <a:chOff x="8115799" y="3957548"/>
            <a:chExt cx="3715292" cy="247429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15799" y="4874070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go swimming.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1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12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13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2508812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hobby?</a:t>
              </a:r>
            </a:p>
          </p:txBody>
        </p:sp>
      </p:grpSp>
      <p:pic>
        <p:nvPicPr>
          <p:cNvPr id="17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19" name="Oval 18">
            <a:hlinkClick r:id="rId10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/>
          <a:srcRect t="2334" r="14024" b="10854"/>
          <a:stretch/>
        </p:blipFill>
        <p:spPr>
          <a:xfrm>
            <a:off x="4437445" y="1044140"/>
            <a:ext cx="2033117" cy="1461871"/>
          </a:xfrm>
          <a:prstGeom prst="roundRect">
            <a:avLst>
              <a:gd name="adj" fmla="val 7461"/>
            </a:avLst>
          </a:prstGeom>
        </p:spPr>
      </p:pic>
    </p:spTree>
    <p:extLst>
      <p:ext uri="{BB962C8B-B14F-4D97-AF65-F5344CB8AC3E}">
        <p14:creationId xmlns:p14="http://schemas.microsoft.com/office/powerpoint/2010/main" val="22908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4722"/>
          <a:stretch/>
        </p:blipFill>
        <p:spPr>
          <a:xfrm>
            <a:off x="-37107" y="-36889"/>
            <a:ext cx="12266215" cy="689488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collect stamps.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collecting stamps.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27225" y="3957548"/>
            <a:ext cx="3718729" cy="2474294"/>
            <a:chOff x="8127225" y="3957548"/>
            <a:chExt cx="3718729" cy="2474294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142087" y="4875930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to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collecting stamps.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859455" y="-1907838"/>
            <a:ext cx="8355983" cy="5951201"/>
            <a:chOff x="859455" y="-1907838"/>
            <a:chExt cx="8355983" cy="5951201"/>
          </a:xfrm>
        </p:grpSpPr>
        <p:pic>
          <p:nvPicPr>
            <p:cNvPr id="50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859455" y="2788888"/>
              <a:ext cx="74794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hobby?</a:t>
              </a:r>
            </a:p>
          </p:txBody>
        </p:sp>
      </p:grpSp>
      <p:pic>
        <p:nvPicPr>
          <p:cNvPr id="52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54" name="Oval 53">
            <a:hlinkClick r:id="rId10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https://s.sachmem.vn/public/images/TA4T1SHS/U7-L1-3-2-ujrzrkaxruawjjfr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61" y="859304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4722"/>
          <a:stretch/>
        </p:blipFill>
        <p:spPr>
          <a:xfrm>
            <a:off x="-37107" y="-36889"/>
            <a:ext cx="12266215" cy="689488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50402" y="3999201"/>
            <a:ext cx="3579162" cy="2390988"/>
            <a:chOff x="450402" y="3999201"/>
            <a:chExt cx="3579162" cy="2390988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0402" y="493649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photos.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59" y="3957548"/>
            <a:ext cx="3703868" cy="2474294"/>
            <a:chOff x="4226459" y="3957548"/>
            <a:chExt cx="3703868" cy="2474294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26459" y="4863341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taking photos.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taking photos.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1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2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3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5" name="a1">
            <a:extLst>
              <a:ext uri="{FF2B5EF4-FFF2-40B4-BE49-F238E27FC236}">
                <a16:creationId xmlns:a16="http://schemas.microsoft.com/office/drawing/2014/main" xmlns="" id="{8167E989-995B-418D-911F-33D3554289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r="975" b="6789"/>
          <a:stretch/>
        </p:blipFill>
        <p:spPr>
          <a:xfrm>
            <a:off x="1400175" y="-1907838"/>
            <a:ext cx="7815263" cy="5951201"/>
          </a:xfrm>
          <a:prstGeom prst="rect">
            <a:avLst/>
          </a:prstGeom>
        </p:spPr>
      </p:pic>
      <p:pic>
        <p:nvPicPr>
          <p:cNvPr id="37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9" name="Oval 38">
            <a:hlinkClick r:id="rId10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555039" y="1559767"/>
            <a:ext cx="4419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4824" y="1257982"/>
            <a:ext cx="2229035" cy="22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 t="4722"/>
          <a:stretch/>
        </p:blipFill>
        <p:spPr>
          <a:xfrm>
            <a:off x="-37107" y="-36889"/>
            <a:ext cx="12266215" cy="689488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ride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a bike.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18624" y="3957548"/>
            <a:ext cx="3811703" cy="2474294"/>
            <a:chOff x="4118624" y="3957548"/>
            <a:chExt cx="3811703" cy="2474294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18624" y="4793025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riding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a bike.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15799" y="3957548"/>
            <a:ext cx="3715292" cy="2474294"/>
            <a:chOff x="8115799" y="3957548"/>
            <a:chExt cx="3715292" cy="2474294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5799" y="4851180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like riding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a bike.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9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0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1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33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151960" y="1442303"/>
              <a:ext cx="39662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 you 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like doing?</a:t>
              </a:r>
            </a:p>
          </p:txBody>
        </p:sp>
      </p:grpSp>
      <p:pic>
        <p:nvPicPr>
          <p:cNvPr id="35" name="2">
            <a:hlinkClick r:id="" action="ppaction://noaction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7" name="Oval 36">
            <a:hlinkClick r:id="rId10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6187" y="1316416"/>
            <a:ext cx="3262060" cy="19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205</Words>
  <Application>Microsoft Office PowerPoint</Application>
  <PresentationFormat>Custom</PresentationFormat>
  <Paragraphs>69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Love Craft</vt:lpstr>
      <vt:lpstr>Tahoma</vt:lpstr>
      <vt:lpstr>Calibri</vt:lpstr>
      <vt:lpstr>Comic Sans MS</vt:lpstr>
      <vt:lpstr>Arial Black</vt:lpstr>
      <vt:lpstr>Calibri Light</vt:lpstr>
      <vt:lpstr>Elephant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49</cp:revision>
  <dcterms:created xsi:type="dcterms:W3CDTF">2021-05-23T02:18:58Z</dcterms:created>
  <dcterms:modified xsi:type="dcterms:W3CDTF">2021-08-24T16:29:22Z</dcterms:modified>
</cp:coreProperties>
</file>