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7" r:id="rId4"/>
    <p:sldId id="258" r:id="rId5"/>
    <p:sldId id="273" r:id="rId6"/>
    <p:sldId id="259" r:id="rId7"/>
    <p:sldId id="260" r:id="rId8"/>
    <p:sldId id="261" r:id="rId9"/>
    <p:sldId id="265" r:id="rId10"/>
    <p:sldId id="266" r:id="rId11"/>
    <p:sldId id="268" r:id="rId12"/>
    <p:sldId id="271" r:id="rId13"/>
    <p:sldId id="269" r:id="rId14"/>
    <p:sldId id="270" r:id="rId15"/>
    <p:sldId id="272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4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4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8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2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9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0" y="6237312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16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5091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Giới thiệu tác giả Lê Quốc Thắng</a:t>
            </a:r>
          </a:p>
        </p:txBody>
      </p:sp>
      <p:pic>
        <p:nvPicPr>
          <p:cNvPr id="4098" name="Picture 2" descr="Description: Tieu Su Nhac Si - Tiểu Sử Nhạc S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4" y="50781"/>
            <a:ext cx="4744679" cy="40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75889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Nhạc sĩ Lê Quốc Thắng (bút danh: Nguyên Thanh) sinh ngày 7 tháng 9 năm1962 tại Trà Vinh, hiện sống tại thành phố Hồ Chí Minh. Một số tác phẩm chính: </a:t>
            </a:r>
            <a:r>
              <a:rPr lang="vi-VN" i="1">
                <a:solidFill>
                  <a:srgbClr val="333333"/>
                </a:solidFill>
                <a:latin typeface="Times New Roman"/>
                <a:ea typeface="Calibri"/>
              </a:rPr>
              <a:t>Phố xa, Tình xanh, Búp bê bằng bông, Nụ cười hồng, Mái trường mến yêu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9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88640"/>
            <a:ext cx="7824963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Nghe bài </a:t>
            </a:r>
            <a:r>
              <a:rPr lang="en-US" sz="4000" i="1">
                <a:solidFill>
                  <a:prstClr val="black"/>
                </a:solidFill>
                <a:latin typeface="Times New Roman"/>
                <a:ea typeface="Calibri"/>
              </a:rPr>
              <a:t>Vui đến trường </a:t>
            </a: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có lời lần 1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57" y="154363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- Hỏi bài nghe nhạc có sắc thái, tốc độ?</a:t>
            </a:r>
          </a:p>
        </p:txBody>
      </p:sp>
      <p:pic>
        <p:nvPicPr>
          <p:cNvPr id="11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063" y="37338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21" y="6171289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327" y="26064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Nghe</a:t>
            </a:r>
            <a:r>
              <a:rPr lang="en-US" sz="4000" dirty="0"/>
              <a:t> </a:t>
            </a:r>
            <a:r>
              <a:rPr lang="en-US" sz="4000" dirty="0" err="1"/>
              <a:t>lần</a:t>
            </a:r>
            <a:r>
              <a:rPr lang="en-US" sz="4000" dirty="0"/>
              <a:t> 2 </a:t>
            </a:r>
            <a:r>
              <a:rPr lang="en-US" sz="4000" dirty="0" err="1"/>
              <a:t>kết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r>
              <a:rPr lang="en-US" sz="4000" dirty="0"/>
              <a:t> </a:t>
            </a:r>
            <a:r>
              <a:rPr lang="en-US" sz="4000" dirty="0" err="1"/>
              <a:t>vận</a:t>
            </a:r>
            <a:r>
              <a:rPr lang="en-US" sz="4000" dirty="0"/>
              <a:t> </a:t>
            </a:r>
            <a:r>
              <a:rPr lang="en-US" sz="4000" dirty="0" err="1"/>
              <a:t>động</a:t>
            </a:r>
            <a:r>
              <a:rPr lang="en-US" sz="4000" dirty="0"/>
              <a:t> </a:t>
            </a:r>
            <a:r>
              <a:rPr lang="en-US" sz="4000" dirty="0" err="1"/>
              <a:t>trái</a:t>
            </a:r>
            <a:r>
              <a:rPr lang="en-US" sz="4000" dirty="0"/>
              <a:t> </a:t>
            </a:r>
            <a:r>
              <a:rPr lang="en-US" sz="4000" dirty="0" err="1"/>
              <a:t>phải</a:t>
            </a:r>
            <a:r>
              <a:rPr lang="en-US" sz="4000" dirty="0"/>
              <a:t> </a:t>
            </a:r>
            <a:r>
              <a:rPr lang="en-US" sz="4000" dirty="0" err="1"/>
              <a:t>theo</a:t>
            </a:r>
            <a:r>
              <a:rPr lang="en-US" sz="4000" dirty="0"/>
              <a:t> </a:t>
            </a:r>
            <a:r>
              <a:rPr lang="en-US" sz="4000" dirty="0" err="1"/>
              <a:t>nhịp</a:t>
            </a:r>
            <a:r>
              <a:rPr lang="en-US" sz="4000" dirty="0"/>
              <a:t> </a:t>
            </a:r>
            <a:r>
              <a:rPr lang="en-US" sz="4000" dirty="0" err="1"/>
              <a:t>bài</a:t>
            </a:r>
            <a:r>
              <a:rPr lang="en-US" sz="4000" dirty="0"/>
              <a:t> </a:t>
            </a:r>
            <a:r>
              <a:rPr lang="en-US" sz="4000" dirty="0" err="1"/>
              <a:t>hát</a:t>
            </a:r>
            <a:endParaRPr lang="en-US" sz="4000" dirty="0"/>
          </a:p>
        </p:txBody>
      </p:sp>
      <p:pic>
        <p:nvPicPr>
          <p:cNvPr id="4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063" y="3733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76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51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+ Làm mẫu và HD HS nghe nhạc kết hợp vỗ tay theo nhịp</a:t>
            </a:r>
          </a:p>
        </p:txBody>
      </p:sp>
      <p:sp>
        <p:nvSpPr>
          <p:cNvPr id="3" name="Rectangle 2"/>
          <p:cNvSpPr/>
          <p:nvPr/>
        </p:nvSpPr>
        <p:spPr>
          <a:xfrm>
            <a:off x="1852999" y="4509120"/>
            <a:ext cx="399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THỰC HÀNH − LUYỆN TẬP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" y="665895"/>
            <a:ext cx="9056890" cy="1205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46251"/>
            <a:ext cx="377343" cy="377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17" y="1739564"/>
            <a:ext cx="377343" cy="377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04" y="1737256"/>
            <a:ext cx="377343" cy="377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1" y="1684676"/>
            <a:ext cx="377343" cy="377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7" y="1739564"/>
            <a:ext cx="377343" cy="377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5" y="1708536"/>
            <a:ext cx="377343" cy="37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34" y="1683183"/>
            <a:ext cx="377343" cy="377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26" y="1683184"/>
            <a:ext cx="377343" cy="377343"/>
          </a:xfrm>
          <a:prstGeom prst="rect">
            <a:avLst/>
          </a:prstGeom>
        </p:spPr>
      </p:pic>
      <p:pic>
        <p:nvPicPr>
          <p:cNvPr id="20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5875" y="2564904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2857" y="382934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88" y="6294994"/>
            <a:ext cx="617942" cy="49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1653794"/>
            <a:ext cx="7673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white"/>
                </a:solidFill>
                <a:latin typeface="Times New Roman"/>
                <a:ea typeface="Times New Roman"/>
              </a:rPr>
              <a:t>GV đàn âm thanh các nốt nhạc cho HS nhắc lại tên nốt rồi đọc lại cao độ nốt nhạc đó 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850" y="945908"/>
            <a:ext cx="4651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</a:rPr>
              <a:t>*</a:t>
            </a:r>
            <a:r>
              <a:rPr lang="vi-VN" sz="4000">
                <a:solidFill>
                  <a:srgbClr val="FFFF00"/>
                </a:solidFill>
                <a:latin typeface="Times New Roman"/>
                <a:ea typeface="Times New Roman"/>
              </a:rPr>
              <a:t>Trò chơi Tai ai tinh: </a:t>
            </a:r>
            <a:endParaRPr lang="en-US" sz="400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pic>
        <p:nvPicPr>
          <p:cNvPr id="2" name="1NOT DO-HS BIEU D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20050" y="2924944"/>
            <a:ext cx="609600" cy="609600"/>
          </a:xfrm>
          <a:prstGeom prst="rect">
            <a:avLst/>
          </a:prstGeom>
        </p:spPr>
      </p:pic>
      <p:pic>
        <p:nvPicPr>
          <p:cNvPr id="4" name="3NOT MI-HS BIEU D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97990" y="3861048"/>
            <a:ext cx="609600" cy="609600"/>
          </a:xfrm>
          <a:prstGeom prst="rect">
            <a:avLst/>
          </a:prstGeom>
        </p:spPr>
      </p:pic>
      <p:pic>
        <p:nvPicPr>
          <p:cNvPr id="8" name="5NOT SOL-HS BIEU D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5024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93" y="-98331"/>
            <a:ext cx="7236296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>
                <a:solidFill>
                  <a:srgbClr val="002060"/>
                </a:solidFill>
              </a:rPr>
              <a:t>ÂM NHẠC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TIẾT 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264046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Ôn đọc nhac số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44" y="342900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Nghe nhạc: Vui đến trường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31" y="6381328"/>
            <a:ext cx="594569" cy="47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64" y="916076"/>
            <a:ext cx="1016505" cy="10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3" y="836712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nốt Đô-rê-mi-sol-la 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69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80" y="1916832"/>
            <a:ext cx="74168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 mẫu</a:t>
            </a:r>
            <a:r>
              <a:rPr kumimoji="0" lang="en-US" sz="4000" b="0" i="0" u="none" strike="noStrike" cap="none" normalizeH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 HD học sinh tập thuần thức các động tác cơ thể.</a:t>
            </a:r>
            <a:endParaRPr kumimoji="0" lang="en-US" sz="4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01554"/>
            <a:ext cx="5688632" cy="110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Arial"/>
                <a:ea typeface="Arial"/>
              </a:rPr>
              <a:t>VẬN DỤNG – SÁNG TẠO</a:t>
            </a:r>
            <a:endParaRPr lang="en-US" sz="32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tabLst>
                <a:tab pos="283210" algn="l"/>
              </a:tabLst>
            </a:pPr>
            <a:r>
              <a:rPr lang="en-US" sz="3200" b="1">
                <a:latin typeface="Times New Roman"/>
                <a:ea typeface="Times New Roman"/>
                <a:cs typeface="Arial"/>
              </a:rPr>
              <a:t>Đọc bài nhạc số 2 kết hợp vận động cơ thể.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0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60648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</a:rPr>
              <a:t>Miệng đọc nhạc kết hợp làm động tác cơ thể mẫu sau đó HD HS thực hiện vào bài đọc nhạc với các hình thức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509"/>
            <a:ext cx="2870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56210" algn="l"/>
              </a:tabLst>
            </a:pPr>
            <a:r>
              <a:rPr lang="en-US" sz="2400" b="1">
                <a:latin typeface="Arial"/>
                <a:ea typeface="Arial"/>
              </a:rPr>
              <a:t>Nghe nhạc bài:</a:t>
            </a:r>
            <a:endParaRPr lang="en-US" sz="2400">
              <a:latin typeface="Times New Roman"/>
              <a:ea typeface="Calibri"/>
            </a:endParaRPr>
          </a:p>
          <a:p>
            <a:endParaRPr lang="en-US" sz="2400" b="1"/>
          </a:p>
        </p:txBody>
      </p:sp>
      <p:sp>
        <p:nvSpPr>
          <p:cNvPr id="3" name="Rectangle 2"/>
          <p:cNvSpPr/>
          <p:nvPr/>
        </p:nvSpPr>
        <p:spPr>
          <a:xfrm>
            <a:off x="203532" y="-155020"/>
            <a:ext cx="2124941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lvl="0">
              <a:lnSpc>
                <a:spcPct val="150000"/>
              </a:lnSpc>
            </a:pPr>
            <a:r>
              <a:rPr lang="en-US" sz="2800" b="1">
                <a:solidFill>
                  <a:srgbClr val="FC330E"/>
                </a:solidFill>
                <a:latin typeface="Arial"/>
                <a:ea typeface="Arial"/>
              </a:rPr>
              <a:t>KHÁM PHÁ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4437112"/>
            <a:ext cx="5584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</a:rPr>
              <a:t>Giới thiệu </a:t>
            </a:r>
            <a:r>
              <a:rPr lang="en-US" sz="2000" b="1">
                <a:solidFill>
                  <a:prstClr val="black"/>
                </a:solidFill>
                <a:latin typeface="Times New Roman"/>
                <a:ea typeface="Times New Roman"/>
              </a:rPr>
              <a:t>nội dung bài</a:t>
            </a:r>
            <a:r>
              <a:rPr lang="vi-VN" sz="2000" b="1">
                <a:solidFill>
                  <a:prstClr val="black"/>
                </a:solidFill>
                <a:latin typeface="Times New Roman"/>
                <a:ea typeface="Times New Roman"/>
              </a:rPr>
              <a:t> nghe nhạc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-86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Bài </a:t>
            </a:r>
            <a:r>
              <a:rPr lang="vi-VN" b="1" i="1">
                <a:solidFill>
                  <a:srgbClr val="333333"/>
                </a:solidFill>
                <a:latin typeface="Times New Roman"/>
                <a:ea typeface="Calibri"/>
              </a:rPr>
              <a:t>Vui đến trường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 nói về nội dung hân hoan chào các bạn học sinh với vẻ đẹp đa dạng của thiên nhiên. Lời ân của của thầy cô.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85" y="61158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359</Words>
  <Application>Microsoft Office PowerPoint</Application>
  <PresentationFormat>On-screen Show (4:3)</PresentationFormat>
  <Paragraphs>31</Paragraphs>
  <Slides>15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21</cp:revision>
  <dcterms:created xsi:type="dcterms:W3CDTF">2021-06-19T11:12:44Z</dcterms:created>
  <dcterms:modified xsi:type="dcterms:W3CDTF">2023-11-17T08:43:47Z</dcterms:modified>
</cp:coreProperties>
</file>