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74" r:id="rId3"/>
  </p:sldMasterIdLst>
  <p:notesMasterIdLst>
    <p:notesMasterId r:id="rId15"/>
  </p:notesMasterIdLst>
  <p:sldIdLst>
    <p:sldId id="514" r:id="rId4"/>
    <p:sldId id="515" r:id="rId5"/>
    <p:sldId id="527" r:id="rId6"/>
    <p:sldId id="535" r:id="rId7"/>
    <p:sldId id="536" r:id="rId8"/>
    <p:sldId id="529" r:id="rId9"/>
    <p:sldId id="530" r:id="rId10"/>
    <p:sldId id="531" r:id="rId11"/>
    <p:sldId id="533" r:id="rId12"/>
    <p:sldId id="516" r:id="rId13"/>
    <p:sldId id="517" r:id="rId14"/>
  </p:sldIdLst>
  <p:sldSz cx="12192000" cy="6858000"/>
  <p:notesSz cx="6858000" cy="9144000"/>
  <p:embeddedFontLst>
    <p:embeddedFont>
      <p:font typeface="#9Slide05 Dancing Script" panose="020B0604020202020204" charset="0"/>
      <p:bold r:id="rId16"/>
    </p:embeddedFont>
    <p:embeddedFont>
      <p:font typeface="Calibri" panose="020F0502020204030204" pitchFamily="34" charset="0"/>
      <p:regular r:id="rId17"/>
      <p:bold r:id="rId18"/>
      <p:italic r:id="rId19"/>
      <p:boldItalic r:id="rId20"/>
    </p:embeddedFont>
    <p:embeddedFont>
      <p:font typeface="Tahoma" panose="020B0604030504040204" pitchFamily="3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6" d="100"/>
          <a:sy n="66" d="100"/>
        </p:scale>
        <p:origin x="67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289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360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984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1579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788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373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373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24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994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3463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39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71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81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596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280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80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4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54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035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48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006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82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34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12/15/2023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320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2074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7910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5.gif"/><Relationship Id="rId5" Type="http://schemas.openxmlformats.org/officeDocument/2006/relationships/image" Target="../media/image34.jp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5.jpg"/><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4.xml"/><Relationship Id="rId5" Type="http://schemas.microsoft.com/office/2007/relationships/media" Target="../media/media4.mp3"/><Relationship Id="rId15" Type="http://schemas.openxmlformats.org/officeDocument/2006/relationships/image" Target="../media/image8.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4.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11" Type="http://schemas.openxmlformats.org/officeDocument/2006/relationships/audio" Target="../media/audio1.wav"/><Relationship Id="rId5" Type="http://schemas.openxmlformats.org/officeDocument/2006/relationships/image" Target="../media/image15.jp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5" Type="http://schemas.openxmlformats.org/officeDocument/2006/relationships/image" Target="../media/image15.jpg"/><Relationship Id="rId4" Type="http://schemas.openxmlformats.org/officeDocument/2006/relationships/audio" Target="../media/audio1.wav"/><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video" Target="../media/media11.mp4"/><Relationship Id="rId13" Type="http://schemas.openxmlformats.org/officeDocument/2006/relationships/image" Target="../media/image15.jpg"/><Relationship Id="rId18" Type="http://schemas.openxmlformats.org/officeDocument/2006/relationships/image" Target="../media/image28.png"/><Relationship Id="rId3" Type="http://schemas.microsoft.com/office/2007/relationships/media" Target="../media/media9.mp4"/><Relationship Id="rId7" Type="http://schemas.microsoft.com/office/2007/relationships/media" Target="../media/media11.mp4"/><Relationship Id="rId12" Type="http://schemas.openxmlformats.org/officeDocument/2006/relationships/audio" Target="../media/audio1.wav"/><Relationship Id="rId17" Type="http://schemas.openxmlformats.org/officeDocument/2006/relationships/image" Target="../media/image27.png"/><Relationship Id="rId2" Type="http://schemas.openxmlformats.org/officeDocument/2006/relationships/video" Target="../media/media8.mp4"/><Relationship Id="rId16" Type="http://schemas.openxmlformats.org/officeDocument/2006/relationships/image" Target="../media/image26.png"/><Relationship Id="rId20" Type="http://schemas.openxmlformats.org/officeDocument/2006/relationships/audio" Target="../media/audio1.wav"/><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slideLayout" Target="../slideLayouts/slideLayout14.xml"/><Relationship Id="rId5" Type="http://schemas.microsoft.com/office/2007/relationships/media" Target="../media/media10.mp4"/><Relationship Id="rId15" Type="http://schemas.openxmlformats.org/officeDocument/2006/relationships/image" Target="../media/image25.png"/><Relationship Id="rId10" Type="http://schemas.openxmlformats.org/officeDocument/2006/relationships/video" Target="../media/media12.mp4"/><Relationship Id="rId19" Type="http://schemas.openxmlformats.org/officeDocument/2006/relationships/image" Target="../media/image29.png"/><Relationship Id="rId4" Type="http://schemas.openxmlformats.org/officeDocument/2006/relationships/video" Target="../media/media9.mp4"/><Relationship Id="rId9" Type="http://schemas.microsoft.com/office/2007/relationships/media" Target="../media/media12.mp4"/><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458" y="2710909"/>
            <a:ext cx="4035700" cy="27186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692" y="4622713"/>
            <a:ext cx="743874" cy="1044034"/>
          </a:xfrm>
          <a:prstGeom prst="rect">
            <a:avLst/>
          </a:prstGeom>
        </p:spPr>
      </p:pic>
      <p:sp>
        <p:nvSpPr>
          <p:cNvPr id="29" name="TextBox 28"/>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153" y="-48174"/>
            <a:ext cx="3098039" cy="685800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08" y="-48174"/>
            <a:ext cx="3503667" cy="6867837"/>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5471" y="-163288"/>
            <a:ext cx="4669632" cy="7066582"/>
          </a:xfrm>
          <a:prstGeom prst="rect">
            <a:avLst/>
          </a:prstGeom>
        </p:spPr>
      </p:pic>
      <p:pic>
        <p:nvPicPr>
          <p:cNvPr id="4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3200" y="2955393"/>
            <a:ext cx="609600" cy="609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32025" y="-163288"/>
            <a:ext cx="4716222" cy="709806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6272" y="1723540"/>
            <a:ext cx="566215" cy="47951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43" y="5624827"/>
            <a:ext cx="12302231" cy="1294209"/>
          </a:xfrm>
          <a:prstGeom prst="rect">
            <a:avLst/>
          </a:prstGeom>
        </p:spPr>
      </p:pic>
    </p:spTree>
    <p:extLst>
      <p:ext uri="{BB962C8B-B14F-4D97-AF65-F5344CB8AC3E}">
        <p14:creationId xmlns:p14="http://schemas.microsoft.com/office/powerpoint/2010/main" val="542223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7 L 0.20299 -0.08797 " pathEditMode="relative" rAng="0" ptsTypes="AA">
                                      <p:cBhvr>
                                        <p:cTn id="6" dur="2000" fill="hold"/>
                                        <p:tgtEl>
                                          <p:spTgt spid="30"/>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5 -0.07199 " pathEditMode="relative" rAng="0" ptsTypes="AA">
                                      <p:cBhvr>
                                        <p:cTn id="8" dur="2000" fill="hold"/>
                                        <p:tgtEl>
                                          <p:spTgt spid="33"/>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4206 -0.00371 L -0.38737 -0.00533 " pathEditMode="relative" rAng="0" ptsTypes="AA">
                                      <p:cBhvr>
                                        <p:cTn id="10" dur="2000" fill="hold"/>
                                        <p:tgtEl>
                                          <p:spTgt spid="37"/>
                                        </p:tgtEl>
                                        <p:attrNameLst>
                                          <p:attrName>ppt_x</p:attrName>
                                          <p:attrName>ppt_y</p:attrName>
                                        </p:attrNameLst>
                                      </p:cBhvr>
                                      <p:rCtr x="-21471" y="-93"/>
                                    </p:animMotion>
                                  </p:childTnLst>
                                </p:cTn>
                              </p:par>
                              <p:par>
                                <p:cTn id="11" presetID="56" presetClass="path" presetSubtype="0" accel="50000" decel="50000" fill="hold" nodeType="withEffect">
                                  <p:stCondLst>
                                    <p:cond delay="0"/>
                                  </p:stCondLst>
                                  <p:childTnLst>
                                    <p:animMotion origin="layout" path="M -0.01979 -0.00926 L 0.36927 0.00463 " pathEditMode="relative" rAng="0" ptsTypes="AA">
                                      <p:cBhvr>
                                        <p:cTn id="12" dur="2000" fill="hold"/>
                                        <p:tgtEl>
                                          <p:spTgt spid="44"/>
                                        </p:tgtEl>
                                        <p:attrNameLst>
                                          <p:attrName>ppt_x</p:attrName>
                                          <p:attrName>ppt_y</p:attrName>
                                        </p:attrNameLst>
                                      </p:cBhvr>
                                      <p:rCtr x="19453" y="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213" fill="hold"/>
                                        <p:tgtEl>
                                          <p:spTgt spid="42"/>
                                        </p:tgtEl>
                                      </p:cBhvr>
                                    </p:cmd>
                                  </p:childTnLst>
                                </p:cTn>
                              </p:par>
                            </p:childTnLst>
                          </p:cTn>
                        </p:par>
                      </p:childTnLst>
                    </p:cTn>
                  </p:par>
                </p:childTnLst>
              </p:cTn>
              <p:nextCondLst>
                <p:cond evt="onClick" delay="0">
                  <p:tgtEl>
                    <p:spTgt spid="42"/>
                  </p:tgtEl>
                </p:cond>
              </p:nextCondLst>
            </p:seq>
            <p:audio>
              <p:cMediaNode vol="80000">
                <p:cTn id="18"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6208" y="1517257"/>
            <a:ext cx="5727204" cy="1261875"/>
          </a:xfrm>
          <a:prstGeom prst="rect">
            <a:avLst/>
          </a:prstGeom>
        </p:spPr>
      </p:pic>
    </p:spTree>
    <p:extLst>
      <p:ext uri="{BB962C8B-B14F-4D97-AF65-F5344CB8AC3E}">
        <p14:creationId xmlns:p14="http://schemas.microsoft.com/office/powerpoint/2010/main" val="369539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6" name="CHUÔNG GIÓ LENG KENG . KARAOKE - LƠP 4. KẾT NỐI TRI THỨC 2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05506" y="285008"/>
            <a:ext cx="609600" cy="609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232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6813" y="461665"/>
            <a:ext cx="1897568" cy="18975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52" y="5522"/>
            <a:ext cx="4571628" cy="28706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562" y="822597"/>
            <a:ext cx="2819669" cy="1175704"/>
          </a:xfrm>
          <a:prstGeom prst="rect">
            <a:avLst/>
          </a:prstGeom>
        </p:spPr>
      </p:pic>
    </p:spTree>
    <p:extLst>
      <p:ext uri="{BB962C8B-B14F-4D97-AF65-F5344CB8AC3E}">
        <p14:creationId xmlns:p14="http://schemas.microsoft.com/office/powerpoint/2010/main" val="160753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2380" y="0"/>
            <a:ext cx="5969621" cy="6858000"/>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 y="0"/>
            <a:ext cx="6222382" cy="6858000"/>
          </a:xfrm>
          <a:prstGeom prst="rect">
            <a:avLst/>
          </a:prstGeom>
        </p:spPr>
      </p:pic>
      <p:sp>
        <p:nvSpPr>
          <p:cNvPr id="12" name="Rectangle 11"/>
          <p:cNvSpPr/>
          <p:nvPr/>
        </p:nvSpPr>
        <p:spPr>
          <a:xfrm>
            <a:off x="5286383" y="855857"/>
            <a:ext cx="1483035" cy="548099"/>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15</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1017230" y="1692115"/>
            <a:ext cx="10727487" cy="548099"/>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 THỨC ÂM NHẠC: CÂU CHUYỆN PI-TƠ VÀ CHÓ SÓI</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005324" cy="1282307"/>
          </a:xfrm>
          <a:prstGeom prst="rect">
            <a:avLst/>
          </a:prstGeom>
        </p:spPr>
      </p:pic>
    </p:spTree>
    <p:extLst>
      <p:ext uri="{BB962C8B-B14F-4D97-AF65-F5344CB8AC3E}">
        <p14:creationId xmlns:p14="http://schemas.microsoft.com/office/powerpoint/2010/main" val="293857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1945631"/>
            <a:ext cx="6637552" cy="2053749"/>
          </a:xfrm>
          <a:prstGeom prst="rect">
            <a:avLst/>
          </a:prstGeom>
        </p:spPr>
      </p:pic>
      <p:sp>
        <p:nvSpPr>
          <p:cNvPr id="8" name="TextBox 7"/>
          <p:cNvSpPr txBox="1"/>
          <p:nvPr/>
        </p:nvSpPr>
        <p:spPr>
          <a:xfrm>
            <a:off x="0" y="9030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lang="en-US" sz="2400" b="1"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dầu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200762" y="1065148"/>
            <a:ext cx="1326004" cy="369332"/>
          </a:xfrm>
          <a:prstGeom prst="rect">
            <a:avLst/>
          </a:prstGeom>
        </p:spPr>
        <p:txBody>
          <a:bodyPr wrap="none">
            <a:spAutoFit/>
          </a:bodyPr>
          <a:lstStyle/>
          <a:p>
            <a:r>
              <a:rPr lang="en-US" dirty="0">
                <a:latin typeface="Times New Roman" panose="02020603050405020304" pitchFamily="18" charset="0"/>
                <a:ea typeface="Arial" panose="020B0604020202020204" pitchFamily="34" charset="0"/>
                <a:cs typeface="Times New Roman" panose="02020603050405020304" pitchFamily="18" charset="0"/>
              </a:rPr>
              <a:t>Đọc lời dẫn </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579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5014" y="28256"/>
            <a:ext cx="3185487" cy="369332"/>
          </a:xfrm>
          <a:prstGeom prst="rect">
            <a:avLst/>
          </a:prstGeom>
        </p:spPr>
        <p:txBody>
          <a:bodyPr wrap="none">
            <a:spAutoFit/>
          </a:bodyPr>
          <a:lstStyle/>
          <a:p>
            <a:r>
              <a:rPr lang="en-US">
                <a:latin typeface="Times New Roman" panose="02020603050405020304" pitchFamily="18" charset="0"/>
                <a:ea typeface="Arial" panose="020B0604020202020204" pitchFamily="34" charset="0"/>
                <a:cs typeface="Times New Roman" panose="02020603050405020304" pitchFamily="18" charset="0"/>
              </a:rPr>
              <a:t>Nghe file âm thanh của nhân vật</a:t>
            </a:r>
            <a:endParaRPr lang="vi-VN"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0651" y="545614"/>
            <a:ext cx="10266443" cy="5133222"/>
          </a:xfrm>
          <a:prstGeom prst="rect">
            <a:avLst/>
          </a:prstGeom>
        </p:spPr>
      </p:pic>
      <p:sp>
        <p:nvSpPr>
          <p:cNvPr id="5" name="Rectangle 4"/>
          <p:cNvSpPr/>
          <p:nvPr/>
        </p:nvSpPr>
        <p:spPr>
          <a:xfrm>
            <a:off x="2132595" y="5967077"/>
            <a:ext cx="8022554" cy="787652"/>
          </a:xfrm>
          <a:prstGeom prst="rect">
            <a:avLst/>
          </a:prstGeom>
        </p:spPr>
        <p:txBody>
          <a:bodyPr wrap="square">
            <a:spAutoFit/>
          </a:bodyPr>
          <a:lstStyle/>
          <a:p>
            <a:pPr>
              <a:lnSpc>
                <a:spcPct val="107000"/>
              </a:lnSpc>
              <a:spcAft>
                <a:spcPts val="800"/>
              </a:spcAft>
            </a:pPr>
            <a:r>
              <a:rPr lang="en-US"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Em thích giai điệu của nhân vật nào nhất? Vì sao?</a:t>
            </a:r>
            <a:endParaRPr lang="vi-VN"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+Em thích âm thanh của nhạc cụ nào nhất ?Âm thanh nó nghe thế nào? ...</a:t>
            </a:r>
            <a:endParaRPr lang="vi-VN"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Nhạc của ch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10651" y="4434898"/>
            <a:ext cx="609600" cy="609600"/>
          </a:xfrm>
          <a:prstGeom prst="rect">
            <a:avLst/>
          </a:prstGeom>
        </p:spPr>
      </p:pic>
      <p:pic>
        <p:nvPicPr>
          <p:cNvPr id="6" name="Nhạc của mè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042025" y="3534352"/>
            <a:ext cx="609600" cy="609600"/>
          </a:xfrm>
          <a:prstGeom prst="rect">
            <a:avLst/>
          </a:prstGeom>
        </p:spPr>
      </p:pic>
      <p:pic>
        <p:nvPicPr>
          <p:cNvPr id="7" name="Nhạc của Pitơ">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141479" y="1608571"/>
            <a:ext cx="609600" cy="609600"/>
          </a:xfrm>
          <a:prstGeom prst="rect">
            <a:avLst/>
          </a:prstGeom>
        </p:spPr>
      </p:pic>
      <p:pic>
        <p:nvPicPr>
          <p:cNvPr id="8" name="Nhạc của só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155149" y="818862"/>
            <a:ext cx="609600" cy="609600"/>
          </a:xfrm>
          <a:prstGeom prst="rect">
            <a:avLst/>
          </a:prstGeom>
        </p:spPr>
      </p:pic>
      <p:pic>
        <p:nvPicPr>
          <p:cNvPr id="9" name="Nhạc của vị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0459949" y="4647820"/>
            <a:ext cx="609600" cy="609600"/>
          </a:xfrm>
          <a:prstGeom prst="rect">
            <a:avLst/>
          </a:prstGeom>
        </p:spPr>
      </p:pic>
    </p:spTree>
    <p:extLst>
      <p:ext uri="{BB962C8B-B14F-4D97-AF65-F5344CB8AC3E}">
        <p14:creationId xmlns:p14="http://schemas.microsoft.com/office/powerpoint/2010/main" val="1753068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2"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5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027"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2491" fill="hold"/>
                                        <p:tgtEl>
                                          <p:spTgt spid="7"/>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7"/>
                </p:tgtEl>
              </p:cMediaNode>
            </p:audio>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669" fill="hold"/>
                                        <p:tgtEl>
                                          <p:spTgt spid="8"/>
                                        </p:tgtEl>
                                      </p:cBhvr>
                                    </p:cmd>
                                  </p:childTnLst>
                                </p:cTn>
                              </p:par>
                            </p:childTnLst>
                          </p:cTn>
                        </p:par>
                      </p:childTnLst>
                    </p:cTn>
                  </p:par>
                </p:childTnLst>
              </p:cTn>
              <p:nextCondLst>
                <p:cond evt="onClick" delay="0">
                  <p:tgtEl>
                    <p:spTgt spid="8"/>
                  </p:tgtEl>
                </p:cond>
              </p:nextCondLst>
            </p:seq>
            <p:audio>
              <p:cMediaNode vol="80000">
                <p:cTn id="32" fill="hold" display="0">
                  <p:stCondLst>
                    <p:cond delay="indefinite"/>
                  </p:stCondLst>
                  <p:endCondLst>
                    <p:cond evt="onStopAudio" delay="0">
                      <p:tgtEl>
                        <p:sldTgt/>
                      </p:tgtEl>
                    </p:cond>
                  </p:endCondLst>
                </p:cTn>
                <p:tgtEl>
                  <p:spTgt spid="8"/>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8181" fill="hold"/>
                                        <p:tgtEl>
                                          <p:spTgt spid="9"/>
                                        </p:tgtEl>
                                      </p:cBhvr>
                                    </p:cmd>
                                  </p:childTnLst>
                                </p:cTn>
                              </p:par>
                            </p:childTnLst>
                          </p:cTn>
                        </p:par>
                      </p:childTnLst>
                    </p:cTn>
                  </p:par>
                </p:childTnLst>
              </p:cTn>
              <p:nextCondLst>
                <p:cond evt="onClick" delay="0">
                  <p:tgtEl>
                    <p:spTgt spid="9"/>
                  </p:tgtEl>
                </p:cond>
              </p:nextCondLst>
            </p:seq>
            <p:audio>
              <p:cMediaNode vol="80000">
                <p:cTn id="38"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765535" y="676919"/>
            <a:ext cx="28399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Đọc tìm hiểu câu chuyện</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126273"/>
            <a:ext cx="6045399" cy="4605454"/>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32811" y="0"/>
            <a:ext cx="6159190" cy="6858000"/>
          </a:xfrm>
          <a:prstGeom prst="rect">
            <a:avLst/>
          </a:prstGeom>
        </p:spPr>
      </p:pic>
      <p:pic>
        <p:nvPicPr>
          <p:cNvPr id="5" name="Picture 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78098" y="63036"/>
            <a:ext cx="4244744" cy="533862"/>
          </a:xfrm>
          <a:prstGeom prst="rect">
            <a:avLst/>
          </a:prstGeom>
        </p:spPr>
      </p:pic>
      <p:pic>
        <p:nvPicPr>
          <p:cNvPr id="6" name="Picture 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966" y="-2307"/>
            <a:ext cx="2628873" cy="777455"/>
          </a:xfrm>
          <a:prstGeom prst="rect">
            <a:avLst/>
          </a:prstGeom>
        </p:spPr>
      </p:pic>
      <p:sp>
        <p:nvSpPr>
          <p:cNvPr id="9" name="TextBox 8"/>
          <p:cNvSpPr txBox="1"/>
          <p:nvPr/>
        </p:nvSpPr>
        <p:spPr>
          <a:xfrm>
            <a:off x="467671" y="613052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78098" y="3922280"/>
            <a:ext cx="609600" cy="609600"/>
          </a:xfrm>
          <a:prstGeom prst="rect">
            <a:avLst/>
          </a:prstGeom>
        </p:spPr>
      </p:pic>
    </p:spTree>
    <p:extLst>
      <p:ext uri="{BB962C8B-B14F-4D97-AF65-F5344CB8AC3E}">
        <p14:creationId xmlns:p14="http://schemas.microsoft.com/office/powerpoint/2010/main" val="3257079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119100"/>
            <a:ext cx="32227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Nghe kể câu chuyện theo tranh</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126273"/>
            <a:ext cx="6045399" cy="4605454"/>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32811" y="0"/>
            <a:ext cx="6159190" cy="6858000"/>
          </a:xfrm>
          <a:prstGeom prst="rect">
            <a:avLst/>
          </a:prstGeom>
        </p:spPr>
      </p:pic>
      <p:sp>
        <p:nvSpPr>
          <p:cNvPr id="9" name="TextBox 8"/>
          <p:cNvSpPr txBox="1"/>
          <p:nvPr/>
        </p:nvSpPr>
        <p:spPr>
          <a:xfrm>
            <a:off x="2743124" y="5239731"/>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1</a:t>
            </a:r>
            <a:endParaRPr lang="vi-VN"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32626" y="0"/>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2</a:t>
            </a:r>
            <a:endParaRPr lang="vi-VN"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727612" y="4087439"/>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3</a:t>
            </a:r>
            <a:endParaRPr lang="vi-VN" dirty="0">
              <a:latin typeface="Times New Roman" panose="02020603050405020304" pitchFamily="18" charset="0"/>
              <a:cs typeface="Times New Roman" panose="02020603050405020304" pitchFamily="18" charset="0"/>
            </a:endParaRPr>
          </a:p>
        </p:txBody>
      </p:sp>
      <p:pic>
        <p:nvPicPr>
          <p:cNvPr id="12" name="nhac nen ke chuyen loai 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76440" y="64532"/>
            <a:ext cx="609600" cy="609600"/>
          </a:xfrm>
          <a:prstGeom prst="rect">
            <a:avLst/>
          </a:prstGeom>
        </p:spPr>
      </p:pic>
    </p:spTree>
    <p:extLst>
      <p:ext uri="{BB962C8B-B14F-4D97-AF65-F5344CB8AC3E}">
        <p14:creationId xmlns:p14="http://schemas.microsoft.com/office/powerpoint/2010/main" val="4160703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2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119100"/>
            <a:ext cx="32227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Trả lời câu hỏi</a:t>
            </a:r>
            <a:endParaRPr lang="vi-VN"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297370" y="109572"/>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1: </a:t>
            </a:r>
            <a:endParaRPr lang="vi-VN"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0983" y="1369646"/>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2: </a:t>
            </a:r>
            <a:endParaRPr lang="vi-VN"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983" y="2551697"/>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3:</a:t>
            </a:r>
            <a:endParaRPr lang="vi-VN"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3047999" y="474345"/>
            <a:ext cx="6745705" cy="5632311"/>
          </a:xfrm>
          <a:prstGeom prst="rect">
            <a:avLst/>
          </a:prstGeom>
        </p:spPr>
        <p:txBody>
          <a:bodyPr wrap="square">
            <a:spAutoFit/>
          </a:bodyPr>
          <a:lstStyle/>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3222703" y="119099"/>
            <a:ext cx="8451667"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Câu chuyện nhắc đến những nhân vật nào? Ai là nhân vật chính?</a:t>
            </a:r>
          </a:p>
        </p:txBody>
      </p:sp>
      <p:sp>
        <p:nvSpPr>
          <p:cNvPr id="5" name="Rectangle 4"/>
          <p:cNvSpPr/>
          <p:nvPr/>
        </p:nvSpPr>
        <p:spPr>
          <a:xfrm>
            <a:off x="854681" y="1369646"/>
            <a:ext cx="9878928"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Pi-tơ đã làm gì để cứu những người bạn của mình khỏi nanh vuốt của chó sói?</a:t>
            </a:r>
          </a:p>
        </p:txBody>
      </p:sp>
      <p:sp>
        <p:nvSpPr>
          <p:cNvPr id="6" name="Rectangle 5"/>
          <p:cNvSpPr/>
          <p:nvPr/>
        </p:nvSpPr>
        <p:spPr>
          <a:xfrm>
            <a:off x="854681" y="2561231"/>
            <a:ext cx="4775666"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 Pi-tơ đã thể hiện sự nhanh trí ra sao?</a:t>
            </a:r>
          </a:p>
        </p:txBody>
      </p:sp>
      <p:sp>
        <p:nvSpPr>
          <p:cNvPr id="8" name="Rectangle 7"/>
          <p:cNvSpPr/>
          <p:nvPr/>
        </p:nvSpPr>
        <p:spPr>
          <a:xfrm>
            <a:off x="925991" y="5164860"/>
            <a:ext cx="5663730"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 Câu chuyện ca ngợi đức tính gì của Pi-tơ?...</a:t>
            </a:r>
          </a:p>
        </p:txBody>
      </p:sp>
      <p:sp>
        <p:nvSpPr>
          <p:cNvPr id="12" name="TextBox 11"/>
          <p:cNvSpPr txBox="1"/>
          <p:nvPr/>
        </p:nvSpPr>
        <p:spPr>
          <a:xfrm>
            <a:off x="23509" y="5136266"/>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4:</a:t>
            </a:r>
            <a:endParaRPr lang="vi-VN"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 y="709583"/>
            <a:ext cx="12622827" cy="517065"/>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Ông nội Pi-tơ, chim nhỏ, chú vịt, chú mèo, sói xám, bác gác rừng. Pi-tơ là nhân vật chính.</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p:cNvSpPr/>
          <p:nvPr/>
        </p:nvSpPr>
        <p:spPr>
          <a:xfrm>
            <a:off x="-34990" y="1905077"/>
            <a:ext cx="5125121" cy="517065"/>
          </a:xfrm>
          <a:prstGeom prst="rect">
            <a:avLst/>
          </a:prstGeom>
        </p:spPr>
        <p:txBody>
          <a:bodyPr wrap="non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Lấy sợi dây thừng, thòng đuôi chó sói</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Rectangle 14"/>
          <p:cNvSpPr/>
          <p:nvPr/>
        </p:nvSpPr>
        <p:spPr>
          <a:xfrm>
            <a:off x="-3" y="3165894"/>
            <a:ext cx="12192003" cy="1791260"/>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vào nhà lấy sợi dây thừng, tìm cách trèo lên cây có Mèo và Chim trên đó. Cậu ra hiệu cho chim nhỏ bay quanh chó sói để đánh lạc hướng. Trong lúc sói mải vờn bắt chim nhỏ, Pi-tơ nhanh chóng thả thòng lọng xuống rồi luồn vào đuôi sói. Sói càng giãy giụa thì thòng lòng càng thắt chặt.</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15"/>
          <p:cNvSpPr/>
          <p:nvPr/>
        </p:nvSpPr>
        <p:spPr>
          <a:xfrm>
            <a:off x="20490" y="5734718"/>
            <a:ext cx="11966532" cy="941796"/>
          </a:xfrm>
          <a:prstGeom prst="rect">
            <a:avLst/>
          </a:prstGeom>
        </p:spPr>
        <p:txBody>
          <a:bodyPr wrap="square">
            <a:spAutoFit/>
          </a:bodyPr>
          <a:lstStyle/>
          <a:p>
            <a:pPr algn="just">
              <a:lnSpc>
                <a:spcPct val="115000"/>
              </a:lnSpc>
              <a:spcAft>
                <a:spcPts val="800"/>
              </a:spcAft>
            </a:pPr>
            <a:r>
              <a:rPr lang="vi-VN"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 ngợi sự dũng cảm, mưu trí của Cậu bé PI-TƠ và tình yêu thương cậu dành cho những con vật, là những người bạn của mình.</a:t>
            </a:r>
            <a:endPar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315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4"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8"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90367"/>
            <a:ext cx="12192001" cy="6949946"/>
          </a:xfrm>
          <a:prstGeom prst="rect">
            <a:avLst/>
          </a:prstGeom>
        </p:spPr>
      </p:pic>
      <p:pic>
        <p:nvPicPr>
          <p:cNvPr id="3" name="Nhạc của Pit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817418" y="936656"/>
            <a:ext cx="5084796" cy="2970326"/>
          </a:xfrm>
          <a:prstGeom prst="rect">
            <a:avLst/>
          </a:prstGeom>
        </p:spPr>
      </p:pic>
      <p:pic>
        <p:nvPicPr>
          <p:cNvPr id="4" name="Nhạc của vị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8298873" y="4253343"/>
            <a:ext cx="3574472" cy="2438401"/>
          </a:xfrm>
          <a:prstGeom prst="rect">
            <a:avLst/>
          </a:prstGeom>
        </p:spPr>
      </p:pic>
      <p:pic>
        <p:nvPicPr>
          <p:cNvPr id="5" name="Nhạc của só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6890003" y="1138459"/>
            <a:ext cx="4983342" cy="2768523"/>
          </a:xfrm>
          <a:prstGeom prst="rect">
            <a:avLst/>
          </a:prstGeom>
        </p:spPr>
      </p:pic>
      <p:pic>
        <p:nvPicPr>
          <p:cNvPr id="6" name="Nhạc của chim">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332508" y="4253343"/>
            <a:ext cx="3118543" cy="2438401"/>
          </a:xfrm>
          <a:prstGeom prst="rect">
            <a:avLst/>
          </a:prstGeom>
        </p:spPr>
      </p:pic>
      <p:pic>
        <p:nvPicPr>
          <p:cNvPr id="7" name="Nhạc của mèo">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3976255" y="4253343"/>
            <a:ext cx="4022065" cy="2438401"/>
          </a:xfrm>
          <a:prstGeom prst="rect">
            <a:avLst/>
          </a:prstGeom>
        </p:spPr>
      </p:pic>
    </p:spTree>
    <p:extLst>
      <p:ext uri="{BB962C8B-B14F-4D97-AF65-F5344CB8AC3E}">
        <p14:creationId xmlns:p14="http://schemas.microsoft.com/office/powerpoint/2010/main" val="109589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2" name="chuyen trag ngăn.wav"/>
          </p:stSnd>
        </p:sndAc>
      </p:transition>
    </mc:Choice>
    <mc:Fallback xmlns="">
      <p:transition spd="slow">
        <p:fade/>
        <p:sndAc>
          <p:stSnd>
            <p:snd r:embed="rId2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7"/>
                </p:tgtEl>
              </p:cMediaNode>
            </p:vide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3811</TotalTime>
  <Words>342</Words>
  <Application>Microsoft Office PowerPoint</Application>
  <PresentationFormat>Widescreen</PresentationFormat>
  <Paragraphs>45</Paragraphs>
  <Slides>11</Slides>
  <Notes>0</Notes>
  <HiddenSlides>0</HiddenSlides>
  <MMClips>14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Calibri</vt:lpstr>
      <vt:lpstr>Times New Roman</vt:lpstr>
      <vt:lpstr>#9Slide05 Dancing Script</vt:lpstr>
      <vt:lpstr>Tahoma</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530</cp:revision>
  <dcterms:created xsi:type="dcterms:W3CDTF">2020-08-30T12:35:12Z</dcterms:created>
  <dcterms:modified xsi:type="dcterms:W3CDTF">2023-12-15T02:56:31Z</dcterms:modified>
</cp:coreProperties>
</file>