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501" r:id="rId2"/>
    <p:sldId id="502" r:id="rId3"/>
    <p:sldId id="517" r:id="rId4"/>
    <p:sldId id="518" r:id="rId5"/>
    <p:sldId id="519" r:id="rId6"/>
    <p:sldId id="520" r:id="rId7"/>
    <p:sldId id="521" r:id="rId8"/>
    <p:sldId id="522" r:id="rId9"/>
    <p:sldId id="523" r:id="rId10"/>
    <p:sldId id="505" r:id="rId11"/>
    <p:sldId id="506" r:id="rId12"/>
    <p:sldId id="507" r:id="rId13"/>
    <p:sldId id="512" r:id="rId14"/>
    <p:sldId id="513" r:id="rId15"/>
    <p:sldId id="514" r:id="rId16"/>
    <p:sldId id="290" r:id="rId17"/>
    <p:sldId id="29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72" autoAdjust="0"/>
  </p:normalViewPr>
  <p:slideViewPr>
    <p:cSldViewPr snapToGrid="0">
      <p:cViewPr varScale="1">
        <p:scale>
          <a:sx n="54" d="100"/>
          <a:sy n="54" d="100"/>
        </p:scale>
        <p:origin x="5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0.xml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42213" y="751135"/>
            <a:ext cx="7669967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ÔN TẬP BÀI HÁT: BÀN TAY MẸ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+ TẬP ĐỌC NHẠC: TĐN SỐ 6</a:t>
            </a:r>
            <a:endParaRPr lang="en-US" sz="2400">
              <a:solidFill>
                <a:srgbClr val="66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7451" y="99830"/>
            <a:ext cx="2728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TIẾT 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52" y="3412083"/>
            <a:ext cx="709538" cy="961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6" y="4702689"/>
            <a:ext cx="1028430" cy="1084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552" y="4373671"/>
            <a:ext cx="1093464" cy="15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104667">
            <a:off x="43737" y="560662"/>
            <a:ext cx="2681829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HĐ TĐN SỐ 6</a:t>
            </a:r>
            <a:endParaRPr lang="en-US" sz="2000">
              <a:solidFill>
                <a:srgbClr val="66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9793" y="2473376"/>
            <a:ext cx="2222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giới thiệu: TĐN sô 6 viết nhịp 2/4, có 2 câu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91922" y="2668249"/>
            <a:ext cx="6160956" cy="3717562"/>
            <a:chOff x="4691922" y="2668249"/>
            <a:chExt cx="6160956" cy="3717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922" y="2668249"/>
              <a:ext cx="6160956" cy="37175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3793" y="3119707"/>
              <a:ext cx="22220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Câu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1922" y="4752759"/>
              <a:ext cx="22220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Câu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6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111500"/>
            <a:ext cx="6949805" cy="147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711700"/>
            <a:ext cx="6949805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8905" y="2588280"/>
            <a:ext cx="604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HD HS luyện cao độ, tiết tấu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7605" y="5107920"/>
            <a:ext cx="2029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Tiết tấu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7605" y="3485346"/>
            <a:ext cx="1876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Cao độ</a:t>
            </a:r>
          </a:p>
        </p:txBody>
      </p:sp>
      <p:pic>
        <p:nvPicPr>
          <p:cNvPr id="2" name="LCD DEN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0355" y="280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2" y="2668249"/>
            <a:ext cx="6160956" cy="3717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736" y="2668249"/>
            <a:ext cx="2582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982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9446915">
            <a:off x="48756" y="701288"/>
            <a:ext cx="25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Nghép cả bài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616200"/>
            <a:ext cx="8521700" cy="3314700"/>
          </a:xfrm>
          <a:prstGeom prst="rect">
            <a:avLst/>
          </a:prstGeom>
        </p:spPr>
      </p:pic>
      <p:pic>
        <p:nvPicPr>
          <p:cNvPr id="6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49" y="477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9446915">
            <a:off x="48756" y="701288"/>
            <a:ext cx="25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Nghép lời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616200"/>
            <a:ext cx="8521700" cy="3314700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149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5462" y="2850203"/>
            <a:ext cx="2510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(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02" y="2578100"/>
            <a:ext cx="6159500" cy="3352800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149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791415">
            <a:off x="368861" y="883093"/>
            <a:ext cx="6633482" cy="120032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5602" y="2839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749244">
            <a:off x="3852490" y="357847"/>
            <a:ext cx="5942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HĐ ÔN BÀI HÁT BÀN TAY MẸ</a:t>
            </a:r>
          </a:p>
        </p:txBody>
      </p:sp>
      <p:pic>
        <p:nvPicPr>
          <p:cNvPr id="5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613" y="514512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8150" y="2349620"/>
            <a:ext cx="5936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ôn lại bài hát để hát đúng giai điệu, sắc thái, sửa những chỗ hát sai với các hình thức: Lớp, tổ, cá nhân… </a:t>
            </a:r>
          </a:p>
        </p:txBody>
      </p:sp>
    </p:spTree>
    <p:extLst>
      <p:ext uri="{BB962C8B-B14F-4D97-AF65-F5344CB8AC3E}">
        <p14:creationId xmlns:p14="http://schemas.microsoft.com/office/powerpoint/2010/main" val="9493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0812768">
            <a:off x="3094778" y="765809"/>
            <a:ext cx="2971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4429" y="0"/>
            <a:ext cx="2819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Cho HS chọn tranh sau đó nhìn từ gợi ý và trả lời đó là tranh minh họa của câu mấy trong bài, hát lại câu hát đó. </a:t>
            </a:r>
          </a:p>
        </p:txBody>
      </p:sp>
      <p:sp>
        <p:nvSpPr>
          <p:cNvPr id="2" name="TextBox 1">
            <a:hlinkClick r:id="rId3" action="ppaction://hlinksldjump"/>
          </p:cNvPr>
          <p:cNvSpPr txBox="1"/>
          <p:nvPr/>
        </p:nvSpPr>
        <p:spPr>
          <a:xfrm rot="21032965">
            <a:off x="2634959" y="1791196"/>
            <a:ext cx="468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1</a:t>
            </a: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 rot="208707">
            <a:off x="3199897" y="4910502"/>
            <a:ext cx="468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3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5950354" y="2944910"/>
            <a:ext cx="468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2</a:t>
            </a:r>
          </a:p>
        </p:txBody>
      </p:sp>
    </p:spTree>
    <p:extLst>
      <p:ext uri="{BB962C8B-B14F-4D97-AF65-F5344CB8AC3E}">
        <p14:creationId xmlns:p14="http://schemas.microsoft.com/office/powerpoint/2010/main" val="323757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554514" y="3144367"/>
            <a:ext cx="719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09" y="5228771"/>
            <a:ext cx="1596910" cy="113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432" y="3026289"/>
            <a:ext cx="4740275" cy="3229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86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624362" y="2493160"/>
            <a:ext cx="1057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8389258" y="4913085"/>
            <a:ext cx="3802742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Quay lại nội dung trò chơi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970" y="2975428"/>
            <a:ext cx="4740275" cy="3287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829290">
            <a:off x="2111101" y="4274683"/>
            <a:ext cx="2084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1: Hát lại câu 1</a:t>
            </a: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8257" y="5508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91" y="5182278"/>
            <a:ext cx="1596910" cy="113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629" y="3018971"/>
            <a:ext cx="6008914" cy="3079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9590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599" y="2943211"/>
            <a:ext cx="4717658" cy="3273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829290">
            <a:off x="2201297" y="4159238"/>
            <a:ext cx="2284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526065" y="5002648"/>
            <a:ext cx="3802742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Quay lại nội dung trò chơI</a:t>
            </a:r>
          </a:p>
        </p:txBody>
      </p:sp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0332" y="4393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831" y="2989943"/>
            <a:ext cx="5399484" cy="3621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21" y="5245099"/>
            <a:ext cx="1596910" cy="113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864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677" y="3033486"/>
            <a:ext cx="5100637" cy="341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829290">
            <a:off x="2312496" y="4273398"/>
            <a:ext cx="176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4: Hát lại câu 4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47314" y="5058228"/>
            <a:ext cx="3744686" cy="1792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Chuyển nội dung tiếp theo</a:t>
            </a:r>
          </a:p>
        </p:txBody>
      </p:sp>
      <p:pic>
        <p:nvPicPr>
          <p:cNvPr id="3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828" y="4988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3520</TotalTime>
  <Words>256</Words>
  <Application>Microsoft Office PowerPoint</Application>
  <PresentationFormat>Widescreen</PresentationFormat>
  <Paragraphs>35</Paragraphs>
  <Slides>17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510</cp:revision>
  <dcterms:created xsi:type="dcterms:W3CDTF">2020-08-30T12:35:12Z</dcterms:created>
  <dcterms:modified xsi:type="dcterms:W3CDTF">2023-06-02T04:18:05Z</dcterms:modified>
</cp:coreProperties>
</file>