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33"/>
  </p:notesMasterIdLst>
  <p:sldIdLst>
    <p:sldId id="281" r:id="rId5"/>
    <p:sldId id="544" r:id="rId6"/>
    <p:sldId id="527" r:id="rId7"/>
    <p:sldId id="534" r:id="rId8"/>
    <p:sldId id="546" r:id="rId9"/>
    <p:sldId id="548" r:id="rId10"/>
    <p:sldId id="547" r:id="rId11"/>
    <p:sldId id="550" r:id="rId12"/>
    <p:sldId id="551" r:id="rId13"/>
    <p:sldId id="552" r:id="rId14"/>
    <p:sldId id="553" r:id="rId15"/>
    <p:sldId id="554" r:id="rId16"/>
    <p:sldId id="555" r:id="rId17"/>
    <p:sldId id="556" r:id="rId18"/>
    <p:sldId id="557" r:id="rId19"/>
    <p:sldId id="558" r:id="rId20"/>
    <p:sldId id="559" r:id="rId21"/>
    <p:sldId id="560" r:id="rId22"/>
    <p:sldId id="561" r:id="rId23"/>
    <p:sldId id="562" r:id="rId24"/>
    <p:sldId id="570" r:id="rId25"/>
    <p:sldId id="573" r:id="rId26"/>
    <p:sldId id="574" r:id="rId27"/>
    <p:sldId id="565" r:id="rId28"/>
    <p:sldId id="566" r:id="rId29"/>
    <p:sldId id="567" r:id="rId30"/>
    <p:sldId id="290" r:id="rId31"/>
    <p:sldId id="291" r:id="rId32"/>
  </p:sldIdLst>
  <p:sldSz cx="12192000" cy="6858000"/>
  <p:notesSz cx="6858000" cy="9144000"/>
  <p:embeddedFontLst>
    <p:embeddedFont>
      <p:font typeface=".VnHelvetInsH" panose="020B7200000000000000" pitchFamily="34"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Impact" panose="020B0806030902050204" pitchFamily="3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474" autoAdjust="0"/>
  </p:normalViewPr>
  <p:slideViewPr>
    <p:cSldViewPr snapToGrid="0">
      <p:cViewPr varScale="1">
        <p:scale>
          <a:sx n="65" d="100"/>
          <a:sy n="65" d="100"/>
        </p:scale>
        <p:origin x="6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24397" custLinFactNeighborX="-51943" custLinFactNeighborY="-2656">
        <dgm:presLayoutVars>
          <dgm:chMax val="1"/>
          <dgm:bulletEnabled val="1"/>
        </dgm:presLayoutVars>
      </dgm:prSet>
      <dgm:spPr/>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852" custLinFactNeighborX="-56017" custLinFactNeighborY="3983">
        <dgm:presLayoutVars>
          <dgm:chMax val="1"/>
          <dgm:bulletEnabled val="1"/>
        </dgm:presLayoutVars>
      </dgm:prSet>
      <dgm:spPr/>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17824" custLinFactX="-26629" custLinFactNeighborX="-100000" custLinFactNeighborY="69045">
        <dgm:presLayoutVars>
          <dgm:chMax val="1"/>
          <dgm:bulletEnabled val="1"/>
        </dgm:presLayoutVars>
      </dgm:prSet>
      <dgm:spPr/>
    </dgm:pt>
  </dgm:ptLst>
  <dgm:cxnLst>
    <dgm:cxn modelId="{640CA30E-D238-4D99-AAB9-377B59BEB5C0}" type="presOf" srcId="{E320EED3-77AF-4004-9F7C-43998D1A1893}" destId="{6893E86C-83D1-4802-B268-DE468AFA5654}" srcOrd="0" destOrd="0" presId="urn:microsoft.com/office/officeart/2005/8/layout/vList5"/>
    <dgm:cxn modelId="{175B4711-19CE-42AA-A707-959E09331A71}" srcId="{C15C1FD7-0860-4948-B859-B0565D85DB67}" destId="{12DAD0AE-100B-4E3D-B53C-6A46A8CF44F8}" srcOrd="2" destOrd="0" parTransId="{9E5C2E1B-E5C7-4D74-9C07-2040FB1D85C4}" sibTransId="{E0781AED-0757-45C9-B507-97FCBD759ED0}"/>
    <dgm:cxn modelId="{61AD5C21-FAB5-4503-8133-A659108BBD19}" type="presOf" srcId="{12DAD0AE-100B-4E3D-B53C-6A46A8CF44F8}" destId="{51110361-1ABA-4C81-A98A-B75BE0A0CB7F}" srcOrd="0" destOrd="0" presId="urn:microsoft.com/office/officeart/2005/8/layout/vList5"/>
    <dgm:cxn modelId="{75DC973A-D175-459A-9402-5F7E866E1997}" srcId="{C15C1FD7-0860-4948-B859-B0565D85DB67}" destId="{E320EED3-77AF-4004-9F7C-43998D1A1893}" srcOrd="0" destOrd="0" parTransId="{8F09986B-30AD-4604-9495-03015C9EA061}" sibTransId="{91903131-8E23-439A-8E40-06A2A897BCA4}"/>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819CD477-BF3C-4FC4-A735-373BC4B1016B}" type="presOf" srcId="{CC506B8B-2C94-4E44-A7E8-8D03245F2AAA}" destId="{DC68C4B8-BEC9-485B-8ACB-5597DF3576D2}" srcOrd="0" destOrd="0" presId="urn:microsoft.com/office/officeart/2005/8/layout/vList5"/>
    <dgm:cxn modelId="{ECB55E5A-495D-4EA2-B13E-A1A86F56B64C}" srcId="{C15C1FD7-0860-4948-B859-B0565D85DB67}" destId="{CC506B8B-2C94-4E44-A7E8-8D03245F2AAA}" srcOrd="1" destOrd="0" parTransId="{9DD9BA4B-7AC1-4F0F-9FA1-C17B4053BCF2}" sibTransId="{FC11D717-59B3-4C49-AB94-0F579C88C69E}"/>
    <dgm:cxn modelId="{552CEAF7-5E50-4E09-8273-7E7FB702E477}" type="presOf" srcId="{58EAF4A9-5ED8-4B96-8892-8E93A1788FD5}" destId="{A7FA2DCD-38E6-40C9-8ADB-DCCCEA0279C7}" srcOrd="0" destOrd="0" presId="urn:microsoft.com/office/officeart/2005/8/layout/vList5"/>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0490" custLinFactNeighborX="-8278" custLinFactNeighborY="609">
        <dgm:presLayoutVars>
          <dgm:chMax val="1"/>
          <dgm:bulletEnabled val="1"/>
        </dgm:presLayoutVars>
      </dgm:prSet>
      <dgm:spPr/>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49213" custScaleY="22450" custLinFactNeighborX="-6221" custLinFactNeighborY="-1032">
        <dgm:presLayoutVars>
          <dgm:chMax val="1"/>
          <dgm:bulletEnabled val="1"/>
        </dgm:presLayoutVars>
      </dgm:prSet>
      <dgm:spPr/>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2413" custLinFactNeighborX="-12757" custLinFactNeighborY="1218">
        <dgm:presLayoutVars>
          <dgm:chMax val="1"/>
          <dgm:bulletEnabled val="1"/>
        </dgm:presLayoutVars>
      </dgm:prSet>
      <dgm:spPr/>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5909" custScaleY="19215" custLinFactNeighborX="-8584" custLinFactNeighborY="-1740">
        <dgm:presLayoutVars>
          <dgm:chMax val="1"/>
          <dgm:bulletEnabled val="1"/>
        </dgm:presLayoutVars>
      </dgm:prSet>
      <dgm:spPr/>
    </dgm:pt>
  </dgm:ptLst>
  <dgm:cxnLst>
    <dgm:cxn modelId="{B01F8A01-A7C9-46B2-A3DA-A4C04AE1CAFB}" type="presOf" srcId="{CFA1703E-1894-4E25-AECE-405F98CCE2BD}" destId="{55DB3043-4A91-4FB8-BEAD-4D78E9899B75}" srcOrd="0" destOrd="0" presId="urn:microsoft.com/office/officeart/2005/8/layout/vList5"/>
    <dgm:cxn modelId="{1A2E162F-0A5D-4707-9624-51C6E7D9D846}" type="presOf" srcId="{5E3A3001-6E4E-4520-B1BB-645DFFB8724B}" destId="{B8593FEC-00A2-433D-A8AA-8DDBAE3C63BC}" srcOrd="0" destOrd="0" presId="urn:microsoft.com/office/officeart/2005/8/layout/vList5"/>
    <dgm:cxn modelId="{6D6FD13F-FE04-4F53-8749-7582BB128021}" type="presOf" srcId="{69568F05-56E2-480F-9608-3DA517CCC05F}" destId="{23E4BA54-DBCB-4FDE-935D-1EC902338F04}"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58B75C65-17E2-4C13-A9F5-DC15CF6227F1}" srcId="{28349CD2-5FC3-4301-85F7-AC8E0519544C}" destId="{D81E8E98-F0FA-4A8E-8204-A4BEF47669DF}" srcOrd="2" destOrd="0" parTransId="{7FB27B7F-E998-4AA5-95C9-4D564BC08103}" sibTransId="{97CFC038-66B0-47B7-BDFF-CCAB492EFFF3}"/>
    <dgm:cxn modelId="{CBA6316C-0694-4DA9-8C43-8DD9E345EECE}" srcId="{28349CD2-5FC3-4301-85F7-AC8E0519544C}" destId="{CFA1703E-1894-4E25-AECE-405F98CCE2BD}" srcOrd="1" destOrd="0" parTransId="{02B6BC42-258B-4BEB-A66E-DECA4F0D850A}" sibTransId="{A1DC922E-6EAC-4F1A-956D-AB309DFC17F3}"/>
    <dgm:cxn modelId="{D1481DB8-462D-4DF6-AA19-C01C62C3A67A}" srcId="{28349CD2-5FC3-4301-85F7-AC8E0519544C}" destId="{69568F05-56E2-480F-9608-3DA517CCC05F}" srcOrd="0" destOrd="0" parTransId="{E3B8F68D-0FB4-408D-BFEE-C7BA3A35B4F8}" sibTransId="{AEF23ECF-94A2-4443-92D4-E6D60ED4A52A}"/>
    <dgm:cxn modelId="{421F27BC-DC59-4F91-9C50-DE8E332137E0}" type="presOf" srcId="{D81E8E98-F0FA-4A8E-8204-A4BEF47669DF}" destId="{819B155A-27C8-48CE-B74F-933BA513EB44}" srcOrd="0" destOrd="0" presId="urn:microsoft.com/office/officeart/2005/8/layout/vList5"/>
    <dgm:cxn modelId="{524888C3-3671-4E2D-99B9-99106253ECC6}" type="presOf" srcId="{28349CD2-5FC3-4301-85F7-AC8E0519544C}" destId="{4B8493DB-F8FB-4F75-A21D-1212E60BF110}"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117866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57538" y="57538"/>
        <a:ext cx="5721814" cy="1063588"/>
      </dsp:txXfrm>
    </dsp:sp>
    <dsp:sp modelId="{DC68C4B8-BEC9-485B-8ACB-5597DF3576D2}">
      <dsp:nvSpPr>
        <dsp:cNvPr id="0" name=""/>
        <dsp:cNvSpPr/>
      </dsp:nvSpPr>
      <dsp:spPr>
        <a:xfrm>
          <a:off x="0" y="1485660"/>
          <a:ext cx="5639268" cy="992808"/>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8465" y="1534125"/>
        <a:ext cx="5542338" cy="895878"/>
      </dsp:txXfrm>
    </dsp:sp>
    <dsp:sp modelId="{51110361-1ABA-4C81-A98A-B75BE0A0CB7F}">
      <dsp:nvSpPr>
        <dsp:cNvPr id="0" name=""/>
        <dsp:cNvSpPr/>
      </dsp:nvSpPr>
      <dsp:spPr>
        <a:xfrm>
          <a:off x="0" y="2848296"/>
          <a:ext cx="5703858" cy="134558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5686" y="2913982"/>
        <a:ext cx="5572486" cy="1214209"/>
      </dsp:txXfrm>
    </dsp:sp>
    <dsp:sp modelId="{A7FA2DCD-38E6-40C9-8ADB-DCCCEA0279C7}">
      <dsp:nvSpPr>
        <dsp:cNvPr id="0" name=""/>
        <dsp:cNvSpPr/>
      </dsp:nvSpPr>
      <dsp:spPr>
        <a:xfrm>
          <a:off x="0" y="4244289"/>
          <a:ext cx="5812213" cy="86111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2036" y="4286325"/>
        <a:ext cx="5728141" cy="777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63469" y="41542"/>
          <a:ext cx="5951122" cy="103175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113835" y="91908"/>
        <a:ext cx="5850390" cy="931026"/>
      </dsp:txXfrm>
    </dsp:sp>
    <dsp:sp modelId="{55DB3043-4A91-4FB8-BEAD-4D78E9899B75}">
      <dsp:nvSpPr>
        <dsp:cNvPr id="0" name=""/>
        <dsp:cNvSpPr/>
      </dsp:nvSpPr>
      <dsp:spPr>
        <a:xfrm>
          <a:off x="112618" y="1242440"/>
          <a:ext cx="5954514" cy="113045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67802" y="1297624"/>
        <a:ext cx="5844146" cy="1020084"/>
      </dsp:txXfrm>
    </dsp:sp>
    <dsp:sp modelId="{819B155A-27C8-48CE-B74F-933BA513EB44}">
      <dsp:nvSpPr>
        <dsp:cNvPr id="0" name=""/>
        <dsp:cNvSpPr/>
      </dsp:nvSpPr>
      <dsp:spPr>
        <a:xfrm>
          <a:off x="0" y="2737960"/>
          <a:ext cx="6114504" cy="112858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5093" y="2793053"/>
        <a:ext cx="6004318" cy="1018403"/>
      </dsp:txXfrm>
    </dsp:sp>
    <dsp:sp modelId="{B8593FEC-00A2-433D-A8AA-8DDBAE3C63BC}">
      <dsp:nvSpPr>
        <dsp:cNvPr id="0" name=""/>
        <dsp:cNvSpPr/>
      </dsp:nvSpPr>
      <dsp:spPr>
        <a:xfrm>
          <a:off x="56158" y="3969373"/>
          <a:ext cx="6114504" cy="96755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3390" y="4016605"/>
        <a:ext cx="6020040" cy="8730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a:t>
            </a:fld>
            <a:endParaRPr lang="en-US"/>
          </a:p>
        </p:txBody>
      </p:sp>
    </p:spTree>
    <p:extLst>
      <p:ext uri="{BB962C8B-B14F-4D97-AF65-F5344CB8AC3E}">
        <p14:creationId xmlns:p14="http://schemas.microsoft.com/office/powerpoint/2010/main" val="184038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6</a:t>
            </a:fld>
            <a:endParaRPr lang="en-US"/>
          </a:p>
        </p:txBody>
      </p:sp>
    </p:spTree>
    <p:extLst>
      <p:ext uri="{BB962C8B-B14F-4D97-AF65-F5344CB8AC3E}">
        <p14:creationId xmlns:p14="http://schemas.microsoft.com/office/powerpoint/2010/main" val="307261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13</a:t>
            </a:fld>
            <a:endParaRPr lang="en-US"/>
          </a:p>
        </p:txBody>
      </p:sp>
    </p:spTree>
    <p:extLst>
      <p:ext uri="{BB962C8B-B14F-4D97-AF65-F5344CB8AC3E}">
        <p14:creationId xmlns:p14="http://schemas.microsoft.com/office/powerpoint/2010/main" val="112253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20</a:t>
            </a:fld>
            <a:endParaRPr lang="en-US"/>
          </a:p>
        </p:txBody>
      </p:sp>
    </p:spTree>
    <p:extLst>
      <p:ext uri="{BB962C8B-B14F-4D97-AF65-F5344CB8AC3E}">
        <p14:creationId xmlns:p14="http://schemas.microsoft.com/office/powerpoint/2010/main" val="131627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8271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3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7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0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4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5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5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13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69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08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08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84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24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39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541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720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58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82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NULL" TargetMode="External"/><Relationship Id="rId7" Type="http://schemas.openxmlformats.org/officeDocument/2006/relationships/image" Target="../media/image17.jpg"/><Relationship Id="rId12" Type="http://schemas.openxmlformats.org/officeDocument/2006/relationships/image" Target="../media/image1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4.xml"/><Relationship Id="rId11" Type="http://schemas.openxmlformats.org/officeDocument/2006/relationships/image" Target="../media/image16.png"/><Relationship Id="rId5" Type="http://schemas.openxmlformats.org/officeDocument/2006/relationships/slideLayout" Target="../slideLayouts/slideLayout18.xml"/><Relationship Id="rId10" Type="http://schemas.openxmlformats.org/officeDocument/2006/relationships/image" Target="../media/image15.png"/><Relationship Id="rId4" Type="http://schemas.microsoft.com/office/2007/relationships/media" Target="../media/media2.mp3"/><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17.jpg"/><Relationship Id="rId12" Type="http://schemas.openxmlformats.org/officeDocument/2006/relationships/image" Target="../media/image1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5.xml"/><Relationship Id="rId11" Type="http://schemas.openxmlformats.org/officeDocument/2006/relationships/image" Target="../media/image21.png"/><Relationship Id="rId5" Type="http://schemas.openxmlformats.org/officeDocument/2006/relationships/slideLayout" Target="../slideLayouts/slideLayout18.xml"/><Relationship Id="rId10" Type="http://schemas.openxmlformats.org/officeDocument/2006/relationships/image" Target="../media/image20.png"/><Relationship Id="rId4" Type="http://schemas.microsoft.com/office/2007/relationships/media" Target="../media/media2.mp3"/><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23.png"/><Relationship Id="rId12"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17.jp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7.jpg"/><Relationship Id="rId4" Type="http://schemas.openxmlformats.org/officeDocument/2006/relationships/notesSlide" Target="../notesSlides/notesSlide8.xml"/><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28.jp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28.jp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28.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slideLayout" Target="../slideLayouts/slideLayout2.xml"/><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304" y="4987953"/>
            <a:ext cx="609600" cy="609600"/>
          </a:xfrm>
          <a:prstGeom prst="rect">
            <a:avLst/>
          </a:prstGeom>
        </p:spPr>
      </p:pic>
      <p:sp>
        <p:nvSpPr>
          <p:cNvPr id="3" name="Rectangle 2"/>
          <p:cNvSpPr/>
          <p:nvPr/>
        </p:nvSpPr>
        <p:spPr>
          <a:xfrm>
            <a:off x="2455495" y="2"/>
            <a:ext cx="7408061" cy="1200329"/>
          </a:xfrm>
          <a:prstGeom prst="rect">
            <a:avLst/>
          </a:prstGeom>
        </p:spPr>
        <p:txBody>
          <a:bodyPr wrap="square">
            <a:prstTxWarp prst="textWave2">
              <a:avLst/>
            </a:prstTxWarp>
            <a:spAutoFit/>
          </a:bodyPr>
          <a:lstStyle/>
          <a:p>
            <a:r>
              <a:rPr lang="en-US" sz="3600" b="1" i="1" dirty="0" err="1">
                <a:ln w="6600">
                  <a:solidFill>
                    <a:schemeClr val="accent2"/>
                  </a:solidFill>
                  <a:prstDash val="solid"/>
                </a:ln>
                <a:solidFill>
                  <a:srgbClr val="FFFFFF"/>
                </a:solidFill>
                <a:effectLst>
                  <a:outerShdw dist="38100" dir="2700000" algn="tl" rotWithShape="0">
                    <a:schemeClr val="accent2"/>
                  </a:outerShdw>
                </a:effectLst>
              </a:rPr>
              <a:t>Chào</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mừng</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quý</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thầy</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cô</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và</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các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bạn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học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sinh</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về</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dự</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môn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âm</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nhạc</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3042" y="1489993"/>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571B2660-676F-4659-8A86-5C1194CE5314}"/>
              </a:ext>
            </a:extLst>
          </p:cNvPr>
          <p:cNvPicPr>
            <a:picLocks noChangeAspect="1"/>
          </p:cNvPicPr>
          <p:nvPr>
            <a:audioFile r:link="rId3"/>
            <p:extLst>
              <p:ext uri="{DAA4B4D4-6D71-4841-9C94-3DE7FCFB9230}">
                <p14:media xmlns:p14="http://schemas.microsoft.com/office/powerpoint/2010/main" r:embed="rId4">
                  <p14:trim st="25086" end="154308.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7470" y="81160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3A8702DA-123F-447D-B225-A0CE39206D52}"/>
              </a:ext>
            </a:extLst>
          </p:cNvPr>
          <p:cNvPicPr>
            <a:picLocks noChangeAspect="1"/>
          </p:cNvPicPr>
          <p:nvPr>
            <a:audioFile r:link="rId3"/>
            <p:extLst>
              <p:ext uri="{DAA4B4D4-6D71-4841-9C94-3DE7FCFB9230}">
                <p14:media xmlns:p14="http://schemas.microsoft.com/office/powerpoint/2010/main" r:embed="rId4">
                  <p14:trim st="31193" end="148131.0625"/>
                </p14:media>
              </p:ext>
            </p:extLst>
          </p:nvPr>
        </p:nvPicPr>
        <p:blipFill>
          <a:blip r:embed="rId8"/>
          <a:stretch>
            <a:fillRect/>
          </a:stretch>
        </p:blipFill>
        <p:spPr>
          <a:xfrm>
            <a:off x="1690577" y="857675"/>
            <a:ext cx="563525" cy="609600"/>
          </a:xfrm>
          <a:prstGeom prst="rect">
            <a:avLst/>
          </a:prstGeom>
        </p:spPr>
      </p:pic>
    </p:spTree>
    <p:extLst>
      <p:ext uri="{BB962C8B-B14F-4D97-AF65-F5344CB8AC3E}">
        <p14:creationId xmlns:p14="http://schemas.microsoft.com/office/powerpoint/2010/main"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8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5" y="2509245"/>
            <a:ext cx="10302948" cy="158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46884" y="5280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FDED0D22-E1BA-4B0F-A7C0-B9AE211FBEE0}"/>
              </a:ext>
            </a:extLst>
          </p:cNvPr>
          <p:cNvPicPr>
            <a:picLocks noChangeAspect="1"/>
          </p:cNvPicPr>
          <p:nvPr>
            <a:audioFile r:link="rId3"/>
            <p:extLst>
              <p:ext uri="{DAA4B4D4-6D71-4841-9C94-3DE7FCFB9230}">
                <p14:media xmlns:p14="http://schemas.microsoft.com/office/powerpoint/2010/main" r:embed="rId4">
                  <p14:trim st="25086" end="148417.0625"/>
                </p14:media>
              </p:ext>
            </p:extLst>
          </p:nvPr>
        </p:nvPicPr>
        <p:blipFill>
          <a:blip r:embed="rId9"/>
          <a:stretch>
            <a:fillRect/>
          </a:stretch>
        </p:blipFill>
        <p:spPr>
          <a:xfrm>
            <a:off x="1020726" y="4359348"/>
            <a:ext cx="563525" cy="609600"/>
          </a:xfrm>
          <a:prstGeom prst="rect">
            <a:avLst/>
          </a:prstGeom>
        </p:spPr>
      </p:pic>
    </p:spTree>
    <p:extLst>
      <p:ext uri="{BB962C8B-B14F-4D97-AF65-F5344CB8AC3E}">
        <p14:creationId xmlns:p14="http://schemas.microsoft.com/office/powerpoint/2010/main" val="82113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0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65" y="1313312"/>
            <a:ext cx="11376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65" y="2711676"/>
            <a:ext cx="11376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1+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76351" y="599829"/>
            <a:ext cx="609600" cy="609600"/>
          </a:xfrm>
          <a:prstGeom prst="rect">
            <a:avLst/>
          </a:prstGeom>
        </p:spPr>
      </p:pic>
      <p:pic>
        <p:nvPicPr>
          <p:cNvPr id="13" name="Bài 9 - Em Vẫn Nhớ Trường Xưa - Âm Nhạc Lớp 5 -- Tập Hát Theo Lời - CD Bộ Giáo Dục.mp3">
            <a:hlinkClick r:id="" action="ppaction://media"/>
            <a:extLst>
              <a:ext uri="{FF2B5EF4-FFF2-40B4-BE49-F238E27FC236}">
                <a16:creationId xmlns:a16="http://schemas.microsoft.com/office/drawing/2014/main" id="{3D4E71DB-EEFE-48B1-9DE5-65EFA87A9B12}"/>
              </a:ext>
            </a:extLst>
          </p:cNvPr>
          <p:cNvPicPr>
            <a:picLocks noChangeAspect="1"/>
          </p:cNvPicPr>
          <p:nvPr>
            <a:audioFile r:link="rId3"/>
            <p:extLst>
              <p:ext uri="{DAA4B4D4-6D71-4841-9C94-3DE7FCFB9230}">
                <p14:media xmlns:p14="http://schemas.microsoft.com/office/powerpoint/2010/main" r:embed="rId4">
                  <p14:trim st="11311" end="147818.0625"/>
                </p14:media>
              </p:ext>
            </p:extLst>
          </p:nvPr>
        </p:nvPicPr>
        <p:blipFill>
          <a:blip r:embed="rId12"/>
          <a:stretch>
            <a:fillRect/>
          </a:stretch>
        </p:blipFill>
        <p:spPr>
          <a:xfrm>
            <a:off x="1180214" y="549069"/>
            <a:ext cx="563525" cy="609600"/>
          </a:xfrm>
          <a:prstGeom prst="rect">
            <a:avLst/>
          </a:prstGeom>
        </p:spPr>
      </p:pic>
      <p:sp>
        <p:nvSpPr>
          <p:cNvPr id="3" name="TextBox 2">
            <a:extLst>
              <a:ext uri="{FF2B5EF4-FFF2-40B4-BE49-F238E27FC236}">
                <a16:creationId xmlns:a16="http://schemas.microsoft.com/office/drawing/2014/main" id="{0E5AC777-965D-42B5-80F4-16E4DBB4031E}"/>
              </a:ext>
            </a:extLst>
          </p:cNvPr>
          <p:cNvSpPr txBox="1"/>
          <p:nvPr/>
        </p:nvSpPr>
        <p:spPr>
          <a:xfrm>
            <a:off x="8984512" y="6113721"/>
            <a:ext cx="350874" cy="57135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634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79"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pic>
        <p:nvPicPr>
          <p:cNvPr id="2"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8315" y="1271604"/>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BFD0F525-E324-4065-B77D-A0B4327BE02F}"/>
              </a:ext>
            </a:extLst>
          </p:cNvPr>
          <p:cNvPicPr>
            <a:picLocks noChangeAspect="1"/>
          </p:cNvPicPr>
          <p:nvPr>
            <a:audioFile r:link="rId3"/>
            <p:extLst>
              <p:ext uri="{DAA4B4D4-6D71-4841-9C94-3DE7FCFB9230}">
                <p14:media xmlns:p14="http://schemas.microsoft.com/office/powerpoint/2010/main" r:embed="rId4">
                  <p14:trim st="36196" end="14224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388903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9637" y="67598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E755A418-A0C2-4E97-8646-313200C2D431}"/>
              </a:ext>
            </a:extLst>
          </p:cNvPr>
          <p:cNvPicPr>
            <a:picLocks noChangeAspect="1"/>
          </p:cNvPicPr>
          <p:nvPr>
            <a:audioFile r:link="rId3"/>
            <p:extLst>
              <p:ext uri="{DAA4B4D4-6D71-4841-9C94-3DE7FCFB9230}">
                <p14:media xmlns:p14="http://schemas.microsoft.com/office/powerpoint/2010/main" r:embed="rId4">
                  <p14:trim st="42963" end="136655.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943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8878" y="6119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7039DAB9-AAAC-443A-B75E-3DE5C243135E}"/>
              </a:ext>
            </a:extLst>
          </p:cNvPr>
          <p:cNvPicPr>
            <a:picLocks noChangeAspect="1"/>
          </p:cNvPicPr>
          <p:nvPr>
            <a:audioFile r:link="rId3"/>
            <p:extLst>
              <p:ext uri="{DAA4B4D4-6D71-4841-9C94-3DE7FCFB9230}">
                <p14:media xmlns:p14="http://schemas.microsoft.com/office/powerpoint/2010/main" r:embed="rId4">
                  <p14:trim st="36196" end="136654.0625"/>
                </p14:media>
              </p:ext>
            </p:extLst>
          </p:nvPr>
        </p:nvPicPr>
        <p:blipFill>
          <a:blip r:embed="rId9"/>
          <a:stretch>
            <a:fillRect/>
          </a:stretch>
        </p:blipFill>
        <p:spPr>
          <a:xfrm>
            <a:off x="1233376" y="4314195"/>
            <a:ext cx="563525" cy="609600"/>
          </a:xfrm>
          <a:prstGeom prst="rect">
            <a:avLst/>
          </a:prstGeom>
        </p:spPr>
      </p:pic>
    </p:spTree>
    <p:extLst>
      <p:ext uri="{BB962C8B-B14F-4D97-AF65-F5344CB8AC3E}">
        <p14:creationId xmlns:p14="http://schemas.microsoft.com/office/powerpoint/2010/main" val="322032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5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3562" y="745429"/>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1A5E178-5BF8-4166-8AFC-3DF4C169244A}"/>
              </a:ext>
            </a:extLst>
          </p:cNvPr>
          <p:cNvPicPr>
            <a:picLocks noChangeAspect="1"/>
          </p:cNvPicPr>
          <p:nvPr>
            <a:audioFile r:link="rId3"/>
            <p:extLst>
              <p:ext uri="{DAA4B4D4-6D71-4841-9C94-3DE7FCFB9230}">
                <p14:media xmlns:p14="http://schemas.microsoft.com/office/powerpoint/2010/main" r:embed="rId4">
                  <p14:trim st="48574" end="13105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92047"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03F7484A-C854-43D0-9109-6656782BCDDD}"/>
              </a:ext>
            </a:extLst>
          </p:cNvPr>
          <p:cNvPicPr>
            <a:picLocks noChangeAspect="1"/>
          </p:cNvPicPr>
          <p:nvPr>
            <a:audioFile r:link="rId3"/>
            <p:extLst>
              <p:ext uri="{DAA4B4D4-6D71-4841-9C94-3DE7FCFB9230}">
                <p14:media xmlns:p14="http://schemas.microsoft.com/office/powerpoint/2010/main" r:embed="rId4">
                  <p14:trim st="53900" end="124877.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191" y="8328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050AD84-EF7A-4368-A585-0D515EB408A7}"/>
              </a:ext>
            </a:extLst>
          </p:cNvPr>
          <p:cNvPicPr>
            <a:picLocks noChangeAspect="1"/>
          </p:cNvPicPr>
          <p:nvPr>
            <a:audioFile r:link="rId3"/>
            <p:extLst>
              <p:ext uri="{DAA4B4D4-6D71-4841-9C94-3DE7FCFB9230}">
                <p14:media xmlns:p14="http://schemas.microsoft.com/office/powerpoint/2010/main" r:embed="rId4">
                  <p14:trim st="48574" end="125465.0625"/>
                </p14:media>
              </p:ext>
            </p:extLst>
          </p:nvPr>
        </p:nvPicPr>
        <p:blipFill>
          <a:blip r:embed="rId9"/>
          <a:stretch>
            <a:fillRect/>
          </a:stretch>
        </p:blipFill>
        <p:spPr>
          <a:xfrm>
            <a:off x="1105786" y="4335461"/>
            <a:ext cx="563525" cy="609600"/>
          </a:xfrm>
          <a:prstGeom prst="rect">
            <a:avLst/>
          </a:prstGeom>
        </p:spPr>
      </p:pic>
    </p:spTree>
    <p:extLst>
      <p:ext uri="{BB962C8B-B14F-4D97-AF65-F5344CB8AC3E}">
        <p14:creationId xmlns:p14="http://schemas.microsoft.com/office/powerpoint/2010/main"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18708" y="708339"/>
            <a:ext cx="11373294" cy="1323439"/>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1, 2 </a:t>
            </a:r>
            <a:r>
              <a:rPr lang="en-US" sz="4000" dirty="0" err="1">
                <a:solidFill>
                  <a:srgbClr val="FF0000"/>
                </a:solidFill>
                <a:latin typeface="Times New Roman" pitchFamily="18" charset="0"/>
                <a:cs typeface="Times New Roman" pitchFamily="18" charset="0"/>
              </a:rPr>
              <a:t>em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về</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đường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từ</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đến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thiệu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chủ</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đề</a:t>
            </a:r>
            <a:r>
              <a:rPr lang="en-US" sz="4000" dirty="0">
                <a:solidFill>
                  <a:srgbClr val="FF0000"/>
                </a:solidFill>
                <a:latin typeface="Times New Roman" pitchFamily="18" charset="0"/>
                <a:cs typeface="Times New Roman" pitchFamily="18" charset="0"/>
              </a:rPr>
              <a:t>.</a:t>
            </a:r>
          </a:p>
        </p:txBody>
      </p:sp>
      <p:pic>
        <p:nvPicPr>
          <p:cNvPr id="1026" name="Picture 2" descr="C:\Users\Administrator\Desktop\xoa 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860" y="3903998"/>
            <a:ext cx="3696237" cy="25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1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8744" y="588966"/>
            <a:ext cx="609600" cy="609600"/>
          </a:xfrm>
          <a:prstGeom prst="rect">
            <a:avLst/>
          </a:prstGeom>
        </p:spPr>
      </p:pic>
      <p:pic>
        <p:nvPicPr>
          <p:cNvPr id="14" name="Bài 9 - Em Vẫn Nhớ Trường Xưa - Âm Nhạc Lớp 5 -- Tập Hát Theo Lời - CD Bộ Giáo Dục.mp3">
            <a:hlinkClick r:id="" action="ppaction://media"/>
            <a:extLst>
              <a:ext uri="{FF2B5EF4-FFF2-40B4-BE49-F238E27FC236}">
                <a16:creationId xmlns:a16="http://schemas.microsoft.com/office/drawing/2014/main" id="{B5DDED9C-AE81-4BCC-8185-BDF32662B8A1}"/>
              </a:ext>
            </a:extLst>
          </p:cNvPr>
          <p:cNvPicPr>
            <a:picLocks noChangeAspect="1"/>
          </p:cNvPicPr>
          <p:nvPr>
            <a:audioFile r:link="rId3"/>
            <p:extLst>
              <p:ext uri="{DAA4B4D4-6D71-4841-9C94-3DE7FCFB9230}">
                <p14:media xmlns:p14="http://schemas.microsoft.com/office/powerpoint/2010/main" r:embed="rId4">
                  <p14:trim st="36700" end="124873.0625"/>
                </p14:media>
              </p:ext>
            </p:extLst>
          </p:nvPr>
        </p:nvPicPr>
        <p:blipFill>
          <a:blip r:embed="rId12"/>
          <a:stretch>
            <a:fillRect/>
          </a:stretch>
        </p:blipFill>
        <p:spPr>
          <a:xfrm>
            <a:off x="1520456" y="975572"/>
            <a:ext cx="563525" cy="609600"/>
          </a:xfrm>
          <a:prstGeom prst="rect">
            <a:avLst/>
          </a:prstGeom>
        </p:spPr>
      </p:pic>
    </p:spTree>
    <p:extLst>
      <p:ext uri="{BB962C8B-B14F-4D97-AF65-F5344CB8AC3E}">
        <p14:creationId xmlns:p14="http://schemas.microsoft.com/office/powerpoint/2010/main"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3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9065" y="311400"/>
            <a:ext cx="4629352" cy="707886"/>
          </a:xfrm>
          <a:prstGeom prst="rect">
            <a:avLst/>
          </a:prstGeom>
          <a:noFill/>
        </p:spPr>
        <p:txBody>
          <a:bodyPr wrap="square" rtlCol="0">
            <a:prstTxWarp prst="textArchUp">
              <a:avLst/>
            </a:prstTxWarp>
            <a:spAutoFit/>
          </a:bodyPr>
          <a:lstStyle/>
          <a:p>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đối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đáp-đồng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ca</a:t>
            </a:r>
            <a:endParaRPr lang="en-US" sz="3600" dirty="0">
              <a:solidFill>
                <a:srgbClr val="FFFF00"/>
              </a:solidFill>
              <a:latin typeface="Times New Roman" pitchFamily="18" charset="0"/>
              <a:cs typeface="Times New Roman" pitchFamily="18" charset="0"/>
            </a:endParaRPr>
          </a:p>
        </p:txBody>
      </p:sp>
      <p:sp>
        <p:nvSpPr>
          <p:cNvPr id="3" name="TextBox 2"/>
          <p:cNvSpPr txBox="1"/>
          <p:nvPr/>
        </p:nvSpPr>
        <p:spPr>
          <a:xfrm>
            <a:off x="2325843" y="1527295"/>
            <a:ext cx="1785938" cy="523220"/>
          </a:xfrm>
          <a:prstGeom prst="rect">
            <a:avLst/>
          </a:prstGeom>
          <a:noFill/>
        </p:spPr>
        <p:txBody>
          <a:bodyPr wrap="square" rtlCol="0">
            <a:spAutoFit/>
          </a:bodyPr>
          <a:lstStyle/>
          <a:p>
            <a:r>
              <a:rPr lang="en-US" sz="2800" b="1" dirty="0">
                <a:solidFill>
                  <a:srgbClr val="6600FF"/>
                </a:solidFill>
                <a:latin typeface="Times New Roman" pitchFamily="18" charset="0"/>
                <a:cs typeface="Times New Roman" pitchFamily="18" charset="0"/>
              </a:rPr>
              <a:t>NHÓM 1</a:t>
            </a:r>
          </a:p>
        </p:txBody>
      </p:sp>
      <p:sp>
        <p:nvSpPr>
          <p:cNvPr id="10" name="TextBox 9"/>
          <p:cNvSpPr txBox="1"/>
          <p:nvPr/>
        </p:nvSpPr>
        <p:spPr>
          <a:xfrm>
            <a:off x="5160772" y="3895547"/>
            <a:ext cx="1785938"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CẢ LỚP</a:t>
            </a:r>
          </a:p>
        </p:txBody>
      </p:sp>
      <p:sp>
        <p:nvSpPr>
          <p:cNvPr id="4" name="TextBox 3"/>
          <p:cNvSpPr txBox="1"/>
          <p:nvPr/>
        </p:nvSpPr>
        <p:spPr>
          <a:xfrm>
            <a:off x="966686" y="2279033"/>
            <a:ext cx="4876801" cy="523220"/>
          </a:xfrm>
          <a:prstGeom prst="rect">
            <a:avLst/>
          </a:prstGeom>
          <a:noFill/>
        </p:spPr>
        <p:txBody>
          <a:bodyPr wrap="square" rtlCol="0">
            <a:spAutoFit/>
          </a:bodyPr>
          <a:lstStyle/>
          <a:p>
            <a:r>
              <a:rPr lang="en-US" sz="2800" i="1" dirty="0">
                <a:solidFill>
                  <a:srgbClr val="00B0F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em</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yên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lành</a:t>
            </a:r>
            <a:endParaRPr lang="en-US" sz="2400" i="1" dirty="0">
              <a:solidFill>
                <a:srgbClr val="002060"/>
              </a:solidFill>
              <a:latin typeface="Times New Roman" pitchFamily="18" charset="0"/>
              <a:cs typeface="Times New Roman" pitchFamily="18" charset="0"/>
            </a:endParaRPr>
          </a:p>
        </p:txBody>
      </p:sp>
      <p:sp>
        <p:nvSpPr>
          <p:cNvPr id="11" name="TextBox 10"/>
          <p:cNvSpPr txBox="1"/>
          <p:nvPr/>
        </p:nvSpPr>
        <p:spPr>
          <a:xfrm>
            <a:off x="6872289" y="2424285"/>
            <a:ext cx="4173082"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Nhịp</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cầu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tre</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êm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đềm</a:t>
            </a:r>
            <a:endParaRPr lang="en-US" sz="2800" i="1" dirty="0">
              <a:solidFill>
                <a:srgbClr val="FF0000"/>
              </a:solidFill>
              <a:latin typeface="Times New Roman" pitchFamily="18" charset="0"/>
              <a:cs typeface="Times New Roman" pitchFamily="18" charset="0"/>
            </a:endParaRPr>
          </a:p>
        </p:txBody>
      </p:sp>
      <p:sp>
        <p:nvSpPr>
          <p:cNvPr id="12" name="TextBox 11"/>
          <p:cNvSpPr txBox="1"/>
          <p:nvPr/>
        </p:nvSpPr>
        <p:spPr>
          <a:xfrm>
            <a:off x="983958" y="2947505"/>
            <a:ext cx="5228019" cy="461665"/>
          </a:xfrm>
          <a:prstGeom prst="rect">
            <a:avLst/>
          </a:prstGeom>
          <a:noFill/>
        </p:spPr>
        <p:txBody>
          <a:bodyPr wrap="square" rtlCol="0">
            <a:spAutoFit/>
          </a:bodyPr>
          <a:lstStyle/>
          <a:p>
            <a:r>
              <a:rPr lang="en-US" sz="2400" i="1" dirty="0" err="1">
                <a:solidFill>
                  <a:srgbClr val="002060"/>
                </a:solidFill>
                <a:latin typeface="Times New Roman" pitchFamily="18" charset="0"/>
                <a:cs typeface="Times New Roman" pitchFamily="18" charset="0"/>
              </a:rPr>
              <a:t>Tình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quê</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hương</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đến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endParaRPr lang="en-US" sz="2400" i="1" dirty="0">
              <a:solidFill>
                <a:srgbClr val="002060"/>
              </a:solidFill>
              <a:latin typeface="Times New Roman" pitchFamily="18" charset="0"/>
              <a:cs typeface="Times New Roman" pitchFamily="18" charset="0"/>
            </a:endParaRPr>
          </a:p>
        </p:txBody>
      </p:sp>
      <p:sp>
        <p:nvSpPr>
          <p:cNvPr id="13" name="TextBox 12"/>
          <p:cNvSpPr txBox="1"/>
          <p:nvPr/>
        </p:nvSpPr>
        <p:spPr>
          <a:xfrm>
            <a:off x="6946710" y="2947505"/>
            <a:ext cx="4876800"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Thầy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cô</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yêu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đình</a:t>
            </a:r>
            <a:endParaRPr lang="en-US" sz="2800" i="1" dirty="0">
              <a:solidFill>
                <a:srgbClr val="FF0000"/>
              </a:solidFill>
              <a:latin typeface="Times New Roman" pitchFamily="18" charset="0"/>
              <a:cs typeface="Times New Roman" pitchFamily="18" charset="0"/>
            </a:endParaRPr>
          </a:p>
        </p:txBody>
      </p:sp>
      <p:sp>
        <p:nvSpPr>
          <p:cNvPr id="14" name="TextBox 13"/>
          <p:cNvSpPr txBox="1"/>
          <p:nvPr/>
        </p:nvSpPr>
        <p:spPr>
          <a:xfrm>
            <a:off x="2888343" y="4978646"/>
            <a:ext cx="6496767" cy="646331"/>
          </a:xfrm>
          <a:prstGeom prst="rect">
            <a:avLst/>
          </a:prstGeom>
          <a:noFill/>
        </p:spPr>
        <p:txBody>
          <a:bodyPr wrap="square" rtlCol="0">
            <a:spAutoFit/>
          </a:bodyPr>
          <a:lstStyle/>
          <a:p>
            <a:r>
              <a:rPr lang="en-US" sz="3600" i="1" dirty="0" err="1">
                <a:solidFill>
                  <a:srgbClr val="000066"/>
                </a:solidFill>
                <a:latin typeface="Times New Roman" pitchFamily="18" charset="0"/>
                <a:cs typeface="Times New Roman" pitchFamily="18" charset="0"/>
              </a:rPr>
              <a:t>Tre</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xanh</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kia</a:t>
            </a:r>
            <a:r>
              <a:rPr lang="en-US" sz="3600" i="1" dirty="0">
                <a:solidFill>
                  <a:srgbClr val="000066"/>
                </a:solidFill>
                <a:latin typeface="Times New Roman" pitchFamily="18" charset="0"/>
                <a:cs typeface="Times New Roman" pitchFamily="18" charset="0"/>
              </a:rPr>
              <a:t>…</a:t>
            </a:r>
            <a:r>
              <a:rPr lang="en-US" sz="3600" i="1" dirty="0" err="1">
                <a:solidFill>
                  <a:srgbClr val="000066"/>
                </a:solidFill>
                <a:latin typeface="Times New Roman" pitchFamily="18" charset="0"/>
                <a:cs typeface="Times New Roman" pitchFamily="18" charset="0"/>
              </a:rPr>
              <a:t>nhớ</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trường</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xưa</a:t>
            </a:r>
            <a:endParaRPr lang="en-US" sz="3600" i="1" dirty="0">
              <a:solidFill>
                <a:srgbClr val="000066"/>
              </a:solidFill>
              <a:latin typeface="Times New Roman" pitchFamily="18" charset="0"/>
              <a:cs typeface="Times New Roman" pitchFamily="18" charset="0"/>
            </a:endParaRPr>
          </a:p>
        </p:txBody>
      </p:sp>
      <p:pic>
        <p:nvPicPr>
          <p:cNvPr id="15"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1043" y="5908841"/>
            <a:ext cx="609600" cy="609600"/>
          </a:xfrm>
          <a:prstGeom prst="rect">
            <a:avLst/>
          </a:prstGeom>
        </p:spPr>
      </p:pic>
      <p:sp>
        <p:nvSpPr>
          <p:cNvPr id="16" name="TextBox 15"/>
          <p:cNvSpPr txBox="1"/>
          <p:nvPr/>
        </p:nvSpPr>
        <p:spPr>
          <a:xfrm>
            <a:off x="8158163" y="1527296"/>
            <a:ext cx="1785938"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NHÓM 2:</a:t>
            </a:r>
          </a:p>
        </p:txBody>
      </p:sp>
      <p:sp>
        <p:nvSpPr>
          <p:cNvPr id="17" name="TextBox 16"/>
          <p:cNvSpPr txBox="1"/>
          <p:nvPr/>
        </p:nvSpPr>
        <p:spPr>
          <a:xfrm>
            <a:off x="3597967" y="6361031"/>
            <a:ext cx="48668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srgbClr val="000066"/>
                </a:solidFill>
                <a:latin typeface="Times New Roman" pitchFamily="18" charset="0"/>
                <a:cs typeface="Times New Roman" pitchFamily="18" charset="0"/>
              </a:rPr>
              <a:t>3.HĐ THỰC HÀNH LUYỆN TẬP</a:t>
            </a:r>
          </a:p>
        </p:txBody>
      </p:sp>
      <p:pic>
        <p:nvPicPr>
          <p:cNvPr id="1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0571" y="665343"/>
            <a:ext cx="609600" cy="609600"/>
          </a:xfrm>
          <a:prstGeom prst="rect">
            <a:avLst/>
          </a:prstGeom>
        </p:spPr>
      </p:pic>
    </p:spTree>
    <p:extLst>
      <p:ext uri="{BB962C8B-B14F-4D97-AF65-F5344CB8AC3E}">
        <p14:creationId xmlns:p14="http://schemas.microsoft.com/office/powerpoint/2010/main" val="204214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37272" y="653851"/>
            <a:ext cx="578730" cy="646331"/>
          </a:xfrm>
          <a:prstGeom prst="rect">
            <a:avLst/>
          </a:prstGeom>
        </p:spPr>
      </p:pic>
      <p:sp>
        <p:nvSpPr>
          <p:cNvPr id="3" name="TextBox 2">
            <a:extLst>
              <a:ext uri="{FF2B5EF4-FFF2-40B4-BE49-F238E27FC236}">
                <a16:creationId xmlns:a16="http://schemas.microsoft.com/office/drawing/2014/main"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603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7"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3710" y="805404"/>
            <a:ext cx="609600" cy="609600"/>
          </a:xfrm>
          <a:prstGeom prst="rect">
            <a:avLst/>
          </a:prstGeom>
        </p:spPr>
      </p:pic>
    </p:spTree>
    <p:extLst>
      <p:ext uri="{BB962C8B-B14F-4D97-AF65-F5344CB8AC3E}">
        <p14:creationId xmlns:p14="http://schemas.microsoft.com/office/powerpoint/2010/main" val="332062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37"/>
                                        </p:tgtEl>
                                      </p:cBhvr>
                                    </p:cmd>
                                  </p:childTnLst>
                                </p:cTn>
                              </p:par>
                            </p:childTnLst>
                          </p:cTn>
                        </p:par>
                      </p:childTnLst>
                    </p:cTn>
                  </p:par>
                </p:childTnLst>
              </p:cTn>
              <p:nextCondLst>
                <p:cond evt="onClick" delay="0">
                  <p:tgtEl>
                    <p:spTgt spid="37"/>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8675" name="AutoShape 6">
            <a:hlinkClick r:id="rId6" action="ppaction://hlinksldjump"/>
          </p:cNvPr>
          <p:cNvSpPr>
            <a:spLocks noChangeArrowheads="1"/>
          </p:cNvSpPr>
          <p:nvPr/>
        </p:nvSpPr>
        <p:spPr bwMode="auto">
          <a:xfrm>
            <a:off x="10464476" y="5867400"/>
            <a:ext cx="1219525"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353323" y="220666"/>
            <a:ext cx="11583051" cy="1074737"/>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nhạc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lời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của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ai</a:t>
            </a:r>
            <a:r>
              <a:rPr lang="en-US" sz="36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Mộng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Lân</a:t>
            </a:r>
            <a:endParaRPr lang="en-US" sz="2800" b="1" dirty="0">
              <a:solidFill>
                <a:srgbClr val="00206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759526" y="34290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B</a:t>
            </a:r>
            <a:r>
              <a:rPr lang="en-US" sz="36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Hoàng Long</a:t>
            </a:r>
            <a:endParaRPr lang="en-US" sz="3200" b="1" dirty="0">
              <a:solidFill>
                <a:srgbClr val="002060"/>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759526" y="47498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Thanh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Sơn</a:t>
            </a:r>
            <a:endParaRPr lang="en-US" sz="3200" dirty="0">
              <a:solidFill>
                <a:srgbClr val="002060"/>
              </a:solidFill>
              <a:latin typeface="Times New Roman" pitchFamily="18" charset="0"/>
              <a:cs typeface="Times New Roman" pitchFamily="18" charset="0"/>
            </a:endParaRP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2" y="5638803"/>
            <a:ext cx="915051"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782321" y="4800603"/>
            <a:ext cx="7924474" cy="584775"/>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C. </a:t>
            </a:r>
            <a:r>
              <a:rPr lang="en-US" sz="2800" b="1" dirty="0" err="1">
                <a:solidFill>
                  <a:srgbClr val="FF0000"/>
                </a:solidFill>
                <a:latin typeface="Times New Roman" pitchFamily="18" charset="0"/>
                <a:cs typeface="Times New Roman" pitchFamily="18" charset="0"/>
              </a:rPr>
              <a:t>Thanh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Sơn</a:t>
            </a:r>
            <a:endParaRPr lang="en-US" sz="2800" dirty="0">
              <a:solidFill>
                <a:srgbClr val="FF0000"/>
              </a:solidFill>
              <a:latin typeface="Times New Roman" pitchFamily="18" charset="0"/>
              <a:cs typeface="Times New Roman" pitchFamily="18" charset="0"/>
            </a:endParaRPr>
          </a:p>
        </p:txBody>
      </p:sp>
      <p:sp>
        <p:nvSpPr>
          <p:cNvPr id="10" name="WordArt 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1226039" y="2333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1283026"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1239065"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1226039" y="2347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444500" y="1876425"/>
            <a:ext cx="2336474" cy="1752600"/>
            <a:chOff x="4320" y="2928"/>
            <a:chExt cx="1104" cy="1104"/>
          </a:xfrm>
        </p:grpSpPr>
        <p:sp>
          <p:nvSpPr>
            <p:cNvPr id="28694"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8695"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4122058" y="6336268"/>
            <a:ext cx="448491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latin typeface="Times New Roman" pitchFamily="18" charset="0"/>
                <a:cs typeface="Times New Roman" pitchFamily="18" charset="0"/>
              </a:rPr>
              <a:t>3.HĐ VẬN DỤNG-SÁNG TẠO</a:t>
            </a:r>
          </a:p>
        </p:txBody>
      </p:sp>
    </p:spTree>
    <p:extLst>
      <p:ext uri="{BB962C8B-B14F-4D97-AF65-F5344CB8AC3E}">
        <p14:creationId xmlns:p14="http://schemas.microsoft.com/office/powerpoint/2010/main" val="2058423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6.66667E-6 -6.99422E-6 L 0.12499 -0.15538 " pathEditMode="relative" ptsTypes="AA">
                                      <p:cBhvr>
                                        <p:cTn id="143"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9699" name="AutoShape 6">
            <a:hlinkClick r:id="rId6" action="ppaction://hlinksldjump"/>
          </p:cNvPr>
          <p:cNvSpPr>
            <a:spLocks noChangeArrowheads="1"/>
          </p:cNvSpPr>
          <p:nvPr/>
        </p:nvSpPr>
        <p:spPr bwMode="auto">
          <a:xfrm>
            <a:off x="10567053" y="58674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Bài</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hát</a:t>
            </a:r>
            <a:r>
              <a:rPr lang="en-US" sz="35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vẫn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nhớ</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trường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xưa</a:t>
            </a:r>
            <a:r>
              <a:rPr lang="en-US" sz="35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được</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viết</a:t>
            </a:r>
            <a:r>
              <a:rPr lang="en-US" sz="3500" b="1" dirty="0">
                <a:solidFill>
                  <a:srgbClr val="FFFF00"/>
                </a:solidFill>
                <a:latin typeface="Times New Roman" pitchFamily="18" charset="0"/>
                <a:cs typeface="Times New Roman" pitchFamily="18" charset="0"/>
              </a:rPr>
              <a:t> ở </a:t>
            </a:r>
            <a:r>
              <a:rPr lang="en-US" sz="3500" b="1" dirty="0" err="1">
                <a:solidFill>
                  <a:srgbClr val="FFFF00"/>
                </a:solidFill>
                <a:latin typeface="Times New Roman" pitchFamily="18" charset="0"/>
                <a:cs typeface="Times New Roman" pitchFamily="18" charset="0"/>
              </a:rPr>
              <a:t>nhịp</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mấy</a:t>
            </a:r>
            <a:r>
              <a:rPr lang="en-US" sz="35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2/4</a:t>
            </a:r>
          </a:p>
        </p:txBody>
      </p:sp>
      <p:sp>
        <p:nvSpPr>
          <p:cNvPr id="6" name="Text Box 7"/>
          <p:cNvSpPr txBox="1">
            <a:spLocks noChangeArrowheads="1"/>
          </p:cNvSpPr>
          <p:nvPr/>
        </p:nvSpPr>
        <p:spPr bwMode="auto">
          <a:xfrm>
            <a:off x="3759526" y="33782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B.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3/4</a:t>
            </a:r>
          </a:p>
        </p:txBody>
      </p:sp>
      <p:sp>
        <p:nvSpPr>
          <p:cNvPr id="7" name="Text Box 7"/>
          <p:cNvSpPr txBox="1">
            <a:spLocks noChangeArrowheads="1"/>
          </p:cNvSpPr>
          <p:nvPr/>
        </p:nvSpPr>
        <p:spPr bwMode="auto">
          <a:xfrm>
            <a:off x="3759526" y="45720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C.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4/4</a:t>
            </a: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2" y="5257803"/>
            <a:ext cx="915051"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759526" y="2133600"/>
            <a:ext cx="7924474" cy="584200"/>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Nhịp</a:t>
            </a:r>
            <a:r>
              <a:rPr lang="en-US" sz="2800" b="1" dirty="0">
                <a:solidFill>
                  <a:srgbClr val="FF0000"/>
                </a:solidFill>
                <a:latin typeface="Times New Roman" pitchFamily="18" charset="0"/>
                <a:cs typeface="Times New Roman" pitchFamily="18" charset="0"/>
              </a:rPr>
              <a:t> 2/4</a:t>
            </a:r>
          </a:p>
        </p:txBody>
      </p:sp>
      <p:sp>
        <p:nvSpPr>
          <p:cNvPr id="10"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1460500" y="4924425"/>
            <a:ext cx="2336474" cy="1752600"/>
            <a:chOff x="4320" y="2928"/>
            <a:chExt cx="1104" cy="1104"/>
          </a:xfrm>
        </p:grpSpPr>
        <p:sp>
          <p:nvSpPr>
            <p:cNvPr id="29718"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9719"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val="142000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8"/>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30723" name="AutoShape 6">
            <a:hlinkClick r:id="rId6" action="ppaction://hlinksldjump"/>
          </p:cNvPr>
          <p:cNvSpPr>
            <a:spLocks noChangeArrowheads="1"/>
          </p:cNvSpPr>
          <p:nvPr/>
        </p:nvSpPr>
        <p:spPr bwMode="auto">
          <a:xfrm>
            <a:off x="10567053" y="60198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5" name="Rounded Rectangle 4"/>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giáo</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dục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điều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gì</a:t>
            </a:r>
            <a:r>
              <a:rPr lang="en-US" sz="3600" b="1" dirty="0">
                <a:solidFill>
                  <a:srgbClr val="FFFF00"/>
                </a:solidFill>
                <a:latin typeface="Times New Roman" pitchFamily="18" charset="0"/>
                <a:cs typeface="Times New Roman" pitchFamily="18" charset="0"/>
              </a:rPr>
              <a:t>?</a:t>
            </a:r>
            <a:endParaRPr lang="en-US" sz="4000" b="1" dirty="0">
              <a:solidFill>
                <a:srgbClr val="FFFF0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455053" y="1371600"/>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A.</a:t>
            </a:r>
            <a:r>
              <a:rPr lang="en-US" sz="3200" b="1" dirty="0">
                <a:solidFill>
                  <a:srgbClr val="FF0000"/>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nhớ</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thầy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cô</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đã</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dạy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dỗ</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nâng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chúng</a:t>
            </a:r>
            <a:r>
              <a:rPr lang="en-US" sz="2800" b="1" dirty="0">
                <a:solidFill>
                  <a:srgbClr val="1F497D"/>
                </a:solidFill>
                <a:latin typeface="Times New Roman" pitchFamily="18" charset="0"/>
                <a:cs typeface="Times New Roman" pitchFamily="18" charset="0"/>
              </a:rPr>
              <a:t> ta </a:t>
            </a:r>
            <a:r>
              <a:rPr lang="en-US" sz="2800" b="1" dirty="0" err="1">
                <a:solidFill>
                  <a:srgbClr val="1F497D"/>
                </a:solidFill>
                <a:latin typeface="Times New Roman" pitchFamily="18" charset="0"/>
                <a:cs typeface="Times New Roman" pitchFamily="18" charset="0"/>
              </a:rPr>
              <a:t>khi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còn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bé</a:t>
            </a:r>
            <a:r>
              <a:rPr lang="en-US" sz="2800" b="1" dirty="0">
                <a:solidFill>
                  <a:srgbClr val="1F497D"/>
                </a:solidFill>
                <a:latin typeface="Times New Roman" pitchFamily="18" charset="0"/>
                <a:cs typeface="Times New Roman" pitchFamily="18" charset="0"/>
              </a:rPr>
              <a:t>.</a:t>
            </a:r>
            <a:endParaRPr lang="en-US" sz="3200" b="1" dirty="0">
              <a:solidFill>
                <a:srgbClr val="1F497D"/>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455053" y="3429000"/>
            <a:ext cx="7924475" cy="954088"/>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B</a:t>
            </a:r>
            <a:r>
              <a:rPr lang="en-US" sz="24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gắn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bó</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giúp</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bè</a:t>
            </a:r>
            <a:r>
              <a:rPr lang="en-US" sz="2800" b="1" dirty="0">
                <a:solidFill>
                  <a:srgbClr val="1F497D"/>
                </a:solidFill>
                <a:latin typeface="Times New Roman" pitchFamily="18" charset="0"/>
                <a:cs typeface="Times New Roman" pitchFamily="18" charset="0"/>
              </a:rPr>
              <a:t>.</a:t>
            </a:r>
          </a:p>
        </p:txBody>
      </p:sp>
      <p:sp>
        <p:nvSpPr>
          <p:cNvPr id="8" name="Text Box 7"/>
          <p:cNvSpPr txBox="1">
            <a:spLocks noChangeArrowheads="1"/>
          </p:cNvSpPr>
          <p:nvPr/>
        </p:nvSpPr>
        <p:spPr bwMode="auto">
          <a:xfrm>
            <a:off x="3455053" y="4495803"/>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1F497D"/>
                </a:solidFill>
                <a:latin typeface="Times New Roman" pitchFamily="18" charset="0"/>
                <a:cs typeface="Times New Roman" pitchFamily="18" charset="0"/>
              </a:rPr>
              <a:t>C.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biết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quý</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trọng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những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sản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phẩm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lao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động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của</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người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dân</a:t>
            </a:r>
            <a:r>
              <a:rPr lang="en-US" sz="2800" b="1" dirty="0">
                <a:solidFill>
                  <a:srgbClr val="1F497D"/>
                </a:solidFill>
                <a:latin typeface="Times New Roman" pitchFamily="18" charset="0"/>
                <a:cs typeface="Times New Roman" pitchFamily="18" charset="0"/>
              </a:rPr>
              <a:t>. </a:t>
            </a:r>
            <a:endParaRPr lang="en-US" sz="3200" b="1" dirty="0">
              <a:solidFill>
                <a:srgbClr val="1F497D"/>
              </a:solidFill>
              <a:latin typeface="Times New Roman" pitchFamily="18" charset="0"/>
              <a:cs typeface="Times New Roman" pitchFamily="18" charset="0"/>
            </a:endParaRPr>
          </a:p>
        </p:txBody>
      </p:sp>
      <p:pic>
        <p:nvPicPr>
          <p:cNvPr id="9"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3527" y="5257803"/>
            <a:ext cx="9134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455053" y="1398588"/>
            <a:ext cx="7924475" cy="1446212"/>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nhớ</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thầy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dỗ</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nâng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chúng</a:t>
            </a:r>
            <a:r>
              <a:rPr lang="en-US" sz="2800" b="1" dirty="0">
                <a:solidFill>
                  <a:srgbClr val="FF0000"/>
                </a:solidFill>
                <a:latin typeface="Times New Roman" pitchFamily="18" charset="0"/>
                <a:cs typeface="Times New Roman" pitchFamily="18" charset="0"/>
              </a:rPr>
              <a:t> ta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còn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bé</a:t>
            </a:r>
            <a:r>
              <a:rPr lang="en-US" sz="28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11"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2"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3"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4"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5"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6"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7"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8"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9"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20"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1"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2" name="Group 21"/>
          <p:cNvGrpSpPr>
            <a:grpSpLocks/>
          </p:cNvGrpSpPr>
          <p:nvPr/>
        </p:nvGrpSpPr>
        <p:grpSpPr bwMode="auto">
          <a:xfrm>
            <a:off x="1116950" y="4924425"/>
            <a:ext cx="2338103" cy="1752600"/>
            <a:chOff x="4320" y="2928"/>
            <a:chExt cx="1104" cy="1104"/>
          </a:xfrm>
        </p:grpSpPr>
        <p:sp>
          <p:nvSpPr>
            <p:cNvPr id="30742"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30743"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val="3387224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2"/>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Right)">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fltVal val="0"/>
                                          </p:val>
                                        </p:tav>
                                      </p:tavLst>
                                    </p:anim>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20"/>
                                        </p:tgtEl>
                                        <p:attrNameLst>
                                          <p:attrName>ppt_w</p:attrName>
                                        </p:attrNameLst>
                                      </p:cBhvr>
                                      <p:tavLst>
                                        <p:tav tm="0">
                                          <p:val>
                                            <p:strVal val="ppt_w"/>
                                          </p:val>
                                        </p:tav>
                                        <p:tav tm="100000">
                                          <p:val>
                                            <p:fltVal val="0"/>
                                          </p:val>
                                        </p:tav>
                                      </p:tavLst>
                                    </p:anim>
                                    <p:anim calcmode="lin" valueType="num">
                                      <p:cBhvr>
                                        <p:cTn id="39" dur="500"/>
                                        <p:tgtEl>
                                          <p:spTgt spid="20"/>
                                        </p:tgtEl>
                                        <p:attrNameLst>
                                          <p:attrName>ppt_h</p:attrName>
                                        </p:attrNameLst>
                                      </p:cBhvr>
                                      <p:tavLst>
                                        <p:tav tm="0">
                                          <p:val>
                                            <p:strVal val="ppt_h"/>
                                          </p:val>
                                        </p:tav>
                                        <p:tav tm="100000">
                                          <p:val>
                                            <p:fltVal val="0"/>
                                          </p:val>
                                        </p:tav>
                                      </p:tavLst>
                                    </p:anim>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9"/>
                                        </p:tgtEl>
                                        <p:attrNameLst>
                                          <p:attrName>ppt_w</p:attrName>
                                        </p:attrNameLst>
                                      </p:cBhvr>
                                      <p:tavLst>
                                        <p:tav tm="0">
                                          <p:val>
                                            <p:strVal val="ppt_w"/>
                                          </p:val>
                                        </p:tav>
                                        <p:tav tm="100000">
                                          <p:val>
                                            <p:fltVal val="0"/>
                                          </p:val>
                                        </p:tav>
                                      </p:tavLst>
                                    </p:anim>
                                    <p:anim calcmode="lin" valueType="num">
                                      <p:cBhvr>
                                        <p:cTn id="49" dur="500"/>
                                        <p:tgtEl>
                                          <p:spTgt spid="19"/>
                                        </p:tgtEl>
                                        <p:attrNameLst>
                                          <p:attrName>ppt_h</p:attrName>
                                        </p:attrNameLst>
                                      </p:cBhvr>
                                      <p:tavLst>
                                        <p:tav tm="0">
                                          <p:val>
                                            <p:strVal val="ppt_h"/>
                                          </p:val>
                                        </p:tav>
                                        <p:tav tm="100000">
                                          <p:val>
                                            <p:fltVal val="0"/>
                                          </p:val>
                                        </p:tav>
                                      </p:tavLst>
                                    </p:anim>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7"/>
                                        </p:tgtEl>
                                        <p:attrNameLst>
                                          <p:attrName>ppt_w</p:attrName>
                                        </p:attrNameLst>
                                      </p:cBhvr>
                                      <p:tavLst>
                                        <p:tav tm="0">
                                          <p:val>
                                            <p:strVal val="ppt_w"/>
                                          </p:val>
                                        </p:tav>
                                        <p:tav tm="100000">
                                          <p:val>
                                            <p:fltVal val="0"/>
                                          </p:val>
                                        </p:tav>
                                      </p:tavLst>
                                    </p:anim>
                                    <p:anim calcmode="lin" valueType="num">
                                      <p:cBhvr>
                                        <p:cTn id="69" dur="500"/>
                                        <p:tgtEl>
                                          <p:spTgt spid="17"/>
                                        </p:tgtEl>
                                        <p:attrNameLst>
                                          <p:attrName>ppt_h</p:attrName>
                                        </p:attrNameLst>
                                      </p:cBhvr>
                                      <p:tavLst>
                                        <p:tav tm="0">
                                          <p:val>
                                            <p:strVal val="ppt_h"/>
                                          </p:val>
                                        </p:tav>
                                        <p:tav tm="100000">
                                          <p:val>
                                            <p:fltVal val="0"/>
                                          </p:val>
                                        </p:tav>
                                      </p:tavLst>
                                    </p:anim>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dissolve">
                                      <p:cBhvr>
                                        <p:cTn id="75" dur="500"/>
                                        <p:tgtEl>
                                          <p:spTgt spid="16"/>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dissolve">
                                      <p:cBhvr>
                                        <p:cTn id="85" dur="500"/>
                                        <p:tgtEl>
                                          <p:spTgt spid="15"/>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dissolve">
                                      <p:cBhvr>
                                        <p:cTn id="95" dur="500"/>
                                        <p:tgtEl>
                                          <p:spTgt spid="14"/>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dissolve">
                                      <p:cBhvr>
                                        <p:cTn id="105" dur="500"/>
                                        <p:tgtEl>
                                          <p:spTgt spid="13"/>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dissolve">
                                      <p:cBhvr>
                                        <p:cTn id="115" dur="500"/>
                                        <p:tgtEl>
                                          <p:spTgt spid="12"/>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2"/>
                                        </p:tgtEl>
                                        <p:attrNameLst>
                                          <p:attrName>ppt_w</p:attrName>
                                        </p:attrNameLst>
                                      </p:cBhvr>
                                      <p:tavLst>
                                        <p:tav tm="0">
                                          <p:val>
                                            <p:strVal val="ppt_w"/>
                                          </p:val>
                                        </p:tav>
                                        <p:tav tm="100000">
                                          <p:val>
                                            <p:fltVal val="0"/>
                                          </p:val>
                                        </p:tav>
                                      </p:tavLst>
                                    </p:anim>
                                    <p:anim calcmode="lin" valueType="num">
                                      <p:cBhvr>
                                        <p:cTn id="119" dur="500"/>
                                        <p:tgtEl>
                                          <p:spTgt spid="12"/>
                                        </p:tgtEl>
                                        <p:attrNameLst>
                                          <p:attrName>ppt_h</p:attrName>
                                        </p:attrNameLst>
                                      </p:cBhvr>
                                      <p:tavLst>
                                        <p:tav tm="0">
                                          <p:val>
                                            <p:strVal val="ppt_h"/>
                                          </p:val>
                                        </p:tav>
                                        <p:tav tm="100000">
                                          <p:val>
                                            <p:fltVal val="0"/>
                                          </p:val>
                                        </p:tav>
                                      </p:tavLst>
                                    </p:anim>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dissolve">
                                      <p:cBhvr>
                                        <p:cTn id="125" dur="500"/>
                                        <p:tgtEl>
                                          <p:spTgt spid="11"/>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1"/>
                                        </p:tgtEl>
                                        <p:attrNameLst>
                                          <p:attrName>ppt_w</p:attrName>
                                        </p:attrNameLst>
                                      </p:cBhvr>
                                      <p:tavLst>
                                        <p:tav tm="0">
                                          <p:val>
                                            <p:strVal val="ppt_w"/>
                                          </p:val>
                                        </p:tav>
                                        <p:tav tm="100000">
                                          <p:val>
                                            <p:fltVal val="0"/>
                                          </p:val>
                                        </p:tav>
                                      </p:tavLst>
                                    </p:anim>
                                    <p:anim calcmode="lin" valueType="num">
                                      <p:cBhvr>
                                        <p:cTn id="129" dur="500"/>
                                        <p:tgtEl>
                                          <p:spTgt spid="11"/>
                                        </p:tgtEl>
                                        <p:attrNameLst>
                                          <p:attrName>ppt_h</p:attrName>
                                        </p:attrNameLst>
                                      </p:cBhvr>
                                      <p:tavLst>
                                        <p:tav tm="0">
                                          <p:val>
                                            <p:strVal val="ppt_h"/>
                                          </p:val>
                                        </p:tav>
                                        <p:tav tm="100000">
                                          <p:val>
                                            <p:fltVal val="0"/>
                                          </p:val>
                                        </p:tav>
                                      </p:tavLst>
                                    </p:anim>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blinds(horizontal)">
                                      <p:cBhvr>
                                        <p:cTn id="141" dur="500"/>
                                        <p:tgtEl>
                                          <p:spTgt spid="10"/>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9"/>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5"/>
            <a:ext cx="7895772" cy="769441"/>
          </a:xfrm>
          <a:prstGeom prst="rect">
            <a:avLst/>
          </a:prstGeom>
          <a:noFill/>
        </p:spPr>
        <p:txBody>
          <a:bodyPr wrap="square" rtlCol="0">
            <a:spAutoFit/>
          </a:bodyPr>
          <a:lstStyle/>
          <a:p>
            <a:r>
              <a:rPr lang="en-US" sz="4400" b="1" i="1" dirty="0">
                <a:solidFill>
                  <a:srgbClr val="FFFF00"/>
                </a:solidFill>
              </a:rPr>
              <a:t>- </a:t>
            </a:r>
            <a:r>
              <a:rPr lang="en-US" sz="4000" b="1" i="1" dirty="0" err="1">
                <a:solidFill>
                  <a:srgbClr val="FFFF00"/>
                </a:solidFill>
              </a:rPr>
              <a:t>Củng</a:t>
            </a:r>
            <a:r>
              <a:rPr lang="en-US" sz="4000" b="1" i="1" dirty="0">
                <a:solidFill>
                  <a:srgbClr val="FFFF00"/>
                </a:solidFill>
              </a:rPr>
              <a:t> </a:t>
            </a:r>
            <a:r>
              <a:rPr lang="en-US" sz="4000" b="1" i="1" dirty="0" err="1">
                <a:solidFill>
                  <a:srgbClr val="FFFF00"/>
                </a:solidFill>
              </a:rPr>
              <a:t>cố</a:t>
            </a:r>
            <a:r>
              <a:rPr lang="en-US" sz="4000" b="1" i="1" dirty="0">
                <a:solidFill>
                  <a:srgbClr val="FFFF00"/>
                </a:solidFill>
              </a:rPr>
              <a:t>, </a:t>
            </a:r>
            <a:r>
              <a:rPr lang="en-US" sz="4000" b="1" i="1" dirty="0" err="1">
                <a:solidFill>
                  <a:srgbClr val="FFFF00"/>
                </a:solidFill>
              </a:rPr>
              <a:t>dặn</a:t>
            </a:r>
            <a:r>
              <a:rPr lang="en-US" sz="4000" b="1" i="1" dirty="0">
                <a:solidFill>
                  <a:srgbClr val="FFFF00"/>
                </a:solidFill>
              </a:rPr>
              <a:t> </a:t>
            </a:r>
            <a:r>
              <a:rPr lang="en-US" sz="4000" b="1" i="1" dirty="0" err="1">
                <a:solidFill>
                  <a:srgbClr val="FFFF00"/>
                </a:solidFill>
              </a:rPr>
              <a:t>dò</a:t>
            </a:r>
            <a:r>
              <a:rPr lang="en-US" sz="4000" b="1" i="1" dirty="0">
                <a:solidFill>
                  <a:srgbClr val="FFFF00"/>
                </a:solidFill>
              </a:rPr>
              <a:t>, </a:t>
            </a:r>
            <a:r>
              <a:rPr lang="en-US" sz="4000" b="1" i="1" dirty="0" err="1">
                <a:solidFill>
                  <a:srgbClr val="FFFF00"/>
                </a:solidFill>
              </a:rPr>
              <a:t>nêu</a:t>
            </a:r>
            <a:r>
              <a:rPr lang="en-US" sz="4000" b="1" i="1" dirty="0">
                <a:solidFill>
                  <a:srgbClr val="FFFF00"/>
                </a:solidFill>
              </a:rPr>
              <a:t> </a:t>
            </a:r>
            <a:r>
              <a:rPr lang="en-US" sz="4000" b="1" i="1" dirty="0" err="1">
                <a:solidFill>
                  <a:srgbClr val="FFFF00"/>
                </a:solidFill>
              </a:rPr>
              <a:t>giáo</a:t>
            </a:r>
            <a:r>
              <a:rPr lang="en-US" sz="4000" b="1" i="1" dirty="0">
                <a:solidFill>
                  <a:srgbClr val="FFFF00"/>
                </a:solidFill>
              </a:rPr>
              <a:t> </a:t>
            </a:r>
            <a:r>
              <a:rPr lang="en-US" sz="4000" b="1" i="1" dirty="0" err="1">
                <a:solidFill>
                  <a:srgbClr val="FFFF00"/>
                </a:solidFill>
              </a:rPr>
              <a:t>dục</a:t>
            </a:r>
            <a:endParaRPr lang="en-US" sz="4000" b="1" i="1" dirty="0">
              <a:solidFill>
                <a:srgbClr val="FFFF00"/>
              </a:solidFill>
            </a:endParaRPr>
          </a:p>
        </p:txBody>
      </p:sp>
    </p:spTree>
    <p:extLst>
      <p:ext uri="{BB962C8B-B14F-4D97-AF65-F5344CB8AC3E}">
        <p14:creationId xmlns:p14="http://schemas.microsoft.com/office/powerpoint/2010/main" val="52626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pic>
        <p:nvPicPr>
          <p:cNvPr id="6"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48346" y="2824667"/>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1"/>
          <a:stretch/>
        </p:blipFill>
        <p:spPr>
          <a:xfrm>
            <a:off x="0" y="2014331"/>
            <a:ext cx="12192000" cy="4843669"/>
          </a:xfrm>
          <a:prstGeom prst="rect">
            <a:avLst/>
          </a:prstGeom>
        </p:spPr>
      </p:pic>
      <p:sp>
        <p:nvSpPr>
          <p:cNvPr id="6" name="TextBox 5"/>
          <p:cNvSpPr txBox="1"/>
          <p:nvPr/>
        </p:nvSpPr>
        <p:spPr>
          <a:xfrm>
            <a:off x="5964866" y="1433864"/>
            <a:ext cx="263393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rot="10800000" flipV="1">
            <a:off x="2732567" y="2260552"/>
            <a:ext cx="945943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57" y="23524"/>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160689" y="1558345"/>
            <a:ext cx="5336344" cy="400110"/>
          </a:xfrm>
          <a:prstGeom prst="rect">
            <a:avLst/>
          </a:prstGeom>
          <a:noFill/>
        </p:spPr>
        <p:txBody>
          <a:bodyPr wrap="square" rtlCol="0">
            <a:spAutoFit/>
          </a:bodyPr>
          <a:lstStyle/>
          <a:p>
            <a:r>
              <a:rPr lang="en-US" sz="2000" b="1" dirty="0">
                <a:solidFill>
                  <a:srgbClr val="002060"/>
                </a:solidFill>
                <a:latin typeface="Times New Roman" pitchFamily="18" charset="0"/>
                <a:cs typeface="Times New Roman" pitchFamily="18" charset="0"/>
              </a:rPr>
              <a:t>MÁI TRƯỜNG</a:t>
            </a:r>
            <a:r>
              <a:rPr lang="vi-VN" sz="2000" b="1" dirty="0">
                <a:solidFill>
                  <a:srgbClr val="002060"/>
                </a:solidFill>
                <a:latin typeface="Times New Roman" pitchFamily="18" charset="0"/>
                <a:cs typeface="Times New Roman" pitchFamily="18" charset="0"/>
              </a:rPr>
              <a:t> THÂN THƯƠNG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8878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a16="http://schemas.microsoft.com/office/drawing/2014/main"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24920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7" cstate="print">
            <a:extLst>
              <a:ext uri="{28A0092B-C50C-407E-A947-70E740481C1C}">
                <a14:useLocalDpi xmlns:a14="http://schemas.microsoft.com/office/drawing/2010/main" val="0"/>
              </a:ext>
            </a:extLst>
          </a:blip>
          <a:srcRect t="11943" b="38960"/>
          <a:stretch>
            <a:fillRect/>
          </a:stretch>
        </p:blipFill>
        <p:spPr bwMode="auto">
          <a:xfrm>
            <a:off x="462709" y="541578"/>
            <a:ext cx="11336356" cy="589112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10" y="127591"/>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94265" y="236778"/>
            <a:ext cx="609600" cy="609600"/>
          </a:xfrm>
          <a:prstGeom prst="rect">
            <a:avLst/>
          </a:prstGeom>
        </p:spPr>
      </p:pic>
    </p:spTree>
    <p:extLst>
      <p:ext uri="{BB962C8B-B14F-4D97-AF65-F5344CB8AC3E}">
        <p14:creationId xmlns:p14="http://schemas.microsoft.com/office/powerpoint/2010/main"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6142602"/>
              </p:ext>
            </p:extLst>
          </p:nvPr>
        </p:nvGraphicFramePr>
        <p:xfrm>
          <a:off x="183614" y="691634"/>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42782839"/>
              </p:ext>
            </p:extLst>
          </p:nvPr>
        </p:nvGraphicFramePr>
        <p:xfrm>
          <a:off x="6037943" y="646329"/>
          <a:ext cx="6637021" cy="5035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295702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pic>
        <p:nvPicPr>
          <p:cNvPr id="8"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509" y="321548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3A186420-0194-4789-B643-CA94982B2049}"/>
              </a:ext>
            </a:extLst>
          </p:cNvPr>
          <p:cNvPicPr>
            <a:picLocks noChangeAspect="1"/>
          </p:cNvPicPr>
          <p:nvPr>
            <a:audioFile r:link="rId3"/>
            <p:extLst>
              <p:ext uri="{DAA4B4D4-6D71-4841-9C94-3DE7FCFB9230}">
                <p14:media xmlns:p14="http://schemas.microsoft.com/office/powerpoint/2010/main" r:embed="rId4">
                  <p14:trim st="12949" end="166033.0625"/>
                </p14:media>
              </p:ext>
            </p:extLst>
          </p:nvPr>
        </p:nvPicPr>
        <p:blipFill>
          <a:blip r:embed="rId8"/>
          <a:stretch>
            <a:fillRect/>
          </a:stretch>
        </p:blipFill>
        <p:spPr>
          <a:xfrm>
            <a:off x="1393365" y="891548"/>
            <a:ext cx="609600" cy="609600"/>
          </a:xfrm>
          <a:prstGeom prst="rect">
            <a:avLst/>
          </a:prstGeom>
        </p:spPr>
      </p:pic>
    </p:spTree>
    <p:extLst>
      <p:ext uri="{BB962C8B-B14F-4D97-AF65-F5344CB8AC3E}">
        <p14:creationId xmlns:p14="http://schemas.microsoft.com/office/powerpoint/2010/main" val="82766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3172"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019F63B-DD98-44C2-8FB0-CE33DC429611}"/>
              </a:ext>
            </a:extLst>
          </p:cNvPr>
          <p:cNvPicPr>
            <a:picLocks noChangeAspect="1"/>
          </p:cNvPicPr>
          <p:nvPr>
            <a:audioFile r:link="rId3"/>
            <p:extLst>
              <p:ext uri="{DAA4B4D4-6D71-4841-9C94-3DE7FCFB9230}">
                <p14:media xmlns:p14="http://schemas.microsoft.com/office/powerpoint/2010/main" r:embed="rId4">
                  <p14:trim st="19404" end="159829.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65581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7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35" y="1161142"/>
            <a:ext cx="9983972"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135" y="2554513"/>
            <a:ext cx="9983972" cy="154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1572" y="194491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4E3F69BF-BAC5-47C5-810C-DBBCE0109C53}"/>
              </a:ext>
            </a:extLst>
          </p:cNvPr>
          <p:cNvPicPr>
            <a:picLocks noChangeAspect="1"/>
          </p:cNvPicPr>
          <p:nvPr>
            <a:audioFile r:link="rId3"/>
            <p:extLst>
              <p:ext uri="{DAA4B4D4-6D71-4841-9C94-3DE7FCFB9230}">
                <p14:media xmlns:p14="http://schemas.microsoft.com/office/powerpoint/2010/main" r:embed="rId4">
                  <p14:trim st="12949" end="160208.0625"/>
                </p14:media>
              </p:ext>
            </p:extLst>
          </p:nvPr>
        </p:nvPicPr>
        <p:blipFill>
          <a:blip r:embed="rId9"/>
          <a:stretch>
            <a:fillRect/>
          </a:stretch>
        </p:blipFill>
        <p:spPr>
          <a:xfrm>
            <a:off x="1157599" y="4415103"/>
            <a:ext cx="609600" cy="609600"/>
          </a:xfrm>
          <a:prstGeom prst="rect">
            <a:avLst/>
          </a:prstGeom>
        </p:spPr>
      </p:pic>
    </p:spTree>
    <p:extLst>
      <p:ext uri="{BB962C8B-B14F-4D97-AF65-F5344CB8AC3E}">
        <p14:creationId xmlns:p14="http://schemas.microsoft.com/office/powerpoint/2010/main" val="71282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4241</TotalTime>
  <Words>683</Words>
  <Application>Microsoft Office PowerPoint</Application>
  <PresentationFormat>Widescreen</PresentationFormat>
  <Paragraphs>118</Paragraphs>
  <Slides>28</Slides>
  <Notes>8</Notes>
  <HiddenSlides>0</HiddenSlides>
  <MMClips>37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Calibri</vt:lpstr>
      <vt:lpstr>Arial</vt:lpstr>
      <vt:lpstr>Times New Roman</vt:lpstr>
      <vt:lpstr>Impact</vt:lpstr>
      <vt:lpstr>Calibri Light</vt:lpstr>
      <vt:lpstr>.VnHelvetInsH</vt:lpstr>
      <vt:lpstr>Office Theme</vt:lpstr>
      <vt:lpstr>1_Office Theme</vt:lpstr>
      <vt:lpstr>2_Office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618</cp:revision>
  <dcterms:created xsi:type="dcterms:W3CDTF">2020-08-30T12:35:12Z</dcterms:created>
  <dcterms:modified xsi:type="dcterms:W3CDTF">2023-06-02T12:31:07Z</dcterms:modified>
</cp:coreProperties>
</file>