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1" r:id="rId2"/>
    <p:sldId id="542" r:id="rId3"/>
    <p:sldId id="543" r:id="rId4"/>
    <p:sldId id="532" r:id="rId5"/>
    <p:sldId id="533" r:id="rId6"/>
    <p:sldId id="534" r:id="rId7"/>
    <p:sldId id="535" r:id="rId8"/>
    <p:sldId id="536" r:id="rId9"/>
    <p:sldId id="537" r:id="rId10"/>
    <p:sldId id="538" r:id="rId11"/>
    <p:sldId id="544" r:id="rId12"/>
    <p:sldId id="545" r:id="rId13"/>
    <p:sldId id="540" r:id="rId14"/>
    <p:sldId id="541" r:id="rId15"/>
    <p:sldId id="290" r:id="rId16"/>
    <p:sldId id="29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1203" autoAdjust="0"/>
  </p:normalViewPr>
  <p:slideViewPr>
    <p:cSldViewPr snapToGrid="0">
      <p:cViewPr varScale="1">
        <p:scale>
          <a:sx n="61" d="100"/>
          <a:sy n="61" d="100"/>
        </p:scale>
        <p:origin x="10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15.jpeg"/><Relationship Id="rId4" Type="http://schemas.openxmlformats.org/officeDocument/2006/relationships/image" Target="../media/image25.jp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63"/>
            <a:ext cx="12306298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5630" y="1326863"/>
            <a:ext cx="4309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ctr"/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2606" y="35601"/>
            <a:ext cx="54320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050" y="4295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92" y="0"/>
            <a:ext cx="12007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Hs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phách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20" y="944948"/>
            <a:ext cx="8642000" cy="11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723" y="2108996"/>
            <a:ext cx="243624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/>
                <a:ea typeface="Calibri"/>
                <a:cs typeface="Times New Roman"/>
              </a:rPr>
              <a:t>Nhóm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1: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phách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00" y="2259510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97" y="2258200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29" y="2258200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85" y="2208883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92" y="2188630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73" y="2108996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2259510"/>
            <a:ext cx="758194" cy="601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4" y="2259510"/>
            <a:ext cx="758194" cy="601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2798" y="3105151"/>
            <a:ext cx="282410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/>
                <a:ea typeface="Calibri"/>
                <a:cs typeface="Times New Roman"/>
              </a:rPr>
              <a:t>Nhóm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2: Tam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giác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chuông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102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04" y="29829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22" y="297279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95" y="2929257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19" y="292982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92" y="295457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849" y="30234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4" y="298294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10" y="29848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0544" y="3970448"/>
            <a:ext cx="20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/>
                <a:ea typeface="Calibri"/>
              </a:rPr>
              <a:t>Nhóm</a:t>
            </a:r>
            <a:r>
              <a:rPr lang="en-US" dirty="0">
                <a:latin typeface="Times New Roman"/>
                <a:ea typeface="Calibri"/>
              </a:rPr>
              <a:t> 3: </a:t>
            </a:r>
            <a:r>
              <a:rPr lang="en-US" dirty="0" err="1">
                <a:latin typeface="Times New Roman"/>
                <a:ea typeface="Calibri"/>
              </a:rPr>
              <a:t>Trống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nhỏ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6" y="3934395"/>
            <a:ext cx="539497" cy="405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3884102"/>
            <a:ext cx="539497" cy="4053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77" y="3833810"/>
            <a:ext cx="539497" cy="405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15" y="3833810"/>
            <a:ext cx="539497" cy="4053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89" y="3818796"/>
            <a:ext cx="539497" cy="4053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42" y="3767755"/>
            <a:ext cx="539497" cy="4053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93" y="3920904"/>
            <a:ext cx="539497" cy="4053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50" y="3920903"/>
            <a:ext cx="539497" cy="4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C1 T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1" y="478970"/>
            <a:ext cx="11038117" cy="29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35509"/>
            <a:ext cx="758194" cy="601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3635509"/>
            <a:ext cx="758194" cy="601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2" y="3575592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43" y="3635509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67396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01" y="3635509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58" y="3612308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01" y="3503021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644" y="3574163"/>
            <a:ext cx="758194" cy="601664"/>
          </a:xfrm>
          <a:prstGeom prst="rect">
            <a:avLst/>
          </a:prstGeom>
        </p:spPr>
      </p:pic>
      <p:pic>
        <p:nvPicPr>
          <p:cNvPr id="15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73" y="446340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10" y="44391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01" y="44391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2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1" y="446308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44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72" y="4439130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3" y="443913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44" y="5370286"/>
            <a:ext cx="714703" cy="5370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62" y="5363032"/>
            <a:ext cx="714703" cy="5370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32" y="5428335"/>
            <a:ext cx="714703" cy="537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16" y="5370285"/>
            <a:ext cx="714703" cy="5370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45" y="5406567"/>
            <a:ext cx="714703" cy="5370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135" y="5428335"/>
            <a:ext cx="714703" cy="5370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43" y="5428335"/>
            <a:ext cx="714703" cy="5370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5428334"/>
            <a:ext cx="714703" cy="5370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79115" y="286430"/>
            <a:ext cx="570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32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7058" y="6247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414338"/>
            <a:ext cx="7000875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8" y="4960084"/>
            <a:ext cx="819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4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4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762" y="6070104"/>
            <a:ext cx="389096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1448" y="335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00498" y="4960084"/>
            <a:ext cx="8191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endParaRPr lang="en-US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463" y="342899"/>
            <a:ext cx="7200899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9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0507" y="4600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857" y="678808"/>
            <a:ext cx="1132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spcBef>
                <a:spcPts val="1200"/>
              </a:spcBef>
              <a:spcAft>
                <a:spcPts val="1000"/>
              </a:spcAft>
            </a:pPr>
            <a:r>
              <a:rPr lang="de-DE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Trò chơi </a:t>
            </a:r>
            <a:r>
              <a:rPr lang="de-DE" sz="36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Ai tai thính:</a:t>
            </a:r>
            <a:r>
              <a:rPr lang="de-DE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đàn bài TĐN số 7 đã được học và yêu cầu cần nhận ra được đó là giai điệu của bài TĐN nào. </a:t>
            </a:r>
            <a:endParaRPr lang="en-US" sz="36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074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572" y="-103031"/>
            <a:ext cx="7328079" cy="238259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090929" cy="2090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875"/>
            <a:ext cx="289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CHÀO MÙA HÈ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4135" y="646331"/>
            <a:ext cx="16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30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0581" y="1462583"/>
            <a:ext cx="2829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TĐN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28647" y="2209416"/>
            <a:ext cx="3550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tđn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20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6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4303" y="-20790"/>
            <a:ext cx="684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dung 1: 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99789" y="577151"/>
            <a:ext cx="6037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 chia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nhịp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¾.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cuốn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biên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soạn</a:t>
            </a:r>
            <a:endParaRPr lang="en-US" sz="2400" i="1" dirty="0"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-1" y="234314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35593" y="1675356"/>
            <a:ext cx="258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312430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514" y="3792026"/>
            <a:ext cx="9286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99789" y="5780782"/>
            <a:ext cx="77152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84292" y="1267420"/>
            <a:ext cx="41944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TÌM HIỂU</a:t>
            </a:r>
          </a:p>
        </p:txBody>
      </p:sp>
    </p:spTree>
    <p:extLst>
      <p:ext uri="{BB962C8B-B14F-4D97-AF65-F5344CB8AC3E}">
        <p14:creationId xmlns:p14="http://schemas.microsoft.com/office/powerpoint/2010/main" val="40921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895594">
            <a:off x="-1852" y="1089101"/>
            <a:ext cx="7158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89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6318" y="941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337" y="43049"/>
            <a:ext cx="652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6843713" cy="6019862"/>
          </a:xfrm>
          <a:prstGeom prst="rect">
            <a:avLst/>
          </a:prstGeom>
        </p:spPr>
      </p:pic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6" y="190889"/>
            <a:ext cx="265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DẠY TỪNG CÂU</a:t>
            </a:r>
          </a:p>
        </p:txBody>
      </p:sp>
      <p:pic>
        <p:nvPicPr>
          <p:cNvPr id="4098" name="Picture 2" descr="C:\Users\Administrator\Desktop\C1 TD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" y="1515504"/>
            <a:ext cx="10108346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7140" y="714109"/>
            <a:ext cx="2033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6313" y="0"/>
            <a:ext cx="449459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THỰC HÀNH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5864" y="3718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3123" y="2056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5122" name="Picture 2" descr="C:\Users\Administrator\Desktop\C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1248689"/>
            <a:ext cx="10016638" cy="14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3835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9463"/>
            <a:ext cx="6848473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87" y="20155"/>
            <a:ext cx="58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87" y="828675"/>
            <a:ext cx="5800726" cy="6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4083</TotalTime>
  <Words>286</Words>
  <Application>Microsoft Office PowerPoint</Application>
  <PresentationFormat>Widescreen</PresentationFormat>
  <Paragraphs>35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Times New Roman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573</cp:revision>
  <dcterms:created xsi:type="dcterms:W3CDTF">2020-08-30T12:35:12Z</dcterms:created>
  <dcterms:modified xsi:type="dcterms:W3CDTF">2022-01-17T03:25:50Z</dcterms:modified>
</cp:coreProperties>
</file>