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</p:sldMasterIdLst>
  <p:notesMasterIdLst>
    <p:notesMasterId r:id="rId17"/>
  </p:notesMasterIdLst>
  <p:sldIdLst>
    <p:sldId id="256" r:id="rId4"/>
    <p:sldId id="281" r:id="rId5"/>
    <p:sldId id="299" r:id="rId6"/>
    <p:sldId id="301" r:id="rId7"/>
    <p:sldId id="307" r:id="rId8"/>
    <p:sldId id="303" r:id="rId9"/>
    <p:sldId id="304" r:id="rId10"/>
    <p:sldId id="306" r:id="rId11"/>
    <p:sldId id="308" r:id="rId12"/>
    <p:sldId id="311" r:id="rId13"/>
    <p:sldId id="312" r:id="rId14"/>
    <p:sldId id="278" r:id="rId15"/>
    <p:sldId id="27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08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1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13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68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37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8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2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13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2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65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0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9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9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9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84" y="0"/>
            <a:ext cx="1080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Arial"/>
              </a:rPr>
              <a:t>VẬN DỤNG – SÁNG 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TẠO</a:t>
            </a:r>
            <a:r>
              <a:rPr lang="en-US" sz="3200" smtClean="0">
                <a:solidFill>
                  <a:srgbClr val="002060"/>
                </a:solidFill>
                <a:latin typeface="Times New Roman"/>
                <a:ea typeface="Arial"/>
              </a:rPr>
              <a:t>: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</a:p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             Nghe và vỗ tay mạnh − nhẹ theo hình(Tiếp).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1520" y="1095618"/>
            <a:ext cx="85324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HD HS đếm số và vỗ tay theo hình tiết tâu: bông hoa đỏ vỗ tay mạnh; bông hoa vàng vỗ tay nhẹ</a:t>
            </a:r>
          </a:p>
        </p:txBody>
      </p:sp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903649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9755" y="3501008"/>
            <a:ext cx="837921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1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2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3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1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2  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3 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1          2        3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6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0952" y="429309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8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9036496" cy="14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476672"/>
            <a:ext cx="7528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Thực hiện vỗ tay mạnh nhẹ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ở các hình thức 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79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  <p:pic>
        <p:nvPicPr>
          <p:cNvPr id="2" name="ĐỌC NHẠC - BÀI SỐ 1 - CĐ1 00_00_07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05273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smtClean="0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2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4722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" y="980728"/>
            <a:ext cx="9143999" cy="5517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66328"/>
            <a:ext cx="7992888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04" y="980728"/>
            <a:ext cx="1394687" cy="1394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0145" y="4099384"/>
            <a:ext cx="1947393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8730" y="5401319"/>
            <a:ext cx="4814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/>
                <a:ea typeface="Calibri"/>
              </a:rPr>
              <a:t>ĐỌC NHẠC BÀI SỐ 1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sz="36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26789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Đọc mẫu và HD HS đọc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cao độ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6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nốt Đồ-rê-mi-pha-sol-la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5504" y="5589240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latin typeface="Times New Roman"/>
                <a:ea typeface="Calibri"/>
              </a:rPr>
              <a:t>+</a:t>
            </a:r>
            <a:r>
              <a:rPr lang="en-US" sz="3200" b="1">
                <a:latin typeface="Times New Roman"/>
                <a:ea typeface="Calibri"/>
              </a:rPr>
              <a:t>Giới thiệu và nghe đọc mẫu.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3768" y="-148879"/>
            <a:ext cx="3223959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/>
                <a:ea typeface="Arial"/>
              </a:rPr>
              <a:t>KHÁM PHÁ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316739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-Đọc mẫu và HD HS đọc tên nốt nhạc từng câu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4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1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9675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2</a:t>
            </a:r>
            <a:endParaRPr lang="en-US" sz="28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9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06839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-Đọc mẫu và dạy HS đọc nhạc từng câu có cao độ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1772815"/>
            <a:ext cx="9139932" cy="1512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0182" y="100337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CÂU 1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79912" y="40466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CÂU 2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1533128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16961"/>
            <a:ext cx="8128001" cy="55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mtClean="0">
                <a:latin typeface="Times New Roman"/>
                <a:ea typeface="Calibri"/>
              </a:rPr>
              <a:t> -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yêu cầu HS thể hiện lại thế tay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trên cao đọ 6 nốt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5733256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/>
                <a:ea typeface="Calibri"/>
              </a:rPr>
              <a:t>Tập đọc nhạc theo kí hiệu bàn tay</a:t>
            </a:r>
            <a:endParaRPr lang="en-US" sz="3200"/>
          </a:p>
        </p:txBody>
      </p:sp>
      <p:pic>
        <p:nvPicPr>
          <p:cNvPr id="7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3903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8520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1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8520" y="1225868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2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608" y="285293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- GV đọc nhạc và làm kí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hiệu bàn tay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mẫu từng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câu và hướng dẫn HS đọc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theo kết hợp làm thế tay bài đọc nhạc với các hình thức 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8" name="DOC NHAC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032" y="4653136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0" y="641085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210</Words>
  <Application>Microsoft Office PowerPoint</Application>
  <PresentationFormat>On-screen Show (4:3)</PresentationFormat>
  <Paragraphs>25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155</cp:revision>
  <dcterms:created xsi:type="dcterms:W3CDTF">2021-05-09T14:16:54Z</dcterms:created>
  <dcterms:modified xsi:type="dcterms:W3CDTF">2023-07-20T15:24:00Z</dcterms:modified>
</cp:coreProperties>
</file>