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9"/>
  </p:notesMasterIdLst>
  <p:sldIdLst>
    <p:sldId id="267" r:id="rId2"/>
    <p:sldId id="263" r:id="rId3"/>
    <p:sldId id="262" r:id="rId4"/>
    <p:sldId id="265" r:id="rId5"/>
    <p:sldId id="261" r:id="rId6"/>
    <p:sldId id="322" r:id="rId7"/>
    <p:sldId id="316" r:id="rId8"/>
    <p:sldId id="317" r:id="rId9"/>
    <p:sldId id="318" r:id="rId10"/>
    <p:sldId id="323" r:id="rId11"/>
    <p:sldId id="321" r:id="rId12"/>
    <p:sldId id="324" r:id="rId13"/>
    <p:sldId id="325" r:id="rId14"/>
    <p:sldId id="326" r:id="rId15"/>
    <p:sldId id="327" r:id="rId16"/>
    <p:sldId id="268" r:id="rId17"/>
    <p:sldId id="264" r:id="rId18"/>
    <p:sldId id="258" r:id="rId19"/>
    <p:sldId id="319" r:id="rId20"/>
    <p:sldId id="260" r:id="rId21"/>
    <p:sldId id="257" r:id="rId22"/>
    <p:sldId id="328" r:id="rId23"/>
    <p:sldId id="329" r:id="rId24"/>
    <p:sldId id="330" r:id="rId25"/>
    <p:sldId id="331" r:id="rId26"/>
    <p:sldId id="332" r:id="rId27"/>
    <p:sldId id="333" r:id="rId28"/>
  </p:sldIdLst>
  <p:sldSz cx="9144000" cy="5143500" type="screen16x9"/>
  <p:notesSz cx="6858000" cy="9144000"/>
  <p:embeddedFontLst>
    <p:embeddedFont>
      <p:font typeface="UTM Androgyne" panose="02040603050506020204" pitchFamily="18" charset="0"/>
      <p:regular r:id="rId30"/>
    </p:embeddedFont>
    <p:embeddedFont>
      <p:font typeface="Londrina Solid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ato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A88D44-A9BF-4CCE-A23A-31C808787A2B}" v="977" dt="2021-12-15T15:02:43.154"/>
  </p1510:revLst>
</p1510:revInfo>
</file>

<file path=ppt/tableStyles.xml><?xml version="1.0" encoding="utf-8"?>
<a:tblStyleLst xmlns:a="http://schemas.openxmlformats.org/drawingml/2006/main" def="{9C1CBB56-57D4-4648-BE28-819361186E58}">
  <a:tblStyle styleId="{9C1CBB56-57D4-4648-BE28-819361186E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65" autoAdjust="0"/>
  </p:normalViewPr>
  <p:slideViewPr>
    <p:cSldViewPr snapToGrid="0">
      <p:cViewPr varScale="1">
        <p:scale>
          <a:sx n="85" d="100"/>
          <a:sy n="85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ên Quynh" userId="2c6e06ab922918d4" providerId="LiveId" clId="{B7A88D44-A9BF-4CCE-A23A-31C808787A2B}"/>
    <pc:docChg chg="undo custSel addSld delSld modSld sldOrd delMainMaster">
      <pc:chgData name="Nguyên Quynh" userId="2c6e06ab922918d4" providerId="LiveId" clId="{B7A88D44-A9BF-4CCE-A23A-31C808787A2B}" dt="2021-12-15T15:04:50.450" v="10348" actId="1076"/>
      <pc:docMkLst>
        <pc:docMk/>
      </pc:docMkLst>
      <pc:sldChg chg="delSp modSp mod modAnim">
        <pc:chgData name="Nguyên Quynh" userId="2c6e06ab922918d4" providerId="LiveId" clId="{B7A88D44-A9BF-4CCE-A23A-31C808787A2B}" dt="2021-12-14T18:19:27.238" v="9179"/>
        <pc:sldMkLst>
          <pc:docMk/>
          <pc:sldMk cId="0" sldId="256"/>
        </pc:sldMkLst>
        <pc:spChg chg="mod">
          <ac:chgData name="Nguyên Quynh" userId="2c6e06ab922918d4" providerId="LiveId" clId="{B7A88D44-A9BF-4CCE-A23A-31C808787A2B}" dt="2021-12-14T13:23:40.324" v="99" actId="14100"/>
          <ac:spMkLst>
            <pc:docMk/>
            <pc:sldMk cId="0" sldId="256"/>
            <ac:spMk id="321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3:04.292" v="92" actId="14100"/>
          <ac:spMkLst>
            <pc:docMk/>
            <pc:sldMk cId="0" sldId="256"/>
            <ac:spMk id="3211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3:08.364" v="93" actId="1076"/>
          <ac:spMkLst>
            <pc:docMk/>
            <pc:sldMk cId="0" sldId="256"/>
            <ac:spMk id="321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4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5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5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5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0:53.195" v="0" actId="478"/>
          <ac:spMkLst>
            <pc:docMk/>
            <pc:sldMk cId="0" sldId="256"/>
            <ac:spMk id="3453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3:23:29.085" v="97" actId="1076"/>
          <ac:grpSpMkLst>
            <pc:docMk/>
            <pc:sldMk cId="0" sldId="256"/>
            <ac:grpSpMk id="3213" creationId="{00000000-0000-0000-0000-000000000000}"/>
          </ac:grpSpMkLst>
        </pc:grpChg>
      </pc:sldChg>
      <pc:sldChg chg="addSp delSp modSp mod modTransition">
        <pc:chgData name="Nguyên Quynh" userId="2c6e06ab922918d4" providerId="LiveId" clId="{B7A88D44-A9BF-4CCE-A23A-31C808787A2B}" dt="2021-12-15T15:00:35.251" v="10301" actId="21"/>
        <pc:sldMkLst>
          <pc:docMk/>
          <pc:sldMk cId="0" sldId="257"/>
        </pc:sldMkLst>
        <pc:spChg chg="add del mod">
          <ac:chgData name="Nguyên Quynh" userId="2c6e06ab922918d4" providerId="LiveId" clId="{B7A88D44-A9BF-4CCE-A23A-31C808787A2B}" dt="2021-12-14T18:04:17.759" v="7605" actId="478"/>
          <ac:spMkLst>
            <pc:docMk/>
            <pc:sldMk cId="0" sldId="257"/>
            <ac:spMk id="3" creationId="{A0B9B492-F25C-4B55-9135-C3AA62E631FA}"/>
          </ac:spMkLst>
        </pc:spChg>
        <pc:spChg chg="add mod">
          <ac:chgData name="Nguyên Quynh" userId="2c6e06ab922918d4" providerId="LiveId" clId="{B7A88D44-A9BF-4CCE-A23A-31C808787A2B}" dt="2021-12-14T18:05:54.144" v="7640" actId="164"/>
          <ac:spMkLst>
            <pc:docMk/>
            <pc:sldMk cId="0" sldId="257"/>
            <ac:spMk id="4" creationId="{63933C7B-58FB-493A-8BFE-6764D1307090}"/>
          </ac:spMkLst>
        </pc:spChg>
        <pc:spChg chg="add mod">
          <ac:chgData name="Nguyên Quynh" userId="2c6e06ab922918d4" providerId="LiveId" clId="{B7A88D44-A9BF-4CCE-A23A-31C808787A2B}" dt="2021-12-15T15:00:35.251" v="10301" actId="21"/>
          <ac:spMkLst>
            <pc:docMk/>
            <pc:sldMk cId="0" sldId="257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4T18:04:29.827" v="7610" actId="1076"/>
          <ac:spMkLst>
            <pc:docMk/>
            <pc:sldMk cId="0" sldId="257"/>
            <ac:spMk id="345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8:04:15.672" v="7604" actId="478"/>
          <ac:spMkLst>
            <pc:docMk/>
            <pc:sldMk cId="0" sldId="257"/>
            <ac:spMk id="3459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8:05:54.144" v="7640" actId="164"/>
          <ac:grpSpMkLst>
            <pc:docMk/>
            <pc:sldMk cId="0" sldId="257"/>
            <ac:grpSpMk id="6" creationId="{13FF5C3C-6DF0-47CF-AEC7-AA3C00EE35B0}"/>
          </ac:grpSpMkLst>
        </pc:grpChg>
      </pc:sldChg>
      <pc:sldChg chg="addSp delSp modSp mod ord modTransition modAnim modNotes modNotesTx">
        <pc:chgData name="Nguyên Quynh" userId="2c6e06ab922918d4" providerId="LiveId" clId="{B7A88D44-A9BF-4CCE-A23A-31C808787A2B}" dt="2021-12-15T14:56:15.290" v="10259" actId="20577"/>
        <pc:sldMkLst>
          <pc:docMk/>
          <pc:sldMk cId="0" sldId="258"/>
        </pc:sldMkLst>
        <pc:spChg chg="add del mod">
          <ac:chgData name="Nguyên Quynh" userId="2c6e06ab922918d4" providerId="LiveId" clId="{B7A88D44-A9BF-4CCE-A23A-31C808787A2B}" dt="2021-12-14T16:10:12.788" v="3326" actId="478"/>
          <ac:spMkLst>
            <pc:docMk/>
            <pc:sldMk cId="0" sldId="258"/>
            <ac:spMk id="3" creationId="{E27D7F4C-CAC4-4B12-A582-A2C16A21CDFD}"/>
          </ac:spMkLst>
        </pc:spChg>
        <pc:spChg chg="add del mod">
          <ac:chgData name="Nguyên Quynh" userId="2c6e06ab922918d4" providerId="LiveId" clId="{B7A88D44-A9BF-4CCE-A23A-31C808787A2B}" dt="2021-12-14T16:10:11.052" v="3325" actId="478"/>
          <ac:spMkLst>
            <pc:docMk/>
            <pc:sldMk cId="0" sldId="258"/>
            <ac:spMk id="5" creationId="{D72701A8-CAFE-496E-A66A-EBFAAB6529EA}"/>
          </ac:spMkLst>
        </pc:spChg>
        <pc:spChg chg="add del">
          <ac:chgData name="Nguyên Quynh" userId="2c6e06ab922918d4" providerId="LiveId" clId="{B7A88D44-A9BF-4CCE-A23A-31C808787A2B}" dt="2021-12-14T16:17:55.219" v="3454" actId="478"/>
          <ac:spMkLst>
            <pc:docMk/>
            <pc:sldMk cId="0" sldId="258"/>
            <ac:spMk id="9" creationId="{268A537B-4C13-409A-ABEF-E825663D2775}"/>
          </ac:spMkLst>
        </pc:spChg>
        <pc:spChg chg="add mod ord">
          <ac:chgData name="Nguyên Quynh" userId="2c6e06ab922918d4" providerId="LiveId" clId="{B7A88D44-A9BF-4CCE-A23A-31C808787A2B}" dt="2021-12-14T17:41:27.770" v="5996" actId="1076"/>
          <ac:spMkLst>
            <pc:docMk/>
            <pc:sldMk cId="0" sldId="258"/>
            <ac:spMk id="10" creationId="{A1A33A85-5C46-4737-AABB-20A89AB1B55D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11" creationId="{B0824181-C51A-43AE-9866-D471B511B4F5}"/>
          </ac:spMkLst>
        </pc:spChg>
        <pc:spChg chg="add del">
          <ac:chgData name="Nguyên Quynh" userId="2c6e06ab922918d4" providerId="LiveId" clId="{B7A88D44-A9BF-4CCE-A23A-31C808787A2B}" dt="2021-12-14T16:19:17.996" v="3465" actId="478"/>
          <ac:spMkLst>
            <pc:docMk/>
            <pc:sldMk cId="0" sldId="258"/>
            <ac:spMk id="12" creationId="{4C4C5C30-11EB-4A33-BBE5-1F1A0B01DBE8}"/>
          </ac:spMkLst>
        </pc:spChg>
        <pc:spChg chg="add mod ord">
          <ac:chgData name="Nguyên Quynh" userId="2c6e06ab922918d4" providerId="LiveId" clId="{B7A88D44-A9BF-4CCE-A23A-31C808787A2B}" dt="2021-12-14T17:41:38.346" v="5997" actId="166"/>
          <ac:spMkLst>
            <pc:docMk/>
            <pc:sldMk cId="0" sldId="258"/>
            <ac:spMk id="13" creationId="{9B4BD68F-D4F9-4CA6-A1A0-9F297D135A8D}"/>
          </ac:spMkLst>
        </pc:spChg>
        <pc:spChg chg="add mod ord">
          <ac:chgData name="Nguyên Quynh" userId="2c6e06ab922918d4" providerId="LiveId" clId="{B7A88D44-A9BF-4CCE-A23A-31C808787A2B}" dt="2021-12-14T16:23:06.382" v="3686" actId="14100"/>
          <ac:spMkLst>
            <pc:docMk/>
            <pc:sldMk cId="0" sldId="258"/>
            <ac:spMk id="62" creationId="{AD13BE0C-B866-439A-9901-2F588F1492A8}"/>
          </ac:spMkLst>
        </pc:spChg>
        <pc:spChg chg="add mod ord">
          <ac:chgData name="Nguyên Quynh" userId="2c6e06ab922918d4" providerId="LiveId" clId="{B7A88D44-A9BF-4CCE-A23A-31C808787A2B}" dt="2021-12-14T17:39:49.372" v="5983" actId="166"/>
          <ac:spMkLst>
            <pc:docMk/>
            <pc:sldMk cId="0" sldId="258"/>
            <ac:spMk id="63" creationId="{22A1F929-226A-4FA2-98FA-54E2A1C6CAE4}"/>
          </ac:spMkLst>
        </pc:spChg>
        <pc:spChg chg="add mod ord">
          <ac:chgData name="Nguyên Quynh" userId="2c6e06ab922918d4" providerId="LiveId" clId="{B7A88D44-A9BF-4CCE-A23A-31C808787A2B}" dt="2021-12-14T17:40:15.363" v="5990" actId="166"/>
          <ac:spMkLst>
            <pc:docMk/>
            <pc:sldMk cId="0" sldId="258"/>
            <ac:spMk id="64" creationId="{61518A57-9E49-4910-AA05-3D56454BFE08}"/>
          </ac:spMkLst>
        </pc:spChg>
        <pc:spChg chg="add mod">
          <ac:chgData name="Nguyên Quynh" userId="2c6e06ab922918d4" providerId="LiveId" clId="{B7A88D44-A9BF-4CCE-A23A-31C808787A2B}" dt="2021-12-15T14:56:15.290" v="10259" actId="20577"/>
          <ac:spMkLst>
            <pc:docMk/>
            <pc:sldMk cId="0" sldId="258"/>
            <ac:spMk id="73" creationId="{91398110-3E26-46B0-9A18-1D17624ABA6B}"/>
          </ac:spMkLst>
        </pc:spChg>
        <pc:spChg chg="add del mod">
          <ac:chgData name="Nguyên Quynh" userId="2c6e06ab922918d4" providerId="LiveId" clId="{B7A88D44-A9BF-4CCE-A23A-31C808787A2B}" dt="2021-12-14T17:38:58.806" v="5969" actId="478"/>
          <ac:spMkLst>
            <pc:docMk/>
            <pc:sldMk cId="0" sldId="258"/>
            <ac:spMk id="74" creationId="{C41B449E-ABD3-401B-A7CA-869303DA3480}"/>
          </ac:spMkLst>
        </pc:spChg>
        <pc:spChg chg="add mod">
          <ac:chgData name="Nguyên Quynh" userId="2c6e06ab922918d4" providerId="LiveId" clId="{B7A88D44-A9BF-4CCE-A23A-31C808787A2B}" dt="2021-12-14T17:39:03.756" v="5970" actId="1076"/>
          <ac:spMkLst>
            <pc:docMk/>
            <pc:sldMk cId="0" sldId="258"/>
            <ac:spMk id="75" creationId="{B519F6CE-F7BE-44E7-AE96-67187F4D0914}"/>
          </ac:spMkLst>
        </pc:spChg>
        <pc:spChg chg="add mod">
          <ac:chgData name="Nguyên Quynh" userId="2c6e06ab922918d4" providerId="LiveId" clId="{B7A88D44-A9BF-4CCE-A23A-31C808787A2B}" dt="2021-12-14T17:39:07.619" v="5971" actId="1076"/>
          <ac:spMkLst>
            <pc:docMk/>
            <pc:sldMk cId="0" sldId="258"/>
            <ac:spMk id="76" creationId="{9E50E126-818A-4E2D-A466-03E200F61BD5}"/>
          </ac:spMkLst>
        </pc:spChg>
        <pc:spChg chg="add mod">
          <ac:chgData name="Nguyên Quynh" userId="2c6e06ab922918d4" providerId="LiveId" clId="{B7A88D44-A9BF-4CCE-A23A-31C808787A2B}" dt="2021-12-14T16:23:48.414" v="3722" actId="1076"/>
          <ac:spMkLst>
            <pc:docMk/>
            <pc:sldMk cId="0" sldId="258"/>
            <ac:spMk id="77" creationId="{132D0836-A442-4D9B-AC8E-EA6D82223F53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79" creationId="{82B3FFC8-A2CE-4714-889F-BB06D86BD2D9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80" creationId="{505D034C-1296-495D-81B0-1873CD5B3E1F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81" creationId="{12DC30B5-F506-4CF4-BABA-E01D4CC770D8}"/>
          </ac:spMkLst>
        </pc:spChg>
        <pc:spChg chg="add mod">
          <ac:chgData name="Nguyên Quynh" userId="2c6e06ab922918d4" providerId="LiveId" clId="{B7A88D44-A9BF-4CCE-A23A-31C808787A2B}" dt="2021-12-14T17:41:06.823" v="5993" actId="1582"/>
          <ac:spMkLst>
            <pc:docMk/>
            <pc:sldMk cId="0" sldId="258"/>
            <ac:spMk id="82" creationId="{FC35AA73-F70A-4D93-81F2-12B457B45D46}"/>
          </ac:spMkLst>
        </pc:spChg>
        <pc:spChg chg="del">
          <ac:chgData name="Nguyên Quynh" userId="2c6e06ab922918d4" providerId="LiveId" clId="{B7A88D44-A9BF-4CCE-A23A-31C808787A2B}" dt="2021-12-14T16:10:08.113" v="3324" actId="478"/>
          <ac:spMkLst>
            <pc:docMk/>
            <pc:sldMk cId="0" sldId="258"/>
            <ac:spMk id="347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0:08.113" v="3324" actId="478"/>
          <ac:spMkLst>
            <pc:docMk/>
            <pc:sldMk cId="0" sldId="258"/>
            <ac:spMk id="3480" creationId="{00000000-0000-0000-0000-000000000000}"/>
          </ac:spMkLst>
        </pc:spChg>
        <pc:picChg chg="add mod">
          <ac:chgData name="Nguyên Quynh" userId="2c6e06ab922918d4" providerId="LiveId" clId="{B7A88D44-A9BF-4CCE-A23A-31C808787A2B}" dt="2021-12-14T17:39:17.722" v="5973" actId="571"/>
          <ac:picMkLst>
            <pc:docMk/>
            <pc:sldMk cId="0" sldId="258"/>
            <ac:picMk id="78" creationId="{1B4F563A-F223-4CE8-A837-2EA3BB5D26AE}"/>
          </ac:picMkLst>
        </pc:picChg>
        <pc:picChg chg="add mod">
          <ac:chgData name="Nguyên Quynh" userId="2c6e06ab922918d4" providerId="LiveId" clId="{B7A88D44-A9BF-4CCE-A23A-31C808787A2B}" dt="2021-12-14T16:11:40.133" v="3350" actId="1076"/>
          <ac:picMkLst>
            <pc:docMk/>
            <pc:sldMk cId="0" sldId="258"/>
            <ac:picMk id="3074" creationId="{B7BD9928-50D4-4192-BFC7-4AC76BEA7C8A}"/>
          </ac:picMkLst>
        </pc:picChg>
        <pc:inkChg chg="add del">
          <ac:chgData name="Nguyên Quynh" userId="2c6e06ab922918d4" providerId="LiveId" clId="{B7A88D44-A9BF-4CCE-A23A-31C808787A2B}" dt="2021-12-14T16:17:33.634" v="3452" actId="478"/>
          <ac:inkMkLst>
            <pc:docMk/>
            <pc:sldMk cId="0" sldId="258"/>
            <ac:inkMk id="6" creationId="{065855F1-8008-4ACD-A566-2D4389E54540}"/>
          </ac:inkMkLst>
        </pc:inkChg>
        <pc:inkChg chg="add del">
          <ac:chgData name="Nguyên Quynh" userId="2c6e06ab922918d4" providerId="LiveId" clId="{B7A88D44-A9BF-4CCE-A23A-31C808787A2B}" dt="2021-12-14T16:17:32.855" v="3451" actId="478"/>
          <ac:inkMkLst>
            <pc:docMk/>
            <pc:sldMk cId="0" sldId="258"/>
            <ac:inkMk id="7" creationId="{A76D5A65-9A1C-4A32-B9C1-F09D19AFAEE5}"/>
          </ac:inkMkLst>
        </pc:inkChg>
        <pc:inkChg chg="add del">
          <ac:chgData name="Nguyên Quynh" userId="2c6e06ab922918d4" providerId="LiveId" clId="{B7A88D44-A9BF-4CCE-A23A-31C808787A2B}" dt="2021-12-14T16:17:31.317" v="3450" actId="478"/>
          <ac:inkMkLst>
            <pc:docMk/>
            <pc:sldMk cId="0" sldId="258"/>
            <ac:inkMk id="8" creationId="{235F89D1-F37A-46E2-9FFB-0FAC9782550E}"/>
          </ac:inkMkLst>
        </pc:inkChg>
      </pc:sldChg>
      <pc:sldChg chg="addSp delSp modSp mod ord modTransition modNotes">
        <pc:chgData name="Nguyên Quynh" userId="2c6e06ab922918d4" providerId="LiveId" clId="{B7A88D44-A9BF-4CCE-A23A-31C808787A2B}" dt="2021-12-15T14:27:10.055" v="9182"/>
        <pc:sldMkLst>
          <pc:docMk/>
          <pc:sldMk cId="0" sldId="259"/>
        </pc:sldMkLst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3" creationId="{62D49874-9D27-4D71-BB1A-6B6DE6764B54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5" creationId="{27B41931-79B9-4CD5-A9FF-220192F402EC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7" creationId="{E1D0BC6C-6C0A-45AB-8F82-5E6D48332C3A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9" creationId="{B6872EED-272F-4EA3-A08A-5D505829FAB0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11" creationId="{585B51D8-16EC-4231-BB0B-CF9CF98CD1ED}"/>
          </ac:spMkLst>
        </pc:spChg>
        <pc:spChg chg="add del mod">
          <ac:chgData name="Nguyên Quynh" userId="2c6e06ab922918d4" providerId="LiveId" clId="{B7A88D44-A9BF-4CCE-A23A-31C808787A2B}" dt="2021-12-14T13:25:34.257" v="209" actId="478"/>
          <ac:spMkLst>
            <pc:docMk/>
            <pc:sldMk cId="0" sldId="259"/>
            <ac:spMk id="13" creationId="{84C45701-D4E1-41BF-B8D1-F3858E0CFA1B}"/>
          </ac:spMkLst>
        </pc:spChg>
        <pc:spChg chg="add del mod">
          <ac:chgData name="Nguyên Quynh" userId="2c6e06ab922918d4" providerId="LiveId" clId="{B7A88D44-A9BF-4CCE-A23A-31C808787A2B}" dt="2021-12-14T13:25:42.042" v="211" actId="478"/>
          <ac:spMkLst>
            <pc:docMk/>
            <pc:sldMk cId="0" sldId="259"/>
            <ac:spMk id="15" creationId="{01AC1098-EBF5-4F0C-A9D2-BED5D1FF9173}"/>
          </ac:spMkLst>
        </pc:spChg>
        <pc:spChg chg="add del mod">
          <ac:chgData name="Nguyên Quynh" userId="2c6e06ab922918d4" providerId="LiveId" clId="{B7A88D44-A9BF-4CCE-A23A-31C808787A2B}" dt="2021-12-14T13:25:42.042" v="211" actId="478"/>
          <ac:spMkLst>
            <pc:docMk/>
            <pc:sldMk cId="0" sldId="259"/>
            <ac:spMk id="17" creationId="{150D7288-D56F-4DAC-B079-EA5B56DA7DC8}"/>
          </ac:spMkLst>
        </pc:spChg>
        <pc:spChg chg="add del mod">
          <ac:chgData name="Nguyên Quynh" userId="2c6e06ab922918d4" providerId="LiveId" clId="{B7A88D44-A9BF-4CCE-A23A-31C808787A2B}" dt="2021-12-14T13:25:42.042" v="211" actId="478"/>
          <ac:spMkLst>
            <pc:docMk/>
            <pc:sldMk cId="0" sldId="259"/>
            <ac:spMk id="19" creationId="{A71763BB-55F9-4E30-A947-EC674FD4F85A}"/>
          </ac:spMkLst>
        </pc:spChg>
        <pc:spChg chg="add mod ord">
          <ac:chgData name="Nguyên Quynh" userId="2c6e06ab922918d4" providerId="LiveId" clId="{B7A88D44-A9BF-4CCE-A23A-31C808787A2B}" dt="2021-12-14T18:17:13.210" v="9169" actId="1076"/>
          <ac:spMkLst>
            <pc:docMk/>
            <pc:sldMk cId="0" sldId="259"/>
            <ac:spMk id="61" creationId="{EC2D1F2A-3635-4F91-A398-2001289CECDF}"/>
          </ac:spMkLst>
        </pc:spChg>
        <pc:spChg chg="add mod ord">
          <ac:chgData name="Nguyên Quynh" userId="2c6e06ab922918d4" providerId="LiveId" clId="{B7A88D44-A9BF-4CCE-A23A-31C808787A2B}" dt="2021-12-14T18:17:35.778" v="9173" actId="1076"/>
          <ac:spMkLst>
            <pc:docMk/>
            <pc:sldMk cId="0" sldId="259"/>
            <ac:spMk id="62" creationId="{9B3A9A35-C017-44B6-B673-FBEC570F74BE}"/>
          </ac:spMkLst>
        </pc:spChg>
        <pc:spChg chg="add mod ord">
          <ac:chgData name="Nguyên Quynh" userId="2c6e06ab922918d4" providerId="LiveId" clId="{B7A88D44-A9BF-4CCE-A23A-31C808787A2B}" dt="2021-12-14T18:17:30.343" v="9172" actId="167"/>
          <ac:spMkLst>
            <pc:docMk/>
            <pc:sldMk cId="0" sldId="259"/>
            <ac:spMk id="63" creationId="{C56A6246-A43C-4416-BA52-001D4FADB206}"/>
          </ac:spMkLst>
        </pc:spChg>
        <pc:spChg chg="mod">
          <ac:chgData name="Nguyên Quynh" userId="2c6e06ab922918d4" providerId="LiveId" clId="{B7A88D44-A9BF-4CCE-A23A-31C808787A2B}" dt="2021-12-14T18:19:48.046" v="9180" actId="2711"/>
          <ac:spMkLst>
            <pc:docMk/>
            <pc:sldMk cId="0" sldId="259"/>
            <ac:spMk id="3523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2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38.767" v="210" actId="478"/>
          <ac:spMkLst>
            <pc:docMk/>
            <pc:sldMk cId="0" sldId="259"/>
            <ac:spMk id="3525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26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2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38.767" v="210" actId="478"/>
          <ac:spMkLst>
            <pc:docMk/>
            <pc:sldMk cId="0" sldId="259"/>
            <ac:spMk id="3528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29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3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38.767" v="210" actId="478"/>
          <ac:spMkLst>
            <pc:docMk/>
            <pc:sldMk cId="0" sldId="259"/>
            <ac:spMk id="3531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6:48.475" v="224" actId="1076"/>
          <ac:spMkLst>
            <pc:docMk/>
            <pc:sldMk cId="0" sldId="259"/>
            <ac:spMk id="353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3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5:28.830" v="208" actId="478"/>
          <ac:spMkLst>
            <pc:docMk/>
            <pc:sldMk cId="0" sldId="259"/>
            <ac:spMk id="3538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3:26:39.795" v="222" actId="1076"/>
          <ac:grpSpMkLst>
            <pc:docMk/>
            <pc:sldMk cId="0" sldId="259"/>
            <ac:grpSpMk id="3553" creationId="{00000000-0000-0000-0000-000000000000}"/>
          </ac:grpSpMkLst>
        </pc:grpChg>
        <pc:grpChg chg="mod">
          <ac:chgData name="Nguyên Quynh" userId="2c6e06ab922918d4" providerId="LiveId" clId="{B7A88D44-A9BF-4CCE-A23A-31C808787A2B}" dt="2021-12-14T13:26:37.780" v="221" actId="1076"/>
          <ac:grpSpMkLst>
            <pc:docMk/>
            <pc:sldMk cId="0" sldId="259"/>
            <ac:grpSpMk id="3558" creationId="{00000000-0000-0000-0000-000000000000}"/>
          </ac:grpSpMkLst>
        </pc:grpChg>
      </pc:sldChg>
      <pc:sldChg chg="addSp delSp modSp mod ord modTransition">
        <pc:chgData name="Nguyên Quynh" userId="2c6e06ab922918d4" providerId="LiveId" clId="{B7A88D44-A9BF-4CCE-A23A-31C808787A2B}" dt="2021-12-14T17:59:53.506" v="7557"/>
        <pc:sldMkLst>
          <pc:docMk/>
          <pc:sldMk cId="0" sldId="260"/>
        </pc:sldMkLst>
        <pc:spChg chg="add del mod">
          <ac:chgData name="Nguyên Quynh" userId="2c6e06ab922918d4" providerId="LiveId" clId="{B7A88D44-A9BF-4CCE-A23A-31C808787A2B}" dt="2021-12-14T17:57:05.590" v="7502" actId="478"/>
          <ac:spMkLst>
            <pc:docMk/>
            <pc:sldMk cId="0" sldId="260"/>
            <ac:spMk id="3" creationId="{B86FF1F4-C56E-4571-B69F-CD403DACB98E}"/>
          </ac:spMkLst>
        </pc:spChg>
        <pc:spChg chg="add del mod">
          <ac:chgData name="Nguyên Quynh" userId="2c6e06ab922918d4" providerId="LiveId" clId="{B7A88D44-A9BF-4CCE-A23A-31C808787A2B}" dt="2021-12-14T17:57:05.590" v="7502" actId="478"/>
          <ac:spMkLst>
            <pc:docMk/>
            <pc:sldMk cId="0" sldId="260"/>
            <ac:spMk id="5" creationId="{86D5ACC5-19E1-4752-9F00-E3E1517D8604}"/>
          </ac:spMkLst>
        </pc:spChg>
        <pc:spChg chg="add mod ord">
          <ac:chgData name="Nguyên Quynh" userId="2c6e06ab922918d4" providerId="LiveId" clId="{B7A88D44-A9BF-4CCE-A23A-31C808787A2B}" dt="2021-12-14T17:57:13.957" v="7505" actId="167"/>
          <ac:spMkLst>
            <pc:docMk/>
            <pc:sldMk cId="0" sldId="260"/>
            <ac:spMk id="64" creationId="{C5997026-F07D-4BAC-9B22-541C94569071}"/>
          </ac:spMkLst>
        </pc:spChg>
        <pc:spChg chg="add mod">
          <ac:chgData name="Nguyên Quynh" userId="2c6e06ab922918d4" providerId="LiveId" clId="{B7A88D44-A9BF-4CCE-A23A-31C808787A2B}" dt="2021-12-14T17:57:52.626" v="7544" actId="1076"/>
          <ac:spMkLst>
            <pc:docMk/>
            <pc:sldMk cId="0" sldId="260"/>
            <ac:spMk id="65" creationId="{9A87D203-0663-4441-ABC1-8B82B31B2AB4}"/>
          </ac:spMkLst>
        </pc:spChg>
        <pc:spChg chg="del">
          <ac:chgData name="Nguyên Quynh" userId="2c6e06ab922918d4" providerId="LiveId" clId="{B7A88D44-A9BF-4CCE-A23A-31C808787A2B}" dt="2021-12-14T17:57:03.290" v="7501" actId="478"/>
          <ac:spMkLst>
            <pc:docMk/>
            <pc:sldMk cId="0" sldId="260"/>
            <ac:spMk id="356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7:03.290" v="7501" actId="478"/>
          <ac:spMkLst>
            <pc:docMk/>
            <pc:sldMk cId="0" sldId="260"/>
            <ac:spMk id="356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3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7:56:56.585" v="7498" actId="478"/>
          <ac:spMkLst>
            <pc:docMk/>
            <pc:sldMk cId="0" sldId="260"/>
            <ac:spMk id="3625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7:57:01.484" v="7500" actId="1076"/>
          <ac:grpSpMkLst>
            <pc:docMk/>
            <pc:sldMk cId="0" sldId="260"/>
            <ac:grpSpMk id="3570" creationId="{00000000-0000-0000-0000-000000000000}"/>
          </ac:grpSpMkLst>
        </pc:grpChg>
        <pc:grpChg chg="mod">
          <ac:chgData name="Nguyên Quynh" userId="2c6e06ab922918d4" providerId="LiveId" clId="{B7A88D44-A9BF-4CCE-A23A-31C808787A2B}" dt="2021-12-14T17:57:16.500" v="7506" actId="1076"/>
          <ac:grpSpMkLst>
            <pc:docMk/>
            <pc:sldMk cId="0" sldId="260"/>
            <ac:grpSpMk id="3610" creationId="{00000000-0000-0000-0000-000000000000}"/>
          </ac:grpSpMkLst>
        </pc:grpChg>
      </pc:sldChg>
      <pc:sldChg chg="addSp delSp modSp mod ord modTransition modAnim modNotes modNotesTx">
        <pc:chgData name="Nguyên Quynh" userId="2c6e06ab922918d4" providerId="LiveId" clId="{B7A88D44-A9BF-4CCE-A23A-31C808787A2B}" dt="2021-12-14T17:59:38.618" v="7555"/>
        <pc:sldMkLst>
          <pc:docMk/>
          <pc:sldMk cId="0" sldId="261"/>
        </pc:sldMkLst>
        <pc:spChg chg="add del mod">
          <ac:chgData name="Nguyên Quynh" userId="2c6e06ab922918d4" providerId="LiveId" clId="{B7A88D44-A9BF-4CCE-A23A-31C808787A2B}" dt="2021-12-14T16:01:56.517" v="3232" actId="478"/>
          <ac:spMkLst>
            <pc:docMk/>
            <pc:sldMk cId="0" sldId="261"/>
            <ac:spMk id="3" creationId="{5F64E847-D5F2-47CE-9B98-ACC4E74CE6CA}"/>
          </ac:spMkLst>
        </pc:spChg>
        <pc:spChg chg="add del mod">
          <ac:chgData name="Nguyên Quynh" userId="2c6e06ab922918d4" providerId="LiveId" clId="{B7A88D44-A9BF-4CCE-A23A-31C808787A2B}" dt="2021-12-14T16:01:58.950" v="3233" actId="478"/>
          <ac:spMkLst>
            <pc:docMk/>
            <pc:sldMk cId="0" sldId="261"/>
            <ac:spMk id="7" creationId="{CE9FE262-FEC2-47C3-A5A6-914DDFF1338F}"/>
          </ac:spMkLst>
        </pc:spChg>
        <pc:spChg chg="add mod">
          <ac:chgData name="Nguyên Quynh" userId="2c6e06ab922918d4" providerId="LiveId" clId="{B7A88D44-A9BF-4CCE-A23A-31C808787A2B}" dt="2021-12-14T16:02:07.739" v="3235" actId="571"/>
          <ac:spMkLst>
            <pc:docMk/>
            <pc:sldMk cId="0" sldId="261"/>
            <ac:spMk id="16" creationId="{4D0B415E-C645-4E14-AA23-D78A850DDA87}"/>
          </ac:spMkLst>
        </pc:spChg>
        <pc:spChg chg="add mod">
          <ac:chgData name="Nguyên Quynh" userId="2c6e06ab922918d4" providerId="LiveId" clId="{B7A88D44-A9BF-4CCE-A23A-31C808787A2B}" dt="2021-12-14T16:02:07.739" v="3235" actId="571"/>
          <ac:spMkLst>
            <pc:docMk/>
            <pc:sldMk cId="0" sldId="261"/>
            <ac:spMk id="17" creationId="{C8D5A684-8460-4C07-82C2-89157776C909}"/>
          </ac:spMkLst>
        </pc:spChg>
        <pc:spChg chg="add mod">
          <ac:chgData name="Nguyên Quynh" userId="2c6e06ab922918d4" providerId="LiveId" clId="{B7A88D44-A9BF-4CCE-A23A-31C808787A2B}" dt="2021-12-14T16:01:14.047" v="3224" actId="164"/>
          <ac:spMkLst>
            <pc:docMk/>
            <pc:sldMk cId="0" sldId="261"/>
            <ac:spMk id="18" creationId="{6EBD3724-9032-4598-9D92-92EB71526584}"/>
          </ac:spMkLst>
        </pc:spChg>
        <pc:spChg chg="add mod">
          <ac:chgData name="Nguyên Quynh" userId="2c6e06ab922918d4" providerId="LiveId" clId="{B7A88D44-A9BF-4CCE-A23A-31C808787A2B}" dt="2021-12-14T16:01:14.047" v="3224" actId="164"/>
          <ac:spMkLst>
            <pc:docMk/>
            <pc:sldMk cId="0" sldId="261"/>
            <ac:spMk id="19" creationId="{894D91E0-FECA-4E8F-8C1D-C98A665C79E2}"/>
          </ac:spMkLst>
        </pc:spChg>
        <pc:spChg chg="add mod">
          <ac:chgData name="Nguyên Quynh" userId="2c6e06ab922918d4" providerId="LiveId" clId="{B7A88D44-A9BF-4CCE-A23A-31C808787A2B}" dt="2021-12-14T16:02:27.998" v="3239" actId="164"/>
          <ac:spMkLst>
            <pc:docMk/>
            <pc:sldMk cId="0" sldId="261"/>
            <ac:spMk id="20" creationId="{33DA19CF-2F43-42D2-A80C-C8438C122A88}"/>
          </ac:spMkLst>
        </pc:spChg>
        <pc:spChg chg="add mod">
          <ac:chgData name="Nguyên Quynh" userId="2c6e06ab922918d4" providerId="LiveId" clId="{B7A88D44-A9BF-4CCE-A23A-31C808787A2B}" dt="2021-12-14T16:02:27.998" v="3239" actId="164"/>
          <ac:spMkLst>
            <pc:docMk/>
            <pc:sldMk cId="0" sldId="261"/>
            <ac:spMk id="21" creationId="{4AC04FFA-08CA-4095-B190-086530CA100F}"/>
          </ac:spMkLst>
        </pc:spChg>
        <pc:spChg chg="add mod">
          <ac:chgData name="Nguyên Quynh" userId="2c6e06ab922918d4" providerId="LiveId" clId="{B7A88D44-A9BF-4CCE-A23A-31C808787A2B}" dt="2021-12-14T16:02:07.739" v="3235" actId="571"/>
          <ac:spMkLst>
            <pc:docMk/>
            <pc:sldMk cId="0" sldId="261"/>
            <ac:spMk id="26" creationId="{7BB17D46-4F2E-4198-8845-EDF1EC243A16}"/>
          </ac:spMkLst>
        </pc:spChg>
        <pc:spChg chg="add mod">
          <ac:chgData name="Nguyên Quynh" userId="2c6e06ab922918d4" providerId="LiveId" clId="{B7A88D44-A9BF-4CCE-A23A-31C808787A2B}" dt="2021-12-14T16:02:23.004" v="3238" actId="164"/>
          <ac:spMkLst>
            <pc:docMk/>
            <pc:sldMk cId="0" sldId="261"/>
            <ac:spMk id="27" creationId="{91683B36-E62B-4208-8AB9-BE1950B6DD6C}"/>
          </ac:spMkLst>
        </pc:spChg>
        <pc:spChg chg="mod">
          <ac:chgData name="Nguyên Quynh" userId="2c6e06ab922918d4" providerId="LiveId" clId="{B7A88D44-A9BF-4CCE-A23A-31C808787A2B}" dt="2021-12-14T16:02:23.004" v="3238" actId="164"/>
          <ac:spMkLst>
            <pc:docMk/>
            <pc:sldMk cId="0" sldId="261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40:11.264" v="853" actId="255"/>
          <ac:spMkLst>
            <pc:docMk/>
            <pc:sldMk cId="0" sldId="261"/>
            <ac:spMk id="363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34:05.541" v="439" actId="478"/>
          <ac:spMkLst>
            <pc:docMk/>
            <pc:sldMk cId="0" sldId="261"/>
            <ac:spMk id="363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3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58.413" v="262" actId="478"/>
          <ac:spMkLst>
            <pc:docMk/>
            <pc:sldMk cId="0" sldId="261"/>
            <ac:spMk id="3637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6:01:14.047" v="3224" actId="164"/>
          <ac:grpSpMkLst>
            <pc:docMk/>
            <pc:sldMk cId="0" sldId="261"/>
            <ac:grpSpMk id="4" creationId="{86FBB58C-7A10-4E11-A5E5-980AD87AAA14}"/>
          </ac:grpSpMkLst>
        </pc:grpChg>
        <pc:grpChg chg="add mod">
          <ac:chgData name="Nguyên Quynh" userId="2c6e06ab922918d4" providerId="LiveId" clId="{B7A88D44-A9BF-4CCE-A23A-31C808787A2B}" dt="2021-12-14T16:02:07.739" v="3235" actId="571"/>
          <ac:grpSpMkLst>
            <pc:docMk/>
            <pc:sldMk cId="0" sldId="261"/>
            <ac:grpSpMk id="5" creationId="{E1D72F2C-0914-4566-BB94-3DDD60B49BD1}"/>
          </ac:grpSpMkLst>
        </pc:grpChg>
        <pc:grpChg chg="add mod">
          <ac:chgData name="Nguyên Quynh" userId="2c6e06ab922918d4" providerId="LiveId" clId="{B7A88D44-A9BF-4CCE-A23A-31C808787A2B}" dt="2021-12-14T16:02:23.004" v="3238" actId="164"/>
          <ac:grpSpMkLst>
            <pc:docMk/>
            <pc:sldMk cId="0" sldId="261"/>
            <ac:grpSpMk id="8" creationId="{E4A63C0B-F8C6-480C-9AEB-03976B2F02C2}"/>
          </ac:grpSpMkLst>
        </pc:grpChg>
        <pc:grpChg chg="add mod">
          <ac:chgData name="Nguyên Quynh" userId="2c6e06ab922918d4" providerId="LiveId" clId="{B7A88D44-A9BF-4CCE-A23A-31C808787A2B}" dt="2021-12-14T16:02:27.998" v="3239" actId="164"/>
          <ac:grpSpMkLst>
            <pc:docMk/>
            <pc:sldMk cId="0" sldId="261"/>
            <ac:grpSpMk id="9" creationId="{38DA27B9-272F-4B0E-ACE5-87C250FB5CF9}"/>
          </ac:grpSpMkLst>
        </pc:grpChg>
        <pc:picChg chg="add mod">
          <ac:chgData name="Nguyên Quynh" userId="2c6e06ab922918d4" providerId="LiveId" clId="{B7A88D44-A9BF-4CCE-A23A-31C808787A2B}" dt="2021-12-14T16:02:07.739" v="3235" actId="571"/>
          <ac:picMkLst>
            <pc:docMk/>
            <pc:sldMk cId="0" sldId="261"/>
            <ac:picMk id="11" creationId="{71976D31-68D5-4E51-86A9-F4DC16C86DA9}"/>
          </ac:picMkLst>
        </pc:picChg>
        <pc:picChg chg="add mod">
          <ac:chgData name="Nguyên Quynh" userId="2c6e06ab922918d4" providerId="LiveId" clId="{B7A88D44-A9BF-4CCE-A23A-31C808787A2B}" dt="2021-12-14T16:01:14.047" v="3224" actId="164"/>
          <ac:picMkLst>
            <pc:docMk/>
            <pc:sldMk cId="0" sldId="261"/>
            <ac:picMk id="12" creationId="{4A633C07-26D7-40E2-851E-19383FFD223D}"/>
          </ac:picMkLst>
        </pc:picChg>
        <pc:picChg chg="add mod">
          <ac:chgData name="Nguyên Quynh" userId="2c6e06ab922918d4" providerId="LiveId" clId="{B7A88D44-A9BF-4CCE-A23A-31C808787A2B}" dt="2021-12-14T16:02:27.998" v="3239" actId="164"/>
          <ac:picMkLst>
            <pc:docMk/>
            <pc:sldMk cId="0" sldId="261"/>
            <ac:picMk id="13" creationId="{6FC2ABE6-24CE-473A-86D4-12DFE853F358}"/>
          </ac:picMkLst>
        </pc:picChg>
        <pc:picChg chg="add mod">
          <ac:chgData name="Nguyên Quynh" userId="2c6e06ab922918d4" providerId="LiveId" clId="{B7A88D44-A9BF-4CCE-A23A-31C808787A2B}" dt="2021-12-14T16:02:23.004" v="3238" actId="164"/>
          <ac:picMkLst>
            <pc:docMk/>
            <pc:sldMk cId="0" sldId="261"/>
            <ac:picMk id="1026" creationId="{2352E2D4-C001-491B-BCF7-0B405E51AC4A}"/>
          </ac:picMkLst>
        </pc:picChg>
      </pc:sldChg>
      <pc:sldChg chg="addSp delSp modSp mod ord modTransition modNotes">
        <pc:chgData name="Nguyên Quynh" userId="2c6e06ab922918d4" providerId="LiveId" clId="{B7A88D44-A9BF-4CCE-A23A-31C808787A2B}" dt="2021-12-14T17:58:41.740" v="7550"/>
        <pc:sldMkLst>
          <pc:docMk/>
          <pc:sldMk cId="0" sldId="262"/>
        </pc:sldMkLst>
        <pc:spChg chg="add del mod">
          <ac:chgData name="Nguyên Quynh" userId="2c6e06ab922918d4" providerId="LiveId" clId="{B7A88D44-A9BF-4CCE-A23A-31C808787A2B}" dt="2021-12-14T13:27:10.669" v="255" actId="478"/>
          <ac:spMkLst>
            <pc:docMk/>
            <pc:sldMk cId="0" sldId="262"/>
            <ac:spMk id="3" creationId="{F86EE4AD-7777-491C-876E-F8627A3FF6D9}"/>
          </ac:spMkLst>
        </pc:spChg>
        <pc:spChg chg="mod">
          <ac:chgData name="Nguyên Quynh" userId="2c6e06ab922918d4" providerId="LiveId" clId="{B7A88D44-A9BF-4CCE-A23A-31C808787A2B}" dt="2021-12-14T13:27:23.748" v="259" actId="1076"/>
          <ac:spMkLst>
            <pc:docMk/>
            <pc:sldMk cId="0" sldId="262"/>
            <ac:spMk id="3642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14:18.070" v="3382" actId="2711"/>
          <ac:spMkLst>
            <pc:docMk/>
            <pc:sldMk cId="0" sldId="262"/>
            <ac:spMk id="3643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3:27:23.748" v="259" actId="1076"/>
          <ac:spMkLst>
            <pc:docMk/>
            <pc:sldMk cId="0" sldId="262"/>
            <ac:spMk id="3644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09.289" v="254" actId="478"/>
          <ac:spMkLst>
            <pc:docMk/>
            <pc:sldMk cId="0" sldId="262"/>
            <ac:spMk id="364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3:27:17.468" v="257" actId="478"/>
          <ac:spMkLst>
            <pc:docMk/>
            <pc:sldMk cId="0" sldId="262"/>
            <ac:spMk id="3669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3:27:23.748" v="259" actId="1076"/>
          <ac:grpSpMkLst>
            <pc:docMk/>
            <pc:sldMk cId="0" sldId="262"/>
            <ac:grpSpMk id="3646" creationId="{00000000-0000-0000-0000-000000000000}"/>
          </ac:grpSpMkLst>
        </pc:grpChg>
        <pc:grpChg chg="mod">
          <ac:chgData name="Nguyên Quynh" userId="2c6e06ab922918d4" providerId="LiveId" clId="{B7A88D44-A9BF-4CCE-A23A-31C808787A2B}" dt="2021-12-14T13:27:23.748" v="259" actId="1076"/>
          <ac:grpSpMkLst>
            <pc:docMk/>
            <pc:sldMk cId="0" sldId="262"/>
            <ac:grpSpMk id="3652" creationId="{00000000-0000-0000-0000-000000000000}"/>
          </ac:grpSpMkLst>
        </pc:grpChg>
      </pc:sldChg>
      <pc:sldChg chg="addSp delSp modSp mod ord modTransition modAnim modNotes">
        <pc:chgData name="Nguyên Quynh" userId="2c6e06ab922918d4" providerId="LiveId" clId="{B7A88D44-A9BF-4CCE-A23A-31C808787A2B}" dt="2021-12-14T18:18:43.574" v="9176" actId="2711"/>
        <pc:sldMkLst>
          <pc:docMk/>
          <pc:sldMk cId="0" sldId="263"/>
        </pc:sldMkLst>
        <pc:spChg chg="add mod">
          <ac:chgData name="Nguyên Quynh" userId="2c6e06ab922918d4" providerId="LiveId" clId="{B7A88D44-A9BF-4CCE-A23A-31C808787A2B}" dt="2021-12-14T18:18:34.818" v="9175" actId="255"/>
          <ac:spMkLst>
            <pc:docMk/>
            <pc:sldMk cId="0" sldId="263"/>
            <ac:spMk id="33" creationId="{15F93568-B3B4-47BE-ACF0-BD059FE4FD38}"/>
          </ac:spMkLst>
        </pc:spChg>
        <pc:spChg chg="add mod ord">
          <ac:chgData name="Nguyên Quynh" userId="2c6e06ab922918d4" providerId="LiveId" clId="{B7A88D44-A9BF-4CCE-A23A-31C808787A2B}" dt="2021-12-14T14:13:23.631" v="2886" actId="167"/>
          <ac:spMkLst>
            <pc:docMk/>
            <pc:sldMk cId="0" sldId="263"/>
            <ac:spMk id="34" creationId="{66E73C70-EC61-45BF-A653-37107CB84C2F}"/>
          </ac:spMkLst>
        </pc:spChg>
        <pc:spChg chg="add del mod">
          <ac:chgData name="Nguyên Quynh" userId="2c6e06ab922918d4" providerId="LiveId" clId="{B7A88D44-A9BF-4CCE-A23A-31C808787A2B}" dt="2021-12-14T14:14:43.735" v="2935"/>
          <ac:spMkLst>
            <pc:docMk/>
            <pc:sldMk cId="0" sldId="263"/>
            <ac:spMk id="35" creationId="{08BEF5E6-28BE-461F-AFCE-BF2B7B74015E}"/>
          </ac:spMkLst>
        </pc:spChg>
        <pc:spChg chg="mod">
          <ac:chgData name="Nguyên Quynh" userId="2c6e06ab922918d4" providerId="LiveId" clId="{B7A88D44-A9BF-4CCE-A23A-31C808787A2B}" dt="2021-12-14T18:18:43.574" v="9176" actId="2711"/>
          <ac:spMkLst>
            <pc:docMk/>
            <pc:sldMk cId="0" sldId="263"/>
            <ac:spMk id="3674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8:18:34.818" v="9175" actId="255"/>
          <ac:spMkLst>
            <pc:docMk/>
            <pc:sldMk cId="0" sldId="263"/>
            <ac:spMk id="3675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69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70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70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702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10:22.698" v="2828" actId="478"/>
          <ac:spMkLst>
            <pc:docMk/>
            <pc:sldMk cId="0" sldId="263"/>
            <ac:spMk id="3703" creationId="{00000000-0000-0000-0000-000000000000}"/>
          </ac:spMkLst>
        </pc:spChg>
        <pc:picChg chg="add mod">
          <ac:chgData name="Nguyên Quynh" userId="2c6e06ab922918d4" providerId="LiveId" clId="{B7A88D44-A9BF-4CCE-A23A-31C808787A2B}" dt="2021-12-14T14:16:03.881" v="2954" actId="1076"/>
          <ac:picMkLst>
            <pc:docMk/>
            <pc:sldMk cId="0" sldId="263"/>
            <ac:picMk id="37" creationId="{AEFF26C0-C924-4BE8-9ED1-F421DBB3BEC1}"/>
          </ac:picMkLst>
        </pc:picChg>
        <pc:picChg chg="add mod">
          <ac:chgData name="Nguyên Quynh" userId="2c6e06ab922918d4" providerId="LiveId" clId="{B7A88D44-A9BF-4CCE-A23A-31C808787A2B}" dt="2021-12-14T14:15:54.116" v="2950" actId="1076"/>
          <ac:picMkLst>
            <pc:docMk/>
            <pc:sldMk cId="0" sldId="263"/>
            <ac:picMk id="2050" creationId="{5269A187-84AE-4C76-A300-F02DBE04E681}"/>
          </ac:picMkLst>
        </pc:picChg>
      </pc:sldChg>
      <pc:sldChg chg="addSp delSp modSp mod ord modTransition delAnim modAnim modNotes modNotesTx">
        <pc:chgData name="Nguyên Quynh" userId="2c6e06ab922918d4" providerId="LiveId" clId="{B7A88D44-A9BF-4CCE-A23A-31C808787A2B}" dt="2021-12-15T14:57:14.025" v="10296" actId="14100"/>
        <pc:sldMkLst>
          <pc:docMk/>
          <pc:sldMk cId="0" sldId="264"/>
        </pc:sldMkLst>
        <pc:spChg chg="add mod">
          <ac:chgData name="Nguyên Quynh" userId="2c6e06ab922918d4" providerId="LiveId" clId="{B7A88D44-A9BF-4CCE-A23A-31C808787A2B}" dt="2021-12-14T15:30:44.680" v="2959" actId="1076"/>
          <ac:spMkLst>
            <pc:docMk/>
            <pc:sldMk cId="0" sldId="264"/>
            <ac:spMk id="2" creationId="{CAF20A87-9BBD-4F4F-B29E-F9A2ECB6B96F}"/>
          </ac:spMkLst>
        </pc:spChg>
        <pc:spChg chg="add mod">
          <ac:chgData name="Nguyên Quynh" userId="2c6e06ab922918d4" providerId="LiveId" clId="{B7A88D44-A9BF-4CCE-A23A-31C808787A2B}" dt="2021-12-15T14:57:08.118" v="10294" actId="255"/>
          <ac:spMkLst>
            <pc:docMk/>
            <pc:sldMk cId="0" sldId="264"/>
            <ac:spMk id="3" creationId="{537CA0E1-935D-4D88-B6DC-0904AEC8CA7D}"/>
          </ac:spMkLst>
        </pc:spChg>
        <pc:cxnChg chg="add del">
          <ac:chgData name="Nguyên Quynh" userId="2c6e06ab922918d4" providerId="LiveId" clId="{B7A88D44-A9BF-4CCE-A23A-31C808787A2B}" dt="2021-12-14T16:06:13.050" v="3286" actId="478"/>
          <ac:cxnSpMkLst>
            <pc:docMk/>
            <pc:sldMk cId="0" sldId="264"/>
            <ac:cxnSpMk id="5" creationId="{F733C388-A49B-4897-B89E-AF66C43C1E25}"/>
          </ac:cxnSpMkLst>
        </pc:cxnChg>
        <pc:cxnChg chg="add del mod">
          <ac:chgData name="Nguyên Quynh" userId="2c6e06ab922918d4" providerId="LiveId" clId="{B7A88D44-A9BF-4CCE-A23A-31C808787A2B}" dt="2021-12-15T14:30:09.397" v="9189" actId="478"/>
          <ac:cxnSpMkLst>
            <pc:docMk/>
            <pc:sldMk cId="0" sldId="264"/>
            <ac:cxnSpMk id="7" creationId="{F95E53BC-7264-4D60-93A3-778689CEB82F}"/>
          </ac:cxnSpMkLst>
        </pc:cxnChg>
        <pc:cxnChg chg="add mod">
          <ac:chgData name="Nguyên Quynh" userId="2c6e06ab922918d4" providerId="LiveId" clId="{B7A88D44-A9BF-4CCE-A23A-31C808787A2B}" dt="2021-12-15T14:57:14.025" v="10296" actId="14100"/>
          <ac:cxnSpMkLst>
            <pc:docMk/>
            <pc:sldMk cId="0" sldId="264"/>
            <ac:cxnSpMk id="8" creationId="{137A42C7-C071-4E0F-B501-CFB1C308FA76}"/>
          </ac:cxnSpMkLst>
        </pc:cxnChg>
        <pc:cxnChg chg="add del mod">
          <ac:chgData name="Nguyên Quynh" userId="2c6e06ab922918d4" providerId="LiveId" clId="{B7A88D44-A9BF-4CCE-A23A-31C808787A2B}" dt="2021-12-14T16:07:16.060" v="3320" actId="478"/>
          <ac:cxnSpMkLst>
            <pc:docMk/>
            <pc:sldMk cId="0" sldId="264"/>
            <ac:cxnSpMk id="10" creationId="{1776D25F-D03E-4E27-8239-777417FA5B68}"/>
          </ac:cxnSpMkLst>
        </pc:cxnChg>
      </pc:sldChg>
      <pc:sldChg chg="addSp modSp mod ord modTransition modNotes">
        <pc:chgData name="Nguyên Quynh" userId="2c6e06ab922918d4" providerId="LiveId" clId="{B7A88D44-A9BF-4CCE-A23A-31C808787A2B}" dt="2021-12-14T17:59:27.787" v="7554"/>
        <pc:sldMkLst>
          <pc:docMk/>
          <pc:sldMk cId="0" sldId="265"/>
        </pc:sldMkLst>
        <pc:spChg chg="add mod">
          <ac:chgData name="Nguyên Quynh" userId="2c6e06ab922918d4" providerId="LiveId" clId="{B7A88D44-A9BF-4CCE-A23A-31C808787A2B}" dt="2021-12-14T16:00:30.649" v="3223" actId="1076"/>
          <ac:spMkLst>
            <pc:docMk/>
            <pc:sldMk cId="0" sldId="265"/>
            <ac:spMk id="2" creationId="{D8EFCBD8-926D-4600-BD7C-FE48D68FD630}"/>
          </ac:spMkLst>
        </pc:spChg>
      </pc:sldChg>
      <pc:sldChg chg="modTransition">
        <pc:chgData name="Nguyên Quynh" userId="2c6e06ab922918d4" providerId="LiveId" clId="{B7A88D44-A9BF-4CCE-A23A-31C808787A2B}" dt="2021-12-14T17:59:53.506" v="7557"/>
        <pc:sldMkLst>
          <pc:docMk/>
          <pc:sldMk cId="0" sldId="266"/>
        </pc:sldMkLst>
      </pc:sldChg>
      <pc:sldChg chg="addSp modSp mod ord modTransition modNotes">
        <pc:chgData name="Nguyên Quynh" userId="2c6e06ab922918d4" providerId="LiveId" clId="{B7A88D44-A9BF-4CCE-A23A-31C808787A2B}" dt="2021-12-14T18:19:07.938" v="9177" actId="1076"/>
        <pc:sldMkLst>
          <pc:docMk/>
          <pc:sldMk cId="0" sldId="267"/>
        </pc:sldMkLst>
        <pc:spChg chg="add mod">
          <ac:chgData name="Nguyên Quynh" userId="2c6e06ab922918d4" providerId="LiveId" clId="{B7A88D44-A9BF-4CCE-A23A-31C808787A2B}" dt="2021-12-14T18:19:07.938" v="9177" actId="1076"/>
          <ac:spMkLst>
            <pc:docMk/>
            <pc:sldMk cId="0" sldId="267"/>
            <ac:spMk id="2" creationId="{0DD01FD0-148E-4716-82EE-4822849704AD}"/>
          </ac:spMkLst>
        </pc:spChg>
      </pc:sldChg>
      <pc:sldChg chg="addSp delSp modSp mod ord modTransition modNotes">
        <pc:chgData name="Nguyên Quynh" userId="2c6e06ab922918d4" providerId="LiveId" clId="{B7A88D44-A9BF-4CCE-A23A-31C808787A2B}" dt="2021-12-14T17:58:26.240" v="7549"/>
        <pc:sldMkLst>
          <pc:docMk/>
          <pc:sldMk cId="0" sldId="268"/>
        </pc:sldMkLst>
        <pc:spChg chg="add del mod">
          <ac:chgData name="Nguyên Quynh" userId="2c6e06ab922918d4" providerId="LiveId" clId="{B7A88D44-A9BF-4CCE-A23A-31C808787A2B}" dt="2021-12-14T14:00:25.482" v="1959" actId="478"/>
          <ac:spMkLst>
            <pc:docMk/>
            <pc:sldMk cId="0" sldId="268"/>
            <ac:spMk id="3" creationId="{9CCBB82D-E065-4D50-A9EE-76E2F446E052}"/>
          </ac:spMkLst>
        </pc:spChg>
        <pc:spChg chg="mod">
          <ac:chgData name="Nguyên Quynh" userId="2c6e06ab922918d4" providerId="LiveId" clId="{B7A88D44-A9BF-4CCE-A23A-31C808787A2B}" dt="2021-12-14T14:01:01.603" v="2010" actId="1076"/>
          <ac:spMkLst>
            <pc:docMk/>
            <pc:sldMk cId="0" sldId="268"/>
            <ac:spMk id="3724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14:09.395" v="3381" actId="2711"/>
          <ac:spMkLst>
            <pc:docMk/>
            <pc:sldMk cId="0" sldId="268"/>
            <ac:spMk id="3725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4:00:43.500" v="1962" actId="113"/>
          <ac:spMkLst>
            <pc:docMk/>
            <pc:sldMk cId="0" sldId="268"/>
            <ac:spMk id="372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22.061" v="1958" actId="478"/>
          <ac:spMkLst>
            <pc:docMk/>
            <pc:sldMk cId="0" sldId="268"/>
            <ac:spMk id="372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1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1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2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21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4:00:16.956" v="1957" actId="478"/>
          <ac:spMkLst>
            <pc:docMk/>
            <pc:sldMk cId="0" sldId="268"/>
            <ac:spMk id="3822" creationId="{00000000-0000-0000-0000-000000000000}"/>
          </ac:spMkLst>
        </pc:spChg>
      </pc:sldChg>
      <pc:sldChg chg="del">
        <pc:chgData name="Nguyên Quynh" userId="2c6e06ab922918d4" providerId="LiveId" clId="{B7A88D44-A9BF-4CCE-A23A-31C808787A2B}" dt="2021-12-14T16:30:33.520" v="3885" actId="47"/>
        <pc:sldMkLst>
          <pc:docMk/>
          <pc:sldMk cId="0" sldId="269"/>
        </pc:sldMkLst>
      </pc:sldChg>
      <pc:sldChg chg="del">
        <pc:chgData name="Nguyên Quynh" userId="2c6e06ab922918d4" providerId="LiveId" clId="{B7A88D44-A9BF-4CCE-A23A-31C808787A2B}" dt="2021-12-14T16:30:31.131" v="3884" actId="47"/>
        <pc:sldMkLst>
          <pc:docMk/>
          <pc:sldMk cId="0" sldId="27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3"/>
        </pc:sldMkLst>
      </pc:sldChg>
      <pc:sldChg chg="addSp delSp modSp mod ord modTransition">
        <pc:chgData name="Nguyên Quynh" userId="2c6e06ab922918d4" providerId="LiveId" clId="{B7A88D44-A9BF-4CCE-A23A-31C808787A2B}" dt="2021-12-14T17:58:50.323" v="7551"/>
        <pc:sldMkLst>
          <pc:docMk/>
          <pc:sldMk cId="0" sldId="274"/>
        </pc:sldMkLst>
        <pc:spChg chg="add del mod">
          <ac:chgData name="Nguyên Quynh" userId="2c6e06ab922918d4" providerId="LiveId" clId="{B7A88D44-A9BF-4CCE-A23A-31C808787A2B}" dt="2021-12-14T16:13:36.009" v="3353" actId="478"/>
          <ac:spMkLst>
            <pc:docMk/>
            <pc:sldMk cId="0" sldId="274"/>
            <ac:spMk id="3" creationId="{2662A421-D711-4868-8760-3EA3E0032DB9}"/>
          </ac:spMkLst>
        </pc:spChg>
        <pc:spChg chg="mod">
          <ac:chgData name="Nguyên Quynh" userId="2c6e06ab922918d4" providerId="LiveId" clId="{B7A88D44-A9BF-4CCE-A23A-31C808787A2B}" dt="2021-12-14T16:15:59.761" v="3440" actId="207"/>
          <ac:spMkLst>
            <pc:docMk/>
            <pc:sldMk cId="0" sldId="274"/>
            <ac:spMk id="4084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13:54.879" v="3378" actId="2711"/>
          <ac:spMkLst>
            <pc:docMk/>
            <pc:sldMk cId="0" sldId="274"/>
            <ac:spMk id="4085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13:28.989" v="3351" actId="20577"/>
          <ac:spMkLst>
            <pc:docMk/>
            <pc:sldMk cId="0" sldId="274"/>
            <ac:spMk id="4086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2.498" v="3352" actId="478"/>
          <ac:spMkLst>
            <pc:docMk/>
            <pc:sldMk cId="0" sldId="274"/>
            <ac:spMk id="408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07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08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09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10" creationId="{00000000-0000-0000-0000-000000000000}"/>
          </ac:spMkLst>
        </pc:spChg>
        <pc:spChg chg="del">
          <ac:chgData name="Nguyên Quynh" userId="2c6e06ab922918d4" providerId="LiveId" clId="{B7A88D44-A9BF-4CCE-A23A-31C808787A2B}" dt="2021-12-14T16:13:39.246" v="3354" actId="478"/>
          <ac:spMkLst>
            <pc:docMk/>
            <pc:sldMk cId="0" sldId="274"/>
            <ac:spMk id="4111" creationId="{00000000-0000-0000-0000-000000000000}"/>
          </ac:spMkLst>
        </pc:spChg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5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6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7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8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79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3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4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5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6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7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8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89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3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4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5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6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7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8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299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3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4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5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6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7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8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09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0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1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2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3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4"/>
        </pc:sldMkLst>
      </pc:sldChg>
      <pc:sldChg chg="del">
        <pc:chgData name="Nguyên Quynh" userId="2c6e06ab922918d4" providerId="LiveId" clId="{B7A88D44-A9BF-4CCE-A23A-31C808787A2B}" dt="2021-12-14T16:30:26.547" v="3883" actId="47"/>
        <pc:sldMkLst>
          <pc:docMk/>
          <pc:sldMk cId="0" sldId="315"/>
        </pc:sldMkLst>
      </pc:sldChg>
      <pc:sldChg chg="addSp delSp modSp add mod modTransition modAnim">
        <pc:chgData name="Nguyên Quynh" userId="2c6e06ab922918d4" providerId="LiveId" clId="{B7A88D44-A9BF-4CCE-A23A-31C808787A2B}" dt="2021-12-15T14:33:24.751" v="9199"/>
        <pc:sldMkLst>
          <pc:docMk/>
          <pc:sldMk cId="2478906244" sldId="316"/>
        </pc:sldMkLst>
        <pc:spChg chg="del mod">
          <ac:chgData name="Nguyên Quynh" userId="2c6e06ab922918d4" providerId="LiveId" clId="{B7A88D44-A9BF-4CCE-A23A-31C808787A2B}" dt="2021-12-14T16:03:09.182" v="3240" actId="478"/>
          <ac:spMkLst>
            <pc:docMk/>
            <pc:sldMk cId="2478906244" sldId="316"/>
            <ac:spMk id="3" creationId="{5F64E847-D5F2-47CE-9B98-ACC4E74CE6CA}"/>
          </ac:spMkLst>
        </pc:spChg>
        <pc:spChg chg="add del mod">
          <ac:chgData name="Nguyên Quynh" userId="2c6e06ab922918d4" providerId="LiveId" clId="{B7A88D44-A9BF-4CCE-A23A-31C808787A2B}" dt="2021-12-14T16:03:11.722" v="3241" actId="478"/>
          <ac:spMkLst>
            <pc:docMk/>
            <pc:sldMk cId="2478906244" sldId="316"/>
            <ac:spMk id="4" creationId="{601D2FC3-0D5C-4A4E-97E5-187BC4522A2A}"/>
          </ac:spMkLst>
        </pc:spChg>
        <pc:spChg chg="mod">
          <ac:chgData name="Nguyên Quynh" userId="2c6e06ab922918d4" providerId="LiveId" clId="{B7A88D44-A9BF-4CCE-A23A-31C808787A2B}" dt="2021-12-14T16:03:42.001" v="3266" actId="164"/>
          <ac:spMkLst>
            <pc:docMk/>
            <pc:sldMk cId="2478906244" sldId="316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4T16:03:42.001" v="3266" actId="164"/>
          <ac:spMkLst>
            <pc:docMk/>
            <pc:sldMk cId="2478906244" sldId="316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4T16:03:47.863" v="3267" actId="164"/>
          <ac:spMkLst>
            <pc:docMk/>
            <pc:sldMk cId="2478906244" sldId="316"/>
            <ac:spMk id="18" creationId="{6EBD3724-9032-4598-9D92-92EB71526584}"/>
          </ac:spMkLst>
        </pc:spChg>
        <pc:spChg chg="mod">
          <ac:chgData name="Nguyên Quynh" userId="2c6e06ab922918d4" providerId="LiveId" clId="{B7A88D44-A9BF-4CCE-A23A-31C808787A2B}" dt="2021-12-14T16:03:47.863" v="3267" actId="164"/>
          <ac:spMkLst>
            <pc:docMk/>
            <pc:sldMk cId="2478906244" sldId="316"/>
            <ac:spMk id="19" creationId="{894D91E0-FECA-4E8F-8C1D-C98A665C79E2}"/>
          </ac:spMkLst>
        </pc:spChg>
        <pc:spChg chg="mod">
          <ac:chgData name="Nguyên Quynh" userId="2c6e06ab922918d4" providerId="LiveId" clId="{B7A88D44-A9BF-4CCE-A23A-31C808787A2B}" dt="2021-12-14T16:03:54.501" v="3268" actId="164"/>
          <ac:spMkLst>
            <pc:docMk/>
            <pc:sldMk cId="2478906244" sldId="316"/>
            <ac:spMk id="20" creationId="{33DA19CF-2F43-42D2-A80C-C8438C122A88}"/>
          </ac:spMkLst>
        </pc:spChg>
        <pc:spChg chg="mod">
          <ac:chgData name="Nguyên Quynh" userId="2c6e06ab922918d4" providerId="LiveId" clId="{B7A88D44-A9BF-4CCE-A23A-31C808787A2B}" dt="2021-12-14T16:03:54.501" v="3268" actId="164"/>
          <ac:spMkLst>
            <pc:docMk/>
            <pc:sldMk cId="2478906244" sldId="316"/>
            <ac:spMk id="21" creationId="{4AC04FFA-08CA-4095-B190-086530CA100F}"/>
          </ac:spMkLst>
        </pc:spChg>
        <pc:spChg chg="add mod">
          <ac:chgData name="Nguyên Quynh" userId="2c6e06ab922918d4" providerId="LiveId" clId="{B7A88D44-A9BF-4CCE-A23A-31C808787A2B}" dt="2021-12-14T16:03:35.152" v="3265" actId="164"/>
          <ac:spMkLst>
            <pc:docMk/>
            <pc:sldMk cId="2478906244" sldId="316"/>
            <ac:spMk id="22" creationId="{AF551022-DADF-4460-8BE2-6A28DA9E8173}"/>
          </ac:spMkLst>
        </pc:spChg>
        <pc:spChg chg="mod">
          <ac:chgData name="Nguyên Quynh" userId="2c6e06ab922918d4" providerId="LiveId" clId="{B7A88D44-A9BF-4CCE-A23A-31C808787A2B}" dt="2021-12-14T16:03:35.152" v="3265" actId="164"/>
          <ac:spMkLst>
            <pc:docMk/>
            <pc:sldMk cId="2478906244" sldId="316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54:31.028" v="4667" actId="20577"/>
          <ac:spMkLst>
            <pc:docMk/>
            <pc:sldMk cId="2478906244" sldId="316"/>
            <ac:spMk id="3631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6:03:35.152" v="3265" actId="164"/>
          <ac:grpSpMkLst>
            <pc:docMk/>
            <pc:sldMk cId="2478906244" sldId="316"/>
            <ac:grpSpMk id="5" creationId="{88B8469A-3F3B-49BD-ABA5-15461FCF1731}"/>
          </ac:grpSpMkLst>
        </pc:grpChg>
        <pc:grpChg chg="add mod">
          <ac:chgData name="Nguyên Quynh" userId="2c6e06ab922918d4" providerId="LiveId" clId="{B7A88D44-A9BF-4CCE-A23A-31C808787A2B}" dt="2021-12-14T16:03:42.001" v="3266" actId="164"/>
          <ac:grpSpMkLst>
            <pc:docMk/>
            <pc:sldMk cId="2478906244" sldId="316"/>
            <ac:grpSpMk id="6" creationId="{961B861E-5E15-44BF-905A-47F7A25B9934}"/>
          </ac:grpSpMkLst>
        </pc:grpChg>
        <pc:grpChg chg="add mod">
          <ac:chgData name="Nguyên Quynh" userId="2c6e06ab922918d4" providerId="LiveId" clId="{B7A88D44-A9BF-4CCE-A23A-31C808787A2B}" dt="2021-12-14T16:03:47.863" v="3267" actId="164"/>
          <ac:grpSpMkLst>
            <pc:docMk/>
            <pc:sldMk cId="2478906244" sldId="316"/>
            <ac:grpSpMk id="7" creationId="{3B82D190-99E8-4A9C-87B8-9DD82E18B431}"/>
          </ac:grpSpMkLst>
        </pc:grpChg>
        <pc:grpChg chg="add mod">
          <ac:chgData name="Nguyên Quynh" userId="2c6e06ab922918d4" providerId="LiveId" clId="{B7A88D44-A9BF-4CCE-A23A-31C808787A2B}" dt="2021-12-14T16:03:54.501" v="3268" actId="164"/>
          <ac:grpSpMkLst>
            <pc:docMk/>
            <pc:sldMk cId="2478906244" sldId="316"/>
            <ac:grpSpMk id="8" creationId="{D1950D76-A37B-466F-B2FC-91CDB653A451}"/>
          </ac:grpSpMkLst>
        </pc:grpChg>
        <pc:picChg chg="mod">
          <ac:chgData name="Nguyên Quynh" userId="2c6e06ab922918d4" providerId="LiveId" clId="{B7A88D44-A9BF-4CCE-A23A-31C808787A2B}" dt="2021-12-14T16:03:42.001" v="3266" actId="164"/>
          <ac:picMkLst>
            <pc:docMk/>
            <pc:sldMk cId="2478906244" sldId="316"/>
            <ac:picMk id="11" creationId="{71976D31-68D5-4E51-86A9-F4DC16C86DA9}"/>
          </ac:picMkLst>
        </pc:picChg>
        <pc:picChg chg="mod">
          <ac:chgData name="Nguyên Quynh" userId="2c6e06ab922918d4" providerId="LiveId" clId="{B7A88D44-A9BF-4CCE-A23A-31C808787A2B}" dt="2021-12-14T16:03:47.863" v="3267" actId="164"/>
          <ac:picMkLst>
            <pc:docMk/>
            <pc:sldMk cId="2478906244" sldId="316"/>
            <ac:picMk id="12" creationId="{4A633C07-26D7-40E2-851E-19383FFD223D}"/>
          </ac:picMkLst>
        </pc:picChg>
        <pc:picChg chg="mod">
          <ac:chgData name="Nguyên Quynh" userId="2c6e06ab922918d4" providerId="LiveId" clId="{B7A88D44-A9BF-4CCE-A23A-31C808787A2B}" dt="2021-12-14T16:03:54.501" v="3268" actId="164"/>
          <ac:picMkLst>
            <pc:docMk/>
            <pc:sldMk cId="2478906244" sldId="316"/>
            <ac:picMk id="13" creationId="{6FC2ABE6-24CE-473A-86D4-12DFE853F358}"/>
          </ac:picMkLst>
        </pc:picChg>
        <pc:picChg chg="mod">
          <ac:chgData name="Nguyên Quynh" userId="2c6e06ab922918d4" providerId="LiveId" clId="{B7A88D44-A9BF-4CCE-A23A-31C808787A2B}" dt="2021-12-14T16:03:35.152" v="3265" actId="164"/>
          <ac:picMkLst>
            <pc:docMk/>
            <pc:sldMk cId="2478906244" sldId="316"/>
            <ac:picMk id="1026" creationId="{2352E2D4-C001-491B-BCF7-0B405E51AC4A}"/>
          </ac:picMkLst>
        </pc:picChg>
      </pc:sldChg>
      <pc:sldChg chg="addSp delSp modSp add mod modTransition modAnim modNotesTx">
        <pc:chgData name="Nguyên Quynh" userId="2c6e06ab922918d4" providerId="LiveId" clId="{B7A88D44-A9BF-4CCE-A23A-31C808787A2B}" dt="2021-12-15T14:53:29.943" v="9860"/>
        <pc:sldMkLst>
          <pc:docMk/>
          <pc:sldMk cId="2859102730" sldId="317"/>
        </pc:sldMkLst>
        <pc:spChg chg="del mod">
          <ac:chgData name="Nguyên Quynh" userId="2c6e06ab922918d4" providerId="LiveId" clId="{B7A88D44-A9BF-4CCE-A23A-31C808787A2B}" dt="2021-12-14T16:04:19.655" v="3270" actId="478"/>
          <ac:spMkLst>
            <pc:docMk/>
            <pc:sldMk cId="2859102730" sldId="317"/>
            <ac:spMk id="3" creationId="{5F64E847-D5F2-47CE-9B98-ACC4E74CE6CA}"/>
          </ac:spMkLst>
        </pc:spChg>
        <pc:spChg chg="add mod">
          <ac:chgData name="Nguyên Quynh" userId="2c6e06ab922918d4" providerId="LiveId" clId="{B7A88D44-A9BF-4CCE-A23A-31C808787A2B}" dt="2021-12-15T14:48:33.387" v="9762" actId="207"/>
          <ac:spMkLst>
            <pc:docMk/>
            <pc:sldMk cId="2859102730" sldId="317"/>
            <ac:spMk id="3" creationId="{FE819F39-8172-4198-A73F-245E9EF7AE6D}"/>
          </ac:spMkLst>
        </pc:spChg>
        <pc:spChg chg="add mod">
          <ac:chgData name="Nguyên Quynh" userId="2c6e06ab922918d4" providerId="LiveId" clId="{B7A88D44-A9BF-4CCE-A23A-31C808787A2B}" dt="2021-12-15T14:36:32.296" v="9295" actId="1076"/>
          <ac:spMkLst>
            <pc:docMk/>
            <pc:sldMk cId="2859102730" sldId="317"/>
            <ac:spMk id="15" creationId="{14F0A42F-F8B7-47D0-A2FC-776470CD2E2E}"/>
          </ac:spMkLst>
        </pc:spChg>
        <pc:spChg chg="mod">
          <ac:chgData name="Nguyên Quynh" userId="2c6e06ab922918d4" providerId="LiveId" clId="{B7A88D44-A9BF-4CCE-A23A-31C808787A2B}" dt="2021-12-15T14:36:22.123" v="9293" actId="14100"/>
          <ac:spMkLst>
            <pc:docMk/>
            <pc:sldMk cId="2859102730" sldId="317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5T14:36:39.169" v="9296" actId="1076"/>
          <ac:spMkLst>
            <pc:docMk/>
            <pc:sldMk cId="2859102730" sldId="317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5T14:47:29.652" v="9708" actId="1076"/>
          <ac:spMkLst>
            <pc:docMk/>
            <pc:sldMk cId="2859102730" sldId="317"/>
            <ac:spMk id="18" creationId="{6EBD3724-9032-4598-9D92-92EB71526584}"/>
          </ac:spMkLst>
        </pc:spChg>
        <pc:spChg chg="mod">
          <ac:chgData name="Nguyên Quynh" userId="2c6e06ab922918d4" providerId="LiveId" clId="{B7A88D44-A9BF-4CCE-A23A-31C808787A2B}" dt="2021-12-15T14:47:33.383" v="9709" actId="1076"/>
          <ac:spMkLst>
            <pc:docMk/>
            <pc:sldMk cId="2859102730" sldId="317"/>
            <ac:spMk id="19" creationId="{894D91E0-FECA-4E8F-8C1D-C98A665C79E2}"/>
          </ac:spMkLst>
        </pc:spChg>
        <pc:spChg chg="mod">
          <ac:chgData name="Nguyên Quynh" userId="2c6e06ab922918d4" providerId="LiveId" clId="{B7A88D44-A9BF-4CCE-A23A-31C808787A2B}" dt="2021-12-15T14:36:53.112" v="9299" actId="14100"/>
          <ac:spMkLst>
            <pc:docMk/>
            <pc:sldMk cId="2859102730" sldId="317"/>
            <ac:spMk id="20" creationId="{33DA19CF-2F43-42D2-A80C-C8438C122A88}"/>
          </ac:spMkLst>
        </pc:spChg>
        <pc:spChg chg="mod">
          <ac:chgData name="Nguyên Quynh" userId="2c6e06ab922918d4" providerId="LiveId" clId="{B7A88D44-A9BF-4CCE-A23A-31C808787A2B}" dt="2021-12-15T14:41:18.218" v="9457" actId="20577"/>
          <ac:spMkLst>
            <pc:docMk/>
            <pc:sldMk cId="2859102730" sldId="317"/>
            <ac:spMk id="21" creationId="{4AC04FFA-08CA-4095-B190-086530CA100F}"/>
          </ac:spMkLst>
        </pc:spChg>
        <pc:spChg chg="add mod">
          <ac:chgData name="Nguyên Quynh" userId="2c6e06ab922918d4" providerId="LiveId" clId="{B7A88D44-A9BF-4CCE-A23A-31C808787A2B}" dt="2021-12-15T14:48:33.387" v="9762" actId="207"/>
          <ac:spMkLst>
            <pc:docMk/>
            <pc:sldMk cId="2859102730" sldId="317"/>
            <ac:spMk id="22" creationId="{D962E2D3-D227-4C84-80C6-C6677117C5E1}"/>
          </ac:spMkLst>
        </pc:spChg>
        <pc:spChg chg="add mod">
          <ac:chgData name="Nguyên Quynh" userId="2c6e06ab922918d4" providerId="LiveId" clId="{B7A88D44-A9BF-4CCE-A23A-31C808787A2B}" dt="2021-12-15T14:48:33.387" v="9762" actId="207"/>
          <ac:spMkLst>
            <pc:docMk/>
            <pc:sldMk cId="2859102730" sldId="317"/>
            <ac:spMk id="23" creationId="{44C6DC30-C101-4ED9-92A6-CFBDB6F24F23}"/>
          </ac:spMkLst>
        </pc:spChg>
        <pc:spChg chg="add mod">
          <ac:chgData name="Nguyên Quynh" userId="2c6e06ab922918d4" providerId="LiveId" clId="{B7A88D44-A9BF-4CCE-A23A-31C808787A2B}" dt="2021-12-15T14:48:33.387" v="9762" actId="207"/>
          <ac:spMkLst>
            <pc:docMk/>
            <pc:sldMk cId="2859102730" sldId="317"/>
            <ac:spMk id="24" creationId="{9CE1E0F7-B881-4E66-AB32-627465FD6527}"/>
          </ac:spMkLst>
        </pc:spChg>
        <pc:spChg chg="mod">
          <ac:chgData name="Nguyên Quynh" userId="2c6e06ab922918d4" providerId="LiveId" clId="{B7A88D44-A9BF-4CCE-A23A-31C808787A2B}" dt="2021-12-15T14:36:27.705" v="9294" actId="14100"/>
          <ac:spMkLst>
            <pc:docMk/>
            <pc:sldMk cId="2859102730" sldId="317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54:35.247" v="4668" actId="20577"/>
          <ac:spMkLst>
            <pc:docMk/>
            <pc:sldMk cId="2859102730" sldId="317"/>
            <ac:spMk id="3631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6:04:34.318" v="3273" actId="164"/>
          <ac:grpSpMkLst>
            <pc:docMk/>
            <pc:sldMk cId="2859102730" sldId="317"/>
            <ac:grpSpMk id="2" creationId="{249DF3CE-1234-49E0-B39A-2BE082432E5F}"/>
          </ac:grpSpMkLst>
        </pc:grpChg>
        <pc:grpChg chg="add mod">
          <ac:chgData name="Nguyên Quynh" userId="2c6e06ab922918d4" providerId="LiveId" clId="{B7A88D44-A9BF-4CCE-A23A-31C808787A2B}" dt="2021-12-14T16:04:39.392" v="3274" actId="164"/>
          <ac:grpSpMkLst>
            <pc:docMk/>
            <pc:sldMk cId="2859102730" sldId="317"/>
            <ac:grpSpMk id="4" creationId="{46F3B9EC-D57C-4D44-8FDA-415EA8DE87DE}"/>
          </ac:grpSpMkLst>
        </pc:grpChg>
        <pc:grpChg chg="add mod">
          <ac:chgData name="Nguyên Quynh" userId="2c6e06ab922918d4" providerId="LiveId" clId="{B7A88D44-A9BF-4CCE-A23A-31C808787A2B}" dt="2021-12-15T14:47:25.767" v="9707" actId="1076"/>
          <ac:grpSpMkLst>
            <pc:docMk/>
            <pc:sldMk cId="2859102730" sldId="317"/>
            <ac:grpSpMk id="5" creationId="{487D29FF-085E-48DF-8740-94285530F7D8}"/>
          </ac:grpSpMkLst>
        </pc:grpChg>
        <pc:grpChg chg="add mod">
          <ac:chgData name="Nguyên Quynh" userId="2c6e06ab922918d4" providerId="LiveId" clId="{B7A88D44-A9BF-4CCE-A23A-31C808787A2B}" dt="2021-12-14T16:04:50.087" v="3276" actId="164"/>
          <ac:grpSpMkLst>
            <pc:docMk/>
            <pc:sldMk cId="2859102730" sldId="317"/>
            <ac:grpSpMk id="6" creationId="{E96EC431-A6E7-4E03-97EB-121B123A6CB8}"/>
          </ac:grpSpMkLst>
        </pc:grpChg>
        <pc:picChg chg="add mod">
          <ac:chgData name="Nguyên Quynh" userId="2c6e06ab922918d4" providerId="LiveId" clId="{B7A88D44-A9BF-4CCE-A23A-31C808787A2B}" dt="2021-12-15T14:49:37.159" v="9765" actId="207"/>
          <ac:picMkLst>
            <pc:docMk/>
            <pc:sldMk cId="2859102730" sldId="317"/>
            <ac:picMk id="8" creationId="{0FCB9D2E-2FB2-46B5-82BE-96E1453E1D72}"/>
          </ac:picMkLst>
        </pc:picChg>
        <pc:picChg chg="add mod">
          <ac:chgData name="Nguyên Quynh" userId="2c6e06ab922918d4" providerId="LiveId" clId="{B7A88D44-A9BF-4CCE-A23A-31C808787A2B}" dt="2021-12-15T14:51:03.882" v="9850" actId="1076"/>
          <ac:picMkLst>
            <pc:docMk/>
            <pc:sldMk cId="2859102730" sldId="317"/>
            <ac:picMk id="10" creationId="{D308A7DE-2667-4F68-89A0-293FE61789C7}"/>
          </ac:picMkLst>
        </pc:picChg>
        <pc:picChg chg="mod">
          <ac:chgData name="Nguyên Quynh" userId="2c6e06ab922918d4" providerId="LiveId" clId="{B7A88D44-A9BF-4CCE-A23A-31C808787A2B}" dt="2021-12-14T16:04:39.392" v="3274" actId="164"/>
          <ac:picMkLst>
            <pc:docMk/>
            <pc:sldMk cId="2859102730" sldId="317"/>
            <ac:picMk id="11" creationId="{71976D31-68D5-4E51-86A9-F4DC16C86DA9}"/>
          </ac:picMkLst>
        </pc:picChg>
        <pc:picChg chg="mod">
          <ac:chgData name="Nguyên Quynh" userId="2c6e06ab922918d4" providerId="LiveId" clId="{B7A88D44-A9BF-4CCE-A23A-31C808787A2B}" dt="2021-12-15T14:47:25.767" v="9707" actId="1076"/>
          <ac:picMkLst>
            <pc:docMk/>
            <pc:sldMk cId="2859102730" sldId="317"/>
            <ac:picMk id="12" creationId="{4A633C07-26D7-40E2-851E-19383FFD223D}"/>
          </ac:picMkLst>
        </pc:picChg>
        <pc:picChg chg="mod">
          <ac:chgData name="Nguyên Quynh" userId="2c6e06ab922918d4" providerId="LiveId" clId="{B7A88D44-A9BF-4CCE-A23A-31C808787A2B}" dt="2021-12-14T16:04:50.087" v="3276" actId="164"/>
          <ac:picMkLst>
            <pc:docMk/>
            <pc:sldMk cId="2859102730" sldId="317"/>
            <ac:picMk id="13" creationId="{6FC2ABE6-24CE-473A-86D4-12DFE853F358}"/>
          </ac:picMkLst>
        </pc:picChg>
        <pc:picChg chg="add mod">
          <ac:chgData name="Nguyên Quynh" userId="2c6e06ab922918d4" providerId="LiveId" clId="{B7A88D44-A9BF-4CCE-A23A-31C808787A2B}" dt="2021-12-15T14:49:42.760" v="9766" actId="571"/>
          <ac:picMkLst>
            <pc:docMk/>
            <pc:sldMk cId="2859102730" sldId="317"/>
            <ac:picMk id="25" creationId="{4D971A38-1B6C-4AD6-9A0E-64E0113B6B20}"/>
          </ac:picMkLst>
        </pc:picChg>
        <pc:picChg chg="add mod">
          <ac:chgData name="Nguyên Quynh" userId="2c6e06ab922918d4" providerId="LiveId" clId="{B7A88D44-A9BF-4CCE-A23A-31C808787A2B}" dt="2021-12-15T14:49:46.201" v="9767" actId="571"/>
          <ac:picMkLst>
            <pc:docMk/>
            <pc:sldMk cId="2859102730" sldId="317"/>
            <ac:picMk id="26" creationId="{E0B65F24-B4C8-4F18-960F-F05101ADB288}"/>
          </ac:picMkLst>
        </pc:picChg>
        <pc:picChg chg="mod">
          <ac:chgData name="Nguyên Quynh" userId="2c6e06ab922918d4" providerId="LiveId" clId="{B7A88D44-A9BF-4CCE-A23A-31C808787A2B}" dt="2021-12-14T16:04:34.318" v="3273" actId="164"/>
          <ac:picMkLst>
            <pc:docMk/>
            <pc:sldMk cId="2859102730" sldId="317"/>
            <ac:picMk id="1026" creationId="{2352E2D4-C001-491B-BCF7-0B405E51AC4A}"/>
          </ac:picMkLst>
        </pc:picChg>
      </pc:sldChg>
      <pc:sldChg chg="addSp delSp modSp add del mod">
        <pc:chgData name="Nguyên Quynh" userId="2c6e06ab922918d4" providerId="LiveId" clId="{B7A88D44-A9BF-4CCE-A23A-31C808787A2B}" dt="2021-12-14T13:53:51.203" v="1027" actId="47"/>
        <pc:sldMkLst>
          <pc:docMk/>
          <pc:sldMk cId="3097177007" sldId="317"/>
        </pc:sldMkLst>
        <pc:spChg chg="mod">
          <ac:chgData name="Nguyên Quynh" userId="2c6e06ab922918d4" providerId="LiveId" clId="{B7A88D44-A9BF-4CCE-A23A-31C808787A2B}" dt="2021-12-14T13:45:34.293" v="977" actId="20577"/>
          <ac:spMkLst>
            <pc:docMk/>
            <pc:sldMk cId="3097177007" sldId="317"/>
            <ac:spMk id="3" creationId="{5F64E847-D5F2-47CE-9B98-ACC4E74CE6CA}"/>
          </ac:spMkLst>
        </pc:spChg>
        <pc:spChg chg="mod">
          <ac:chgData name="Nguyên Quynh" userId="2c6e06ab922918d4" providerId="LiveId" clId="{B7A88D44-A9BF-4CCE-A23A-31C808787A2B}" dt="2021-12-14T13:45:24.347" v="938" actId="1076"/>
          <ac:spMkLst>
            <pc:docMk/>
            <pc:sldMk cId="3097177007" sldId="317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4T13:45:44.945" v="1023" actId="20577"/>
          <ac:spMkLst>
            <pc:docMk/>
            <pc:sldMk cId="3097177007" sldId="317"/>
            <ac:spMk id="17" creationId="{C8D5A684-8460-4C07-82C2-89157776C909}"/>
          </ac:spMkLst>
        </pc:spChg>
        <pc:spChg chg="del">
          <ac:chgData name="Nguyên Quynh" userId="2c6e06ab922918d4" providerId="LiveId" clId="{B7A88D44-A9BF-4CCE-A23A-31C808787A2B}" dt="2021-12-14T13:42:28.149" v="858" actId="478"/>
          <ac:spMkLst>
            <pc:docMk/>
            <pc:sldMk cId="3097177007" sldId="317"/>
            <ac:spMk id="18" creationId="{6EBD3724-9032-4598-9D92-92EB71526584}"/>
          </ac:spMkLst>
        </pc:spChg>
        <pc:spChg chg="del">
          <ac:chgData name="Nguyên Quynh" userId="2c6e06ab922918d4" providerId="LiveId" clId="{B7A88D44-A9BF-4CCE-A23A-31C808787A2B}" dt="2021-12-14T13:42:28.149" v="858" actId="478"/>
          <ac:spMkLst>
            <pc:docMk/>
            <pc:sldMk cId="3097177007" sldId="317"/>
            <ac:spMk id="19" creationId="{894D91E0-FECA-4E8F-8C1D-C98A665C79E2}"/>
          </ac:spMkLst>
        </pc:spChg>
        <pc:spChg chg="del">
          <ac:chgData name="Nguyên Quynh" userId="2c6e06ab922918d4" providerId="LiveId" clId="{B7A88D44-A9BF-4CCE-A23A-31C808787A2B}" dt="2021-12-14T13:42:28.149" v="858" actId="478"/>
          <ac:spMkLst>
            <pc:docMk/>
            <pc:sldMk cId="3097177007" sldId="317"/>
            <ac:spMk id="20" creationId="{33DA19CF-2F43-42D2-A80C-C8438C122A88}"/>
          </ac:spMkLst>
        </pc:spChg>
        <pc:spChg chg="del">
          <ac:chgData name="Nguyên Quynh" userId="2c6e06ab922918d4" providerId="LiveId" clId="{B7A88D44-A9BF-4CCE-A23A-31C808787A2B}" dt="2021-12-14T13:42:28.149" v="858" actId="478"/>
          <ac:spMkLst>
            <pc:docMk/>
            <pc:sldMk cId="3097177007" sldId="317"/>
            <ac:spMk id="21" creationId="{4AC04FFA-08CA-4095-B190-086530CA100F}"/>
          </ac:spMkLst>
        </pc:spChg>
        <pc:spChg chg="add mod">
          <ac:chgData name="Nguyên Quynh" userId="2c6e06ab922918d4" providerId="LiveId" clId="{B7A88D44-A9BF-4CCE-A23A-31C808787A2B}" dt="2021-12-14T13:45:17.890" v="937" actId="255"/>
          <ac:spMkLst>
            <pc:docMk/>
            <pc:sldMk cId="3097177007" sldId="317"/>
            <ac:spMk id="22" creationId="{EA2A33E9-D27E-4019-B57F-A4ACD2DB8684}"/>
          </ac:spMkLst>
        </pc:spChg>
        <pc:spChg chg="mod">
          <ac:chgData name="Nguyên Quynh" userId="2c6e06ab922918d4" providerId="LiveId" clId="{B7A88D44-A9BF-4CCE-A23A-31C808787A2B}" dt="2021-12-14T13:45:24.347" v="938" actId="1076"/>
          <ac:spMkLst>
            <pc:docMk/>
            <pc:sldMk cId="3097177007" sldId="317"/>
            <ac:spMk id="3630" creationId="{00000000-0000-0000-0000-000000000000}"/>
          </ac:spMkLst>
        </pc:spChg>
        <pc:spChg chg="del mod">
          <ac:chgData name="Nguyên Quynh" userId="2c6e06ab922918d4" providerId="LiveId" clId="{B7A88D44-A9BF-4CCE-A23A-31C808787A2B}" dt="2021-12-14T13:43:15.540" v="868" actId="478"/>
          <ac:spMkLst>
            <pc:docMk/>
            <pc:sldMk cId="3097177007" sldId="317"/>
            <ac:spMk id="3631" creationId="{00000000-0000-0000-0000-000000000000}"/>
          </ac:spMkLst>
        </pc:spChg>
        <pc:picChg chg="mod">
          <ac:chgData name="Nguyên Quynh" userId="2c6e06ab922918d4" providerId="LiveId" clId="{B7A88D44-A9BF-4CCE-A23A-31C808787A2B}" dt="2021-12-14T13:45:24.347" v="938" actId="1076"/>
          <ac:picMkLst>
            <pc:docMk/>
            <pc:sldMk cId="3097177007" sldId="317"/>
            <ac:picMk id="11" creationId="{71976D31-68D5-4E51-86A9-F4DC16C86DA9}"/>
          </ac:picMkLst>
        </pc:picChg>
        <pc:picChg chg="del">
          <ac:chgData name="Nguyên Quynh" userId="2c6e06ab922918d4" providerId="LiveId" clId="{B7A88D44-A9BF-4CCE-A23A-31C808787A2B}" dt="2021-12-14T13:42:28.149" v="858" actId="478"/>
          <ac:picMkLst>
            <pc:docMk/>
            <pc:sldMk cId="3097177007" sldId="317"/>
            <ac:picMk id="12" creationId="{4A633C07-26D7-40E2-851E-19383FFD223D}"/>
          </ac:picMkLst>
        </pc:picChg>
        <pc:picChg chg="del">
          <ac:chgData name="Nguyên Quynh" userId="2c6e06ab922918d4" providerId="LiveId" clId="{B7A88D44-A9BF-4CCE-A23A-31C808787A2B}" dt="2021-12-14T13:42:28.149" v="858" actId="478"/>
          <ac:picMkLst>
            <pc:docMk/>
            <pc:sldMk cId="3097177007" sldId="317"/>
            <ac:picMk id="13" creationId="{6FC2ABE6-24CE-473A-86D4-12DFE853F358}"/>
          </ac:picMkLst>
        </pc:picChg>
        <pc:picChg chg="mod">
          <ac:chgData name="Nguyên Quynh" userId="2c6e06ab922918d4" providerId="LiveId" clId="{B7A88D44-A9BF-4CCE-A23A-31C808787A2B}" dt="2021-12-14T13:45:24.347" v="938" actId="1076"/>
          <ac:picMkLst>
            <pc:docMk/>
            <pc:sldMk cId="3097177007" sldId="317"/>
            <ac:picMk id="1026" creationId="{2352E2D4-C001-491B-BCF7-0B405E51AC4A}"/>
          </ac:picMkLst>
        </pc:picChg>
      </pc:sldChg>
      <pc:sldChg chg="addSp delSp modSp add mod modTransition modAnim modNotesTx">
        <pc:chgData name="Nguyên Quynh" userId="2c6e06ab922918d4" providerId="LiveId" clId="{B7A88D44-A9BF-4CCE-A23A-31C808787A2B}" dt="2021-12-15T14:46:58.738" v="9706" actId="20577"/>
        <pc:sldMkLst>
          <pc:docMk/>
          <pc:sldMk cId="1756717253" sldId="318"/>
        </pc:sldMkLst>
        <pc:spChg chg="del mod">
          <ac:chgData name="Nguyên Quynh" userId="2c6e06ab922918d4" providerId="LiveId" clId="{B7A88D44-A9BF-4CCE-A23A-31C808787A2B}" dt="2021-12-14T16:05:01.479" v="3278" actId="478"/>
          <ac:spMkLst>
            <pc:docMk/>
            <pc:sldMk cId="1756717253" sldId="318"/>
            <ac:spMk id="3" creationId="{5F64E847-D5F2-47CE-9B98-ACC4E74CE6CA}"/>
          </ac:spMkLst>
        </pc:spChg>
        <pc:spChg chg="add mod">
          <ac:chgData name="Nguyên Quynh" userId="2c6e06ab922918d4" providerId="LiveId" clId="{B7A88D44-A9BF-4CCE-A23A-31C808787A2B}" dt="2021-12-14T16:05:17.315" v="3281" actId="164"/>
          <ac:spMkLst>
            <pc:docMk/>
            <pc:sldMk cId="1756717253" sldId="318"/>
            <ac:spMk id="15" creationId="{99906DCA-B67C-4747-9C41-6E6529AD9E2A}"/>
          </ac:spMkLst>
        </pc:spChg>
        <pc:spChg chg="mod">
          <ac:chgData name="Nguyên Quynh" userId="2c6e06ab922918d4" providerId="LiveId" clId="{B7A88D44-A9BF-4CCE-A23A-31C808787A2B}" dt="2021-12-14T17:24:00.702" v="5323" actId="1076"/>
          <ac:spMkLst>
            <pc:docMk/>
            <pc:sldMk cId="1756717253" sldId="318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5T14:45:25.049" v="9531" actId="20577"/>
          <ac:spMkLst>
            <pc:docMk/>
            <pc:sldMk cId="1756717253" sldId="318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5T14:37:12.921" v="9300" actId="1076"/>
          <ac:spMkLst>
            <pc:docMk/>
            <pc:sldMk cId="1756717253" sldId="318"/>
            <ac:spMk id="18" creationId="{6EBD3724-9032-4598-9D92-92EB71526584}"/>
          </ac:spMkLst>
        </pc:spChg>
        <pc:spChg chg="mod">
          <ac:chgData name="Nguyên Quynh" userId="2c6e06ab922918d4" providerId="LiveId" clId="{B7A88D44-A9BF-4CCE-A23A-31C808787A2B}" dt="2021-12-15T14:46:58.738" v="9706" actId="20577"/>
          <ac:spMkLst>
            <pc:docMk/>
            <pc:sldMk cId="1756717253" sldId="318"/>
            <ac:spMk id="19" creationId="{894D91E0-FECA-4E8F-8C1D-C98A665C79E2}"/>
          </ac:spMkLst>
        </pc:spChg>
        <pc:spChg chg="mod">
          <ac:chgData name="Nguyên Quynh" userId="2c6e06ab922918d4" providerId="LiveId" clId="{B7A88D44-A9BF-4CCE-A23A-31C808787A2B}" dt="2021-12-14T16:05:37.111" v="3284" actId="164"/>
          <ac:spMkLst>
            <pc:docMk/>
            <pc:sldMk cId="1756717253" sldId="318"/>
            <ac:spMk id="20" creationId="{33DA19CF-2F43-42D2-A80C-C8438C122A88}"/>
          </ac:spMkLst>
        </pc:spChg>
        <pc:spChg chg="mod">
          <ac:chgData name="Nguyên Quynh" userId="2c6e06ab922918d4" providerId="LiveId" clId="{B7A88D44-A9BF-4CCE-A23A-31C808787A2B}" dt="2021-12-15T14:46:48.915" v="9686" actId="20577"/>
          <ac:spMkLst>
            <pc:docMk/>
            <pc:sldMk cId="1756717253" sldId="318"/>
            <ac:spMk id="21" creationId="{4AC04FFA-08CA-4095-B190-086530CA100F}"/>
          </ac:spMkLst>
        </pc:spChg>
        <pc:spChg chg="mod">
          <ac:chgData name="Nguyên Quynh" userId="2c6e06ab922918d4" providerId="LiveId" clId="{B7A88D44-A9BF-4CCE-A23A-31C808787A2B}" dt="2021-12-14T16:05:17.315" v="3281" actId="164"/>
          <ac:spMkLst>
            <pc:docMk/>
            <pc:sldMk cId="1756717253" sldId="318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54:39.014" v="4669" actId="20577"/>
          <ac:spMkLst>
            <pc:docMk/>
            <pc:sldMk cId="1756717253" sldId="318"/>
            <ac:spMk id="3631" creationId="{00000000-0000-0000-0000-000000000000}"/>
          </ac:spMkLst>
        </pc:spChg>
        <pc:grpChg chg="add mod">
          <ac:chgData name="Nguyên Quynh" userId="2c6e06ab922918d4" providerId="LiveId" clId="{B7A88D44-A9BF-4CCE-A23A-31C808787A2B}" dt="2021-12-14T16:05:17.315" v="3281" actId="164"/>
          <ac:grpSpMkLst>
            <pc:docMk/>
            <pc:sldMk cId="1756717253" sldId="318"/>
            <ac:grpSpMk id="2" creationId="{0EE65584-A05B-489A-B33A-0822CE18B096}"/>
          </ac:grpSpMkLst>
        </pc:grpChg>
        <pc:grpChg chg="add mod">
          <ac:chgData name="Nguyên Quynh" userId="2c6e06ab922918d4" providerId="LiveId" clId="{B7A88D44-A9BF-4CCE-A23A-31C808787A2B}" dt="2021-12-14T17:24:00.702" v="5323" actId="1076"/>
          <ac:grpSpMkLst>
            <pc:docMk/>
            <pc:sldMk cId="1756717253" sldId="318"/>
            <ac:grpSpMk id="4" creationId="{5F802412-1441-41DC-A357-46839C237C25}"/>
          </ac:grpSpMkLst>
        </pc:grpChg>
        <pc:grpChg chg="add mod">
          <ac:chgData name="Nguyên Quynh" userId="2c6e06ab922918d4" providerId="LiveId" clId="{B7A88D44-A9BF-4CCE-A23A-31C808787A2B}" dt="2021-12-14T17:24:00.702" v="5323" actId="1076"/>
          <ac:grpSpMkLst>
            <pc:docMk/>
            <pc:sldMk cId="1756717253" sldId="318"/>
            <ac:grpSpMk id="5" creationId="{52AABBD4-2BD6-4E0F-8898-E9CBDC32BF5E}"/>
          </ac:grpSpMkLst>
        </pc:grpChg>
        <pc:grpChg chg="add mod">
          <ac:chgData name="Nguyên Quynh" userId="2c6e06ab922918d4" providerId="LiveId" clId="{B7A88D44-A9BF-4CCE-A23A-31C808787A2B}" dt="2021-12-14T16:05:37.111" v="3284" actId="164"/>
          <ac:grpSpMkLst>
            <pc:docMk/>
            <pc:sldMk cId="1756717253" sldId="318"/>
            <ac:grpSpMk id="6" creationId="{609336F8-62DE-4CB2-B728-6DB993A96EA6}"/>
          </ac:grpSpMkLst>
        </pc:grpChg>
        <pc:picChg chg="mod">
          <ac:chgData name="Nguyên Quynh" userId="2c6e06ab922918d4" providerId="LiveId" clId="{B7A88D44-A9BF-4CCE-A23A-31C808787A2B}" dt="2021-12-14T17:24:00.702" v="5323" actId="1076"/>
          <ac:picMkLst>
            <pc:docMk/>
            <pc:sldMk cId="1756717253" sldId="318"/>
            <ac:picMk id="11" creationId="{71976D31-68D5-4E51-86A9-F4DC16C86DA9}"/>
          </ac:picMkLst>
        </pc:picChg>
        <pc:picChg chg="mod">
          <ac:chgData name="Nguyên Quynh" userId="2c6e06ab922918d4" providerId="LiveId" clId="{B7A88D44-A9BF-4CCE-A23A-31C808787A2B}" dt="2021-12-14T17:24:00.702" v="5323" actId="1076"/>
          <ac:picMkLst>
            <pc:docMk/>
            <pc:sldMk cId="1756717253" sldId="318"/>
            <ac:picMk id="12" creationId="{4A633C07-26D7-40E2-851E-19383FFD223D}"/>
          </ac:picMkLst>
        </pc:picChg>
        <pc:picChg chg="mod">
          <ac:chgData name="Nguyên Quynh" userId="2c6e06ab922918d4" providerId="LiveId" clId="{B7A88D44-A9BF-4CCE-A23A-31C808787A2B}" dt="2021-12-14T16:05:37.111" v="3284" actId="164"/>
          <ac:picMkLst>
            <pc:docMk/>
            <pc:sldMk cId="1756717253" sldId="318"/>
            <ac:picMk id="13" creationId="{6FC2ABE6-24CE-473A-86D4-12DFE853F358}"/>
          </ac:picMkLst>
        </pc:picChg>
        <pc:picChg chg="mod">
          <ac:chgData name="Nguyên Quynh" userId="2c6e06ab922918d4" providerId="LiveId" clId="{B7A88D44-A9BF-4CCE-A23A-31C808787A2B}" dt="2021-12-14T16:05:17.315" v="3281" actId="164"/>
          <ac:picMkLst>
            <pc:docMk/>
            <pc:sldMk cId="1756717253" sldId="318"/>
            <ac:picMk id="1026" creationId="{2352E2D4-C001-491B-BCF7-0B405E51AC4A}"/>
          </ac:picMkLst>
        </pc:picChg>
      </pc:sldChg>
      <pc:sldChg chg="modSp add del mod">
        <pc:chgData name="Nguyên Quynh" userId="2c6e06ab922918d4" providerId="LiveId" clId="{B7A88D44-A9BF-4CCE-A23A-31C808787A2B}" dt="2021-12-14T13:53:51.203" v="1027" actId="47"/>
        <pc:sldMkLst>
          <pc:docMk/>
          <pc:sldMk cId="3993385928" sldId="318"/>
        </pc:sldMkLst>
        <pc:spChg chg="mod">
          <ac:chgData name="Nguyên Quynh" userId="2c6e06ab922918d4" providerId="LiveId" clId="{B7A88D44-A9BF-4CCE-A23A-31C808787A2B}" dt="2021-12-14T13:45:52.924" v="1026" actId="20577"/>
          <ac:spMkLst>
            <pc:docMk/>
            <pc:sldMk cId="3993385928" sldId="318"/>
            <ac:spMk id="22" creationId="{EA2A33E9-D27E-4019-B57F-A4ACD2DB8684}"/>
          </ac:spMkLst>
        </pc:spChg>
      </pc:sldChg>
      <pc:sldChg chg="addSp delSp modSp add mod modTransition delAnim modAnim modNotesTx">
        <pc:chgData name="Nguyên Quynh" userId="2c6e06ab922918d4" providerId="LiveId" clId="{B7A88D44-A9BF-4CCE-A23A-31C808787A2B}" dt="2021-12-14T17:59:45.706" v="7556"/>
        <pc:sldMkLst>
          <pc:docMk/>
          <pc:sldMk cId="3466180770" sldId="319"/>
        </pc:sldMkLst>
        <pc:spChg chg="del">
          <ac:chgData name="Nguyên Quynh" userId="2c6e06ab922918d4" providerId="LiveId" clId="{B7A88D44-A9BF-4CCE-A23A-31C808787A2B}" dt="2021-12-14T16:24:42.938" v="3729" actId="478"/>
          <ac:spMkLst>
            <pc:docMk/>
            <pc:sldMk cId="3466180770" sldId="319"/>
            <ac:spMk id="10" creationId="{A1A33A85-5C46-4737-AABB-20A89AB1B55D}"/>
          </ac:spMkLst>
        </pc:spChg>
        <pc:spChg chg="del">
          <ac:chgData name="Nguyên Quynh" userId="2c6e06ab922918d4" providerId="LiveId" clId="{B7A88D44-A9BF-4CCE-A23A-31C808787A2B}" dt="2021-12-14T16:24:48.881" v="3734" actId="478"/>
          <ac:spMkLst>
            <pc:docMk/>
            <pc:sldMk cId="3466180770" sldId="319"/>
            <ac:spMk id="11" creationId="{B0824181-C51A-43AE-9866-D471B511B4F5}"/>
          </ac:spMkLst>
        </pc:spChg>
        <pc:spChg chg="del">
          <ac:chgData name="Nguyên Quynh" userId="2c6e06ab922918d4" providerId="LiveId" clId="{B7A88D44-A9BF-4CCE-A23A-31C808787A2B}" dt="2021-12-14T16:24:47.552" v="3733" actId="478"/>
          <ac:spMkLst>
            <pc:docMk/>
            <pc:sldMk cId="3466180770" sldId="319"/>
            <ac:spMk id="13" creationId="{9B4BD68F-D4F9-4CA6-A1A0-9F297D135A8D}"/>
          </ac:spMkLst>
        </pc:spChg>
        <pc:spChg chg="del">
          <ac:chgData name="Nguyên Quynh" userId="2c6e06ab922918d4" providerId="LiveId" clId="{B7A88D44-A9BF-4CCE-A23A-31C808787A2B}" dt="2021-12-14T16:24:44.598" v="3730" actId="478"/>
          <ac:spMkLst>
            <pc:docMk/>
            <pc:sldMk cId="3466180770" sldId="319"/>
            <ac:spMk id="62" creationId="{AD13BE0C-B866-439A-9901-2F588F1492A8}"/>
          </ac:spMkLst>
        </pc:spChg>
        <pc:spChg chg="mod">
          <ac:chgData name="Nguyên Quynh" userId="2c6e06ab922918d4" providerId="LiveId" clId="{B7A88D44-A9BF-4CCE-A23A-31C808787A2B}" dt="2021-12-14T17:56:04.618" v="7488" actId="1076"/>
          <ac:spMkLst>
            <pc:docMk/>
            <pc:sldMk cId="3466180770" sldId="319"/>
            <ac:spMk id="63" creationId="{22A1F929-226A-4FA2-98FA-54E2A1C6CAE4}"/>
          </ac:spMkLst>
        </pc:spChg>
        <pc:spChg chg="del mod">
          <ac:chgData name="Nguyên Quynh" userId="2c6e06ab922918d4" providerId="LiveId" clId="{B7A88D44-A9BF-4CCE-A23A-31C808787A2B}" dt="2021-12-14T16:24:46.842" v="3732" actId="478"/>
          <ac:spMkLst>
            <pc:docMk/>
            <pc:sldMk cId="3466180770" sldId="319"/>
            <ac:spMk id="64" creationId="{61518A57-9E49-4910-AA05-3D56454BFE08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68" creationId="{1507DABC-7AE3-4F3D-9ECB-D754B29BEECC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69" creationId="{2C2B5987-567A-4CE7-A766-59A0A0DBD20F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0" creationId="{663F9698-A4E4-4B04-8076-B05F9C67ADDC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1" creationId="{9E6110E6-9311-46DF-BCE9-C9D6B738E1E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2" creationId="{33D148AE-0A2F-450A-955D-30785DFDDD71}"/>
          </ac:spMkLst>
        </pc:spChg>
        <pc:spChg chg="del">
          <ac:chgData name="Nguyên Quynh" userId="2c6e06ab922918d4" providerId="LiveId" clId="{B7A88D44-A9BF-4CCE-A23A-31C808787A2B}" dt="2021-12-14T16:25:17.214" v="3737" actId="478"/>
          <ac:spMkLst>
            <pc:docMk/>
            <pc:sldMk cId="3466180770" sldId="319"/>
            <ac:spMk id="73" creationId="{91398110-3E26-46B0-9A18-1D17624ABA6B}"/>
          </ac:spMkLst>
        </pc:spChg>
        <pc:spChg chg="del mod">
          <ac:chgData name="Nguyên Quynh" userId="2c6e06ab922918d4" providerId="LiveId" clId="{B7A88D44-A9BF-4CCE-A23A-31C808787A2B}" dt="2021-12-14T17:41:50.022" v="5998" actId="478"/>
          <ac:spMkLst>
            <pc:docMk/>
            <pc:sldMk cId="3466180770" sldId="319"/>
            <ac:spMk id="74" creationId="{C41B449E-ABD3-401B-A7CA-869303DA3480}"/>
          </ac:spMkLst>
        </pc:spChg>
        <pc:spChg chg="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75" creationId="{B519F6CE-F7BE-44E7-AE96-67187F4D0914}"/>
          </ac:spMkLst>
        </pc:spChg>
        <pc:spChg chg="del mod">
          <ac:chgData name="Nguyên Quynh" userId="2c6e06ab922918d4" providerId="LiveId" clId="{B7A88D44-A9BF-4CCE-A23A-31C808787A2B}" dt="2021-12-14T17:46:54.680" v="6249" actId="478"/>
          <ac:spMkLst>
            <pc:docMk/>
            <pc:sldMk cId="3466180770" sldId="319"/>
            <ac:spMk id="76" creationId="{9E50E126-818A-4E2D-A466-03E200F61BD5}"/>
          </ac:spMkLst>
        </pc:spChg>
        <pc:spChg chg="del">
          <ac:chgData name="Nguyên Quynh" userId="2c6e06ab922918d4" providerId="LiveId" clId="{B7A88D44-A9BF-4CCE-A23A-31C808787A2B}" dt="2021-12-14T16:25:17.214" v="3737" actId="478"/>
          <ac:spMkLst>
            <pc:docMk/>
            <pc:sldMk cId="3466180770" sldId="319"/>
            <ac:spMk id="77" creationId="{132D0836-A442-4D9B-AC8E-EA6D82223F53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8" creationId="{F5BCD4E5-08D4-4E15-9EFC-7E5DC442723A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79" creationId="{BC80654D-5BBC-481C-93AF-DF6E43611FA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0" creationId="{4B329B1D-3278-4104-9130-4EACA88DADF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1" creationId="{C70293C2-657F-495F-94BB-B667D843DB9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2" creationId="{757F6ED9-E281-4EEC-AAAD-08DF7ED0C38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3" creationId="{60414D4E-E6BE-4A0A-B346-8A708EA85F97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4" creationId="{5AE6AD5B-7C6D-4917-B897-CF1D28F6B0DD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5" creationId="{CA8A5B6A-B14F-4976-BB1C-E5806970DEF2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6" creationId="{1B40B578-014C-425C-B5B4-829EE277691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7" creationId="{516FFB9A-9501-4DD9-BA2A-35E7E5D3950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8" creationId="{9AD29964-A7C6-4367-9384-40EAFBF009C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89" creationId="{C4698696-28FC-4614-992F-10201BD8F472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0" creationId="{40E2A7B9-3CBB-4A31-9158-4BAAAC2D613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1" creationId="{B760EC2A-7DCA-4A27-835B-7E9BF8155F5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2" creationId="{957F2851-BE2E-47BD-BD14-1732376A5487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3" creationId="{FD948AF6-1C27-41BC-90F6-6816AC7EF85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4" creationId="{08DDC79B-7C29-4CDE-B6F1-D9F5241B284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5" creationId="{CB332626-7B8E-49B6-8A0F-35EE433A2C63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7" creationId="{77F5A380-5316-43F3-A3B8-35665B935823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8" creationId="{8C5644C4-DDD6-4DC8-BDF6-6E0DAE42D415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99" creationId="{BE1E432A-78C1-4249-A521-5AFA5156B512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0" creationId="{5552C9E5-9E3C-4874-AD6D-1897C23CE33D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1" creationId="{F713350A-9390-4E29-89AE-6059C0D609B5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2" creationId="{0488138E-C22B-449E-8E14-9CCDAD18F0E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3" creationId="{9D0A1ADE-1793-46EF-9910-D8346D68A795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4" creationId="{BBD706D0-93F5-462A-B6C5-DB14F970951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5" creationId="{2ED975B1-463A-4387-B0D4-CDC3EE100D6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6" creationId="{65871A1B-5294-4AFC-B3A5-046E7C36B82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7" creationId="{39262E0F-30E1-4A8F-8D07-9D07A1F0A0F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8" creationId="{6765FB7F-70CA-40A6-8F8D-B7693E674FC6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09" creationId="{09F36449-C609-468A-B6EF-30A2987A7984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0" creationId="{05609477-9963-4309-B12F-2FE2516EA96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1" creationId="{0A018AE0-139D-4BE8-B15C-412763F0357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2" creationId="{3159F955-D8D0-417B-BDBB-D7DBB7DAFD86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3" creationId="{ADD93D22-8234-47A2-82D1-15CABE83E92D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4" creationId="{ED255F3F-8A0C-4E08-B9A5-5482D694F961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5" creationId="{76E39217-4F1D-4C5B-95E1-7E671EA5C14A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6" creationId="{B219F758-F6F0-4D6D-9C9B-D156B53DDD27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7" creationId="{D3D7C92E-ED33-4701-B891-1602F7D6EA54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8" creationId="{36E8E7B6-9C40-430D-9877-BC3DA6D32A88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19" creationId="{21A9DEEA-D230-43FF-9F71-431F9CA20E0A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0" creationId="{D7DE0B61-C9A2-4C23-A613-233C9E7B0D1E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1" creationId="{858226A1-45CE-4E15-AD85-07A53DD4F5A5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2" creationId="{BA61E91C-BEB1-4D09-9064-099E10006CD4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3" creationId="{817107EE-3A64-47E5-9AB1-333FB294683A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4" creationId="{8C343943-809F-4BD2-B7FC-EBB2392EB7E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5" creationId="{3AEB5C86-8518-4111-AB16-C37FD0F20BAF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6" creationId="{B7681670-654F-45D7-8C44-EDA88C1468C2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7" creationId="{F4FCC914-E0B3-4451-A74C-E443B91117AF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8" creationId="{6A9C8ED9-896A-4C2E-9B43-A2D87A709E38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29" creationId="{E6EDE3AD-4988-4C9E-98F1-0D92EB5C35BB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0" creationId="{096215A8-1D38-4515-A97B-DFC4E3CAE1B3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1" creationId="{BB13BD0F-52E7-4509-B398-2FD8F7C40B59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2" creationId="{40E56224-1B78-45F7-A3C5-CD32E0AF911D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3" creationId="{D33972E5-74F5-42C4-BDFB-54427385D8DC}"/>
          </ac:spMkLst>
        </pc:spChg>
        <pc:spChg chg="mod">
          <ac:chgData name="Nguyên Quynh" userId="2c6e06ab922918d4" providerId="LiveId" clId="{B7A88D44-A9BF-4CCE-A23A-31C808787A2B}" dt="2021-12-14T16:26:01.387" v="3743"/>
          <ac:spMkLst>
            <pc:docMk/>
            <pc:sldMk cId="3466180770" sldId="319"/>
            <ac:spMk id="134" creationId="{DE1E9741-AEDE-4626-A19C-3BEBA3FD0D2F}"/>
          </ac:spMkLst>
        </pc:spChg>
        <pc:spChg chg="add del mod">
          <ac:chgData name="Nguyên Quynh" userId="2c6e06ab922918d4" providerId="LiveId" clId="{B7A88D44-A9BF-4CCE-A23A-31C808787A2B}" dt="2021-12-14T17:46:58.636" v="6251" actId="478"/>
          <ac:spMkLst>
            <pc:docMk/>
            <pc:sldMk cId="3466180770" sldId="319"/>
            <ac:spMk id="135" creationId="{FC0AE029-B87A-4BA7-9AC3-A718E1B3D9E5}"/>
          </ac:spMkLst>
        </pc:spChg>
        <pc:spChg chg="add del mod">
          <ac:chgData name="Nguyên Quynh" userId="2c6e06ab922918d4" providerId="LiveId" clId="{B7A88D44-A9BF-4CCE-A23A-31C808787A2B}" dt="2021-12-14T17:46:57.162" v="6250" actId="478"/>
          <ac:spMkLst>
            <pc:docMk/>
            <pc:sldMk cId="3466180770" sldId="319"/>
            <ac:spMk id="136" creationId="{75BC83A6-046A-4A24-B5E8-F80242AD9333}"/>
          </ac:spMkLst>
        </pc:spChg>
        <pc:spChg chg="add 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137" creationId="{C8F271FF-12D8-44C0-AFFB-9AD0AA454FB7}"/>
          </ac:spMkLst>
        </pc:spChg>
        <pc:spChg chg="add 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138" creationId="{64693304-F2D4-4D3E-86CA-F54BBFDC942F}"/>
          </ac:spMkLst>
        </pc:spChg>
        <pc:spChg chg="add 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139" creationId="{7FBB3351-806C-403E-8F46-D7ED4F048D84}"/>
          </ac:spMkLst>
        </pc:spChg>
        <pc:spChg chg="add del mod">
          <ac:chgData name="Nguyên Quynh" userId="2c6e06ab922918d4" providerId="LiveId" clId="{B7A88D44-A9BF-4CCE-A23A-31C808787A2B}" dt="2021-12-14T17:46:50.764" v="6248" actId="478"/>
          <ac:spMkLst>
            <pc:docMk/>
            <pc:sldMk cId="3466180770" sldId="319"/>
            <ac:spMk id="140" creationId="{6F7A463C-A822-4B76-888D-133E827DFD63}"/>
          </ac:spMkLst>
        </pc:spChg>
        <pc:spChg chg="add mod">
          <ac:chgData name="Nguyên Quynh" userId="2c6e06ab922918d4" providerId="LiveId" clId="{B7A88D44-A9BF-4CCE-A23A-31C808787A2B}" dt="2021-12-14T17:56:09.798" v="7490" actId="14100"/>
          <ac:spMkLst>
            <pc:docMk/>
            <pc:sldMk cId="3466180770" sldId="319"/>
            <ac:spMk id="141" creationId="{CFFF3F62-4B67-4214-AAB5-A30B2AEEF6DC}"/>
          </ac:spMkLst>
        </pc:spChg>
        <pc:spChg chg="add mod">
          <ac:chgData name="Nguyên Quynh" userId="2c6e06ab922918d4" providerId="LiveId" clId="{B7A88D44-A9BF-4CCE-A23A-31C808787A2B}" dt="2021-12-14T17:56:12.979" v="7491" actId="1076"/>
          <ac:spMkLst>
            <pc:docMk/>
            <pc:sldMk cId="3466180770" sldId="319"/>
            <ac:spMk id="142" creationId="{861D7AFF-EAEA-4F5E-8C31-726326AC1D3D}"/>
          </ac:spMkLst>
        </pc:spChg>
        <pc:spChg chg="add mod">
          <ac:chgData name="Nguyên Quynh" userId="2c6e06ab922918d4" providerId="LiveId" clId="{B7A88D44-A9BF-4CCE-A23A-31C808787A2B}" dt="2021-12-14T17:56:21.867" v="7494" actId="1076"/>
          <ac:spMkLst>
            <pc:docMk/>
            <pc:sldMk cId="3466180770" sldId="319"/>
            <ac:spMk id="143" creationId="{0E39CA54-8219-43C1-8368-584A24048B16}"/>
          </ac:spMkLst>
        </pc:spChg>
        <pc:grpChg chg="add del mod">
          <ac:chgData name="Nguyên Quynh" userId="2c6e06ab922918d4" providerId="LiveId" clId="{B7A88D44-A9BF-4CCE-A23A-31C808787A2B}" dt="2021-12-14T17:49:24.346" v="6676" actId="478"/>
          <ac:grpSpMkLst>
            <pc:docMk/>
            <pc:sldMk cId="3466180770" sldId="319"/>
            <ac:grpSpMk id="67" creationId="{D4BAD644-6FF1-4178-9182-405C55AD5017}"/>
          </ac:grpSpMkLst>
        </pc:grpChg>
        <pc:grpChg chg="add del mod">
          <ac:chgData name="Nguyên Quynh" userId="2c6e06ab922918d4" providerId="LiveId" clId="{B7A88D44-A9BF-4CCE-A23A-31C808787A2B}" dt="2021-12-14T17:49:26.167" v="6677" actId="478"/>
          <ac:grpSpMkLst>
            <pc:docMk/>
            <pc:sldMk cId="3466180770" sldId="319"/>
            <ac:grpSpMk id="96" creationId="{69BDC3AE-0C3B-4A48-8C2C-8147A1814C66}"/>
          </ac:grpSpMkLst>
        </pc:grpChg>
        <pc:grpChg chg="del">
          <ac:chgData name="Nguyên Quynh" userId="2c6e06ab922918d4" providerId="LiveId" clId="{B7A88D44-A9BF-4CCE-A23A-31C808787A2B}" dt="2021-12-14T16:25:34.325" v="3742" actId="478"/>
          <ac:grpSpMkLst>
            <pc:docMk/>
            <pc:sldMk cId="3466180770" sldId="319"/>
            <ac:grpSpMk id="3464" creationId="{00000000-0000-0000-0000-000000000000}"/>
          </ac:grpSpMkLst>
        </pc:grpChg>
        <pc:grpChg chg="del">
          <ac:chgData name="Nguyên Quynh" userId="2c6e06ab922918d4" providerId="LiveId" clId="{B7A88D44-A9BF-4CCE-A23A-31C808787A2B}" dt="2021-12-14T16:25:34.325" v="3742" actId="478"/>
          <ac:grpSpMkLst>
            <pc:docMk/>
            <pc:sldMk cId="3466180770" sldId="319"/>
            <ac:grpSpMk id="3481" creationId="{00000000-0000-0000-0000-000000000000}"/>
          </ac:grpSpMkLst>
        </pc:grpChg>
        <pc:picChg chg="del">
          <ac:chgData name="Nguyên Quynh" userId="2c6e06ab922918d4" providerId="LiveId" clId="{B7A88D44-A9BF-4CCE-A23A-31C808787A2B}" dt="2021-12-14T16:24:40.307" v="3728" actId="478"/>
          <ac:picMkLst>
            <pc:docMk/>
            <pc:sldMk cId="3466180770" sldId="319"/>
            <ac:picMk id="3074" creationId="{B7BD9928-50D4-4192-BFC7-4AC76BEA7C8A}"/>
          </ac:picMkLst>
        </pc:picChg>
      </pc:sldChg>
      <pc:sldChg chg="addSp modSp add del mod ord">
        <pc:chgData name="Nguyên Quynh" userId="2c6e06ab922918d4" providerId="LiveId" clId="{B7A88D44-A9BF-4CCE-A23A-31C808787A2B}" dt="2021-12-14T17:57:27.909" v="7507" actId="47"/>
        <pc:sldMkLst>
          <pc:docMk/>
          <pc:sldMk cId="1611212731" sldId="320"/>
        </pc:sldMkLst>
        <pc:spChg chg="mod">
          <ac:chgData name="Nguyên Quynh" userId="2c6e06ab922918d4" providerId="LiveId" clId="{B7A88D44-A9BF-4CCE-A23A-31C808787A2B}" dt="2021-12-14T16:27:22.241" v="3880" actId="20577"/>
          <ac:spMkLst>
            <pc:docMk/>
            <pc:sldMk cId="1611212731" sldId="320"/>
            <ac:spMk id="3" creationId="{537CA0E1-935D-4D88-B6DC-0904AEC8CA7D}"/>
          </ac:spMkLst>
        </pc:spChg>
        <pc:cxnChg chg="mod">
          <ac:chgData name="Nguyên Quynh" userId="2c6e06ab922918d4" providerId="LiveId" clId="{B7A88D44-A9BF-4CCE-A23A-31C808787A2B}" dt="2021-12-14T16:27:14.826" v="3875" actId="14100"/>
          <ac:cxnSpMkLst>
            <pc:docMk/>
            <pc:sldMk cId="1611212731" sldId="320"/>
            <ac:cxnSpMk id="7" creationId="{F95E53BC-7264-4D60-93A3-778689CEB82F}"/>
          </ac:cxnSpMkLst>
        </pc:cxnChg>
        <pc:cxnChg chg="mod">
          <ac:chgData name="Nguyên Quynh" userId="2c6e06ab922918d4" providerId="LiveId" clId="{B7A88D44-A9BF-4CCE-A23A-31C808787A2B}" dt="2021-12-14T16:27:19.718" v="3876" actId="14100"/>
          <ac:cxnSpMkLst>
            <pc:docMk/>
            <pc:sldMk cId="1611212731" sldId="320"/>
            <ac:cxnSpMk id="8" creationId="{137A42C7-C071-4E0F-B501-CFB1C308FA76}"/>
          </ac:cxnSpMkLst>
        </pc:cxnChg>
        <pc:cxnChg chg="add mod">
          <ac:chgData name="Nguyên Quynh" userId="2c6e06ab922918d4" providerId="LiveId" clId="{B7A88D44-A9BF-4CCE-A23A-31C808787A2B}" dt="2021-12-14T16:27:28.646" v="3882" actId="14100"/>
          <ac:cxnSpMkLst>
            <pc:docMk/>
            <pc:sldMk cId="1611212731" sldId="320"/>
            <ac:cxnSpMk id="9" creationId="{F8114FC9-4530-4C40-816C-3ACC6812B54D}"/>
          </ac:cxnSpMkLst>
        </pc:cxnChg>
      </pc:sldChg>
      <pc:sldChg chg="add del">
        <pc:chgData name="Nguyên Quynh" userId="2c6e06ab922918d4" providerId="LiveId" clId="{B7A88D44-A9BF-4CCE-A23A-31C808787A2B}" dt="2021-12-14T16:26:27.606" v="3748" actId="2890"/>
        <pc:sldMkLst>
          <pc:docMk/>
          <pc:sldMk cId="2578266729" sldId="320"/>
        </pc:sldMkLst>
      </pc:sldChg>
      <pc:sldChg chg="addSp delSp modSp add mod ord modTransition delAnim modAnim">
        <pc:chgData name="Nguyên Quynh" userId="2c6e06ab922918d4" providerId="LiveId" clId="{B7A88D44-A9BF-4CCE-A23A-31C808787A2B}" dt="2021-12-14T17:59:38.618" v="7555"/>
        <pc:sldMkLst>
          <pc:docMk/>
          <pc:sldMk cId="2304415179" sldId="321"/>
        </pc:sldMkLst>
        <pc:spChg chg="del mod">
          <ac:chgData name="Nguyên Quynh" userId="2c6e06ab922918d4" providerId="LiveId" clId="{B7A88D44-A9BF-4CCE-A23A-31C808787A2B}" dt="2021-12-14T16:43:45.089" v="4408" actId="478"/>
          <ac:spMkLst>
            <pc:docMk/>
            <pc:sldMk cId="2304415179" sldId="321"/>
            <ac:spMk id="10" creationId="{A1A33A85-5C46-4737-AABB-20A89AB1B55D}"/>
          </ac:spMkLst>
        </pc:spChg>
        <pc:spChg chg="del">
          <ac:chgData name="Nguyên Quynh" userId="2c6e06ab922918d4" providerId="LiveId" clId="{B7A88D44-A9BF-4CCE-A23A-31C808787A2B}" dt="2021-12-14T16:43:27.265" v="4403" actId="478"/>
          <ac:spMkLst>
            <pc:docMk/>
            <pc:sldMk cId="2304415179" sldId="321"/>
            <ac:spMk id="11" creationId="{B0824181-C51A-43AE-9866-D471B511B4F5}"/>
          </ac:spMkLst>
        </pc:spChg>
        <pc:spChg chg="del">
          <ac:chgData name="Nguyên Quynh" userId="2c6e06ab922918d4" providerId="LiveId" clId="{B7A88D44-A9BF-4CCE-A23A-31C808787A2B}" dt="2021-12-14T16:43:46.977" v="4409" actId="478"/>
          <ac:spMkLst>
            <pc:docMk/>
            <pc:sldMk cId="2304415179" sldId="321"/>
            <ac:spMk id="13" creationId="{9B4BD68F-D4F9-4CA6-A1A0-9F297D135A8D}"/>
          </ac:spMkLst>
        </pc:spChg>
        <pc:spChg chg="mod">
          <ac:chgData name="Nguyên Quynh" userId="2c6e06ab922918d4" providerId="LiveId" clId="{B7A88D44-A9BF-4CCE-A23A-31C808787A2B}" dt="2021-12-14T17:31:41.836" v="5658" actId="1076"/>
          <ac:spMkLst>
            <pc:docMk/>
            <pc:sldMk cId="2304415179" sldId="321"/>
            <ac:spMk id="62" creationId="{AD13BE0C-B866-439A-9901-2F588F1492A8}"/>
          </ac:spMkLst>
        </pc:spChg>
        <pc:spChg chg="mod">
          <ac:chgData name="Nguyên Quynh" userId="2c6e06ab922918d4" providerId="LiveId" clId="{B7A88D44-A9BF-4CCE-A23A-31C808787A2B}" dt="2021-12-14T17:31:41.836" v="5658" actId="1076"/>
          <ac:spMkLst>
            <pc:docMk/>
            <pc:sldMk cId="2304415179" sldId="321"/>
            <ac:spMk id="63" creationId="{22A1F929-226A-4FA2-98FA-54E2A1C6CAE4}"/>
          </ac:spMkLst>
        </pc:spChg>
        <pc:spChg chg="mod">
          <ac:chgData name="Nguyên Quynh" userId="2c6e06ab922918d4" providerId="LiveId" clId="{B7A88D44-A9BF-4CCE-A23A-31C808787A2B}" dt="2021-12-14T17:31:41.836" v="5658" actId="1076"/>
          <ac:spMkLst>
            <pc:docMk/>
            <pc:sldMk cId="2304415179" sldId="321"/>
            <ac:spMk id="64" creationId="{61518A57-9E49-4910-AA05-3D56454BFE0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68" creationId="{514CD5DC-10F7-4B5C-B163-439D392D350F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0" creationId="{E12763E5-61D6-452A-AB28-C52B917BA2B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1" creationId="{C03BFF27-30D9-4603-8AB8-1D2FB4DCC06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2" creationId="{A404EDA8-ABB7-4171-B633-BCFEDD590923}"/>
          </ac:spMkLst>
        </pc:spChg>
        <pc:spChg chg="del mod">
          <ac:chgData name="Nguyên Quynh" userId="2c6e06ab922918d4" providerId="LiveId" clId="{B7A88D44-A9BF-4CCE-A23A-31C808787A2B}" dt="2021-12-14T17:31:18.126" v="5651" actId="478"/>
          <ac:spMkLst>
            <pc:docMk/>
            <pc:sldMk cId="2304415179" sldId="321"/>
            <ac:spMk id="73" creationId="{91398110-3E26-46B0-9A18-1D17624ABA6B}"/>
          </ac:spMkLst>
        </pc:spChg>
        <pc:spChg chg="del">
          <ac:chgData name="Nguyên Quynh" userId="2c6e06ab922918d4" providerId="LiveId" clId="{B7A88D44-A9BF-4CCE-A23A-31C808787A2B}" dt="2021-12-14T16:40:19.285" v="4275" actId="478"/>
          <ac:spMkLst>
            <pc:docMk/>
            <pc:sldMk cId="2304415179" sldId="321"/>
            <ac:spMk id="74" creationId="{C41B449E-ABD3-401B-A7CA-869303DA3480}"/>
          </ac:spMkLst>
        </pc:spChg>
        <pc:spChg chg="del mod">
          <ac:chgData name="Nguyên Quynh" userId="2c6e06ab922918d4" providerId="LiveId" clId="{B7A88D44-A9BF-4CCE-A23A-31C808787A2B}" dt="2021-12-14T17:31:16.813" v="5650" actId="478"/>
          <ac:spMkLst>
            <pc:docMk/>
            <pc:sldMk cId="2304415179" sldId="321"/>
            <ac:spMk id="75" creationId="{B519F6CE-F7BE-44E7-AE96-67187F4D0914}"/>
          </ac:spMkLst>
        </pc:spChg>
        <pc:spChg chg="del mod">
          <ac:chgData name="Nguyên Quynh" userId="2c6e06ab922918d4" providerId="LiveId" clId="{B7A88D44-A9BF-4CCE-A23A-31C808787A2B}" dt="2021-12-14T17:31:15.752" v="5649" actId="478"/>
          <ac:spMkLst>
            <pc:docMk/>
            <pc:sldMk cId="2304415179" sldId="321"/>
            <ac:spMk id="76" creationId="{9E50E126-818A-4E2D-A466-03E200F61BD5}"/>
          </ac:spMkLst>
        </pc:spChg>
        <pc:spChg chg="del mod">
          <ac:chgData name="Nguyên Quynh" userId="2c6e06ab922918d4" providerId="LiveId" clId="{B7A88D44-A9BF-4CCE-A23A-31C808787A2B}" dt="2021-12-14T17:31:14.423" v="5648" actId="478"/>
          <ac:spMkLst>
            <pc:docMk/>
            <pc:sldMk cId="2304415179" sldId="321"/>
            <ac:spMk id="77" creationId="{132D0836-A442-4D9B-AC8E-EA6D82223F53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8" creationId="{40EC5FBB-6A95-4995-B6A1-4E3B66A0A80C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79" creationId="{13FED7BE-5228-487C-B5D9-3BD5C7A2816E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0" creationId="{C70352CB-0AED-4A9F-A246-FB7A6901D092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1" creationId="{F302B207-8C14-41DD-8CF2-1B88AA57ADB2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2" creationId="{A62600C8-0C95-4487-BA6F-294EEB960B1B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3" creationId="{0754A6BE-68A6-4948-B7CB-DC4841569A36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4" creationId="{4D729F09-D9ED-4B1E-A388-A6718D2A2514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5" creationId="{4035A42F-0051-4656-8929-C4E374AFD8EE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6" creationId="{FB8DA422-16A5-4E09-B662-0D453D385AF7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7" creationId="{64918B08-7556-4AAD-84F6-6EE5AB5630FC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8" creationId="{C3E76C3D-F927-458F-B80F-8F3C8FB47363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89" creationId="{6708BD0F-BC76-40A3-8A18-AE6FA22AA95C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0" creationId="{7081FCA8-45B5-42D5-B9DE-5CEDD6084D31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1" creationId="{E15A2A4A-C504-4FA3-894D-09473B110907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2" creationId="{AB197E00-040F-4F0C-9EE2-1B1BA47D92F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3" creationId="{BC45ED67-FBDC-4E83-B81C-261E095FD6DD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4" creationId="{C28F9F1D-0DD8-45DA-B24F-472C2C4D84E1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5" creationId="{067C28D0-F056-45EC-9BD9-8A320AABFE0C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6" creationId="{B4D093F3-322C-4A49-84BE-0143D2C19CBA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7" creationId="{43FA7DDD-0F1C-4EAA-97EB-CA833D6AF473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8" creationId="{CDC9B81B-8B95-4472-8E03-AB8135364054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99" creationId="{D6462372-8010-4B04-AA58-88DD337CC4BB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0" creationId="{75FAD02F-A45B-4BAA-8AB8-4FD8EA6FB4C1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1" creationId="{0EB742AD-A74D-4851-94A5-520065243835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2" creationId="{22BD6C34-BA4A-4E57-8BAE-9A2CA87319F1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3" creationId="{468A26B3-D8C5-4F37-BE56-E8884BFA103D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4" creationId="{D9ECAE5F-F24D-4BE3-99AE-FDB1A9D5FCB9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5" creationId="{E450492B-3166-46EE-83D9-90A9339C3858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6" creationId="{C6283B32-38CF-46A1-8496-6E8B15CA31A9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7" creationId="{468A5E71-123B-4708-A257-58D2FD168617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8" creationId="{BD84E16F-B0C4-4182-9E94-6C1E1959AD0A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09" creationId="{282C1DC6-CD38-4945-B0A6-745386D936EA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10" creationId="{0609EA5F-2187-46A0-8977-BB4DADAA0F33}"/>
          </ac:spMkLst>
        </pc:spChg>
        <pc:spChg chg="mod">
          <ac:chgData name="Nguyên Quynh" userId="2c6e06ab922918d4" providerId="LiveId" clId="{B7A88D44-A9BF-4CCE-A23A-31C808787A2B}" dt="2021-12-14T16:42:39.204" v="4343"/>
          <ac:spMkLst>
            <pc:docMk/>
            <pc:sldMk cId="2304415179" sldId="321"/>
            <ac:spMk id="111" creationId="{6F7455C2-AB31-487B-AE8B-1EE13F45DAEB}"/>
          </ac:spMkLst>
        </pc:spChg>
        <pc:spChg chg="add mod">
          <ac:chgData name="Nguyên Quynh" userId="2c6e06ab922918d4" providerId="LiveId" clId="{B7A88D44-A9BF-4CCE-A23A-31C808787A2B}" dt="2021-12-14T17:32:13.505" v="5665" actId="14100"/>
          <ac:spMkLst>
            <pc:docMk/>
            <pc:sldMk cId="2304415179" sldId="321"/>
            <ac:spMk id="112" creationId="{64C6B625-EB18-400D-A903-80FDD651E48F}"/>
          </ac:spMkLst>
        </pc:spChg>
        <pc:grpChg chg="add mod">
          <ac:chgData name="Nguyên Quynh" userId="2c6e06ab922918d4" providerId="LiveId" clId="{B7A88D44-A9BF-4CCE-A23A-31C808787A2B}" dt="2021-12-14T16:43:42.767" v="4407" actId="1076"/>
          <ac:grpSpMkLst>
            <pc:docMk/>
            <pc:sldMk cId="2304415179" sldId="321"/>
            <ac:grpSpMk id="2" creationId="{59016680-EE19-4F14-B832-90C67090CEEE}"/>
          </ac:grpSpMkLst>
        </pc:grpChg>
        <pc:grpChg chg="add mod ord">
          <ac:chgData name="Nguyên Quynh" userId="2c6e06ab922918d4" providerId="LiveId" clId="{B7A88D44-A9BF-4CCE-A23A-31C808787A2B}" dt="2021-12-14T16:43:39.799" v="4406" actId="164"/>
          <ac:grpSpMkLst>
            <pc:docMk/>
            <pc:sldMk cId="2304415179" sldId="321"/>
            <ac:grpSpMk id="67" creationId="{0D209BAA-4084-4776-A6FF-10E6A2766888}"/>
          </ac:grpSpMkLst>
        </pc:grpChg>
        <pc:grpChg chg="mod">
          <ac:chgData name="Nguyên Quynh" userId="2c6e06ab922918d4" providerId="LiveId" clId="{B7A88D44-A9BF-4CCE-A23A-31C808787A2B}" dt="2021-12-14T16:42:39.204" v="4343"/>
          <ac:grpSpMkLst>
            <pc:docMk/>
            <pc:sldMk cId="2304415179" sldId="321"/>
            <ac:grpSpMk id="69" creationId="{CF2C2B04-97A3-4478-AE32-F8020A6C9557}"/>
          </ac:grpSpMkLst>
        </pc:grpChg>
        <pc:grpChg chg="del">
          <ac:chgData name="Nguyên Quynh" userId="2c6e06ab922918d4" providerId="LiveId" clId="{B7A88D44-A9BF-4CCE-A23A-31C808787A2B}" dt="2021-12-14T16:39:59.877" v="4273" actId="478"/>
          <ac:grpSpMkLst>
            <pc:docMk/>
            <pc:sldMk cId="2304415179" sldId="321"/>
            <ac:grpSpMk id="3464" creationId="{00000000-0000-0000-0000-000000000000}"/>
          </ac:grpSpMkLst>
        </pc:grpChg>
        <pc:grpChg chg="del">
          <ac:chgData name="Nguyên Quynh" userId="2c6e06ab922918d4" providerId="LiveId" clId="{B7A88D44-A9BF-4CCE-A23A-31C808787A2B}" dt="2021-12-14T16:39:59.165" v="4272" actId="478"/>
          <ac:grpSpMkLst>
            <pc:docMk/>
            <pc:sldMk cId="2304415179" sldId="321"/>
            <ac:grpSpMk id="3481" creationId="{00000000-0000-0000-0000-000000000000}"/>
          </ac:grpSpMkLst>
        </pc:grpChg>
        <pc:graphicFrameChg chg="add del modGraphic">
          <ac:chgData name="Nguyên Quynh" userId="2c6e06ab922918d4" providerId="LiveId" clId="{B7A88D44-A9BF-4CCE-A23A-31C808787A2B}" dt="2021-12-14T16:46:33.632" v="4432" actId="478"/>
          <ac:graphicFrameMkLst>
            <pc:docMk/>
            <pc:sldMk cId="2304415179" sldId="321"/>
            <ac:graphicFrameMk id="17" creationId="{5D890917-EA59-450F-BC5C-477710E52024}"/>
          </ac:graphicFrameMkLst>
        </pc:graphicFrameChg>
        <pc:picChg chg="del">
          <ac:chgData name="Nguyên Quynh" userId="2c6e06ab922918d4" providerId="LiveId" clId="{B7A88D44-A9BF-4CCE-A23A-31C808787A2B}" dt="2021-12-14T16:40:10.979" v="4274" actId="478"/>
          <ac:picMkLst>
            <pc:docMk/>
            <pc:sldMk cId="2304415179" sldId="321"/>
            <ac:picMk id="3074" creationId="{B7BD9928-50D4-4192-BFC7-4AC76BEA7C8A}"/>
          </ac:picMkLst>
        </pc:picChg>
        <pc:cxnChg chg="add del mod">
          <ac:chgData name="Nguyên Quynh" userId="2c6e06ab922918d4" providerId="LiveId" clId="{B7A88D44-A9BF-4CCE-A23A-31C808787A2B}" dt="2021-12-14T16:45:22.096" v="4427" actId="478"/>
          <ac:cxnSpMkLst>
            <pc:docMk/>
            <pc:sldMk cId="2304415179" sldId="321"/>
            <ac:cxnSpMk id="4" creationId="{9D5274F7-786F-40F6-88BC-9D9E222B6141}"/>
          </ac:cxnSpMkLst>
        </pc:cxnChg>
        <pc:cxnChg chg="add del mod">
          <ac:chgData name="Nguyên Quynh" userId="2c6e06ab922918d4" providerId="LiveId" clId="{B7A88D44-A9BF-4CCE-A23A-31C808787A2B}" dt="2021-12-14T16:45:20.293" v="4426" actId="478"/>
          <ac:cxnSpMkLst>
            <pc:docMk/>
            <pc:sldMk cId="2304415179" sldId="321"/>
            <ac:cxnSpMk id="14" creationId="{F7E85306-420F-4F36-8546-AF5A76FE954D}"/>
          </ac:cxnSpMkLst>
        </pc:cxnChg>
        <pc:cxnChg chg="add mod">
          <ac:chgData name="Nguyên Quynh" userId="2c6e06ab922918d4" providerId="LiveId" clId="{B7A88D44-A9BF-4CCE-A23A-31C808787A2B}" dt="2021-12-14T17:32:20.291" v="5667" actId="14100"/>
          <ac:cxnSpMkLst>
            <pc:docMk/>
            <pc:sldMk cId="2304415179" sldId="321"/>
            <ac:cxnSpMk id="19" creationId="{B3FAE8E1-6820-4564-8ABE-DC0E66E1274A}"/>
          </ac:cxnSpMkLst>
        </pc:cxnChg>
        <pc:cxnChg chg="add mod">
          <ac:chgData name="Nguyên Quynh" userId="2c6e06ab922918d4" providerId="LiveId" clId="{B7A88D44-A9BF-4CCE-A23A-31C808787A2B}" dt="2021-12-14T17:32:29.220" v="5669" actId="14100"/>
          <ac:cxnSpMkLst>
            <pc:docMk/>
            <pc:sldMk cId="2304415179" sldId="321"/>
            <ac:cxnSpMk id="22" creationId="{0F9FFE01-7699-4EEB-8E9F-37E7A09D8563}"/>
          </ac:cxnSpMkLst>
        </pc:cxnChg>
        <pc:cxnChg chg="add mod">
          <ac:chgData name="Nguyên Quynh" userId="2c6e06ab922918d4" providerId="LiveId" clId="{B7A88D44-A9BF-4CCE-A23A-31C808787A2B}" dt="2021-12-14T17:31:52.413" v="5660" actId="1076"/>
          <ac:cxnSpMkLst>
            <pc:docMk/>
            <pc:sldMk cId="2304415179" sldId="321"/>
            <ac:cxnSpMk id="28" creationId="{E78A46CB-DB39-4CFE-BD2E-DC12357063D6}"/>
          </ac:cxnSpMkLst>
        </pc:cxnChg>
        <pc:cxnChg chg="add del mod">
          <ac:chgData name="Nguyên Quynh" userId="2c6e06ab922918d4" providerId="LiveId" clId="{B7A88D44-A9BF-4CCE-A23A-31C808787A2B}" dt="2021-12-14T16:44:39.163" v="4420" actId="478"/>
          <ac:cxnSpMkLst>
            <pc:docMk/>
            <pc:sldMk cId="2304415179" sldId="321"/>
            <ac:cxnSpMk id="113" creationId="{890BE71E-66B9-473A-A8A1-E3F8DE5BB403}"/>
          </ac:cxnSpMkLst>
        </pc:cxnChg>
        <pc:cxnChg chg="add del mod ord">
          <ac:chgData name="Nguyên Quynh" userId="2c6e06ab922918d4" providerId="LiveId" clId="{B7A88D44-A9BF-4CCE-A23A-31C808787A2B}" dt="2021-12-14T17:31:22.501" v="5655" actId="478"/>
          <ac:cxnSpMkLst>
            <pc:docMk/>
            <pc:sldMk cId="2304415179" sldId="321"/>
            <ac:cxnSpMk id="133" creationId="{9F789382-2657-4615-96C4-1384DC4127AB}"/>
          </ac:cxnSpMkLst>
        </pc:cxnChg>
        <pc:cxnChg chg="add del mod ord">
          <ac:chgData name="Nguyên Quynh" userId="2c6e06ab922918d4" providerId="LiveId" clId="{B7A88D44-A9BF-4CCE-A23A-31C808787A2B}" dt="2021-12-14T17:31:19.059" v="5652" actId="478"/>
          <ac:cxnSpMkLst>
            <pc:docMk/>
            <pc:sldMk cId="2304415179" sldId="321"/>
            <ac:cxnSpMk id="135" creationId="{41E03E03-D2AB-4BE8-BE94-89932955289B}"/>
          </ac:cxnSpMkLst>
        </pc:cxnChg>
        <pc:cxnChg chg="add del mod ord">
          <ac:chgData name="Nguyên Quynh" userId="2c6e06ab922918d4" providerId="LiveId" clId="{B7A88D44-A9BF-4CCE-A23A-31C808787A2B}" dt="2021-12-14T17:31:19.941" v="5653" actId="478"/>
          <ac:cxnSpMkLst>
            <pc:docMk/>
            <pc:sldMk cId="2304415179" sldId="321"/>
            <ac:cxnSpMk id="139" creationId="{3A379C26-1404-476C-9E9F-C21095142230}"/>
          </ac:cxnSpMkLst>
        </pc:cxnChg>
        <pc:cxnChg chg="add del mod ord">
          <ac:chgData name="Nguyên Quynh" userId="2c6e06ab922918d4" providerId="LiveId" clId="{B7A88D44-A9BF-4CCE-A23A-31C808787A2B}" dt="2021-12-14T17:31:21.144" v="5654" actId="478"/>
          <ac:cxnSpMkLst>
            <pc:docMk/>
            <pc:sldMk cId="2304415179" sldId="321"/>
            <ac:cxnSpMk id="142" creationId="{DCBFAB93-D1F7-4B65-849B-9A2BAD56190E}"/>
          </ac:cxnSpMkLst>
        </pc:cxnChg>
      </pc:sldChg>
      <pc:sldChg chg="delSp modSp add mod ord modTransition modAnim modNotesTx">
        <pc:chgData name="Nguyên Quynh" userId="2c6e06ab922918d4" providerId="LiveId" clId="{B7A88D44-A9BF-4CCE-A23A-31C808787A2B}" dt="2021-12-15T14:30:39.808" v="9190" actId="20577"/>
        <pc:sldMkLst>
          <pc:docMk/>
          <pc:sldMk cId="2157810082" sldId="322"/>
        </pc:sldMkLst>
        <pc:spChg chg="mod">
          <ac:chgData name="Nguyên Quynh" userId="2c6e06ab922918d4" providerId="LiveId" clId="{B7A88D44-A9BF-4CCE-A23A-31C808787A2B}" dt="2021-12-14T16:54:15.860" v="4665" actId="1076"/>
          <ac:spMkLst>
            <pc:docMk/>
            <pc:sldMk cId="2157810082" sldId="322"/>
            <ac:spMk id="15" creationId="{99906DCA-B67C-4747-9C41-6E6529AD9E2A}"/>
          </ac:spMkLst>
        </pc:spChg>
        <pc:spChg chg="mod">
          <ac:chgData name="Nguyên Quynh" userId="2c6e06ab922918d4" providerId="LiveId" clId="{B7A88D44-A9BF-4CCE-A23A-31C808787A2B}" dt="2021-12-14T16:54:18.948" v="4666" actId="1076"/>
          <ac:spMkLst>
            <pc:docMk/>
            <pc:sldMk cId="2157810082" sldId="322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4T16:54:18.948" v="4666" actId="1076"/>
          <ac:spMkLst>
            <pc:docMk/>
            <pc:sldMk cId="2157810082" sldId="322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4T16:54:15.860" v="4665" actId="1076"/>
          <ac:spMkLst>
            <pc:docMk/>
            <pc:sldMk cId="2157810082" sldId="322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5T14:30:39.808" v="9190" actId="20577"/>
          <ac:spMkLst>
            <pc:docMk/>
            <pc:sldMk cId="2157810082" sldId="322"/>
            <ac:spMk id="3631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6:54:15.860" v="4665" actId="1076"/>
          <ac:grpSpMkLst>
            <pc:docMk/>
            <pc:sldMk cId="2157810082" sldId="322"/>
            <ac:grpSpMk id="2" creationId="{0EE65584-A05B-489A-B33A-0822CE18B096}"/>
          </ac:grpSpMkLst>
        </pc:grpChg>
        <pc:grpChg chg="mod">
          <ac:chgData name="Nguyên Quynh" userId="2c6e06ab922918d4" providerId="LiveId" clId="{B7A88D44-A9BF-4CCE-A23A-31C808787A2B}" dt="2021-12-14T16:54:18.948" v="4666" actId="1076"/>
          <ac:grpSpMkLst>
            <pc:docMk/>
            <pc:sldMk cId="2157810082" sldId="322"/>
            <ac:grpSpMk id="4" creationId="{5F802412-1441-41DC-A357-46839C237C25}"/>
          </ac:grpSpMkLst>
        </pc:grpChg>
        <pc:grpChg chg="del">
          <ac:chgData name="Nguyên Quynh" userId="2c6e06ab922918d4" providerId="LiveId" clId="{B7A88D44-A9BF-4CCE-A23A-31C808787A2B}" dt="2021-12-14T16:53:55.202" v="4660" actId="478"/>
          <ac:grpSpMkLst>
            <pc:docMk/>
            <pc:sldMk cId="2157810082" sldId="322"/>
            <ac:grpSpMk id="5" creationId="{52AABBD4-2BD6-4E0F-8898-E9CBDC32BF5E}"/>
          </ac:grpSpMkLst>
        </pc:grpChg>
        <pc:grpChg chg="del">
          <ac:chgData name="Nguyên Quynh" userId="2c6e06ab922918d4" providerId="LiveId" clId="{B7A88D44-A9BF-4CCE-A23A-31C808787A2B}" dt="2021-12-14T16:53:53.119" v="4659" actId="478"/>
          <ac:grpSpMkLst>
            <pc:docMk/>
            <pc:sldMk cId="2157810082" sldId="322"/>
            <ac:grpSpMk id="6" creationId="{609336F8-62DE-4CB2-B728-6DB993A96EA6}"/>
          </ac:grpSpMkLst>
        </pc:grpChg>
        <pc:picChg chg="mod">
          <ac:chgData name="Nguyên Quynh" userId="2c6e06ab922918d4" providerId="LiveId" clId="{B7A88D44-A9BF-4CCE-A23A-31C808787A2B}" dt="2021-12-14T16:54:18.948" v="4666" actId="1076"/>
          <ac:picMkLst>
            <pc:docMk/>
            <pc:sldMk cId="2157810082" sldId="322"/>
            <ac:picMk id="11" creationId="{71976D31-68D5-4E51-86A9-F4DC16C86DA9}"/>
          </ac:picMkLst>
        </pc:picChg>
        <pc:picChg chg="mod">
          <ac:chgData name="Nguyên Quynh" userId="2c6e06ab922918d4" providerId="LiveId" clId="{B7A88D44-A9BF-4CCE-A23A-31C808787A2B}" dt="2021-12-14T16:54:15.860" v="4665" actId="1076"/>
          <ac:picMkLst>
            <pc:docMk/>
            <pc:sldMk cId="2157810082" sldId="322"/>
            <ac:picMk id="1026" creationId="{2352E2D4-C001-491B-BCF7-0B405E51AC4A}"/>
          </ac:picMkLst>
        </pc:picChg>
      </pc:sldChg>
      <pc:sldChg chg="delSp modSp add mod modTransition modAnim">
        <pc:chgData name="Nguyên Quynh" userId="2c6e06ab922918d4" providerId="LiveId" clId="{B7A88D44-A9BF-4CCE-A23A-31C808787A2B}" dt="2021-12-14T17:59:38.618" v="7555"/>
        <pc:sldMkLst>
          <pc:docMk/>
          <pc:sldMk cId="687456200" sldId="323"/>
        </pc:sldMkLst>
        <pc:spChg chg="mod">
          <ac:chgData name="Nguyên Quynh" userId="2c6e06ab922918d4" providerId="LiveId" clId="{B7A88D44-A9BF-4CCE-A23A-31C808787A2B}" dt="2021-12-14T16:55:48.757" v="4889" actId="1076"/>
          <ac:spMkLst>
            <pc:docMk/>
            <pc:sldMk cId="687456200" sldId="323"/>
            <ac:spMk id="15" creationId="{99906DCA-B67C-4747-9C41-6E6529AD9E2A}"/>
          </ac:spMkLst>
        </pc:spChg>
        <pc:spChg chg="mod">
          <ac:chgData name="Nguyên Quynh" userId="2c6e06ab922918d4" providerId="LiveId" clId="{B7A88D44-A9BF-4CCE-A23A-31C808787A2B}" dt="2021-12-14T16:56:11.573" v="4893" actId="1076"/>
          <ac:spMkLst>
            <pc:docMk/>
            <pc:sldMk cId="687456200" sldId="323"/>
            <ac:spMk id="16" creationId="{4D0B415E-C645-4E14-AA23-D78A850DDA87}"/>
          </ac:spMkLst>
        </pc:spChg>
        <pc:spChg chg="mod">
          <ac:chgData name="Nguyên Quynh" userId="2c6e06ab922918d4" providerId="LiveId" clId="{B7A88D44-A9BF-4CCE-A23A-31C808787A2B}" dt="2021-12-14T16:56:39.722" v="4950" actId="20577"/>
          <ac:spMkLst>
            <pc:docMk/>
            <pc:sldMk cId="687456200" sldId="323"/>
            <ac:spMk id="17" creationId="{C8D5A684-8460-4C07-82C2-89157776C909}"/>
          </ac:spMkLst>
        </pc:spChg>
        <pc:spChg chg="mod">
          <ac:chgData name="Nguyên Quynh" userId="2c6e06ab922918d4" providerId="LiveId" clId="{B7A88D44-A9BF-4CCE-A23A-31C808787A2B}" dt="2021-12-14T16:55:42.765" v="4886" actId="14100"/>
          <ac:spMkLst>
            <pc:docMk/>
            <pc:sldMk cId="687456200" sldId="323"/>
            <ac:spMk id="3630" creationId="{00000000-0000-0000-0000-000000000000}"/>
          </ac:spMkLst>
        </pc:spChg>
        <pc:spChg chg="mod">
          <ac:chgData name="Nguyên Quynh" userId="2c6e06ab922918d4" providerId="LiveId" clId="{B7A88D44-A9BF-4CCE-A23A-31C808787A2B}" dt="2021-12-14T16:55:09.921" v="4763" actId="20577"/>
          <ac:spMkLst>
            <pc:docMk/>
            <pc:sldMk cId="687456200" sldId="323"/>
            <ac:spMk id="3631" creationId="{00000000-0000-0000-0000-000000000000}"/>
          </ac:spMkLst>
        </pc:spChg>
        <pc:grpChg chg="mod">
          <ac:chgData name="Nguyên Quynh" userId="2c6e06ab922918d4" providerId="LiveId" clId="{B7A88D44-A9BF-4CCE-A23A-31C808787A2B}" dt="2021-12-14T16:56:11.573" v="4893" actId="1076"/>
          <ac:grpSpMkLst>
            <pc:docMk/>
            <pc:sldMk cId="687456200" sldId="323"/>
            <ac:grpSpMk id="4" creationId="{5F802412-1441-41DC-A357-46839C237C25}"/>
          </ac:grpSpMkLst>
        </pc:grpChg>
        <pc:grpChg chg="del">
          <ac:chgData name="Nguyên Quynh" userId="2c6e06ab922918d4" providerId="LiveId" clId="{B7A88D44-A9BF-4CCE-A23A-31C808787A2B}" dt="2021-12-14T16:55:52.703" v="4890" actId="478"/>
          <ac:grpSpMkLst>
            <pc:docMk/>
            <pc:sldMk cId="687456200" sldId="323"/>
            <ac:grpSpMk id="5" creationId="{52AABBD4-2BD6-4E0F-8898-E9CBDC32BF5E}"/>
          </ac:grpSpMkLst>
        </pc:grpChg>
        <pc:grpChg chg="del">
          <ac:chgData name="Nguyên Quynh" userId="2c6e06ab922918d4" providerId="LiveId" clId="{B7A88D44-A9BF-4CCE-A23A-31C808787A2B}" dt="2021-12-14T16:55:52.703" v="4890" actId="478"/>
          <ac:grpSpMkLst>
            <pc:docMk/>
            <pc:sldMk cId="687456200" sldId="323"/>
            <ac:grpSpMk id="6" creationId="{609336F8-62DE-4CB2-B728-6DB993A96EA6}"/>
          </ac:grpSpMkLst>
        </pc:grpChg>
        <pc:picChg chg="mod">
          <ac:chgData name="Nguyên Quynh" userId="2c6e06ab922918d4" providerId="LiveId" clId="{B7A88D44-A9BF-4CCE-A23A-31C808787A2B}" dt="2021-12-14T16:56:11.573" v="4893" actId="1076"/>
          <ac:picMkLst>
            <pc:docMk/>
            <pc:sldMk cId="687456200" sldId="323"/>
            <ac:picMk id="11" creationId="{71976D31-68D5-4E51-86A9-F4DC16C86DA9}"/>
          </ac:picMkLst>
        </pc:picChg>
      </pc:sldChg>
      <pc:sldChg chg="addSp delSp modSp add mod modTransition modAnim">
        <pc:chgData name="Nguyên Quynh" userId="2c6e06ab922918d4" providerId="LiveId" clId="{B7A88D44-A9BF-4CCE-A23A-31C808787A2B}" dt="2021-12-14T17:59:38.618" v="7555"/>
        <pc:sldMkLst>
          <pc:docMk/>
          <pc:sldMk cId="1312771443" sldId="324"/>
        </pc:sldMkLst>
        <pc:spChg chg="add mod">
          <ac:chgData name="Nguyên Quynh" userId="2c6e06ab922918d4" providerId="LiveId" clId="{B7A88D44-A9BF-4CCE-A23A-31C808787A2B}" dt="2021-12-14T17:00:20.820" v="5182" actId="20577"/>
          <ac:spMkLst>
            <pc:docMk/>
            <pc:sldMk cId="1312771443" sldId="324"/>
            <ac:spMk id="58" creationId="{AB0E5447-314B-4165-A689-B8893FC685B6}"/>
          </ac:spMkLst>
        </pc:spChg>
        <pc:spChg chg="add mod">
          <ac:chgData name="Nguyên Quynh" userId="2c6e06ab922918d4" providerId="LiveId" clId="{B7A88D44-A9BF-4CCE-A23A-31C808787A2B}" dt="2021-12-14T17:01:03.788" v="5191" actId="1076"/>
          <ac:spMkLst>
            <pc:docMk/>
            <pc:sldMk cId="1312771443" sldId="324"/>
            <ac:spMk id="60" creationId="{6D59F1A3-30EA-40E4-B47C-4C1770328741}"/>
          </ac:spMkLst>
        </pc:spChg>
        <pc:spChg chg="add mod">
          <ac:chgData name="Nguyên Quynh" userId="2c6e06ab922918d4" providerId="LiveId" clId="{B7A88D44-A9BF-4CCE-A23A-31C808787A2B}" dt="2021-12-14T17:04:33.897" v="5294" actId="1076"/>
          <ac:spMkLst>
            <pc:docMk/>
            <pc:sldMk cId="1312771443" sldId="324"/>
            <ac:spMk id="61" creationId="{8621CC59-0AA9-4434-8ADC-170EF52BC848}"/>
          </ac:spMkLst>
        </pc:spChg>
        <pc:spChg chg="mod">
          <ac:chgData name="Nguyên Quynh" userId="2c6e06ab922918d4" providerId="LiveId" clId="{B7A88D44-A9BF-4CCE-A23A-31C808787A2B}" dt="2021-12-14T16:59:45.132" v="5152" actId="1076"/>
          <ac:spMkLst>
            <pc:docMk/>
            <pc:sldMk cId="1312771443" sldId="324"/>
            <ac:spMk id="62" creationId="{AD13BE0C-B866-439A-9901-2F588F1492A8}"/>
          </ac:spMkLst>
        </pc:spChg>
        <pc:spChg chg="del">
          <ac:chgData name="Nguyên Quynh" userId="2c6e06ab922918d4" providerId="LiveId" clId="{B7A88D44-A9BF-4CCE-A23A-31C808787A2B}" dt="2021-12-14T16:59:56.090" v="5156" actId="478"/>
          <ac:spMkLst>
            <pc:docMk/>
            <pc:sldMk cId="1312771443" sldId="324"/>
            <ac:spMk id="63" creationId="{22A1F929-226A-4FA2-98FA-54E2A1C6CAE4}"/>
          </ac:spMkLst>
        </pc:spChg>
        <pc:spChg chg="del">
          <ac:chgData name="Nguyên Quynh" userId="2c6e06ab922918d4" providerId="LiveId" clId="{B7A88D44-A9BF-4CCE-A23A-31C808787A2B}" dt="2021-12-14T17:00:02.326" v="5160" actId="478"/>
          <ac:spMkLst>
            <pc:docMk/>
            <pc:sldMk cId="1312771443" sldId="324"/>
            <ac:spMk id="64" creationId="{61518A57-9E49-4910-AA05-3D56454BFE08}"/>
          </ac:spMkLst>
        </pc:spChg>
        <pc:spChg chg="add del mod">
          <ac:chgData name="Nguyên Quynh" userId="2c6e06ab922918d4" providerId="LiveId" clId="{B7A88D44-A9BF-4CCE-A23A-31C808787A2B}" dt="2021-12-14T17:01:21.236" v="5211" actId="478"/>
          <ac:spMkLst>
            <pc:docMk/>
            <pc:sldMk cId="1312771443" sldId="324"/>
            <ac:spMk id="65" creationId="{071EC776-EE6C-47D6-89F8-96D17A565E94}"/>
          </ac:spMkLst>
        </pc:spChg>
        <pc:spChg chg="add mod">
          <ac:chgData name="Nguyên Quynh" userId="2c6e06ab922918d4" providerId="LiveId" clId="{B7A88D44-A9BF-4CCE-A23A-31C808787A2B}" dt="2021-12-14T17:04:33.897" v="5294" actId="1076"/>
          <ac:spMkLst>
            <pc:docMk/>
            <pc:sldMk cId="1312771443" sldId="324"/>
            <ac:spMk id="66" creationId="{3F0A7702-07D8-44FA-966D-4F360FB7AE6C}"/>
          </ac:spMkLst>
        </pc:spChg>
        <pc:spChg chg="mod">
          <ac:chgData name="Nguyên Quynh" userId="2c6e06ab922918d4" providerId="LiveId" clId="{B7A88D44-A9BF-4CCE-A23A-31C808787A2B}" dt="2021-12-14T16:59:52.557" v="5154" actId="1076"/>
          <ac:spMkLst>
            <pc:docMk/>
            <pc:sldMk cId="1312771443" sldId="324"/>
            <ac:spMk id="73" creationId="{91398110-3E26-46B0-9A18-1D17624ABA6B}"/>
          </ac:spMkLst>
        </pc:spChg>
        <pc:spChg chg="add mod">
          <ac:chgData name="Nguyên Quynh" userId="2c6e06ab922918d4" providerId="LiveId" clId="{B7A88D44-A9BF-4CCE-A23A-31C808787A2B}" dt="2021-12-14T17:04:26.415" v="5292" actId="207"/>
          <ac:spMkLst>
            <pc:docMk/>
            <pc:sldMk cId="1312771443" sldId="324"/>
            <ac:spMk id="74" creationId="{89C4A547-0E2A-4E46-AC0A-12DE27C4B016}"/>
          </ac:spMkLst>
        </pc:spChg>
        <pc:spChg chg="del">
          <ac:chgData name="Nguyên Quynh" userId="2c6e06ab922918d4" providerId="LiveId" clId="{B7A88D44-A9BF-4CCE-A23A-31C808787A2B}" dt="2021-12-14T16:59:54.017" v="5155" actId="478"/>
          <ac:spMkLst>
            <pc:docMk/>
            <pc:sldMk cId="1312771443" sldId="324"/>
            <ac:spMk id="75" creationId="{B519F6CE-F7BE-44E7-AE96-67187F4D0914}"/>
          </ac:spMkLst>
        </pc:spChg>
        <pc:spChg chg="del">
          <ac:chgData name="Nguyên Quynh" userId="2c6e06ab922918d4" providerId="LiveId" clId="{B7A88D44-A9BF-4CCE-A23A-31C808787A2B}" dt="2021-12-14T16:59:59.215" v="5159" actId="478"/>
          <ac:spMkLst>
            <pc:docMk/>
            <pc:sldMk cId="1312771443" sldId="324"/>
            <ac:spMk id="76" creationId="{9E50E126-818A-4E2D-A466-03E200F61BD5}"/>
          </ac:spMkLst>
        </pc:spChg>
        <pc:spChg chg="del">
          <ac:chgData name="Nguyên Quynh" userId="2c6e06ab922918d4" providerId="LiveId" clId="{B7A88D44-A9BF-4CCE-A23A-31C808787A2B}" dt="2021-12-14T17:00:03.167" v="5161" actId="478"/>
          <ac:spMkLst>
            <pc:docMk/>
            <pc:sldMk cId="1312771443" sldId="324"/>
            <ac:spMk id="77" creationId="{132D0836-A442-4D9B-AC8E-EA6D82223F53}"/>
          </ac:spMkLst>
        </pc:spChg>
        <pc:spChg chg="mod">
          <ac:chgData name="Nguyên Quynh" userId="2c6e06ab922918d4" providerId="LiveId" clId="{B7A88D44-A9BF-4CCE-A23A-31C808787A2B}" dt="2021-12-14T16:58:26.173" v="5069" actId="20577"/>
          <ac:spMkLst>
            <pc:docMk/>
            <pc:sldMk cId="1312771443" sldId="324"/>
            <ac:spMk id="112" creationId="{64C6B625-EB18-400D-A903-80FDD651E48F}"/>
          </ac:spMkLst>
        </pc:spChg>
        <pc:spChg chg="add mod">
          <ac:chgData name="Nguyên Quynh" userId="2c6e06ab922918d4" providerId="LiveId" clId="{B7A88D44-A9BF-4CCE-A23A-31C808787A2B}" dt="2021-12-14T17:04:26.415" v="5292" actId="207"/>
          <ac:spMkLst>
            <pc:docMk/>
            <pc:sldMk cId="1312771443" sldId="324"/>
            <ac:spMk id="113" creationId="{EF20E3E8-328A-4E28-BC51-1112D9F58416}"/>
          </ac:spMkLst>
        </pc:spChg>
        <pc:grpChg chg="mod">
          <ac:chgData name="Nguyên Quynh" userId="2c6e06ab922918d4" providerId="LiveId" clId="{B7A88D44-A9BF-4CCE-A23A-31C808787A2B}" dt="2021-12-14T16:59:31.072" v="5147" actId="1076"/>
          <ac:grpSpMkLst>
            <pc:docMk/>
            <pc:sldMk cId="1312771443" sldId="324"/>
            <ac:grpSpMk id="2" creationId="{59016680-EE19-4F14-B832-90C67090CEEE}"/>
          </ac:grpSpMkLst>
        </pc:grpChg>
        <pc:cxnChg chg="mod">
          <ac:chgData name="Nguyên Quynh" userId="2c6e06ab922918d4" providerId="LiveId" clId="{B7A88D44-A9BF-4CCE-A23A-31C808787A2B}" dt="2021-12-14T16:59:34.180" v="5148" actId="1076"/>
          <ac:cxnSpMkLst>
            <pc:docMk/>
            <pc:sldMk cId="1312771443" sldId="324"/>
            <ac:cxnSpMk id="19" creationId="{B3FAE8E1-6820-4564-8ABE-DC0E66E1274A}"/>
          </ac:cxnSpMkLst>
        </pc:cxnChg>
        <pc:cxnChg chg="mod">
          <ac:chgData name="Nguyên Quynh" userId="2c6e06ab922918d4" providerId="LiveId" clId="{B7A88D44-A9BF-4CCE-A23A-31C808787A2B}" dt="2021-12-14T17:00:11.100" v="5164" actId="1076"/>
          <ac:cxnSpMkLst>
            <pc:docMk/>
            <pc:sldMk cId="1312771443" sldId="324"/>
            <ac:cxnSpMk id="22" creationId="{0F9FFE01-7699-4EEB-8E9F-37E7A09D8563}"/>
          </ac:cxnSpMkLst>
        </pc:cxnChg>
        <pc:cxnChg chg="del">
          <ac:chgData name="Nguyên Quynh" userId="2c6e06ab922918d4" providerId="LiveId" clId="{B7A88D44-A9BF-4CCE-A23A-31C808787A2B}" dt="2021-12-14T17:00:05.127" v="5163" actId="478"/>
          <ac:cxnSpMkLst>
            <pc:docMk/>
            <pc:sldMk cId="1312771443" sldId="324"/>
            <ac:cxnSpMk id="28" creationId="{E78A46CB-DB39-4CFE-BD2E-DC12357063D6}"/>
          </ac:cxnSpMkLst>
        </pc:cxnChg>
        <pc:cxnChg chg="add mod">
          <ac:chgData name="Nguyên Quynh" userId="2c6e06ab922918d4" providerId="LiveId" clId="{B7A88D44-A9BF-4CCE-A23A-31C808787A2B}" dt="2021-12-14T17:00:31.082" v="5183" actId="571"/>
          <ac:cxnSpMkLst>
            <pc:docMk/>
            <pc:sldMk cId="1312771443" sldId="324"/>
            <ac:cxnSpMk id="59" creationId="{C07293E6-F34D-45EC-BA00-665F7D7DCCA4}"/>
          </ac:cxnSpMkLst>
        </pc:cxnChg>
        <pc:cxnChg chg="add mod">
          <ac:chgData name="Nguyên Quynh" userId="2c6e06ab922918d4" providerId="LiveId" clId="{B7A88D44-A9BF-4CCE-A23A-31C808787A2B}" dt="2021-12-14T17:04:15.524" v="5291" actId="208"/>
          <ac:cxnSpMkLst>
            <pc:docMk/>
            <pc:sldMk cId="1312771443" sldId="324"/>
            <ac:cxnSpMk id="114" creationId="{787EE6C0-569F-4AAB-83EF-DC74B11650FB}"/>
          </ac:cxnSpMkLst>
        </pc:cxnChg>
        <pc:cxnChg chg="add mod">
          <ac:chgData name="Nguyên Quynh" userId="2c6e06ab922918d4" providerId="LiveId" clId="{B7A88D44-A9BF-4CCE-A23A-31C808787A2B}" dt="2021-12-14T17:04:15.524" v="5291" actId="208"/>
          <ac:cxnSpMkLst>
            <pc:docMk/>
            <pc:sldMk cId="1312771443" sldId="324"/>
            <ac:cxnSpMk id="115" creationId="{7DE54466-9366-4C0A-87EF-F7893E08E569}"/>
          </ac:cxnSpMkLst>
        </pc:cxnChg>
        <pc:cxnChg chg="add mod">
          <ac:chgData name="Nguyên Quynh" userId="2c6e06ab922918d4" providerId="LiveId" clId="{B7A88D44-A9BF-4CCE-A23A-31C808787A2B}" dt="2021-12-14T17:04:15.524" v="5291" actId="208"/>
          <ac:cxnSpMkLst>
            <pc:docMk/>
            <pc:sldMk cId="1312771443" sldId="324"/>
            <ac:cxnSpMk id="116" creationId="{4A6F75DC-7464-4BE5-B550-C51D8ACD7802}"/>
          </ac:cxnSpMkLst>
        </pc:cxnChg>
        <pc:cxnChg chg="add mod">
          <ac:chgData name="Nguyên Quynh" userId="2c6e06ab922918d4" providerId="LiveId" clId="{B7A88D44-A9BF-4CCE-A23A-31C808787A2B}" dt="2021-12-14T17:04:15.524" v="5291" actId="208"/>
          <ac:cxnSpMkLst>
            <pc:docMk/>
            <pc:sldMk cId="1312771443" sldId="324"/>
            <ac:cxnSpMk id="117" creationId="{AD162800-A9B9-4A24-8227-FE0A1B00D2F4}"/>
          </ac:cxnSpMkLst>
        </pc:cxnChg>
        <pc:cxnChg chg="mod">
          <ac:chgData name="Nguyên Quynh" userId="2c6e06ab922918d4" providerId="LiveId" clId="{B7A88D44-A9BF-4CCE-A23A-31C808787A2B}" dt="2021-12-14T16:59:47.750" v="5153" actId="1076"/>
          <ac:cxnSpMkLst>
            <pc:docMk/>
            <pc:sldMk cId="1312771443" sldId="324"/>
            <ac:cxnSpMk id="133" creationId="{9F789382-2657-4615-96C4-1384DC4127AB}"/>
          </ac:cxnSpMkLst>
        </pc:cxnChg>
        <pc:cxnChg chg="del">
          <ac:chgData name="Nguyên Quynh" userId="2c6e06ab922918d4" providerId="LiveId" clId="{B7A88D44-A9BF-4CCE-A23A-31C808787A2B}" dt="2021-12-14T16:59:57.100" v="5157" actId="478"/>
          <ac:cxnSpMkLst>
            <pc:docMk/>
            <pc:sldMk cId="1312771443" sldId="324"/>
            <ac:cxnSpMk id="135" creationId="{41E03E03-D2AB-4BE8-BE94-89932955289B}"/>
          </ac:cxnSpMkLst>
        </pc:cxnChg>
        <pc:cxnChg chg="del">
          <ac:chgData name="Nguyên Quynh" userId="2c6e06ab922918d4" providerId="LiveId" clId="{B7A88D44-A9BF-4CCE-A23A-31C808787A2B}" dt="2021-12-14T16:59:58.195" v="5158" actId="478"/>
          <ac:cxnSpMkLst>
            <pc:docMk/>
            <pc:sldMk cId="1312771443" sldId="324"/>
            <ac:cxnSpMk id="139" creationId="{3A379C26-1404-476C-9E9F-C21095142230}"/>
          </ac:cxnSpMkLst>
        </pc:cxnChg>
        <pc:cxnChg chg="del">
          <ac:chgData name="Nguyên Quynh" userId="2c6e06ab922918d4" providerId="LiveId" clId="{B7A88D44-A9BF-4CCE-A23A-31C808787A2B}" dt="2021-12-14T17:00:04.094" v="5162" actId="478"/>
          <ac:cxnSpMkLst>
            <pc:docMk/>
            <pc:sldMk cId="1312771443" sldId="324"/>
            <ac:cxnSpMk id="142" creationId="{DCBFAB93-D1F7-4B65-849B-9A2BAD56190E}"/>
          </ac:cxnSpMkLst>
        </pc:cxnChg>
      </pc:sldChg>
      <pc:sldChg chg="add del">
        <pc:chgData name="Nguyên Quynh" userId="2c6e06ab922918d4" providerId="LiveId" clId="{B7A88D44-A9BF-4CCE-A23A-31C808787A2B}" dt="2021-12-14T17:04:44.925" v="5295" actId="47"/>
        <pc:sldMkLst>
          <pc:docMk/>
          <pc:sldMk cId="3336329569" sldId="325"/>
        </pc:sldMkLst>
      </pc:sldChg>
      <pc:sldChg chg="delSp modSp add mod modTransition modAnim">
        <pc:chgData name="Nguyên Quynh" userId="2c6e06ab922918d4" providerId="LiveId" clId="{B7A88D44-A9BF-4CCE-A23A-31C808787A2B}" dt="2021-12-15T14:55:56.864" v="10258" actId="123"/>
        <pc:sldMkLst>
          <pc:docMk/>
          <pc:sldMk cId="4262547128" sldId="325"/>
        </pc:sldMkLst>
        <pc:spChg chg="mod">
          <ac:chgData name="Nguyên Quynh" userId="2c6e06ab922918d4" providerId="LiveId" clId="{B7A88D44-A9BF-4CCE-A23A-31C808787A2B}" dt="2021-12-14T17:35:19.980" v="5930" actId="14100"/>
          <ac:spMkLst>
            <pc:docMk/>
            <pc:sldMk cId="4262547128" sldId="325"/>
            <ac:spMk id="58" creationId="{AB0E5447-314B-4165-A689-B8893FC685B6}"/>
          </ac:spMkLst>
        </pc:spChg>
        <pc:spChg chg="mod">
          <ac:chgData name="Nguyên Quynh" userId="2c6e06ab922918d4" providerId="LiveId" clId="{B7A88D44-A9BF-4CCE-A23A-31C808787A2B}" dt="2021-12-15T14:55:53.879" v="10257" actId="123"/>
          <ac:spMkLst>
            <pc:docMk/>
            <pc:sldMk cId="4262547128" sldId="325"/>
            <ac:spMk id="60" creationId="{6D59F1A3-30EA-40E4-B47C-4C1770328741}"/>
          </ac:spMkLst>
        </pc:spChg>
        <pc:spChg chg="del">
          <ac:chgData name="Nguyên Quynh" userId="2c6e06ab922918d4" providerId="LiveId" clId="{B7A88D44-A9BF-4CCE-A23A-31C808787A2B}" dt="2021-12-14T17:34:34.587" v="5882" actId="478"/>
          <ac:spMkLst>
            <pc:docMk/>
            <pc:sldMk cId="4262547128" sldId="325"/>
            <ac:spMk id="61" creationId="{8621CC59-0AA9-4434-8ADC-170EF52BC848}"/>
          </ac:spMkLst>
        </pc:spChg>
        <pc:spChg chg="mod">
          <ac:chgData name="Nguyên Quynh" userId="2c6e06ab922918d4" providerId="LiveId" clId="{B7A88D44-A9BF-4CCE-A23A-31C808787A2B}" dt="2021-12-14T17:35:05.203" v="5926" actId="14100"/>
          <ac:spMkLst>
            <pc:docMk/>
            <pc:sldMk cId="4262547128" sldId="325"/>
            <ac:spMk id="62" creationId="{AD13BE0C-B866-439A-9901-2F588F1492A8}"/>
          </ac:spMkLst>
        </pc:spChg>
        <pc:spChg chg="del">
          <ac:chgData name="Nguyên Quynh" userId="2c6e06ab922918d4" providerId="LiveId" clId="{B7A88D44-A9BF-4CCE-A23A-31C808787A2B}" dt="2021-12-14T17:34:36.027" v="5883" actId="478"/>
          <ac:spMkLst>
            <pc:docMk/>
            <pc:sldMk cId="4262547128" sldId="325"/>
            <ac:spMk id="66" creationId="{3F0A7702-07D8-44FA-966D-4F360FB7AE6C}"/>
          </ac:spMkLst>
        </pc:spChg>
        <pc:spChg chg="mod">
          <ac:chgData name="Nguyên Quynh" userId="2c6e06ab922918d4" providerId="LiveId" clId="{B7A88D44-A9BF-4CCE-A23A-31C808787A2B}" dt="2021-12-15T14:55:56.864" v="10258" actId="123"/>
          <ac:spMkLst>
            <pc:docMk/>
            <pc:sldMk cId="4262547128" sldId="325"/>
            <ac:spMk id="73" creationId="{91398110-3E26-46B0-9A18-1D17624ABA6B}"/>
          </ac:spMkLst>
        </pc:spChg>
        <pc:spChg chg="del">
          <ac:chgData name="Nguyên Quynh" userId="2c6e06ab922918d4" providerId="LiveId" clId="{B7A88D44-A9BF-4CCE-A23A-31C808787A2B}" dt="2021-12-14T17:34:37.751" v="5884" actId="478"/>
          <ac:spMkLst>
            <pc:docMk/>
            <pc:sldMk cId="4262547128" sldId="325"/>
            <ac:spMk id="74" creationId="{89C4A547-0E2A-4E46-AC0A-12DE27C4B016}"/>
          </ac:spMkLst>
        </pc:spChg>
        <pc:spChg chg="mod">
          <ac:chgData name="Nguyên Quynh" userId="2c6e06ab922918d4" providerId="LiveId" clId="{B7A88D44-A9BF-4CCE-A23A-31C808787A2B}" dt="2021-12-14T17:26:24.180" v="5358" actId="20577"/>
          <ac:spMkLst>
            <pc:docMk/>
            <pc:sldMk cId="4262547128" sldId="325"/>
            <ac:spMk id="112" creationId="{64C6B625-EB18-400D-A903-80FDD651E48F}"/>
          </ac:spMkLst>
        </pc:spChg>
        <pc:spChg chg="del">
          <ac:chgData name="Nguyên Quynh" userId="2c6e06ab922918d4" providerId="LiveId" clId="{B7A88D44-A9BF-4CCE-A23A-31C808787A2B}" dt="2021-12-14T17:34:39.392" v="5885" actId="478"/>
          <ac:spMkLst>
            <pc:docMk/>
            <pc:sldMk cId="4262547128" sldId="325"/>
            <ac:spMk id="113" creationId="{EF20E3E8-328A-4E28-BC51-1112D9F58416}"/>
          </ac:spMkLst>
        </pc:spChg>
        <pc:cxnChg chg="mod">
          <ac:chgData name="Nguyên Quynh" userId="2c6e06ab922918d4" providerId="LiveId" clId="{B7A88D44-A9BF-4CCE-A23A-31C808787A2B}" dt="2021-12-14T17:35:35.795" v="5933" actId="1076"/>
          <ac:cxnSpMkLst>
            <pc:docMk/>
            <pc:sldMk cId="4262547128" sldId="325"/>
            <ac:cxnSpMk id="59" creationId="{C07293E6-F34D-45EC-BA00-665F7D7DCCA4}"/>
          </ac:cxnSpMkLst>
        </pc:cxnChg>
        <pc:cxnChg chg="del">
          <ac:chgData name="Nguyên Quynh" userId="2c6e06ab922918d4" providerId="LiveId" clId="{B7A88D44-A9BF-4CCE-A23A-31C808787A2B}" dt="2021-12-14T17:34:33.939" v="5881" actId="478"/>
          <ac:cxnSpMkLst>
            <pc:docMk/>
            <pc:sldMk cId="4262547128" sldId="325"/>
            <ac:cxnSpMk id="114" creationId="{787EE6C0-569F-4AAB-83EF-DC74B11650FB}"/>
          </ac:cxnSpMkLst>
        </pc:cxnChg>
        <pc:cxnChg chg="del">
          <ac:chgData name="Nguyên Quynh" userId="2c6e06ab922918d4" providerId="LiveId" clId="{B7A88D44-A9BF-4CCE-A23A-31C808787A2B}" dt="2021-12-14T17:34:40.375" v="5886" actId="478"/>
          <ac:cxnSpMkLst>
            <pc:docMk/>
            <pc:sldMk cId="4262547128" sldId="325"/>
            <ac:cxnSpMk id="115" creationId="{7DE54466-9366-4C0A-87EF-F7893E08E569}"/>
          </ac:cxnSpMkLst>
        </pc:cxnChg>
        <pc:cxnChg chg="del">
          <ac:chgData name="Nguyên Quynh" userId="2c6e06ab922918d4" providerId="LiveId" clId="{B7A88D44-A9BF-4CCE-A23A-31C808787A2B}" dt="2021-12-14T17:34:42.300" v="5888" actId="478"/>
          <ac:cxnSpMkLst>
            <pc:docMk/>
            <pc:sldMk cId="4262547128" sldId="325"/>
            <ac:cxnSpMk id="116" creationId="{4A6F75DC-7464-4BE5-B550-C51D8ACD7802}"/>
          </ac:cxnSpMkLst>
        </pc:cxnChg>
        <pc:cxnChg chg="del">
          <ac:chgData name="Nguyên Quynh" userId="2c6e06ab922918d4" providerId="LiveId" clId="{B7A88D44-A9BF-4CCE-A23A-31C808787A2B}" dt="2021-12-14T17:34:41.375" v="5887" actId="478"/>
          <ac:cxnSpMkLst>
            <pc:docMk/>
            <pc:sldMk cId="4262547128" sldId="325"/>
            <ac:cxnSpMk id="117" creationId="{AD162800-A9B9-4A24-8227-FE0A1B00D2F4}"/>
          </ac:cxnSpMkLst>
        </pc:cxnChg>
        <pc:cxnChg chg="mod">
          <ac:chgData name="Nguyên Quynh" userId="2c6e06ab922918d4" providerId="LiveId" clId="{B7A88D44-A9BF-4CCE-A23A-31C808787A2B}" dt="2021-12-14T17:35:11.019" v="5928" actId="1076"/>
          <ac:cxnSpMkLst>
            <pc:docMk/>
            <pc:sldMk cId="4262547128" sldId="325"/>
            <ac:cxnSpMk id="133" creationId="{9F789382-2657-4615-96C4-1384DC4127AB}"/>
          </ac:cxnSpMkLst>
        </pc:cxnChg>
      </pc:sldChg>
      <pc:sldChg chg="add del">
        <pc:chgData name="Nguyên Quynh" userId="2c6e06ab922918d4" providerId="LiveId" clId="{B7A88D44-A9BF-4CCE-A23A-31C808787A2B}" dt="2021-12-14T17:04:44.925" v="5295" actId="47"/>
        <pc:sldMkLst>
          <pc:docMk/>
          <pc:sldMk cId="160034890" sldId="326"/>
        </pc:sldMkLst>
      </pc:sldChg>
      <pc:sldChg chg="addSp delSp modSp add mod ord modTransition modAnim">
        <pc:chgData name="Nguyên Quynh" userId="2c6e06ab922918d4" providerId="LiveId" clId="{B7A88D44-A9BF-4CCE-A23A-31C808787A2B}" dt="2021-12-14T17:59:38.618" v="7555"/>
        <pc:sldMkLst>
          <pc:docMk/>
          <pc:sldMk cId="3356922168" sldId="326"/>
        </pc:sldMkLst>
        <pc:spChg chg="mod ord">
          <ac:chgData name="Nguyên Quynh" userId="2c6e06ab922918d4" providerId="LiveId" clId="{B7A88D44-A9BF-4CCE-A23A-31C808787A2B}" dt="2021-12-14T17:33:16.170" v="5679" actId="166"/>
          <ac:spMkLst>
            <pc:docMk/>
            <pc:sldMk cId="3356922168" sldId="326"/>
            <ac:spMk id="58" creationId="{AB0E5447-314B-4165-A689-B8893FC685B6}"/>
          </ac:spMkLst>
        </pc:spChg>
        <pc:spChg chg="del mod">
          <ac:chgData name="Nguyên Quynh" userId="2c6e06ab922918d4" providerId="LiveId" clId="{B7A88D44-A9BF-4CCE-A23A-31C808787A2B}" dt="2021-12-14T17:28:26.031" v="5591" actId="478"/>
          <ac:spMkLst>
            <pc:docMk/>
            <pc:sldMk cId="3356922168" sldId="326"/>
            <ac:spMk id="60" creationId="{6D59F1A3-30EA-40E4-B47C-4C1770328741}"/>
          </ac:spMkLst>
        </pc:spChg>
        <pc:spChg chg="del">
          <ac:chgData name="Nguyên Quynh" userId="2c6e06ab922918d4" providerId="LiveId" clId="{B7A88D44-A9BF-4CCE-A23A-31C808787A2B}" dt="2021-12-14T17:27:28.784" v="5494" actId="478"/>
          <ac:spMkLst>
            <pc:docMk/>
            <pc:sldMk cId="3356922168" sldId="326"/>
            <ac:spMk id="61" creationId="{8621CC59-0AA9-4434-8ADC-170EF52BC848}"/>
          </ac:spMkLst>
        </pc:spChg>
        <pc:spChg chg="mod">
          <ac:chgData name="Nguyên Quynh" userId="2c6e06ab922918d4" providerId="LiveId" clId="{B7A88D44-A9BF-4CCE-A23A-31C808787A2B}" dt="2021-12-14T17:27:19.684" v="5491" actId="1076"/>
          <ac:spMkLst>
            <pc:docMk/>
            <pc:sldMk cId="3356922168" sldId="326"/>
            <ac:spMk id="62" creationId="{AD13BE0C-B866-439A-9901-2F588F1492A8}"/>
          </ac:spMkLst>
        </pc:spChg>
        <pc:spChg chg="add mod">
          <ac:chgData name="Nguyên Quynh" userId="2c6e06ab922918d4" providerId="LiveId" clId="{B7A88D44-A9BF-4CCE-A23A-31C808787A2B}" dt="2021-12-14T17:28:30.359" v="5592" actId="571"/>
          <ac:spMkLst>
            <pc:docMk/>
            <pc:sldMk cId="3356922168" sldId="326"/>
            <ac:spMk id="64" creationId="{4A66DF70-92A8-47D4-A713-2ED8DD4ECF53}"/>
          </ac:spMkLst>
        </pc:spChg>
        <pc:spChg chg="add mod">
          <ac:chgData name="Nguyên Quynh" userId="2c6e06ab922918d4" providerId="LiveId" clId="{B7A88D44-A9BF-4CCE-A23A-31C808787A2B}" dt="2021-12-14T17:28:43.564" v="5644" actId="20577"/>
          <ac:spMkLst>
            <pc:docMk/>
            <pc:sldMk cId="3356922168" sldId="326"/>
            <ac:spMk id="65" creationId="{E5EECA54-8CC6-41BF-A721-16DDEE1AA9DC}"/>
          </ac:spMkLst>
        </pc:spChg>
        <pc:spChg chg="del">
          <ac:chgData name="Nguyên Quynh" userId="2c6e06ab922918d4" providerId="LiveId" clId="{B7A88D44-A9BF-4CCE-A23A-31C808787A2B}" dt="2021-12-14T17:27:28.784" v="5494" actId="478"/>
          <ac:spMkLst>
            <pc:docMk/>
            <pc:sldMk cId="3356922168" sldId="326"/>
            <ac:spMk id="66" creationId="{3F0A7702-07D8-44FA-966D-4F360FB7AE6C}"/>
          </ac:spMkLst>
        </pc:spChg>
        <pc:spChg chg="add del mod">
          <ac:chgData name="Nguyên Quynh" userId="2c6e06ab922918d4" providerId="LiveId" clId="{B7A88D44-A9BF-4CCE-A23A-31C808787A2B}" dt="2021-12-14T17:28:19.372" v="5590" actId="1076"/>
          <ac:spMkLst>
            <pc:docMk/>
            <pc:sldMk cId="3356922168" sldId="326"/>
            <ac:spMk id="73" creationId="{91398110-3E26-46B0-9A18-1D17624ABA6B}"/>
          </ac:spMkLst>
        </pc:spChg>
        <pc:spChg chg="del">
          <ac:chgData name="Nguyên Quynh" userId="2c6e06ab922918d4" providerId="LiveId" clId="{B7A88D44-A9BF-4CCE-A23A-31C808787A2B}" dt="2021-12-14T17:27:28.784" v="5494" actId="478"/>
          <ac:spMkLst>
            <pc:docMk/>
            <pc:sldMk cId="3356922168" sldId="326"/>
            <ac:spMk id="74" creationId="{89C4A547-0E2A-4E46-AC0A-12DE27C4B016}"/>
          </ac:spMkLst>
        </pc:spChg>
        <pc:spChg chg="mod">
          <ac:chgData name="Nguyên Quynh" userId="2c6e06ab922918d4" providerId="LiveId" clId="{B7A88D44-A9BF-4CCE-A23A-31C808787A2B}" dt="2021-12-14T17:26:35.509" v="5378" actId="20577"/>
          <ac:spMkLst>
            <pc:docMk/>
            <pc:sldMk cId="3356922168" sldId="326"/>
            <ac:spMk id="112" creationId="{64C6B625-EB18-400D-A903-80FDD651E48F}"/>
          </ac:spMkLst>
        </pc:spChg>
        <pc:spChg chg="del">
          <ac:chgData name="Nguyên Quynh" userId="2c6e06ab922918d4" providerId="LiveId" clId="{B7A88D44-A9BF-4CCE-A23A-31C808787A2B}" dt="2021-12-14T17:27:28.784" v="5494" actId="478"/>
          <ac:spMkLst>
            <pc:docMk/>
            <pc:sldMk cId="3356922168" sldId="326"/>
            <ac:spMk id="113" creationId="{EF20E3E8-328A-4E28-BC51-1112D9F58416}"/>
          </ac:spMkLst>
        </pc:spChg>
        <pc:cxnChg chg="del mod">
          <ac:chgData name="Nguyên Quynh" userId="2c6e06ab922918d4" providerId="LiveId" clId="{B7A88D44-A9BF-4CCE-A23A-31C808787A2B}" dt="2021-12-14T17:32:38.294" v="5670" actId="478"/>
          <ac:cxnSpMkLst>
            <pc:docMk/>
            <pc:sldMk cId="3356922168" sldId="326"/>
            <ac:cxnSpMk id="59" creationId="{C07293E6-F34D-45EC-BA00-665F7D7DCCA4}"/>
          </ac:cxnSpMkLst>
        </pc:cxnChg>
        <pc:cxnChg chg="add mod">
          <ac:chgData name="Nguyên Quynh" userId="2c6e06ab922918d4" providerId="LiveId" clId="{B7A88D44-A9BF-4CCE-A23A-31C808787A2B}" dt="2021-12-14T17:28:10.480" v="5588" actId="571"/>
          <ac:cxnSpMkLst>
            <pc:docMk/>
            <pc:sldMk cId="3356922168" sldId="326"/>
            <ac:cxnSpMk id="63" creationId="{69B7A88F-A2BF-4078-8619-061A57EB25D3}"/>
          </ac:cxnSpMkLst>
        </pc:cxnChg>
        <pc:cxnChg chg="add mod">
          <ac:chgData name="Nguyên Quynh" userId="2c6e06ab922918d4" providerId="LiveId" clId="{B7A88D44-A9BF-4CCE-A23A-31C808787A2B}" dt="2021-12-14T17:32:49.999" v="5672" actId="571"/>
          <ac:cxnSpMkLst>
            <pc:docMk/>
            <pc:sldMk cId="3356922168" sldId="326"/>
            <ac:cxnSpMk id="75" creationId="{A5CCF166-60F1-42D8-B39F-7E71CBA7BA89}"/>
          </ac:cxnSpMkLst>
        </pc:cxnChg>
        <pc:cxnChg chg="add mod">
          <ac:chgData name="Nguyên Quynh" userId="2c6e06ab922918d4" providerId="LiveId" clId="{B7A88D44-A9BF-4CCE-A23A-31C808787A2B}" dt="2021-12-14T17:33:08.194" v="5677" actId="14100"/>
          <ac:cxnSpMkLst>
            <pc:docMk/>
            <pc:sldMk cId="3356922168" sldId="326"/>
            <ac:cxnSpMk id="76" creationId="{014BD64F-365A-42FF-9FA6-28D8FE555037}"/>
          </ac:cxnSpMkLst>
        </pc:cxnChg>
        <pc:cxnChg chg="add mod">
          <ac:chgData name="Nguyên Quynh" userId="2c6e06ab922918d4" providerId="LiveId" clId="{B7A88D44-A9BF-4CCE-A23A-31C808787A2B}" dt="2021-12-14T17:33:11.172" v="5678" actId="14100"/>
          <ac:cxnSpMkLst>
            <pc:docMk/>
            <pc:sldMk cId="3356922168" sldId="326"/>
            <ac:cxnSpMk id="77" creationId="{3E0C2CA9-E157-4A9C-8BCB-0807726AE709}"/>
          </ac:cxnSpMkLst>
        </pc:cxnChg>
        <pc:cxnChg chg="del">
          <ac:chgData name="Nguyên Quynh" userId="2c6e06ab922918d4" providerId="LiveId" clId="{B7A88D44-A9BF-4CCE-A23A-31C808787A2B}" dt="2021-12-14T17:27:28.784" v="5494" actId="478"/>
          <ac:cxnSpMkLst>
            <pc:docMk/>
            <pc:sldMk cId="3356922168" sldId="326"/>
            <ac:cxnSpMk id="114" creationId="{787EE6C0-569F-4AAB-83EF-DC74B11650FB}"/>
          </ac:cxnSpMkLst>
        </pc:cxnChg>
        <pc:cxnChg chg="del">
          <ac:chgData name="Nguyên Quynh" userId="2c6e06ab922918d4" providerId="LiveId" clId="{B7A88D44-A9BF-4CCE-A23A-31C808787A2B}" dt="2021-12-14T17:27:28.784" v="5494" actId="478"/>
          <ac:cxnSpMkLst>
            <pc:docMk/>
            <pc:sldMk cId="3356922168" sldId="326"/>
            <ac:cxnSpMk id="115" creationId="{7DE54466-9366-4C0A-87EF-F7893E08E569}"/>
          </ac:cxnSpMkLst>
        </pc:cxnChg>
        <pc:cxnChg chg="del">
          <ac:chgData name="Nguyên Quynh" userId="2c6e06ab922918d4" providerId="LiveId" clId="{B7A88D44-A9BF-4CCE-A23A-31C808787A2B}" dt="2021-12-14T17:27:28.784" v="5494" actId="478"/>
          <ac:cxnSpMkLst>
            <pc:docMk/>
            <pc:sldMk cId="3356922168" sldId="326"/>
            <ac:cxnSpMk id="116" creationId="{4A6F75DC-7464-4BE5-B550-C51D8ACD7802}"/>
          </ac:cxnSpMkLst>
        </pc:cxnChg>
        <pc:cxnChg chg="del">
          <ac:chgData name="Nguyên Quynh" userId="2c6e06ab922918d4" providerId="LiveId" clId="{B7A88D44-A9BF-4CCE-A23A-31C808787A2B}" dt="2021-12-14T17:27:28.784" v="5494" actId="478"/>
          <ac:cxnSpMkLst>
            <pc:docMk/>
            <pc:sldMk cId="3356922168" sldId="326"/>
            <ac:cxnSpMk id="117" creationId="{AD162800-A9B9-4A24-8227-FE0A1B00D2F4}"/>
          </ac:cxnSpMkLst>
        </pc:cxnChg>
      </pc:sldChg>
      <pc:sldChg chg="add ord modTransition">
        <pc:chgData name="Nguyên Quynh" userId="2c6e06ab922918d4" providerId="LiveId" clId="{B7A88D44-A9BF-4CCE-A23A-31C808787A2B}" dt="2021-12-14T17:59:38.618" v="7555"/>
        <pc:sldMkLst>
          <pc:docMk/>
          <pc:sldMk cId="3333714036" sldId="327"/>
        </pc:sldMkLst>
      </pc:sldChg>
      <pc:sldChg chg="add del">
        <pc:chgData name="Nguyên Quynh" userId="2c6e06ab922918d4" providerId="LiveId" clId="{B7A88D44-A9BF-4CCE-A23A-31C808787A2B}" dt="2021-12-14T18:06:07.383" v="7641" actId="47"/>
        <pc:sldMkLst>
          <pc:docMk/>
          <pc:sldMk cId="1506486569" sldId="328"/>
        </pc:sldMkLst>
      </pc:sldChg>
      <pc:sldChg chg="modSp add mod">
        <pc:chgData name="Nguyên Quynh" userId="2c6e06ab922918d4" providerId="LiveId" clId="{B7A88D44-A9BF-4CCE-A23A-31C808787A2B}" dt="2021-12-15T15:01:00.864" v="10306" actId="14100"/>
        <pc:sldMkLst>
          <pc:docMk/>
          <pc:sldMk cId="1574432458" sldId="328"/>
        </pc:sldMkLst>
        <pc:spChg chg="mod">
          <ac:chgData name="Nguyên Quynh" userId="2c6e06ab922918d4" providerId="LiveId" clId="{B7A88D44-A9BF-4CCE-A23A-31C808787A2B}" dt="2021-12-15T15:01:00.864" v="10306" actId="14100"/>
          <ac:spMkLst>
            <pc:docMk/>
            <pc:sldMk cId="1574432458" sldId="328"/>
            <ac:spMk id="4" creationId="{63933C7B-58FB-493A-8BFE-6764D1307090}"/>
          </ac:spMkLst>
        </pc:spChg>
        <pc:spChg chg="mod">
          <ac:chgData name="Nguyên Quynh" userId="2c6e06ab922918d4" providerId="LiveId" clId="{B7A88D44-A9BF-4CCE-A23A-31C808787A2B}" dt="2021-12-15T15:00:45.312" v="10303" actId="1076"/>
          <ac:spMkLst>
            <pc:docMk/>
            <pc:sldMk cId="1574432458" sldId="328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5T15:00:50.215" v="10304" actId="1076"/>
          <ac:spMkLst>
            <pc:docMk/>
            <pc:sldMk cId="1574432458" sldId="328"/>
            <ac:spMk id="3458" creationId="{00000000-0000-0000-0000-000000000000}"/>
          </ac:spMkLst>
        </pc:spChg>
        <pc:grpChg chg="mod">
          <ac:chgData name="Nguyên Quynh" userId="2c6e06ab922918d4" providerId="LiveId" clId="{B7A88D44-A9BF-4CCE-A23A-31C808787A2B}" dt="2021-12-15T15:00:53.100" v="10305" actId="14100"/>
          <ac:grpSpMkLst>
            <pc:docMk/>
            <pc:sldMk cId="1574432458" sldId="328"/>
            <ac:grpSpMk id="6" creationId="{13FF5C3C-6DF0-47CF-AEC7-AA3C00EE35B0}"/>
          </ac:grpSpMkLst>
        </pc:grpChg>
      </pc:sldChg>
      <pc:sldChg chg="delSp modSp add del mod">
        <pc:chgData name="Nguyên Quynh" userId="2c6e06ab922918d4" providerId="LiveId" clId="{B7A88D44-A9BF-4CCE-A23A-31C808787A2B}" dt="2021-12-14T17:56:28.491" v="7495" actId="47"/>
        <pc:sldMkLst>
          <pc:docMk/>
          <pc:sldMk cId="3287638341" sldId="328"/>
        </pc:sldMkLst>
        <pc:spChg chg="del mod">
          <ac:chgData name="Nguyên Quynh" userId="2c6e06ab922918d4" providerId="LiveId" clId="{B7A88D44-A9BF-4CCE-A23A-31C808787A2B}" dt="2021-12-14T17:56:15.763" v="7492" actId="21"/>
          <ac:spMkLst>
            <pc:docMk/>
            <pc:sldMk cId="3287638341" sldId="328"/>
            <ac:spMk id="142" creationId="{861D7AFF-EAEA-4F5E-8C31-726326AC1D3D}"/>
          </ac:spMkLst>
        </pc:spChg>
      </pc:sldChg>
      <pc:sldChg chg="modSp add mod">
        <pc:chgData name="Nguyên Quynh" userId="2c6e06ab922918d4" providerId="LiveId" clId="{B7A88D44-A9BF-4CCE-A23A-31C808787A2B}" dt="2021-12-15T15:02:03.513" v="10318" actId="207"/>
        <pc:sldMkLst>
          <pc:docMk/>
          <pc:sldMk cId="2325550078" sldId="329"/>
        </pc:sldMkLst>
        <pc:spChg chg="mod">
          <ac:chgData name="Nguyên Quynh" userId="2c6e06ab922918d4" providerId="LiveId" clId="{B7A88D44-A9BF-4CCE-A23A-31C808787A2B}" dt="2021-12-15T15:01:44.991" v="10311" actId="14100"/>
          <ac:spMkLst>
            <pc:docMk/>
            <pc:sldMk cId="2325550078" sldId="329"/>
            <ac:spMk id="4" creationId="{63933C7B-58FB-493A-8BFE-6764D1307090}"/>
          </ac:spMkLst>
        </pc:spChg>
        <pc:spChg chg="mod">
          <ac:chgData name="Nguyên Quynh" userId="2c6e06ab922918d4" providerId="LiveId" clId="{B7A88D44-A9BF-4CCE-A23A-31C808787A2B}" dt="2021-12-15T15:02:03.513" v="10318" actId="207"/>
          <ac:spMkLst>
            <pc:docMk/>
            <pc:sldMk cId="2325550078" sldId="329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5T15:01:40.975" v="10310" actId="1076"/>
          <ac:spMkLst>
            <pc:docMk/>
            <pc:sldMk cId="2325550078" sldId="329"/>
            <ac:spMk id="3458" creationId="{00000000-0000-0000-0000-000000000000}"/>
          </ac:spMkLst>
        </pc:spChg>
      </pc:sldChg>
      <pc:sldChg chg="addSp delSp modSp add mod">
        <pc:chgData name="Nguyên Quynh" userId="2c6e06ab922918d4" providerId="LiveId" clId="{B7A88D44-A9BF-4CCE-A23A-31C808787A2B}" dt="2021-12-15T15:04:50.450" v="10348" actId="1076"/>
        <pc:sldMkLst>
          <pc:docMk/>
          <pc:sldMk cId="903167323" sldId="330"/>
        </pc:sldMkLst>
        <pc:spChg chg="add del mod">
          <ac:chgData name="Nguyên Quynh" userId="2c6e06ab922918d4" providerId="LiveId" clId="{B7A88D44-A9BF-4CCE-A23A-31C808787A2B}" dt="2021-12-15T15:02:43.154" v="10327" actId="478"/>
          <ac:spMkLst>
            <pc:docMk/>
            <pc:sldMk cId="903167323" sldId="330"/>
            <ac:spMk id="2" creationId="{24A99A12-F025-4D38-99BA-C2626EB9794C}"/>
          </ac:spMkLst>
        </pc:spChg>
        <pc:spChg chg="mod">
          <ac:chgData name="Nguyên Quynh" userId="2c6e06ab922918d4" providerId="LiveId" clId="{B7A88D44-A9BF-4CCE-A23A-31C808787A2B}" dt="2021-12-15T15:04:47.237" v="10347" actId="207"/>
          <ac:spMkLst>
            <pc:docMk/>
            <pc:sldMk cId="903167323" sldId="330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5T15:04:50.450" v="10348" actId="1076"/>
          <ac:spMkLst>
            <pc:docMk/>
            <pc:sldMk cId="903167323" sldId="330"/>
            <ac:spMk id="3458" creationId="{00000000-0000-0000-0000-000000000000}"/>
          </ac:spMkLst>
        </pc:spChg>
        <pc:grpChg chg="mod">
          <ac:chgData name="Nguyên Quynh" userId="2c6e06ab922918d4" providerId="LiveId" clId="{B7A88D44-A9BF-4CCE-A23A-31C808787A2B}" dt="2021-12-15T15:02:33.297" v="10324" actId="1076"/>
          <ac:grpSpMkLst>
            <pc:docMk/>
            <pc:sldMk cId="903167323" sldId="330"/>
            <ac:grpSpMk id="6" creationId="{13FF5C3C-6DF0-47CF-AEC7-AA3C00EE35B0}"/>
          </ac:grpSpMkLst>
        </pc:grpChg>
      </pc:sldChg>
      <pc:sldChg chg="modSp add mod">
        <pc:chgData name="Nguyên Quynh" userId="2c6e06ab922918d4" providerId="LiveId" clId="{B7A88D44-A9BF-4CCE-A23A-31C808787A2B}" dt="2021-12-15T15:04:34.983" v="10345" actId="21"/>
        <pc:sldMkLst>
          <pc:docMk/>
          <pc:sldMk cId="2347459503" sldId="331"/>
        </pc:sldMkLst>
        <pc:spChg chg="mod">
          <ac:chgData name="Nguyên Quynh" userId="2c6e06ab922918d4" providerId="LiveId" clId="{B7A88D44-A9BF-4CCE-A23A-31C808787A2B}" dt="2021-12-15T15:03:56.351" v="10338" actId="14100"/>
          <ac:spMkLst>
            <pc:docMk/>
            <pc:sldMk cId="2347459503" sldId="331"/>
            <ac:spMk id="4" creationId="{63933C7B-58FB-493A-8BFE-6764D1307090}"/>
          </ac:spMkLst>
        </pc:spChg>
        <pc:spChg chg="mod">
          <ac:chgData name="Nguyên Quynh" userId="2c6e06ab922918d4" providerId="LiveId" clId="{B7A88D44-A9BF-4CCE-A23A-31C808787A2B}" dt="2021-12-15T15:04:34.983" v="10345" actId="21"/>
          <ac:spMkLst>
            <pc:docMk/>
            <pc:sldMk cId="2347459503" sldId="331"/>
            <ac:spMk id="8" creationId="{4F39FB81-1635-4457-A084-FFECE01840E1}"/>
          </ac:spMkLst>
        </pc:spChg>
        <pc:spChg chg="mod">
          <ac:chgData name="Nguyên Quynh" userId="2c6e06ab922918d4" providerId="LiveId" clId="{B7A88D44-A9BF-4CCE-A23A-31C808787A2B}" dt="2021-12-15T15:03:47.048" v="10336" actId="1076"/>
          <ac:spMkLst>
            <pc:docMk/>
            <pc:sldMk cId="2347459503" sldId="331"/>
            <ac:spMk id="3458" creationId="{00000000-0000-0000-0000-000000000000}"/>
          </ac:spMkLst>
        </pc:spChg>
        <pc:grpChg chg="mod">
          <ac:chgData name="Nguyên Quynh" userId="2c6e06ab922918d4" providerId="LiveId" clId="{B7A88D44-A9BF-4CCE-A23A-31C808787A2B}" dt="2021-12-15T15:03:50.448" v="10337" actId="14100"/>
          <ac:grpSpMkLst>
            <pc:docMk/>
            <pc:sldMk cId="2347459503" sldId="331"/>
            <ac:grpSpMk id="6" creationId="{13FF5C3C-6DF0-47CF-AEC7-AA3C00EE35B0}"/>
          </ac:grpSpMkLst>
        </pc:grpChg>
      </pc:sldChg>
      <pc:sldChg chg="modSp add mod">
        <pc:chgData name="Nguyên Quynh" userId="2c6e06ab922918d4" providerId="LiveId" clId="{B7A88D44-A9BF-4CCE-A23A-31C808787A2B}" dt="2021-12-15T15:04:38.637" v="10346"/>
        <pc:sldMkLst>
          <pc:docMk/>
          <pc:sldMk cId="3190545885" sldId="332"/>
        </pc:sldMkLst>
        <pc:spChg chg="mod">
          <ac:chgData name="Nguyên Quynh" userId="2c6e06ab922918d4" providerId="LiveId" clId="{B7A88D44-A9BF-4CCE-A23A-31C808787A2B}" dt="2021-12-15T15:04:38.637" v="10346"/>
          <ac:spMkLst>
            <pc:docMk/>
            <pc:sldMk cId="3190545885" sldId="332"/>
            <ac:spMk id="8" creationId="{4F39FB81-1635-4457-A084-FFECE01840E1}"/>
          </ac:spMkLst>
        </pc:spChg>
      </pc:sldChg>
      <pc:sldMasterChg chg="delSldLayout">
        <pc:chgData name="Nguyên Quynh" userId="2c6e06ab922918d4" providerId="LiveId" clId="{B7A88D44-A9BF-4CCE-A23A-31C808787A2B}" dt="2021-12-14T16:30:33.520" v="3885" actId="47"/>
        <pc:sldMasterMkLst>
          <pc:docMk/>
          <pc:sldMasterMk cId="0" sldId="2147483680"/>
        </pc:sldMasterMkLst>
        <pc:sldLayoutChg chg="del">
          <pc:chgData name="Nguyên Quynh" userId="2c6e06ab922918d4" providerId="LiveId" clId="{B7A88D44-A9BF-4CCE-A23A-31C808787A2B}" dt="2021-12-14T16:30:33.520" v="3885" actId="47"/>
          <pc:sldLayoutMkLst>
            <pc:docMk/>
            <pc:sldMasterMk cId="0" sldId="2147483680"/>
            <pc:sldLayoutMk cId="0" sldId="2147483651"/>
          </pc:sldLayoutMkLst>
        </pc:sldLayoutChg>
        <pc:sldLayoutChg chg="del">
          <pc:chgData name="Nguyên Quynh" userId="2c6e06ab922918d4" providerId="LiveId" clId="{B7A88D44-A9BF-4CCE-A23A-31C808787A2B}" dt="2021-12-14T16:30:31.131" v="3884" actId="47"/>
          <pc:sldLayoutMkLst>
            <pc:docMk/>
            <pc:sldMasterMk cId="0" sldId="2147483680"/>
            <pc:sldLayoutMk cId="0" sldId="2147483652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53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54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56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57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3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5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6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7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8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69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70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71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72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0"/>
            <pc:sldLayoutMk cId="0" sldId="2147483673"/>
          </pc:sldLayoutMkLst>
        </pc:sldLayoutChg>
      </pc:sldMasterChg>
      <pc:sldMasterChg chg="del delSldLayout">
        <pc:chgData name="Nguyên Quynh" userId="2c6e06ab922918d4" providerId="LiveId" clId="{B7A88D44-A9BF-4CCE-A23A-31C808787A2B}" dt="2021-12-14T16:30:26.547" v="3883" actId="47"/>
        <pc:sldMasterMkLst>
          <pc:docMk/>
          <pc:sldMasterMk cId="0" sldId="2147483681"/>
        </pc:sldMasterMkLst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1"/>
            <pc:sldLayoutMk cId="0" sldId="2147483678"/>
          </pc:sldLayoutMkLst>
        </pc:sldLayoutChg>
        <pc:sldLayoutChg chg="del">
          <pc:chgData name="Nguyên Quynh" userId="2c6e06ab922918d4" providerId="LiveId" clId="{B7A88D44-A9BF-4CCE-A23A-31C808787A2B}" dt="2021-12-14T16:30:26.547" v="3883" actId="47"/>
          <pc:sldLayoutMkLst>
            <pc:docMk/>
            <pc:sldMasterMk cId="0" sldId="2147483681"/>
            <pc:sldLayoutMk cId="0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0117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gf7e999be9d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8" name="Google Shape;3718;gf7e999be9d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0537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GIỚI THIỆU BÀI MỚI: CÔ TRÒ CHÚNG TA VỪA BƯỚC QUA PHẦN KHỞI ĐỘNG, CHẮC LÀ CÁC EM ĐÃ PHẦN NÀO NHỚ ĐƯỢC KIẾN THỨC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bao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7898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3257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6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9316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806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4227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1" name="Google Shape;3721;gf7e999be9d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2" name="Google Shape;3722;gf7e999be9d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335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gf7e999be9d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6" name="Google Shape;3706;gf7e999be9d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5564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ý,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dàn</a:t>
            </a:r>
            <a:r>
              <a:rPr lang="en-US" dirty="0"/>
              <a:t> ý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3 </a:t>
            </a:r>
            <a:r>
              <a:rPr lang="en-US" dirty="0" err="1"/>
              <a:t>phần</a:t>
            </a:r>
            <a:r>
              <a:rPr lang="en-US" dirty="0"/>
              <a:t>………..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0406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f7e999be9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2" name="Google Shape;3462;gf7e999be9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86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" name="Google Shape;3671;gf7e999be9d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2" name="Google Shape;3672;gf7e999be9d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736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" name="Google Shape;3565;gf7e999be9d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6" name="Google Shape;3566;gf7e999be9d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805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612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658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290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501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245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gf7e999be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6" name="Google Shape;3456;gf7e999be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478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" name="Google Shape;3671;gf7e999be9d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2" name="Google Shape;3672;gf7e999be9d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93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" name="Google Shape;3639;gf1f673b59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0" name="Google Shape;3640;gf1f673b59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16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gf7e999be9d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0" name="Google Shape;3710;gf7e999be9d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39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them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bao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290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759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674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GV click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4716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f7e999be9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f7e999be9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96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2980713" y="19675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1394863" y="1967550"/>
            <a:ext cx="16287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980713" y="2720270"/>
            <a:ext cx="5067600" cy="4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380963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1204488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245288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323363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12238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1969988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612163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1667163" y="36654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2490688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1609563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2147338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28272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5996613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6948838" y="5349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3381163" y="3364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829891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566295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659355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844860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748688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3011688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881437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2993813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3034613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2363988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3759313" y="131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401488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4280013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3398888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393666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4616550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4801013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1609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828600" y="1004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3046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1529675" y="11281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414388" y="3620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7243863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8118363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566295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659355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>
            <a:off x="791745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>
            <a:off x="8533863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3759313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4280013" y="380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3936663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461655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4801013" y="42006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399713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4404363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>
            <a:off x="3482438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3733738" y="37155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5649763" y="38194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4768638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5306413" y="40413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6210763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6918388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7734113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7448463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8572488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8241313" y="17845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8866438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82413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854370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7121863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7651163" y="1129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6433138" y="14905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6853738" y="1243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7719338" y="15673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485863" y="28952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1396463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2270963" y="5346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74615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3046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2686463" y="8082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323363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907338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1070988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_1"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p31"/>
          <p:cNvSpPr/>
          <p:nvPr/>
        </p:nvSpPr>
        <p:spPr>
          <a:xfrm>
            <a:off x="-474825" y="2022800"/>
            <a:ext cx="10040079" cy="2812181"/>
          </a:xfrm>
          <a:custGeom>
            <a:avLst/>
            <a:gdLst/>
            <a:ahLst/>
            <a:cxnLst/>
            <a:rect l="l" t="t" r="r" b="b"/>
            <a:pathLst>
              <a:path w="164551" h="46090" extrusionOk="0">
                <a:moveTo>
                  <a:pt x="30984" y="1"/>
                </a:moveTo>
                <a:lnTo>
                  <a:pt x="5541" y="17249"/>
                </a:lnTo>
                <a:lnTo>
                  <a:pt x="0" y="46089"/>
                </a:lnTo>
                <a:lnTo>
                  <a:pt x="164550" y="46089"/>
                </a:lnTo>
                <a:lnTo>
                  <a:pt x="164550" y="18914"/>
                </a:lnTo>
                <a:lnTo>
                  <a:pt x="150484" y="9449"/>
                </a:lnTo>
                <a:lnTo>
                  <a:pt x="148407" y="11115"/>
                </a:lnTo>
                <a:lnTo>
                  <a:pt x="136171" y="2375"/>
                </a:lnTo>
                <a:lnTo>
                  <a:pt x="117687" y="17496"/>
                </a:lnTo>
                <a:lnTo>
                  <a:pt x="91501" y="1"/>
                </a:lnTo>
                <a:lnTo>
                  <a:pt x="76875" y="11577"/>
                </a:lnTo>
                <a:lnTo>
                  <a:pt x="71994" y="8509"/>
                </a:lnTo>
                <a:lnTo>
                  <a:pt x="56147" y="17744"/>
                </a:lnTo>
                <a:lnTo>
                  <a:pt x="3098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31"/>
          <p:cNvSpPr/>
          <p:nvPr/>
        </p:nvSpPr>
        <p:spPr>
          <a:xfrm>
            <a:off x="-221307" y="2461501"/>
            <a:ext cx="772755" cy="1712447"/>
          </a:xfrm>
          <a:custGeom>
            <a:avLst/>
            <a:gdLst/>
            <a:ahLst/>
            <a:cxnLst/>
            <a:rect l="l" t="t" r="r" b="b"/>
            <a:pathLst>
              <a:path w="12665" h="28066" extrusionOk="0">
                <a:moveTo>
                  <a:pt x="6333" y="0"/>
                </a:moveTo>
                <a:lnTo>
                  <a:pt x="1" y="28066"/>
                </a:lnTo>
                <a:lnTo>
                  <a:pt x="12665" y="28066"/>
                </a:lnTo>
                <a:lnTo>
                  <a:pt x="633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31"/>
          <p:cNvSpPr/>
          <p:nvPr/>
        </p:nvSpPr>
        <p:spPr>
          <a:xfrm>
            <a:off x="112752" y="2721060"/>
            <a:ext cx="771718" cy="1712447"/>
          </a:xfrm>
          <a:custGeom>
            <a:avLst/>
            <a:gdLst/>
            <a:ahLst/>
            <a:cxnLst/>
            <a:rect l="l" t="t" r="r" b="b"/>
            <a:pathLst>
              <a:path w="12648" h="28066" extrusionOk="0">
                <a:moveTo>
                  <a:pt x="6332" y="1"/>
                </a:moveTo>
                <a:lnTo>
                  <a:pt x="0" y="28066"/>
                </a:lnTo>
                <a:lnTo>
                  <a:pt x="12648" y="28066"/>
                </a:lnTo>
                <a:lnTo>
                  <a:pt x="633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31"/>
          <p:cNvSpPr/>
          <p:nvPr/>
        </p:nvSpPr>
        <p:spPr>
          <a:xfrm>
            <a:off x="1828197" y="2721060"/>
            <a:ext cx="772755" cy="1712447"/>
          </a:xfrm>
          <a:custGeom>
            <a:avLst/>
            <a:gdLst/>
            <a:ahLst/>
            <a:cxnLst/>
            <a:rect l="l" t="t" r="r" b="b"/>
            <a:pathLst>
              <a:path w="12665" h="28066" extrusionOk="0">
                <a:moveTo>
                  <a:pt x="6332" y="1"/>
                </a:moveTo>
                <a:lnTo>
                  <a:pt x="0" y="28066"/>
                </a:lnTo>
                <a:lnTo>
                  <a:pt x="12664" y="28066"/>
                </a:lnTo>
                <a:lnTo>
                  <a:pt x="633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31"/>
          <p:cNvSpPr/>
          <p:nvPr/>
        </p:nvSpPr>
        <p:spPr>
          <a:xfrm>
            <a:off x="5065850" y="2827715"/>
            <a:ext cx="558470" cy="1238605"/>
          </a:xfrm>
          <a:custGeom>
            <a:avLst/>
            <a:gdLst/>
            <a:ahLst/>
            <a:cxnLst/>
            <a:rect l="l" t="t" r="r" b="b"/>
            <a:pathLst>
              <a:path w="9153" h="20300" extrusionOk="0">
                <a:moveTo>
                  <a:pt x="4568" y="0"/>
                </a:moveTo>
                <a:lnTo>
                  <a:pt x="1" y="20299"/>
                </a:lnTo>
                <a:lnTo>
                  <a:pt x="9152" y="20299"/>
                </a:lnTo>
                <a:lnTo>
                  <a:pt x="456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31"/>
          <p:cNvSpPr/>
          <p:nvPr/>
        </p:nvSpPr>
        <p:spPr>
          <a:xfrm>
            <a:off x="6364744" y="2754253"/>
            <a:ext cx="558470" cy="1238605"/>
          </a:xfrm>
          <a:custGeom>
            <a:avLst/>
            <a:gdLst/>
            <a:ahLst/>
            <a:cxnLst/>
            <a:rect l="l" t="t" r="r" b="b"/>
            <a:pathLst>
              <a:path w="9153" h="20300" extrusionOk="0">
                <a:moveTo>
                  <a:pt x="4568" y="1"/>
                </a:moveTo>
                <a:lnTo>
                  <a:pt x="1" y="20299"/>
                </a:lnTo>
                <a:lnTo>
                  <a:pt x="9152" y="20299"/>
                </a:lnTo>
                <a:lnTo>
                  <a:pt x="456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31"/>
          <p:cNvSpPr/>
          <p:nvPr/>
        </p:nvSpPr>
        <p:spPr>
          <a:xfrm>
            <a:off x="8330717" y="2827715"/>
            <a:ext cx="558470" cy="1238605"/>
          </a:xfrm>
          <a:custGeom>
            <a:avLst/>
            <a:gdLst/>
            <a:ahLst/>
            <a:cxnLst/>
            <a:rect l="l" t="t" r="r" b="b"/>
            <a:pathLst>
              <a:path w="9153" h="20300" extrusionOk="0">
                <a:moveTo>
                  <a:pt x="4568" y="0"/>
                </a:moveTo>
                <a:lnTo>
                  <a:pt x="0" y="20299"/>
                </a:lnTo>
                <a:lnTo>
                  <a:pt x="9152" y="20299"/>
                </a:lnTo>
                <a:lnTo>
                  <a:pt x="456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31"/>
          <p:cNvSpPr/>
          <p:nvPr/>
        </p:nvSpPr>
        <p:spPr>
          <a:xfrm>
            <a:off x="1348250" y="2958532"/>
            <a:ext cx="558470" cy="1238543"/>
          </a:xfrm>
          <a:custGeom>
            <a:avLst/>
            <a:gdLst/>
            <a:ahLst/>
            <a:cxnLst/>
            <a:rect l="l" t="t" r="r" b="b"/>
            <a:pathLst>
              <a:path w="9153" h="20299" extrusionOk="0">
                <a:moveTo>
                  <a:pt x="4585" y="0"/>
                </a:moveTo>
                <a:lnTo>
                  <a:pt x="1" y="20299"/>
                </a:lnTo>
                <a:lnTo>
                  <a:pt x="9152" y="20299"/>
                </a:lnTo>
                <a:lnTo>
                  <a:pt x="458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31"/>
          <p:cNvSpPr/>
          <p:nvPr/>
        </p:nvSpPr>
        <p:spPr>
          <a:xfrm>
            <a:off x="966905" y="2636554"/>
            <a:ext cx="558470" cy="1238604"/>
          </a:xfrm>
          <a:custGeom>
            <a:avLst/>
            <a:gdLst/>
            <a:ahLst/>
            <a:cxnLst/>
            <a:rect l="l" t="t" r="r" b="b"/>
            <a:pathLst>
              <a:path w="9153" h="20300" extrusionOk="0">
                <a:moveTo>
                  <a:pt x="4585" y="0"/>
                </a:moveTo>
                <a:lnTo>
                  <a:pt x="1" y="20299"/>
                </a:lnTo>
                <a:lnTo>
                  <a:pt x="9153" y="20299"/>
                </a:lnTo>
                <a:lnTo>
                  <a:pt x="458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31"/>
          <p:cNvSpPr/>
          <p:nvPr/>
        </p:nvSpPr>
        <p:spPr>
          <a:xfrm>
            <a:off x="3984294" y="2400119"/>
            <a:ext cx="771718" cy="1711471"/>
          </a:xfrm>
          <a:custGeom>
            <a:avLst/>
            <a:gdLst/>
            <a:ahLst/>
            <a:cxnLst/>
            <a:rect l="l" t="t" r="r" b="b"/>
            <a:pathLst>
              <a:path w="12648" h="28050" extrusionOk="0">
                <a:moveTo>
                  <a:pt x="6316" y="0"/>
                </a:moveTo>
                <a:lnTo>
                  <a:pt x="0" y="28049"/>
                </a:lnTo>
                <a:lnTo>
                  <a:pt x="12648" y="28049"/>
                </a:lnTo>
                <a:lnTo>
                  <a:pt x="631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31"/>
          <p:cNvSpPr/>
          <p:nvPr/>
        </p:nvSpPr>
        <p:spPr>
          <a:xfrm>
            <a:off x="2214545" y="3017900"/>
            <a:ext cx="771718" cy="1712447"/>
          </a:xfrm>
          <a:custGeom>
            <a:avLst/>
            <a:gdLst/>
            <a:ahLst/>
            <a:cxnLst/>
            <a:rect l="l" t="t" r="r" b="b"/>
            <a:pathLst>
              <a:path w="12648" h="28066" extrusionOk="0">
                <a:moveTo>
                  <a:pt x="6332" y="0"/>
                </a:moveTo>
                <a:lnTo>
                  <a:pt x="0" y="28065"/>
                </a:lnTo>
                <a:lnTo>
                  <a:pt x="12648" y="28065"/>
                </a:lnTo>
                <a:lnTo>
                  <a:pt x="63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31"/>
          <p:cNvSpPr/>
          <p:nvPr/>
        </p:nvSpPr>
        <p:spPr>
          <a:xfrm>
            <a:off x="4430010" y="2312562"/>
            <a:ext cx="955861" cy="2120942"/>
          </a:xfrm>
          <a:custGeom>
            <a:avLst/>
            <a:gdLst/>
            <a:ahLst/>
            <a:cxnLst/>
            <a:rect l="l" t="t" r="r" b="b"/>
            <a:pathLst>
              <a:path w="15666" h="34761" extrusionOk="0">
                <a:moveTo>
                  <a:pt x="7833" y="1"/>
                </a:moveTo>
                <a:lnTo>
                  <a:pt x="0" y="34761"/>
                </a:lnTo>
                <a:lnTo>
                  <a:pt x="15665" y="34761"/>
                </a:lnTo>
                <a:lnTo>
                  <a:pt x="783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31"/>
          <p:cNvSpPr/>
          <p:nvPr/>
        </p:nvSpPr>
        <p:spPr>
          <a:xfrm>
            <a:off x="6714910" y="2141536"/>
            <a:ext cx="956837" cy="2120942"/>
          </a:xfrm>
          <a:custGeom>
            <a:avLst/>
            <a:gdLst/>
            <a:ahLst/>
            <a:cxnLst/>
            <a:rect l="l" t="t" r="r" b="b"/>
            <a:pathLst>
              <a:path w="15682" h="34761" extrusionOk="0">
                <a:moveTo>
                  <a:pt x="7833" y="1"/>
                </a:moveTo>
                <a:lnTo>
                  <a:pt x="0" y="34761"/>
                </a:lnTo>
                <a:lnTo>
                  <a:pt x="15682" y="34761"/>
                </a:lnTo>
                <a:lnTo>
                  <a:pt x="783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1"/>
          <p:cNvSpPr/>
          <p:nvPr/>
        </p:nvSpPr>
        <p:spPr>
          <a:xfrm>
            <a:off x="8609374" y="2312562"/>
            <a:ext cx="955922" cy="2120942"/>
          </a:xfrm>
          <a:custGeom>
            <a:avLst/>
            <a:gdLst/>
            <a:ahLst/>
            <a:cxnLst/>
            <a:rect l="l" t="t" r="r" b="b"/>
            <a:pathLst>
              <a:path w="15667" h="34761" extrusionOk="0">
                <a:moveTo>
                  <a:pt x="7834" y="1"/>
                </a:moveTo>
                <a:lnTo>
                  <a:pt x="1" y="34761"/>
                </a:lnTo>
                <a:lnTo>
                  <a:pt x="15666" y="34761"/>
                </a:lnTo>
                <a:lnTo>
                  <a:pt x="783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1"/>
          <p:cNvSpPr/>
          <p:nvPr/>
        </p:nvSpPr>
        <p:spPr>
          <a:xfrm>
            <a:off x="-63" y="3512539"/>
            <a:ext cx="9144064" cy="1769974"/>
          </a:xfrm>
          <a:custGeom>
            <a:avLst/>
            <a:gdLst/>
            <a:ahLst/>
            <a:cxnLst/>
            <a:rect l="l" t="t" r="r" b="b"/>
            <a:pathLst>
              <a:path w="163462" h="31642" extrusionOk="0">
                <a:moveTo>
                  <a:pt x="78177" y="8226"/>
                </a:moveTo>
                <a:lnTo>
                  <a:pt x="78309" y="8309"/>
                </a:lnTo>
                <a:cubicBezTo>
                  <a:pt x="78392" y="8358"/>
                  <a:pt x="78441" y="8424"/>
                  <a:pt x="78507" y="8507"/>
                </a:cubicBezTo>
                <a:lnTo>
                  <a:pt x="78491" y="8490"/>
                </a:lnTo>
                <a:lnTo>
                  <a:pt x="78491" y="8490"/>
                </a:lnTo>
                <a:cubicBezTo>
                  <a:pt x="78606" y="8672"/>
                  <a:pt x="78688" y="8853"/>
                  <a:pt x="78738" y="9051"/>
                </a:cubicBezTo>
                <a:cubicBezTo>
                  <a:pt x="78754" y="9117"/>
                  <a:pt x="78787" y="9166"/>
                  <a:pt x="78820" y="9232"/>
                </a:cubicBezTo>
                <a:cubicBezTo>
                  <a:pt x="78606" y="9364"/>
                  <a:pt x="78392" y="9496"/>
                  <a:pt x="78177" y="9628"/>
                </a:cubicBezTo>
                <a:lnTo>
                  <a:pt x="78177" y="8226"/>
                </a:lnTo>
                <a:close/>
                <a:moveTo>
                  <a:pt x="46138" y="13520"/>
                </a:moveTo>
                <a:lnTo>
                  <a:pt x="46138" y="13783"/>
                </a:lnTo>
                <a:cubicBezTo>
                  <a:pt x="46055" y="13734"/>
                  <a:pt x="45957" y="13701"/>
                  <a:pt x="45874" y="13652"/>
                </a:cubicBezTo>
                <a:lnTo>
                  <a:pt x="46138" y="13520"/>
                </a:lnTo>
                <a:close/>
                <a:moveTo>
                  <a:pt x="104359" y="1"/>
                </a:moveTo>
                <a:cubicBezTo>
                  <a:pt x="103198" y="1"/>
                  <a:pt x="101638" y="1516"/>
                  <a:pt x="100883" y="1977"/>
                </a:cubicBezTo>
                <a:cubicBezTo>
                  <a:pt x="99581" y="2768"/>
                  <a:pt x="98064" y="3230"/>
                  <a:pt x="96843" y="4170"/>
                </a:cubicBezTo>
                <a:cubicBezTo>
                  <a:pt x="96497" y="4450"/>
                  <a:pt x="96151" y="4780"/>
                  <a:pt x="95739" y="4929"/>
                </a:cubicBezTo>
                <a:cubicBezTo>
                  <a:pt x="95458" y="5027"/>
                  <a:pt x="95161" y="5060"/>
                  <a:pt x="94881" y="5143"/>
                </a:cubicBezTo>
                <a:cubicBezTo>
                  <a:pt x="94123" y="5407"/>
                  <a:pt x="93611" y="6149"/>
                  <a:pt x="92902" y="6512"/>
                </a:cubicBezTo>
                <a:cubicBezTo>
                  <a:pt x="92606" y="6660"/>
                  <a:pt x="92276" y="6742"/>
                  <a:pt x="92012" y="6957"/>
                </a:cubicBezTo>
                <a:cubicBezTo>
                  <a:pt x="91946" y="7006"/>
                  <a:pt x="91897" y="7072"/>
                  <a:pt x="91864" y="7155"/>
                </a:cubicBezTo>
                <a:lnTo>
                  <a:pt x="91814" y="7171"/>
                </a:lnTo>
                <a:lnTo>
                  <a:pt x="91831" y="7204"/>
                </a:lnTo>
                <a:cubicBezTo>
                  <a:pt x="91666" y="7583"/>
                  <a:pt x="91715" y="8029"/>
                  <a:pt x="91913" y="8375"/>
                </a:cubicBezTo>
                <a:cubicBezTo>
                  <a:pt x="91946" y="8408"/>
                  <a:pt x="91963" y="8441"/>
                  <a:pt x="91995" y="8457"/>
                </a:cubicBezTo>
                <a:cubicBezTo>
                  <a:pt x="92025" y="8478"/>
                  <a:pt x="92054" y="8487"/>
                  <a:pt x="92081" y="8487"/>
                </a:cubicBezTo>
                <a:cubicBezTo>
                  <a:pt x="92211" y="8487"/>
                  <a:pt x="92321" y="8293"/>
                  <a:pt x="92375" y="8144"/>
                </a:cubicBezTo>
                <a:cubicBezTo>
                  <a:pt x="92441" y="8012"/>
                  <a:pt x="92507" y="7864"/>
                  <a:pt x="92606" y="7732"/>
                </a:cubicBezTo>
                <a:lnTo>
                  <a:pt x="93513" y="7237"/>
                </a:lnTo>
                <a:lnTo>
                  <a:pt x="93513" y="10914"/>
                </a:lnTo>
                <a:lnTo>
                  <a:pt x="91517" y="9776"/>
                </a:lnTo>
                <a:lnTo>
                  <a:pt x="91072" y="9513"/>
                </a:lnTo>
                <a:cubicBezTo>
                  <a:pt x="90561" y="9216"/>
                  <a:pt x="90033" y="8919"/>
                  <a:pt x="89522" y="8622"/>
                </a:cubicBezTo>
                <a:cubicBezTo>
                  <a:pt x="89291" y="8507"/>
                  <a:pt x="89077" y="8375"/>
                  <a:pt x="88862" y="8210"/>
                </a:cubicBezTo>
                <a:cubicBezTo>
                  <a:pt x="88698" y="8095"/>
                  <a:pt x="88549" y="7946"/>
                  <a:pt x="88384" y="7831"/>
                </a:cubicBezTo>
                <a:cubicBezTo>
                  <a:pt x="87890" y="7451"/>
                  <a:pt x="87263" y="7270"/>
                  <a:pt x="86686" y="7039"/>
                </a:cubicBezTo>
                <a:cubicBezTo>
                  <a:pt x="86109" y="6808"/>
                  <a:pt x="85779" y="6495"/>
                  <a:pt x="85317" y="6116"/>
                </a:cubicBezTo>
                <a:cubicBezTo>
                  <a:pt x="85149" y="5983"/>
                  <a:pt x="84978" y="5927"/>
                  <a:pt x="84806" y="5927"/>
                </a:cubicBezTo>
                <a:cubicBezTo>
                  <a:pt x="84572" y="5927"/>
                  <a:pt x="84334" y="6030"/>
                  <a:pt x="84097" y="6182"/>
                </a:cubicBezTo>
                <a:cubicBezTo>
                  <a:pt x="83421" y="6660"/>
                  <a:pt x="82695" y="7089"/>
                  <a:pt x="81970" y="7468"/>
                </a:cubicBezTo>
                <a:cubicBezTo>
                  <a:pt x="81294" y="7748"/>
                  <a:pt x="80651" y="8078"/>
                  <a:pt x="80041" y="8441"/>
                </a:cubicBezTo>
                <a:lnTo>
                  <a:pt x="79661" y="8672"/>
                </a:lnTo>
                <a:cubicBezTo>
                  <a:pt x="79694" y="8622"/>
                  <a:pt x="79711" y="8589"/>
                  <a:pt x="79711" y="8540"/>
                </a:cubicBezTo>
                <a:cubicBezTo>
                  <a:pt x="79760" y="8424"/>
                  <a:pt x="79744" y="8309"/>
                  <a:pt x="79678" y="8193"/>
                </a:cubicBezTo>
                <a:lnTo>
                  <a:pt x="79694" y="8177"/>
                </a:lnTo>
                <a:lnTo>
                  <a:pt x="79645" y="8144"/>
                </a:lnTo>
                <a:cubicBezTo>
                  <a:pt x="79463" y="7963"/>
                  <a:pt x="79233" y="7831"/>
                  <a:pt x="78969" y="7765"/>
                </a:cubicBezTo>
                <a:lnTo>
                  <a:pt x="76710" y="6495"/>
                </a:lnTo>
                <a:cubicBezTo>
                  <a:pt x="76198" y="6165"/>
                  <a:pt x="75704" y="5835"/>
                  <a:pt x="75160" y="5539"/>
                </a:cubicBezTo>
                <a:cubicBezTo>
                  <a:pt x="74813" y="5357"/>
                  <a:pt x="74484" y="5176"/>
                  <a:pt x="74121" y="4994"/>
                </a:cubicBezTo>
                <a:lnTo>
                  <a:pt x="73395" y="4615"/>
                </a:lnTo>
                <a:lnTo>
                  <a:pt x="72818" y="4318"/>
                </a:lnTo>
                <a:lnTo>
                  <a:pt x="71383" y="3510"/>
                </a:lnTo>
                <a:cubicBezTo>
                  <a:pt x="71037" y="3296"/>
                  <a:pt x="70691" y="3065"/>
                  <a:pt x="70345" y="2818"/>
                </a:cubicBezTo>
                <a:cubicBezTo>
                  <a:pt x="69916" y="2488"/>
                  <a:pt x="69487" y="2125"/>
                  <a:pt x="68960" y="1944"/>
                </a:cubicBezTo>
                <a:cubicBezTo>
                  <a:pt x="68765" y="1874"/>
                  <a:pt x="68593" y="1844"/>
                  <a:pt x="68436" y="1844"/>
                </a:cubicBezTo>
                <a:cubicBezTo>
                  <a:pt x="67849" y="1844"/>
                  <a:pt x="67474" y="2265"/>
                  <a:pt x="66915" y="2603"/>
                </a:cubicBezTo>
                <a:cubicBezTo>
                  <a:pt x="66140" y="3049"/>
                  <a:pt x="65332" y="3444"/>
                  <a:pt x="64524" y="3807"/>
                </a:cubicBezTo>
                <a:cubicBezTo>
                  <a:pt x="64013" y="4038"/>
                  <a:pt x="63518" y="4302"/>
                  <a:pt x="63040" y="4599"/>
                </a:cubicBezTo>
                <a:cubicBezTo>
                  <a:pt x="61638" y="5440"/>
                  <a:pt x="60319" y="6429"/>
                  <a:pt x="58818" y="7105"/>
                </a:cubicBezTo>
                <a:cubicBezTo>
                  <a:pt x="58406" y="7254"/>
                  <a:pt x="58027" y="7468"/>
                  <a:pt x="57664" y="7699"/>
                </a:cubicBezTo>
                <a:cubicBezTo>
                  <a:pt x="57499" y="7831"/>
                  <a:pt x="57367" y="7979"/>
                  <a:pt x="57252" y="8160"/>
                </a:cubicBezTo>
                <a:lnTo>
                  <a:pt x="57219" y="8177"/>
                </a:lnTo>
                <a:lnTo>
                  <a:pt x="57219" y="8193"/>
                </a:lnTo>
                <a:cubicBezTo>
                  <a:pt x="57021" y="8523"/>
                  <a:pt x="56988" y="8886"/>
                  <a:pt x="57318" y="9183"/>
                </a:cubicBezTo>
                <a:cubicBezTo>
                  <a:pt x="57441" y="9286"/>
                  <a:pt x="57542" y="9329"/>
                  <a:pt x="57625" y="9329"/>
                </a:cubicBezTo>
                <a:cubicBezTo>
                  <a:pt x="57888" y="9329"/>
                  <a:pt x="57984" y="8906"/>
                  <a:pt x="58109" y="8606"/>
                </a:cubicBezTo>
                <a:cubicBezTo>
                  <a:pt x="58126" y="8589"/>
                  <a:pt x="58142" y="8556"/>
                  <a:pt x="58142" y="8540"/>
                </a:cubicBezTo>
                <a:lnTo>
                  <a:pt x="58719" y="8226"/>
                </a:lnTo>
                <a:lnTo>
                  <a:pt x="58719" y="10865"/>
                </a:lnTo>
                <a:cubicBezTo>
                  <a:pt x="58291" y="10683"/>
                  <a:pt x="57879" y="10436"/>
                  <a:pt x="57499" y="10172"/>
                </a:cubicBezTo>
                <a:cubicBezTo>
                  <a:pt x="57120" y="9875"/>
                  <a:pt x="56790" y="9496"/>
                  <a:pt x="56345" y="9298"/>
                </a:cubicBezTo>
                <a:cubicBezTo>
                  <a:pt x="56015" y="9183"/>
                  <a:pt x="55685" y="9100"/>
                  <a:pt x="55356" y="9018"/>
                </a:cubicBezTo>
                <a:lnTo>
                  <a:pt x="54680" y="8639"/>
                </a:lnTo>
                <a:cubicBezTo>
                  <a:pt x="54445" y="8434"/>
                  <a:pt x="54224" y="8216"/>
                  <a:pt x="53946" y="8216"/>
                </a:cubicBezTo>
                <a:cubicBezTo>
                  <a:pt x="53911" y="8216"/>
                  <a:pt x="53875" y="8219"/>
                  <a:pt x="53839" y="8226"/>
                </a:cubicBezTo>
                <a:cubicBezTo>
                  <a:pt x="53459" y="8325"/>
                  <a:pt x="53047" y="8738"/>
                  <a:pt x="52717" y="8952"/>
                </a:cubicBezTo>
                <a:cubicBezTo>
                  <a:pt x="52256" y="9232"/>
                  <a:pt x="51777" y="9496"/>
                  <a:pt x="51316" y="9793"/>
                </a:cubicBezTo>
                <a:cubicBezTo>
                  <a:pt x="51085" y="9974"/>
                  <a:pt x="50821" y="10106"/>
                  <a:pt x="50541" y="10205"/>
                </a:cubicBezTo>
                <a:cubicBezTo>
                  <a:pt x="50343" y="10271"/>
                  <a:pt x="50095" y="10304"/>
                  <a:pt x="49881" y="10387"/>
                </a:cubicBezTo>
                <a:cubicBezTo>
                  <a:pt x="49700" y="10469"/>
                  <a:pt x="49518" y="10584"/>
                  <a:pt x="49353" y="10716"/>
                </a:cubicBezTo>
                <a:cubicBezTo>
                  <a:pt x="48859" y="11079"/>
                  <a:pt x="48413" y="11508"/>
                  <a:pt x="47869" y="11788"/>
                </a:cubicBezTo>
                <a:lnTo>
                  <a:pt x="46039" y="12761"/>
                </a:lnTo>
                <a:cubicBezTo>
                  <a:pt x="45726" y="12909"/>
                  <a:pt x="45445" y="13091"/>
                  <a:pt x="45182" y="13305"/>
                </a:cubicBezTo>
                <a:lnTo>
                  <a:pt x="45165" y="13305"/>
                </a:lnTo>
                <a:lnTo>
                  <a:pt x="44951" y="13223"/>
                </a:lnTo>
                <a:cubicBezTo>
                  <a:pt x="44456" y="13008"/>
                  <a:pt x="44110" y="12695"/>
                  <a:pt x="43648" y="12431"/>
                </a:cubicBezTo>
                <a:cubicBezTo>
                  <a:pt x="43252" y="12217"/>
                  <a:pt x="42856" y="12036"/>
                  <a:pt x="42444" y="11838"/>
                </a:cubicBezTo>
                <a:lnTo>
                  <a:pt x="41372" y="11244"/>
                </a:lnTo>
                <a:cubicBezTo>
                  <a:pt x="40812" y="10848"/>
                  <a:pt x="40350" y="10436"/>
                  <a:pt x="39707" y="10189"/>
                </a:cubicBezTo>
                <a:cubicBezTo>
                  <a:pt x="39542" y="10106"/>
                  <a:pt x="39361" y="10073"/>
                  <a:pt x="39179" y="10073"/>
                </a:cubicBezTo>
                <a:cubicBezTo>
                  <a:pt x="38965" y="10106"/>
                  <a:pt x="38767" y="10189"/>
                  <a:pt x="38602" y="10304"/>
                </a:cubicBezTo>
                <a:cubicBezTo>
                  <a:pt x="38074" y="10601"/>
                  <a:pt x="37514" y="10865"/>
                  <a:pt x="37036" y="11211"/>
                </a:cubicBezTo>
                <a:cubicBezTo>
                  <a:pt x="36574" y="11508"/>
                  <a:pt x="36096" y="11788"/>
                  <a:pt x="35618" y="12036"/>
                </a:cubicBezTo>
                <a:lnTo>
                  <a:pt x="33688" y="13074"/>
                </a:lnTo>
                <a:lnTo>
                  <a:pt x="33688" y="9282"/>
                </a:lnTo>
                <a:lnTo>
                  <a:pt x="33738" y="9298"/>
                </a:lnTo>
                <a:cubicBezTo>
                  <a:pt x="33771" y="9414"/>
                  <a:pt x="33787" y="9529"/>
                  <a:pt x="33787" y="9645"/>
                </a:cubicBezTo>
                <a:cubicBezTo>
                  <a:pt x="33787" y="9991"/>
                  <a:pt x="33721" y="10354"/>
                  <a:pt x="33903" y="10667"/>
                </a:cubicBezTo>
                <a:cubicBezTo>
                  <a:pt x="33943" y="10708"/>
                  <a:pt x="33996" y="10726"/>
                  <a:pt x="34052" y="10726"/>
                </a:cubicBezTo>
                <a:cubicBezTo>
                  <a:pt x="34155" y="10726"/>
                  <a:pt x="34267" y="10664"/>
                  <a:pt x="34331" y="10568"/>
                </a:cubicBezTo>
                <a:cubicBezTo>
                  <a:pt x="34397" y="10420"/>
                  <a:pt x="34447" y="10255"/>
                  <a:pt x="34463" y="10090"/>
                </a:cubicBezTo>
                <a:cubicBezTo>
                  <a:pt x="34480" y="9974"/>
                  <a:pt x="34529" y="9875"/>
                  <a:pt x="34612" y="9793"/>
                </a:cubicBezTo>
                <a:lnTo>
                  <a:pt x="34744" y="9875"/>
                </a:lnTo>
                <a:cubicBezTo>
                  <a:pt x="34760" y="10057"/>
                  <a:pt x="34859" y="10238"/>
                  <a:pt x="34991" y="10370"/>
                </a:cubicBezTo>
                <a:cubicBezTo>
                  <a:pt x="35156" y="10090"/>
                  <a:pt x="35205" y="9776"/>
                  <a:pt x="35156" y="9463"/>
                </a:cubicBezTo>
                <a:lnTo>
                  <a:pt x="35255" y="9232"/>
                </a:lnTo>
                <a:lnTo>
                  <a:pt x="28511" y="5440"/>
                </a:lnTo>
                <a:lnTo>
                  <a:pt x="28346" y="5341"/>
                </a:lnTo>
                <a:cubicBezTo>
                  <a:pt x="28115" y="5209"/>
                  <a:pt x="27900" y="5077"/>
                  <a:pt x="27686" y="4929"/>
                </a:cubicBezTo>
                <a:cubicBezTo>
                  <a:pt x="27521" y="4797"/>
                  <a:pt x="27373" y="4648"/>
                  <a:pt x="27208" y="4533"/>
                </a:cubicBezTo>
                <a:cubicBezTo>
                  <a:pt x="26713" y="4170"/>
                  <a:pt x="26120" y="3989"/>
                  <a:pt x="25559" y="3758"/>
                </a:cubicBezTo>
                <a:lnTo>
                  <a:pt x="24718" y="3296"/>
                </a:lnTo>
                <a:cubicBezTo>
                  <a:pt x="24520" y="3148"/>
                  <a:pt x="24339" y="2999"/>
                  <a:pt x="24141" y="2834"/>
                </a:cubicBezTo>
                <a:cubicBezTo>
                  <a:pt x="23971" y="2693"/>
                  <a:pt x="23799" y="2634"/>
                  <a:pt x="23625" y="2634"/>
                </a:cubicBezTo>
                <a:cubicBezTo>
                  <a:pt x="23392" y="2634"/>
                  <a:pt x="23156" y="2740"/>
                  <a:pt x="22921" y="2900"/>
                </a:cubicBezTo>
                <a:cubicBezTo>
                  <a:pt x="22244" y="3362"/>
                  <a:pt x="21535" y="3791"/>
                  <a:pt x="20793" y="4170"/>
                </a:cubicBezTo>
                <a:cubicBezTo>
                  <a:pt x="20134" y="4450"/>
                  <a:pt x="19491" y="4780"/>
                  <a:pt x="18864" y="5143"/>
                </a:cubicBezTo>
                <a:cubicBezTo>
                  <a:pt x="17842" y="5786"/>
                  <a:pt x="16786" y="6577"/>
                  <a:pt x="15649" y="7039"/>
                </a:cubicBezTo>
                <a:cubicBezTo>
                  <a:pt x="15088" y="7270"/>
                  <a:pt x="14478" y="7369"/>
                  <a:pt x="13950" y="7649"/>
                </a:cubicBezTo>
                <a:cubicBezTo>
                  <a:pt x="13769" y="7748"/>
                  <a:pt x="13587" y="7864"/>
                  <a:pt x="13423" y="7979"/>
                </a:cubicBezTo>
                <a:lnTo>
                  <a:pt x="11378" y="6825"/>
                </a:lnTo>
                <a:cubicBezTo>
                  <a:pt x="11015" y="6544"/>
                  <a:pt x="10636" y="6215"/>
                  <a:pt x="10191" y="6165"/>
                </a:cubicBezTo>
                <a:lnTo>
                  <a:pt x="10075" y="6099"/>
                </a:lnTo>
                <a:lnTo>
                  <a:pt x="9960" y="6149"/>
                </a:lnTo>
                <a:cubicBezTo>
                  <a:pt x="9663" y="6198"/>
                  <a:pt x="9383" y="6314"/>
                  <a:pt x="9135" y="6495"/>
                </a:cubicBezTo>
                <a:cubicBezTo>
                  <a:pt x="7997" y="7155"/>
                  <a:pt x="6843" y="7798"/>
                  <a:pt x="5689" y="8474"/>
                </a:cubicBezTo>
                <a:cubicBezTo>
                  <a:pt x="5557" y="8556"/>
                  <a:pt x="5442" y="8639"/>
                  <a:pt x="5343" y="8754"/>
                </a:cubicBezTo>
                <a:lnTo>
                  <a:pt x="0" y="11755"/>
                </a:lnTo>
                <a:lnTo>
                  <a:pt x="264" y="12415"/>
                </a:lnTo>
                <a:lnTo>
                  <a:pt x="1352" y="11805"/>
                </a:lnTo>
                <a:lnTo>
                  <a:pt x="1352" y="30850"/>
                </a:lnTo>
                <a:lnTo>
                  <a:pt x="5310" y="30850"/>
                </a:lnTo>
                <a:lnTo>
                  <a:pt x="5310" y="31147"/>
                </a:lnTo>
                <a:lnTo>
                  <a:pt x="13554" y="31147"/>
                </a:lnTo>
                <a:lnTo>
                  <a:pt x="13554" y="31295"/>
                </a:lnTo>
                <a:lnTo>
                  <a:pt x="18106" y="31295"/>
                </a:lnTo>
                <a:lnTo>
                  <a:pt x="18106" y="31642"/>
                </a:lnTo>
                <a:lnTo>
                  <a:pt x="29137" y="31642"/>
                </a:lnTo>
                <a:lnTo>
                  <a:pt x="29137" y="31295"/>
                </a:lnTo>
                <a:lnTo>
                  <a:pt x="33705" y="31295"/>
                </a:lnTo>
                <a:lnTo>
                  <a:pt x="33705" y="30900"/>
                </a:lnTo>
                <a:lnTo>
                  <a:pt x="35387" y="30900"/>
                </a:lnTo>
                <a:lnTo>
                  <a:pt x="35387" y="31147"/>
                </a:lnTo>
                <a:lnTo>
                  <a:pt x="43384" y="31147"/>
                </a:lnTo>
                <a:lnTo>
                  <a:pt x="43384" y="30900"/>
                </a:lnTo>
                <a:lnTo>
                  <a:pt x="46699" y="30900"/>
                </a:lnTo>
                <a:lnTo>
                  <a:pt x="46699" y="30883"/>
                </a:lnTo>
                <a:lnTo>
                  <a:pt x="49733" y="30883"/>
                </a:lnTo>
                <a:lnTo>
                  <a:pt x="49733" y="31147"/>
                </a:lnTo>
                <a:lnTo>
                  <a:pt x="58439" y="31147"/>
                </a:lnTo>
                <a:lnTo>
                  <a:pt x="58439" y="30883"/>
                </a:lnTo>
                <a:lnTo>
                  <a:pt x="62050" y="30883"/>
                </a:lnTo>
                <a:lnTo>
                  <a:pt x="62050" y="29482"/>
                </a:lnTo>
                <a:lnTo>
                  <a:pt x="63139" y="29482"/>
                </a:lnTo>
                <a:lnTo>
                  <a:pt x="63139" y="29811"/>
                </a:lnTo>
                <a:lnTo>
                  <a:pt x="73774" y="29811"/>
                </a:lnTo>
                <a:lnTo>
                  <a:pt x="73774" y="29482"/>
                </a:lnTo>
                <a:lnTo>
                  <a:pt x="75902" y="29482"/>
                </a:lnTo>
                <a:lnTo>
                  <a:pt x="75902" y="30850"/>
                </a:lnTo>
                <a:lnTo>
                  <a:pt x="79843" y="30850"/>
                </a:lnTo>
                <a:lnTo>
                  <a:pt x="79843" y="31147"/>
                </a:lnTo>
                <a:lnTo>
                  <a:pt x="89390" y="31147"/>
                </a:lnTo>
                <a:lnTo>
                  <a:pt x="89390" y="30850"/>
                </a:lnTo>
                <a:lnTo>
                  <a:pt x="93331" y="30850"/>
                </a:lnTo>
                <a:lnTo>
                  <a:pt x="93331" y="11805"/>
                </a:lnTo>
                <a:lnTo>
                  <a:pt x="93529" y="11920"/>
                </a:lnTo>
                <a:lnTo>
                  <a:pt x="93529" y="31262"/>
                </a:lnTo>
                <a:lnTo>
                  <a:pt x="98509" y="31262"/>
                </a:lnTo>
                <a:lnTo>
                  <a:pt x="98509" y="31642"/>
                </a:lnTo>
                <a:lnTo>
                  <a:pt x="110546" y="31642"/>
                </a:lnTo>
                <a:lnTo>
                  <a:pt x="110546" y="31262"/>
                </a:lnTo>
                <a:lnTo>
                  <a:pt x="115526" y="31262"/>
                </a:lnTo>
                <a:lnTo>
                  <a:pt x="115526" y="29531"/>
                </a:lnTo>
                <a:lnTo>
                  <a:pt x="117851" y="29531"/>
                </a:lnTo>
                <a:lnTo>
                  <a:pt x="117851" y="29795"/>
                </a:lnTo>
                <a:lnTo>
                  <a:pt x="126492" y="29795"/>
                </a:lnTo>
                <a:lnTo>
                  <a:pt x="126492" y="29531"/>
                </a:lnTo>
                <a:lnTo>
                  <a:pt x="132148" y="29531"/>
                </a:lnTo>
                <a:lnTo>
                  <a:pt x="132148" y="29861"/>
                </a:lnTo>
                <a:lnTo>
                  <a:pt x="143179" y="29861"/>
                </a:lnTo>
                <a:lnTo>
                  <a:pt x="143179" y="29531"/>
                </a:lnTo>
                <a:lnTo>
                  <a:pt x="146114" y="29531"/>
                </a:lnTo>
                <a:lnTo>
                  <a:pt x="146114" y="31131"/>
                </a:lnTo>
                <a:lnTo>
                  <a:pt x="149709" y="31131"/>
                </a:lnTo>
                <a:lnTo>
                  <a:pt x="149709" y="31394"/>
                </a:lnTo>
                <a:lnTo>
                  <a:pt x="158416" y="31394"/>
                </a:lnTo>
                <a:lnTo>
                  <a:pt x="158416" y="31131"/>
                </a:lnTo>
                <a:lnTo>
                  <a:pt x="162010" y="31131"/>
                </a:lnTo>
                <a:lnTo>
                  <a:pt x="162010" y="13750"/>
                </a:lnTo>
                <a:lnTo>
                  <a:pt x="162620" y="14097"/>
                </a:lnTo>
                <a:cubicBezTo>
                  <a:pt x="162686" y="14311"/>
                  <a:pt x="162554" y="14591"/>
                  <a:pt x="162670" y="14872"/>
                </a:cubicBezTo>
                <a:cubicBezTo>
                  <a:pt x="162765" y="15120"/>
                  <a:pt x="162928" y="15236"/>
                  <a:pt x="163080" y="15236"/>
                </a:cubicBezTo>
                <a:cubicBezTo>
                  <a:pt x="163271" y="15236"/>
                  <a:pt x="163445" y="15054"/>
                  <a:pt x="163445" y="14723"/>
                </a:cubicBezTo>
                <a:lnTo>
                  <a:pt x="163461" y="14690"/>
                </a:lnTo>
                <a:lnTo>
                  <a:pt x="163461" y="14229"/>
                </a:lnTo>
                <a:cubicBezTo>
                  <a:pt x="163461" y="13915"/>
                  <a:pt x="163428" y="13553"/>
                  <a:pt x="163181" y="13355"/>
                </a:cubicBezTo>
                <a:cubicBezTo>
                  <a:pt x="163082" y="13272"/>
                  <a:pt x="162983" y="13223"/>
                  <a:pt x="162868" y="13190"/>
                </a:cubicBezTo>
                <a:cubicBezTo>
                  <a:pt x="161944" y="12827"/>
                  <a:pt x="161054" y="12382"/>
                  <a:pt x="160213" y="11887"/>
                </a:cubicBezTo>
                <a:cubicBezTo>
                  <a:pt x="159537" y="11475"/>
                  <a:pt x="158894" y="10914"/>
                  <a:pt x="158185" y="10601"/>
                </a:cubicBezTo>
                <a:cubicBezTo>
                  <a:pt x="157921" y="10486"/>
                  <a:pt x="157624" y="10453"/>
                  <a:pt x="157360" y="10321"/>
                </a:cubicBezTo>
                <a:cubicBezTo>
                  <a:pt x="156997" y="10172"/>
                  <a:pt x="156734" y="9859"/>
                  <a:pt x="156404" y="9661"/>
                </a:cubicBezTo>
                <a:cubicBezTo>
                  <a:pt x="156190" y="9546"/>
                  <a:pt x="155959" y="9447"/>
                  <a:pt x="155728" y="9364"/>
                </a:cubicBezTo>
                <a:cubicBezTo>
                  <a:pt x="155126" y="9092"/>
                  <a:pt x="154774" y="8460"/>
                  <a:pt x="154141" y="8460"/>
                </a:cubicBezTo>
                <a:cubicBezTo>
                  <a:pt x="154045" y="8460"/>
                  <a:pt x="153942" y="8474"/>
                  <a:pt x="153831" y="8507"/>
                </a:cubicBezTo>
                <a:cubicBezTo>
                  <a:pt x="153271" y="8672"/>
                  <a:pt x="152776" y="9018"/>
                  <a:pt x="152298" y="9348"/>
                </a:cubicBezTo>
                <a:cubicBezTo>
                  <a:pt x="151671" y="9743"/>
                  <a:pt x="151012" y="10106"/>
                  <a:pt x="150319" y="10403"/>
                </a:cubicBezTo>
                <a:cubicBezTo>
                  <a:pt x="150088" y="10486"/>
                  <a:pt x="149874" y="10601"/>
                  <a:pt x="149660" y="10733"/>
                </a:cubicBezTo>
                <a:cubicBezTo>
                  <a:pt x="149462" y="10865"/>
                  <a:pt x="149280" y="11013"/>
                  <a:pt x="149099" y="11178"/>
                </a:cubicBezTo>
                <a:cubicBezTo>
                  <a:pt x="148687" y="11508"/>
                  <a:pt x="148225" y="11788"/>
                  <a:pt x="147747" y="12003"/>
                </a:cubicBezTo>
                <a:lnTo>
                  <a:pt x="147747" y="7484"/>
                </a:lnTo>
                <a:lnTo>
                  <a:pt x="147895" y="7567"/>
                </a:lnTo>
                <a:lnTo>
                  <a:pt x="147895" y="7732"/>
                </a:lnTo>
                <a:cubicBezTo>
                  <a:pt x="147895" y="8078"/>
                  <a:pt x="147846" y="8457"/>
                  <a:pt x="148027" y="8754"/>
                </a:cubicBezTo>
                <a:cubicBezTo>
                  <a:pt x="148062" y="8801"/>
                  <a:pt x="148114" y="8821"/>
                  <a:pt x="148171" y="8821"/>
                </a:cubicBezTo>
                <a:cubicBezTo>
                  <a:pt x="148272" y="8821"/>
                  <a:pt x="148386" y="8757"/>
                  <a:pt x="148439" y="8672"/>
                </a:cubicBezTo>
                <a:cubicBezTo>
                  <a:pt x="148522" y="8507"/>
                  <a:pt x="148571" y="8358"/>
                  <a:pt x="148588" y="8177"/>
                </a:cubicBezTo>
                <a:cubicBezTo>
                  <a:pt x="148588" y="8127"/>
                  <a:pt x="148621" y="8062"/>
                  <a:pt x="148637" y="7996"/>
                </a:cubicBezTo>
                <a:lnTo>
                  <a:pt x="148918" y="8144"/>
                </a:lnTo>
                <a:cubicBezTo>
                  <a:pt x="148951" y="8259"/>
                  <a:pt x="149033" y="8375"/>
                  <a:pt x="149115" y="8457"/>
                </a:cubicBezTo>
                <a:cubicBezTo>
                  <a:pt x="149280" y="8177"/>
                  <a:pt x="149346" y="7847"/>
                  <a:pt x="149280" y="7534"/>
                </a:cubicBezTo>
                <a:lnTo>
                  <a:pt x="149313" y="7435"/>
                </a:lnTo>
                <a:lnTo>
                  <a:pt x="149214" y="7385"/>
                </a:lnTo>
                <a:cubicBezTo>
                  <a:pt x="149198" y="7352"/>
                  <a:pt x="149165" y="7303"/>
                  <a:pt x="149132" y="7270"/>
                </a:cubicBezTo>
                <a:cubicBezTo>
                  <a:pt x="148852" y="6940"/>
                  <a:pt x="148176" y="6709"/>
                  <a:pt x="147796" y="6495"/>
                </a:cubicBezTo>
                <a:lnTo>
                  <a:pt x="144465" y="4566"/>
                </a:lnTo>
                <a:lnTo>
                  <a:pt x="144020" y="4318"/>
                </a:lnTo>
                <a:cubicBezTo>
                  <a:pt x="143509" y="4005"/>
                  <a:pt x="142981" y="3708"/>
                  <a:pt x="142470" y="3428"/>
                </a:cubicBezTo>
                <a:cubicBezTo>
                  <a:pt x="142239" y="3296"/>
                  <a:pt x="142025" y="3164"/>
                  <a:pt x="141811" y="3016"/>
                </a:cubicBezTo>
                <a:cubicBezTo>
                  <a:pt x="141646" y="2884"/>
                  <a:pt x="141497" y="2752"/>
                  <a:pt x="141332" y="2620"/>
                </a:cubicBezTo>
                <a:cubicBezTo>
                  <a:pt x="140821" y="2241"/>
                  <a:pt x="140211" y="2076"/>
                  <a:pt x="139634" y="1845"/>
                </a:cubicBezTo>
                <a:cubicBezTo>
                  <a:pt x="139057" y="1614"/>
                  <a:pt x="138727" y="1301"/>
                  <a:pt x="138265" y="922"/>
                </a:cubicBezTo>
                <a:cubicBezTo>
                  <a:pt x="138094" y="786"/>
                  <a:pt x="137920" y="728"/>
                  <a:pt x="137744" y="728"/>
                </a:cubicBezTo>
                <a:cubicBezTo>
                  <a:pt x="137513" y="728"/>
                  <a:pt x="137279" y="828"/>
                  <a:pt x="137045" y="987"/>
                </a:cubicBezTo>
                <a:cubicBezTo>
                  <a:pt x="136369" y="1466"/>
                  <a:pt x="135643" y="1894"/>
                  <a:pt x="134901" y="2274"/>
                </a:cubicBezTo>
                <a:cubicBezTo>
                  <a:pt x="134242" y="2554"/>
                  <a:pt x="133599" y="2884"/>
                  <a:pt x="132972" y="3247"/>
                </a:cubicBezTo>
                <a:cubicBezTo>
                  <a:pt x="131950" y="3890"/>
                  <a:pt x="130894" y="4665"/>
                  <a:pt x="129757" y="5143"/>
                </a:cubicBezTo>
                <a:cubicBezTo>
                  <a:pt x="129196" y="5357"/>
                  <a:pt x="128586" y="5473"/>
                  <a:pt x="128042" y="5753"/>
                </a:cubicBezTo>
                <a:cubicBezTo>
                  <a:pt x="127745" y="5918"/>
                  <a:pt x="127465" y="6116"/>
                  <a:pt x="127201" y="6330"/>
                </a:cubicBezTo>
                <a:cubicBezTo>
                  <a:pt x="126838" y="6594"/>
                  <a:pt x="126178" y="6891"/>
                  <a:pt x="126063" y="7352"/>
                </a:cubicBezTo>
                <a:cubicBezTo>
                  <a:pt x="126063" y="7385"/>
                  <a:pt x="126047" y="7402"/>
                  <a:pt x="126047" y="7451"/>
                </a:cubicBezTo>
                <a:lnTo>
                  <a:pt x="126014" y="7451"/>
                </a:lnTo>
                <a:lnTo>
                  <a:pt x="126030" y="7484"/>
                </a:lnTo>
                <a:cubicBezTo>
                  <a:pt x="125981" y="7831"/>
                  <a:pt x="125997" y="8457"/>
                  <a:pt x="126310" y="8540"/>
                </a:cubicBezTo>
                <a:cubicBezTo>
                  <a:pt x="126324" y="8542"/>
                  <a:pt x="126337" y="8544"/>
                  <a:pt x="126350" y="8544"/>
                </a:cubicBezTo>
                <a:cubicBezTo>
                  <a:pt x="126501" y="8544"/>
                  <a:pt x="126644" y="8378"/>
                  <a:pt x="126690" y="8226"/>
                </a:cubicBezTo>
                <a:cubicBezTo>
                  <a:pt x="126706" y="8144"/>
                  <a:pt x="126723" y="8062"/>
                  <a:pt x="126723" y="7996"/>
                </a:cubicBezTo>
                <a:lnTo>
                  <a:pt x="127597" y="7484"/>
                </a:lnTo>
                <a:lnTo>
                  <a:pt x="127597" y="10057"/>
                </a:lnTo>
                <a:cubicBezTo>
                  <a:pt x="127465" y="10040"/>
                  <a:pt x="127349" y="9974"/>
                  <a:pt x="127250" y="9908"/>
                </a:cubicBezTo>
                <a:cubicBezTo>
                  <a:pt x="127151" y="9842"/>
                  <a:pt x="127085" y="9760"/>
                  <a:pt x="127003" y="9678"/>
                </a:cubicBezTo>
                <a:cubicBezTo>
                  <a:pt x="126756" y="9480"/>
                  <a:pt x="126508" y="9315"/>
                  <a:pt x="126261" y="9150"/>
                </a:cubicBezTo>
                <a:cubicBezTo>
                  <a:pt x="126063" y="8968"/>
                  <a:pt x="125832" y="8804"/>
                  <a:pt x="125601" y="8672"/>
                </a:cubicBezTo>
                <a:cubicBezTo>
                  <a:pt x="125420" y="8589"/>
                  <a:pt x="125239" y="8556"/>
                  <a:pt x="125057" y="8490"/>
                </a:cubicBezTo>
                <a:cubicBezTo>
                  <a:pt x="124826" y="8391"/>
                  <a:pt x="124612" y="8276"/>
                  <a:pt x="124414" y="8144"/>
                </a:cubicBezTo>
                <a:lnTo>
                  <a:pt x="123177" y="7352"/>
                </a:lnTo>
                <a:cubicBezTo>
                  <a:pt x="122979" y="7204"/>
                  <a:pt x="122732" y="7089"/>
                  <a:pt x="122501" y="7023"/>
                </a:cubicBezTo>
                <a:cubicBezTo>
                  <a:pt x="122456" y="7015"/>
                  <a:pt x="122412" y="7012"/>
                  <a:pt x="122369" y="7012"/>
                </a:cubicBezTo>
                <a:cubicBezTo>
                  <a:pt x="122031" y="7012"/>
                  <a:pt x="121738" y="7223"/>
                  <a:pt x="121446" y="7369"/>
                </a:cubicBezTo>
                <a:cubicBezTo>
                  <a:pt x="121034" y="7583"/>
                  <a:pt x="120621" y="7699"/>
                  <a:pt x="120209" y="7880"/>
                </a:cubicBezTo>
                <a:cubicBezTo>
                  <a:pt x="119797" y="8045"/>
                  <a:pt x="119401" y="8259"/>
                  <a:pt x="119022" y="8507"/>
                </a:cubicBezTo>
                <a:cubicBezTo>
                  <a:pt x="118725" y="8705"/>
                  <a:pt x="118461" y="8968"/>
                  <a:pt x="118181" y="9199"/>
                </a:cubicBezTo>
                <a:cubicBezTo>
                  <a:pt x="117389" y="9826"/>
                  <a:pt x="116417" y="10123"/>
                  <a:pt x="115526" y="10601"/>
                </a:cubicBezTo>
                <a:lnTo>
                  <a:pt x="115526" y="7237"/>
                </a:lnTo>
                <a:lnTo>
                  <a:pt x="116268" y="7649"/>
                </a:lnTo>
                <a:cubicBezTo>
                  <a:pt x="116285" y="7666"/>
                  <a:pt x="116285" y="7682"/>
                  <a:pt x="116301" y="7699"/>
                </a:cubicBezTo>
                <a:cubicBezTo>
                  <a:pt x="116367" y="7880"/>
                  <a:pt x="116367" y="8095"/>
                  <a:pt x="116417" y="8292"/>
                </a:cubicBezTo>
                <a:cubicBezTo>
                  <a:pt x="116466" y="8490"/>
                  <a:pt x="116631" y="8639"/>
                  <a:pt x="116829" y="8672"/>
                </a:cubicBezTo>
                <a:cubicBezTo>
                  <a:pt x="117010" y="8375"/>
                  <a:pt x="117241" y="7880"/>
                  <a:pt x="117192" y="7501"/>
                </a:cubicBezTo>
                <a:cubicBezTo>
                  <a:pt x="117175" y="7468"/>
                  <a:pt x="117175" y="7418"/>
                  <a:pt x="117159" y="7385"/>
                </a:cubicBezTo>
                <a:lnTo>
                  <a:pt x="117241" y="7188"/>
                </a:lnTo>
                <a:lnTo>
                  <a:pt x="115889" y="6413"/>
                </a:lnTo>
                <a:cubicBezTo>
                  <a:pt x="115543" y="6116"/>
                  <a:pt x="115163" y="5852"/>
                  <a:pt x="114751" y="5638"/>
                </a:cubicBezTo>
                <a:cubicBezTo>
                  <a:pt x="114026" y="5324"/>
                  <a:pt x="113350" y="4896"/>
                  <a:pt x="112640" y="4533"/>
                </a:cubicBezTo>
                <a:cubicBezTo>
                  <a:pt x="112443" y="4434"/>
                  <a:pt x="112261" y="4318"/>
                  <a:pt x="112080" y="4203"/>
                </a:cubicBezTo>
                <a:cubicBezTo>
                  <a:pt x="111865" y="4055"/>
                  <a:pt x="111684" y="3890"/>
                  <a:pt x="111470" y="3758"/>
                </a:cubicBezTo>
                <a:cubicBezTo>
                  <a:pt x="111272" y="3659"/>
                  <a:pt x="111074" y="3576"/>
                  <a:pt x="110860" y="3510"/>
                </a:cubicBezTo>
                <a:cubicBezTo>
                  <a:pt x="110563" y="3395"/>
                  <a:pt x="110266" y="3263"/>
                  <a:pt x="109986" y="3098"/>
                </a:cubicBezTo>
                <a:cubicBezTo>
                  <a:pt x="109145" y="2636"/>
                  <a:pt x="108353" y="1993"/>
                  <a:pt x="107562" y="1499"/>
                </a:cubicBezTo>
                <a:cubicBezTo>
                  <a:pt x="107298" y="1317"/>
                  <a:pt x="107034" y="1185"/>
                  <a:pt x="106754" y="1070"/>
                </a:cubicBezTo>
                <a:cubicBezTo>
                  <a:pt x="106506" y="971"/>
                  <a:pt x="106243" y="922"/>
                  <a:pt x="105995" y="856"/>
                </a:cubicBezTo>
                <a:lnTo>
                  <a:pt x="105303" y="460"/>
                </a:lnTo>
                <a:cubicBezTo>
                  <a:pt x="105187" y="361"/>
                  <a:pt x="105072" y="262"/>
                  <a:pt x="104940" y="163"/>
                </a:cubicBezTo>
                <a:cubicBezTo>
                  <a:pt x="104764" y="50"/>
                  <a:pt x="104568" y="1"/>
                  <a:pt x="104359" y="1"/>
                </a:cubicBez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31"/>
          <p:cNvGrpSpPr/>
          <p:nvPr/>
        </p:nvGrpSpPr>
        <p:grpSpPr>
          <a:xfrm>
            <a:off x="-11" y="3521256"/>
            <a:ext cx="9144064" cy="1752466"/>
            <a:chOff x="1015425" y="3767775"/>
            <a:chExt cx="4086550" cy="783225"/>
          </a:xfrm>
        </p:grpSpPr>
        <p:sp>
          <p:nvSpPr>
            <p:cNvPr id="2715" name="Google Shape;2715;p31"/>
            <p:cNvSpPr/>
            <p:nvPr/>
          </p:nvSpPr>
          <p:spPr>
            <a:xfrm>
              <a:off x="4204925" y="3798625"/>
              <a:ext cx="504175" cy="707025"/>
            </a:xfrm>
            <a:custGeom>
              <a:avLst/>
              <a:gdLst/>
              <a:ahLst/>
              <a:cxnLst/>
              <a:rect l="l" t="t" r="r" b="b"/>
              <a:pathLst>
                <a:path w="20167" h="28281" extrusionOk="0">
                  <a:moveTo>
                    <a:pt x="10092" y="1"/>
                  </a:moveTo>
                  <a:lnTo>
                    <a:pt x="0" y="5690"/>
                  </a:lnTo>
                  <a:lnTo>
                    <a:pt x="0" y="28280"/>
                  </a:lnTo>
                  <a:lnTo>
                    <a:pt x="20167" y="28280"/>
                  </a:lnTo>
                  <a:lnTo>
                    <a:pt x="20167" y="5690"/>
                  </a:lnTo>
                  <a:lnTo>
                    <a:pt x="100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1"/>
            <p:cNvSpPr/>
            <p:nvPr/>
          </p:nvSpPr>
          <p:spPr>
            <a:xfrm>
              <a:off x="4204925" y="4424000"/>
              <a:ext cx="504175" cy="81650"/>
            </a:xfrm>
            <a:custGeom>
              <a:avLst/>
              <a:gdLst/>
              <a:ahLst/>
              <a:cxnLst/>
              <a:rect l="l" t="t" r="r" b="b"/>
              <a:pathLst>
                <a:path w="20167" h="3266" extrusionOk="0">
                  <a:moveTo>
                    <a:pt x="0" y="1"/>
                  </a:moveTo>
                  <a:lnTo>
                    <a:pt x="0" y="3265"/>
                  </a:lnTo>
                  <a:lnTo>
                    <a:pt x="20167" y="3265"/>
                  </a:lnTo>
                  <a:lnTo>
                    <a:pt x="20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1"/>
            <p:cNvSpPr/>
            <p:nvPr/>
          </p:nvSpPr>
          <p:spPr>
            <a:xfrm>
              <a:off x="4391250" y="4257875"/>
              <a:ext cx="134000" cy="241600"/>
            </a:xfrm>
            <a:custGeom>
              <a:avLst/>
              <a:gdLst/>
              <a:ahLst/>
              <a:cxnLst/>
              <a:rect l="l" t="t" r="r" b="b"/>
              <a:pathLst>
                <a:path w="5360" h="9664" extrusionOk="0">
                  <a:moveTo>
                    <a:pt x="0" y="0"/>
                  </a:moveTo>
                  <a:lnTo>
                    <a:pt x="0" y="9663"/>
                  </a:lnTo>
                  <a:lnTo>
                    <a:pt x="5359" y="9663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4402375" y="4270225"/>
              <a:ext cx="111750" cy="216875"/>
            </a:xfrm>
            <a:custGeom>
              <a:avLst/>
              <a:gdLst/>
              <a:ahLst/>
              <a:cxnLst/>
              <a:rect l="l" t="t" r="r" b="b"/>
              <a:pathLst>
                <a:path w="4470" h="8675" extrusionOk="0">
                  <a:moveTo>
                    <a:pt x="1" y="1"/>
                  </a:moveTo>
                  <a:lnTo>
                    <a:pt x="1" y="8674"/>
                  </a:lnTo>
                  <a:lnTo>
                    <a:pt x="4469" y="8674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4497200" y="4372875"/>
              <a:ext cx="21450" cy="21475"/>
            </a:xfrm>
            <a:custGeom>
              <a:avLst/>
              <a:gdLst/>
              <a:ahLst/>
              <a:cxnLst/>
              <a:rect l="l" t="t" r="r" b="b"/>
              <a:pathLst>
                <a:path w="858" h="859" extrusionOk="0">
                  <a:moveTo>
                    <a:pt x="429" y="1"/>
                  </a:moveTo>
                  <a:cubicBezTo>
                    <a:pt x="198" y="1"/>
                    <a:pt x="0" y="199"/>
                    <a:pt x="0" y="430"/>
                  </a:cubicBezTo>
                  <a:cubicBezTo>
                    <a:pt x="0" y="660"/>
                    <a:pt x="198" y="858"/>
                    <a:pt x="429" y="858"/>
                  </a:cubicBezTo>
                  <a:cubicBezTo>
                    <a:pt x="676" y="858"/>
                    <a:pt x="858" y="660"/>
                    <a:pt x="858" y="430"/>
                  </a:cubicBezTo>
                  <a:cubicBezTo>
                    <a:pt x="858" y="199"/>
                    <a:pt x="676" y="1"/>
                    <a:pt x="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4376000" y="4485425"/>
              <a:ext cx="162025" cy="12400"/>
            </a:xfrm>
            <a:custGeom>
              <a:avLst/>
              <a:gdLst/>
              <a:ahLst/>
              <a:cxnLst/>
              <a:rect l="l" t="t" r="r" b="b"/>
              <a:pathLst>
                <a:path w="6481" h="496" extrusionOk="0">
                  <a:moveTo>
                    <a:pt x="0" y="0"/>
                  </a:moveTo>
                  <a:lnTo>
                    <a:pt x="0" y="495"/>
                  </a:lnTo>
                  <a:lnTo>
                    <a:pt x="6481" y="495"/>
                  </a:lnTo>
                  <a:lnTo>
                    <a:pt x="6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4165750" y="3789975"/>
              <a:ext cx="291475" cy="182650"/>
            </a:xfrm>
            <a:custGeom>
              <a:avLst/>
              <a:gdLst/>
              <a:ahLst/>
              <a:cxnLst/>
              <a:rect l="l" t="t" r="r" b="b"/>
              <a:pathLst>
                <a:path w="11659" h="7306" extrusionOk="0">
                  <a:moveTo>
                    <a:pt x="11659" y="1"/>
                  </a:moveTo>
                  <a:lnTo>
                    <a:pt x="1" y="6547"/>
                  </a:lnTo>
                  <a:lnTo>
                    <a:pt x="314" y="7305"/>
                  </a:lnTo>
                  <a:lnTo>
                    <a:pt x="11659" y="1006"/>
                  </a:lnTo>
                  <a:lnTo>
                    <a:pt x="11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4457200" y="3789975"/>
              <a:ext cx="291075" cy="182650"/>
            </a:xfrm>
            <a:custGeom>
              <a:avLst/>
              <a:gdLst/>
              <a:ahLst/>
              <a:cxnLst/>
              <a:rect l="l" t="t" r="r" b="b"/>
              <a:pathLst>
                <a:path w="11643" h="7306" extrusionOk="0">
                  <a:moveTo>
                    <a:pt x="1" y="1"/>
                  </a:moveTo>
                  <a:lnTo>
                    <a:pt x="1" y="1006"/>
                  </a:lnTo>
                  <a:lnTo>
                    <a:pt x="11329" y="7305"/>
                  </a:lnTo>
                  <a:lnTo>
                    <a:pt x="11642" y="6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4356200" y="4493675"/>
              <a:ext cx="201625" cy="12375"/>
            </a:xfrm>
            <a:custGeom>
              <a:avLst/>
              <a:gdLst/>
              <a:ahLst/>
              <a:cxnLst/>
              <a:rect l="l" t="t" r="r" b="b"/>
              <a:pathLst>
                <a:path w="8065" h="495" extrusionOk="0">
                  <a:moveTo>
                    <a:pt x="1" y="0"/>
                  </a:moveTo>
                  <a:lnTo>
                    <a:pt x="1" y="495"/>
                  </a:lnTo>
                  <a:lnTo>
                    <a:pt x="8064" y="495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4356200" y="4493675"/>
              <a:ext cx="201625" cy="12375"/>
            </a:xfrm>
            <a:custGeom>
              <a:avLst/>
              <a:gdLst/>
              <a:ahLst/>
              <a:cxnLst/>
              <a:rect l="l" t="t" r="r" b="b"/>
              <a:pathLst>
                <a:path w="8065" h="495" extrusionOk="0">
                  <a:moveTo>
                    <a:pt x="1" y="0"/>
                  </a:moveTo>
                  <a:lnTo>
                    <a:pt x="1" y="495"/>
                  </a:lnTo>
                  <a:lnTo>
                    <a:pt x="8064" y="495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4319100" y="4501925"/>
              <a:ext cx="275825" cy="12375"/>
            </a:xfrm>
            <a:custGeom>
              <a:avLst/>
              <a:gdLst/>
              <a:ahLst/>
              <a:cxnLst/>
              <a:rect l="l" t="t" r="r" b="b"/>
              <a:pathLst>
                <a:path w="11033" h="495" extrusionOk="0">
                  <a:moveTo>
                    <a:pt x="1" y="0"/>
                  </a:moveTo>
                  <a:lnTo>
                    <a:pt x="1" y="495"/>
                  </a:lnTo>
                  <a:lnTo>
                    <a:pt x="11032" y="495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4253975" y="4250025"/>
              <a:ext cx="95650" cy="133600"/>
            </a:xfrm>
            <a:custGeom>
              <a:avLst/>
              <a:gdLst/>
              <a:ahLst/>
              <a:cxnLst/>
              <a:rect l="l" t="t" r="r" b="b"/>
              <a:pathLst>
                <a:path w="3826" h="5344" extrusionOk="0">
                  <a:moveTo>
                    <a:pt x="0" y="1"/>
                  </a:moveTo>
                  <a:lnTo>
                    <a:pt x="0" y="5344"/>
                  </a:lnTo>
                  <a:lnTo>
                    <a:pt x="3826" y="5344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1"/>
            <p:cNvSpPr/>
            <p:nvPr/>
          </p:nvSpPr>
          <p:spPr>
            <a:xfrm>
              <a:off x="4260575" y="4259100"/>
              <a:ext cx="82475" cy="115050"/>
            </a:xfrm>
            <a:custGeom>
              <a:avLst/>
              <a:gdLst/>
              <a:ahLst/>
              <a:cxnLst/>
              <a:rect l="l" t="t" r="r" b="b"/>
              <a:pathLst>
                <a:path w="3299" h="4602" extrusionOk="0">
                  <a:moveTo>
                    <a:pt x="0" y="1"/>
                  </a:moveTo>
                  <a:lnTo>
                    <a:pt x="0" y="4601"/>
                  </a:lnTo>
                  <a:lnTo>
                    <a:pt x="3298" y="4601"/>
                  </a:lnTo>
                  <a:lnTo>
                    <a:pt x="32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1"/>
            <p:cNvSpPr/>
            <p:nvPr/>
          </p:nvSpPr>
          <p:spPr>
            <a:xfrm>
              <a:off x="4265100" y="4265300"/>
              <a:ext cx="73400" cy="102650"/>
            </a:xfrm>
            <a:custGeom>
              <a:avLst/>
              <a:gdLst/>
              <a:ahLst/>
              <a:cxnLst/>
              <a:rect l="l" t="t" r="r" b="b"/>
              <a:pathLst>
                <a:path w="2936" h="4106" extrusionOk="0">
                  <a:moveTo>
                    <a:pt x="1" y="0"/>
                  </a:moveTo>
                  <a:lnTo>
                    <a:pt x="1" y="4106"/>
                  </a:lnTo>
                  <a:lnTo>
                    <a:pt x="2936" y="4106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1"/>
            <p:cNvSpPr/>
            <p:nvPr/>
          </p:nvSpPr>
          <p:spPr>
            <a:xfrm>
              <a:off x="4239950" y="437865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1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1"/>
            <p:cNvSpPr/>
            <p:nvPr/>
          </p:nvSpPr>
          <p:spPr>
            <a:xfrm>
              <a:off x="4239950" y="437865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1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1"/>
            <p:cNvSpPr/>
            <p:nvPr/>
          </p:nvSpPr>
          <p:spPr>
            <a:xfrm>
              <a:off x="4239950" y="4389775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48" y="133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1"/>
            <p:cNvSpPr/>
            <p:nvPr/>
          </p:nvSpPr>
          <p:spPr>
            <a:xfrm>
              <a:off x="4253975" y="3997750"/>
              <a:ext cx="95650" cy="133575"/>
            </a:xfrm>
            <a:custGeom>
              <a:avLst/>
              <a:gdLst/>
              <a:ahLst/>
              <a:cxnLst/>
              <a:rect l="l" t="t" r="r" b="b"/>
              <a:pathLst>
                <a:path w="3826" h="5343" extrusionOk="0">
                  <a:moveTo>
                    <a:pt x="0" y="0"/>
                  </a:moveTo>
                  <a:lnTo>
                    <a:pt x="0" y="5343"/>
                  </a:lnTo>
                  <a:lnTo>
                    <a:pt x="3826" y="5343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1"/>
            <p:cNvSpPr/>
            <p:nvPr/>
          </p:nvSpPr>
          <p:spPr>
            <a:xfrm>
              <a:off x="4260575" y="4007225"/>
              <a:ext cx="82475" cy="115050"/>
            </a:xfrm>
            <a:custGeom>
              <a:avLst/>
              <a:gdLst/>
              <a:ahLst/>
              <a:cxnLst/>
              <a:rect l="l" t="t" r="r" b="b"/>
              <a:pathLst>
                <a:path w="3299" h="4602" extrusionOk="0">
                  <a:moveTo>
                    <a:pt x="0" y="1"/>
                  </a:moveTo>
                  <a:lnTo>
                    <a:pt x="0" y="4601"/>
                  </a:lnTo>
                  <a:lnTo>
                    <a:pt x="3298" y="4601"/>
                  </a:lnTo>
                  <a:lnTo>
                    <a:pt x="32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1"/>
            <p:cNvSpPr/>
            <p:nvPr/>
          </p:nvSpPr>
          <p:spPr>
            <a:xfrm>
              <a:off x="4265100" y="4013400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1" y="1"/>
                  </a:moveTo>
                  <a:lnTo>
                    <a:pt x="1" y="4107"/>
                  </a:lnTo>
                  <a:lnTo>
                    <a:pt x="2936" y="4107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1"/>
            <p:cNvSpPr/>
            <p:nvPr/>
          </p:nvSpPr>
          <p:spPr>
            <a:xfrm>
              <a:off x="4239950" y="4126375"/>
              <a:ext cx="123700" cy="14850"/>
            </a:xfrm>
            <a:custGeom>
              <a:avLst/>
              <a:gdLst/>
              <a:ahLst/>
              <a:cxnLst/>
              <a:rect l="l" t="t" r="r" b="b"/>
              <a:pathLst>
                <a:path w="4948" h="594" extrusionOk="0">
                  <a:moveTo>
                    <a:pt x="1" y="0"/>
                  </a:moveTo>
                  <a:lnTo>
                    <a:pt x="1" y="594"/>
                  </a:lnTo>
                  <a:lnTo>
                    <a:pt x="4948" y="594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1"/>
            <p:cNvSpPr/>
            <p:nvPr/>
          </p:nvSpPr>
          <p:spPr>
            <a:xfrm>
              <a:off x="4239950" y="4126375"/>
              <a:ext cx="123700" cy="14850"/>
            </a:xfrm>
            <a:custGeom>
              <a:avLst/>
              <a:gdLst/>
              <a:ahLst/>
              <a:cxnLst/>
              <a:rect l="l" t="t" r="r" b="b"/>
              <a:pathLst>
                <a:path w="4948" h="594" extrusionOk="0">
                  <a:moveTo>
                    <a:pt x="1" y="0"/>
                  </a:moveTo>
                  <a:lnTo>
                    <a:pt x="1" y="594"/>
                  </a:lnTo>
                  <a:lnTo>
                    <a:pt x="4948" y="594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1"/>
            <p:cNvSpPr/>
            <p:nvPr/>
          </p:nvSpPr>
          <p:spPr>
            <a:xfrm>
              <a:off x="4239950" y="4137900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48" y="133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1"/>
            <p:cNvSpPr/>
            <p:nvPr/>
          </p:nvSpPr>
          <p:spPr>
            <a:xfrm>
              <a:off x="4568925" y="4250025"/>
              <a:ext cx="95650" cy="133600"/>
            </a:xfrm>
            <a:custGeom>
              <a:avLst/>
              <a:gdLst/>
              <a:ahLst/>
              <a:cxnLst/>
              <a:rect l="l" t="t" r="r" b="b"/>
              <a:pathLst>
                <a:path w="3826" h="5344" extrusionOk="0">
                  <a:moveTo>
                    <a:pt x="0" y="1"/>
                  </a:moveTo>
                  <a:lnTo>
                    <a:pt x="0" y="5344"/>
                  </a:lnTo>
                  <a:lnTo>
                    <a:pt x="3826" y="5344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1"/>
            <p:cNvSpPr/>
            <p:nvPr/>
          </p:nvSpPr>
          <p:spPr>
            <a:xfrm>
              <a:off x="4575525" y="4259100"/>
              <a:ext cx="82050" cy="115050"/>
            </a:xfrm>
            <a:custGeom>
              <a:avLst/>
              <a:gdLst/>
              <a:ahLst/>
              <a:cxnLst/>
              <a:rect l="l" t="t" r="r" b="b"/>
              <a:pathLst>
                <a:path w="3282" h="4602" extrusionOk="0">
                  <a:moveTo>
                    <a:pt x="0" y="1"/>
                  </a:moveTo>
                  <a:lnTo>
                    <a:pt x="0" y="4601"/>
                  </a:lnTo>
                  <a:lnTo>
                    <a:pt x="3282" y="4601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1"/>
            <p:cNvSpPr/>
            <p:nvPr/>
          </p:nvSpPr>
          <p:spPr>
            <a:xfrm>
              <a:off x="4579650" y="4265300"/>
              <a:ext cx="73800" cy="102650"/>
            </a:xfrm>
            <a:custGeom>
              <a:avLst/>
              <a:gdLst/>
              <a:ahLst/>
              <a:cxnLst/>
              <a:rect l="l" t="t" r="r" b="b"/>
              <a:pathLst>
                <a:path w="2952" h="4106" extrusionOk="0">
                  <a:moveTo>
                    <a:pt x="0" y="0"/>
                  </a:moveTo>
                  <a:lnTo>
                    <a:pt x="0" y="4106"/>
                  </a:lnTo>
                  <a:lnTo>
                    <a:pt x="2952" y="4106"/>
                  </a:lnTo>
                  <a:lnTo>
                    <a:pt x="29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1"/>
            <p:cNvSpPr/>
            <p:nvPr/>
          </p:nvSpPr>
          <p:spPr>
            <a:xfrm>
              <a:off x="4554900" y="4378650"/>
              <a:ext cx="123300" cy="14450"/>
            </a:xfrm>
            <a:custGeom>
              <a:avLst/>
              <a:gdLst/>
              <a:ahLst/>
              <a:cxnLst/>
              <a:rect l="l" t="t" r="r" b="b"/>
              <a:pathLst>
                <a:path w="4932" h="578" extrusionOk="0">
                  <a:moveTo>
                    <a:pt x="1" y="1"/>
                  </a:moveTo>
                  <a:lnTo>
                    <a:pt x="1" y="578"/>
                  </a:lnTo>
                  <a:lnTo>
                    <a:pt x="4931" y="578"/>
                  </a:lnTo>
                  <a:lnTo>
                    <a:pt x="4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1"/>
            <p:cNvSpPr/>
            <p:nvPr/>
          </p:nvSpPr>
          <p:spPr>
            <a:xfrm>
              <a:off x="4554900" y="4378650"/>
              <a:ext cx="123300" cy="14450"/>
            </a:xfrm>
            <a:custGeom>
              <a:avLst/>
              <a:gdLst/>
              <a:ahLst/>
              <a:cxnLst/>
              <a:rect l="l" t="t" r="r" b="b"/>
              <a:pathLst>
                <a:path w="4932" h="578" extrusionOk="0">
                  <a:moveTo>
                    <a:pt x="1" y="1"/>
                  </a:moveTo>
                  <a:lnTo>
                    <a:pt x="1" y="578"/>
                  </a:lnTo>
                  <a:lnTo>
                    <a:pt x="4931" y="578"/>
                  </a:lnTo>
                  <a:lnTo>
                    <a:pt x="4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1"/>
            <p:cNvSpPr/>
            <p:nvPr/>
          </p:nvSpPr>
          <p:spPr>
            <a:xfrm>
              <a:off x="4554900" y="4389775"/>
              <a:ext cx="123300" cy="3325"/>
            </a:xfrm>
            <a:custGeom>
              <a:avLst/>
              <a:gdLst/>
              <a:ahLst/>
              <a:cxnLst/>
              <a:rect l="l" t="t" r="r" b="b"/>
              <a:pathLst>
                <a:path w="4932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31" y="133"/>
                  </a:lnTo>
                  <a:lnTo>
                    <a:pt x="4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1"/>
            <p:cNvSpPr/>
            <p:nvPr/>
          </p:nvSpPr>
          <p:spPr>
            <a:xfrm>
              <a:off x="4568925" y="3997750"/>
              <a:ext cx="95650" cy="133575"/>
            </a:xfrm>
            <a:custGeom>
              <a:avLst/>
              <a:gdLst/>
              <a:ahLst/>
              <a:cxnLst/>
              <a:rect l="l" t="t" r="r" b="b"/>
              <a:pathLst>
                <a:path w="3826" h="5343" extrusionOk="0">
                  <a:moveTo>
                    <a:pt x="0" y="0"/>
                  </a:moveTo>
                  <a:lnTo>
                    <a:pt x="0" y="5343"/>
                  </a:lnTo>
                  <a:lnTo>
                    <a:pt x="3826" y="5343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1"/>
            <p:cNvSpPr/>
            <p:nvPr/>
          </p:nvSpPr>
          <p:spPr>
            <a:xfrm>
              <a:off x="4575525" y="4007225"/>
              <a:ext cx="82050" cy="115050"/>
            </a:xfrm>
            <a:custGeom>
              <a:avLst/>
              <a:gdLst/>
              <a:ahLst/>
              <a:cxnLst/>
              <a:rect l="l" t="t" r="r" b="b"/>
              <a:pathLst>
                <a:path w="3282" h="4602" extrusionOk="0">
                  <a:moveTo>
                    <a:pt x="0" y="1"/>
                  </a:moveTo>
                  <a:lnTo>
                    <a:pt x="0" y="4601"/>
                  </a:lnTo>
                  <a:lnTo>
                    <a:pt x="3282" y="4601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1"/>
            <p:cNvSpPr/>
            <p:nvPr/>
          </p:nvSpPr>
          <p:spPr>
            <a:xfrm>
              <a:off x="4579650" y="4013400"/>
              <a:ext cx="73800" cy="102675"/>
            </a:xfrm>
            <a:custGeom>
              <a:avLst/>
              <a:gdLst/>
              <a:ahLst/>
              <a:cxnLst/>
              <a:rect l="l" t="t" r="r" b="b"/>
              <a:pathLst>
                <a:path w="2952" h="4107" extrusionOk="0">
                  <a:moveTo>
                    <a:pt x="0" y="1"/>
                  </a:moveTo>
                  <a:lnTo>
                    <a:pt x="0" y="4107"/>
                  </a:lnTo>
                  <a:lnTo>
                    <a:pt x="2952" y="4107"/>
                  </a:lnTo>
                  <a:lnTo>
                    <a:pt x="29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1"/>
            <p:cNvSpPr/>
            <p:nvPr/>
          </p:nvSpPr>
          <p:spPr>
            <a:xfrm>
              <a:off x="4554900" y="4126375"/>
              <a:ext cx="123300" cy="14850"/>
            </a:xfrm>
            <a:custGeom>
              <a:avLst/>
              <a:gdLst/>
              <a:ahLst/>
              <a:cxnLst/>
              <a:rect l="l" t="t" r="r" b="b"/>
              <a:pathLst>
                <a:path w="493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4931" y="59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1"/>
            <p:cNvSpPr/>
            <p:nvPr/>
          </p:nvSpPr>
          <p:spPr>
            <a:xfrm>
              <a:off x="4554900" y="4126375"/>
              <a:ext cx="123300" cy="14850"/>
            </a:xfrm>
            <a:custGeom>
              <a:avLst/>
              <a:gdLst/>
              <a:ahLst/>
              <a:cxnLst/>
              <a:rect l="l" t="t" r="r" b="b"/>
              <a:pathLst>
                <a:path w="493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4931" y="59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1"/>
            <p:cNvSpPr/>
            <p:nvPr/>
          </p:nvSpPr>
          <p:spPr>
            <a:xfrm>
              <a:off x="4554900" y="4137900"/>
              <a:ext cx="123300" cy="3325"/>
            </a:xfrm>
            <a:custGeom>
              <a:avLst/>
              <a:gdLst/>
              <a:ahLst/>
              <a:cxnLst/>
              <a:rect l="l" t="t" r="r" b="b"/>
              <a:pathLst>
                <a:path w="4932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31" y="133"/>
                  </a:lnTo>
                  <a:lnTo>
                    <a:pt x="4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1"/>
            <p:cNvSpPr/>
            <p:nvPr/>
          </p:nvSpPr>
          <p:spPr>
            <a:xfrm>
              <a:off x="4410625" y="3997750"/>
              <a:ext cx="95250" cy="133575"/>
            </a:xfrm>
            <a:custGeom>
              <a:avLst/>
              <a:gdLst/>
              <a:ahLst/>
              <a:cxnLst/>
              <a:rect l="l" t="t" r="r" b="b"/>
              <a:pathLst>
                <a:path w="3810" h="5343" extrusionOk="0">
                  <a:moveTo>
                    <a:pt x="0" y="0"/>
                  </a:moveTo>
                  <a:lnTo>
                    <a:pt x="0" y="5343"/>
                  </a:lnTo>
                  <a:lnTo>
                    <a:pt x="3809" y="5343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1"/>
            <p:cNvSpPr/>
            <p:nvPr/>
          </p:nvSpPr>
          <p:spPr>
            <a:xfrm>
              <a:off x="4417225" y="4007225"/>
              <a:ext cx="82050" cy="115050"/>
            </a:xfrm>
            <a:custGeom>
              <a:avLst/>
              <a:gdLst/>
              <a:ahLst/>
              <a:cxnLst/>
              <a:rect l="l" t="t" r="r" b="b"/>
              <a:pathLst>
                <a:path w="3282" h="4602" extrusionOk="0">
                  <a:moveTo>
                    <a:pt x="0" y="1"/>
                  </a:moveTo>
                  <a:lnTo>
                    <a:pt x="0" y="4601"/>
                  </a:lnTo>
                  <a:lnTo>
                    <a:pt x="3282" y="4601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1"/>
            <p:cNvSpPr/>
            <p:nvPr/>
          </p:nvSpPr>
          <p:spPr>
            <a:xfrm>
              <a:off x="4421750" y="4013400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1" y="1"/>
                  </a:moveTo>
                  <a:lnTo>
                    <a:pt x="1" y="4107"/>
                  </a:lnTo>
                  <a:lnTo>
                    <a:pt x="2936" y="4107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1"/>
            <p:cNvSpPr/>
            <p:nvPr/>
          </p:nvSpPr>
          <p:spPr>
            <a:xfrm>
              <a:off x="4396200" y="4126375"/>
              <a:ext cx="123700" cy="14850"/>
            </a:xfrm>
            <a:custGeom>
              <a:avLst/>
              <a:gdLst/>
              <a:ahLst/>
              <a:cxnLst/>
              <a:rect l="l" t="t" r="r" b="b"/>
              <a:pathLst>
                <a:path w="4948" h="594" extrusionOk="0">
                  <a:moveTo>
                    <a:pt x="0" y="0"/>
                  </a:moveTo>
                  <a:lnTo>
                    <a:pt x="0" y="594"/>
                  </a:lnTo>
                  <a:lnTo>
                    <a:pt x="4947" y="594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1"/>
            <p:cNvSpPr/>
            <p:nvPr/>
          </p:nvSpPr>
          <p:spPr>
            <a:xfrm>
              <a:off x="4396200" y="4126375"/>
              <a:ext cx="123700" cy="14850"/>
            </a:xfrm>
            <a:custGeom>
              <a:avLst/>
              <a:gdLst/>
              <a:ahLst/>
              <a:cxnLst/>
              <a:rect l="l" t="t" r="r" b="b"/>
              <a:pathLst>
                <a:path w="4948" h="594" extrusionOk="0">
                  <a:moveTo>
                    <a:pt x="0" y="0"/>
                  </a:moveTo>
                  <a:lnTo>
                    <a:pt x="0" y="594"/>
                  </a:lnTo>
                  <a:lnTo>
                    <a:pt x="4947" y="594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1"/>
            <p:cNvSpPr/>
            <p:nvPr/>
          </p:nvSpPr>
          <p:spPr>
            <a:xfrm>
              <a:off x="4396200" y="4137900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947" y="133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1"/>
            <p:cNvSpPr/>
            <p:nvPr/>
          </p:nvSpPr>
          <p:spPr>
            <a:xfrm>
              <a:off x="4400725" y="4284675"/>
              <a:ext cx="107200" cy="105550"/>
            </a:xfrm>
            <a:custGeom>
              <a:avLst/>
              <a:gdLst/>
              <a:ahLst/>
              <a:cxnLst/>
              <a:rect l="l" t="t" r="r" b="b"/>
              <a:pathLst>
                <a:path w="4288" h="4222" extrusionOk="0">
                  <a:moveTo>
                    <a:pt x="1662" y="1426"/>
                  </a:moveTo>
                  <a:lnTo>
                    <a:pt x="1662" y="1426"/>
                  </a:lnTo>
                  <a:cubicBezTo>
                    <a:pt x="1663" y="1429"/>
                    <a:pt x="1664" y="1432"/>
                    <a:pt x="1666" y="1435"/>
                  </a:cubicBezTo>
                  <a:cubicBezTo>
                    <a:pt x="1665" y="1432"/>
                    <a:pt x="1663" y="1429"/>
                    <a:pt x="1662" y="1426"/>
                  </a:cubicBezTo>
                  <a:close/>
                  <a:moveTo>
                    <a:pt x="2573" y="989"/>
                  </a:moveTo>
                  <a:lnTo>
                    <a:pt x="2573" y="989"/>
                  </a:lnTo>
                  <a:cubicBezTo>
                    <a:pt x="2754" y="1088"/>
                    <a:pt x="2952" y="1204"/>
                    <a:pt x="3134" y="1319"/>
                  </a:cubicBezTo>
                  <a:cubicBezTo>
                    <a:pt x="3101" y="1270"/>
                    <a:pt x="3068" y="1220"/>
                    <a:pt x="3051" y="1171"/>
                  </a:cubicBezTo>
                  <a:lnTo>
                    <a:pt x="3051" y="1171"/>
                  </a:lnTo>
                  <a:cubicBezTo>
                    <a:pt x="3299" y="1418"/>
                    <a:pt x="3364" y="1781"/>
                    <a:pt x="3233" y="2094"/>
                  </a:cubicBezTo>
                  <a:cubicBezTo>
                    <a:pt x="3282" y="2028"/>
                    <a:pt x="3332" y="1979"/>
                    <a:pt x="3397" y="1946"/>
                  </a:cubicBezTo>
                  <a:lnTo>
                    <a:pt x="3397" y="1946"/>
                  </a:lnTo>
                  <a:cubicBezTo>
                    <a:pt x="3397" y="2243"/>
                    <a:pt x="3249" y="2539"/>
                    <a:pt x="3002" y="2704"/>
                  </a:cubicBezTo>
                  <a:cubicBezTo>
                    <a:pt x="3035" y="2713"/>
                    <a:pt x="3072" y="2717"/>
                    <a:pt x="3109" y="2717"/>
                  </a:cubicBezTo>
                  <a:cubicBezTo>
                    <a:pt x="3146" y="2717"/>
                    <a:pt x="3183" y="2713"/>
                    <a:pt x="3216" y="2704"/>
                  </a:cubicBezTo>
                  <a:lnTo>
                    <a:pt x="3216" y="2704"/>
                  </a:lnTo>
                  <a:cubicBezTo>
                    <a:pt x="3134" y="2737"/>
                    <a:pt x="3018" y="2919"/>
                    <a:pt x="2936" y="2968"/>
                  </a:cubicBezTo>
                  <a:cubicBezTo>
                    <a:pt x="2837" y="3034"/>
                    <a:pt x="2721" y="3084"/>
                    <a:pt x="2606" y="3117"/>
                  </a:cubicBezTo>
                  <a:lnTo>
                    <a:pt x="2573" y="3117"/>
                  </a:lnTo>
                  <a:cubicBezTo>
                    <a:pt x="2524" y="3100"/>
                    <a:pt x="2573" y="3018"/>
                    <a:pt x="2540" y="3001"/>
                  </a:cubicBezTo>
                  <a:lnTo>
                    <a:pt x="2540" y="3001"/>
                  </a:lnTo>
                  <a:cubicBezTo>
                    <a:pt x="2458" y="3051"/>
                    <a:pt x="2375" y="3100"/>
                    <a:pt x="2276" y="3117"/>
                  </a:cubicBezTo>
                  <a:cubicBezTo>
                    <a:pt x="2209" y="3136"/>
                    <a:pt x="2141" y="3144"/>
                    <a:pt x="2073" y="3144"/>
                  </a:cubicBezTo>
                  <a:cubicBezTo>
                    <a:pt x="2026" y="3144"/>
                    <a:pt x="1978" y="3140"/>
                    <a:pt x="1930" y="3133"/>
                  </a:cubicBezTo>
                  <a:lnTo>
                    <a:pt x="2012" y="3051"/>
                  </a:lnTo>
                  <a:cubicBezTo>
                    <a:pt x="1732" y="3001"/>
                    <a:pt x="1468" y="2853"/>
                    <a:pt x="1303" y="2638"/>
                  </a:cubicBezTo>
                  <a:lnTo>
                    <a:pt x="1303" y="2638"/>
                  </a:lnTo>
                  <a:cubicBezTo>
                    <a:pt x="1352" y="2663"/>
                    <a:pt x="1409" y="2678"/>
                    <a:pt x="1462" y="2678"/>
                  </a:cubicBezTo>
                  <a:cubicBezTo>
                    <a:pt x="1481" y="2678"/>
                    <a:pt x="1500" y="2676"/>
                    <a:pt x="1518" y="2671"/>
                  </a:cubicBezTo>
                  <a:cubicBezTo>
                    <a:pt x="1254" y="2473"/>
                    <a:pt x="1138" y="2127"/>
                    <a:pt x="1221" y="1814"/>
                  </a:cubicBezTo>
                  <a:lnTo>
                    <a:pt x="1221" y="1814"/>
                  </a:lnTo>
                  <a:cubicBezTo>
                    <a:pt x="1237" y="1929"/>
                    <a:pt x="1287" y="2028"/>
                    <a:pt x="1386" y="2078"/>
                  </a:cubicBezTo>
                  <a:cubicBezTo>
                    <a:pt x="1254" y="1764"/>
                    <a:pt x="1353" y="1418"/>
                    <a:pt x="1600" y="1187"/>
                  </a:cubicBezTo>
                  <a:cubicBezTo>
                    <a:pt x="1600" y="1282"/>
                    <a:pt x="1630" y="1362"/>
                    <a:pt x="1662" y="1426"/>
                  </a:cubicBezTo>
                  <a:lnTo>
                    <a:pt x="1662" y="1426"/>
                  </a:lnTo>
                  <a:cubicBezTo>
                    <a:pt x="1612" y="1308"/>
                    <a:pt x="1849" y="1087"/>
                    <a:pt x="1930" y="1022"/>
                  </a:cubicBezTo>
                  <a:cubicBezTo>
                    <a:pt x="1996" y="1121"/>
                    <a:pt x="2078" y="1187"/>
                    <a:pt x="2194" y="1204"/>
                  </a:cubicBezTo>
                  <a:cubicBezTo>
                    <a:pt x="2144" y="1154"/>
                    <a:pt x="2144" y="1088"/>
                    <a:pt x="2144" y="1039"/>
                  </a:cubicBezTo>
                  <a:cubicBezTo>
                    <a:pt x="2151" y="1007"/>
                    <a:pt x="2173" y="994"/>
                    <a:pt x="2204" y="994"/>
                  </a:cubicBezTo>
                  <a:cubicBezTo>
                    <a:pt x="2338" y="994"/>
                    <a:pt x="2642" y="1223"/>
                    <a:pt x="2655" y="1237"/>
                  </a:cubicBezTo>
                  <a:cubicBezTo>
                    <a:pt x="2622" y="1154"/>
                    <a:pt x="2589" y="1072"/>
                    <a:pt x="2573" y="989"/>
                  </a:cubicBezTo>
                  <a:close/>
                  <a:moveTo>
                    <a:pt x="1452" y="0"/>
                  </a:moveTo>
                  <a:cubicBezTo>
                    <a:pt x="1501" y="115"/>
                    <a:pt x="1600" y="181"/>
                    <a:pt x="1716" y="181"/>
                  </a:cubicBezTo>
                  <a:cubicBezTo>
                    <a:pt x="1353" y="346"/>
                    <a:pt x="990" y="495"/>
                    <a:pt x="627" y="643"/>
                  </a:cubicBezTo>
                  <a:cubicBezTo>
                    <a:pt x="675" y="650"/>
                    <a:pt x="723" y="654"/>
                    <a:pt x="771" y="654"/>
                  </a:cubicBezTo>
                  <a:cubicBezTo>
                    <a:pt x="838" y="654"/>
                    <a:pt x="906" y="646"/>
                    <a:pt x="973" y="627"/>
                  </a:cubicBezTo>
                  <a:lnTo>
                    <a:pt x="973" y="627"/>
                  </a:lnTo>
                  <a:cubicBezTo>
                    <a:pt x="512" y="989"/>
                    <a:pt x="166" y="1484"/>
                    <a:pt x="1" y="2045"/>
                  </a:cubicBezTo>
                  <a:lnTo>
                    <a:pt x="281" y="1781"/>
                  </a:lnTo>
                  <a:lnTo>
                    <a:pt x="281" y="1781"/>
                  </a:lnTo>
                  <a:cubicBezTo>
                    <a:pt x="149" y="2375"/>
                    <a:pt x="264" y="3001"/>
                    <a:pt x="611" y="3512"/>
                  </a:cubicBezTo>
                  <a:cubicBezTo>
                    <a:pt x="561" y="3364"/>
                    <a:pt x="545" y="3199"/>
                    <a:pt x="545" y="3051"/>
                  </a:cubicBezTo>
                  <a:lnTo>
                    <a:pt x="545" y="3051"/>
                  </a:lnTo>
                  <a:cubicBezTo>
                    <a:pt x="809" y="3496"/>
                    <a:pt x="1171" y="3892"/>
                    <a:pt x="1600" y="4188"/>
                  </a:cubicBezTo>
                  <a:cubicBezTo>
                    <a:pt x="1567" y="4073"/>
                    <a:pt x="1518" y="3958"/>
                    <a:pt x="1485" y="3842"/>
                  </a:cubicBezTo>
                  <a:lnTo>
                    <a:pt x="1485" y="3842"/>
                  </a:lnTo>
                  <a:cubicBezTo>
                    <a:pt x="1650" y="3875"/>
                    <a:pt x="1831" y="4089"/>
                    <a:pt x="1963" y="4188"/>
                  </a:cubicBezTo>
                  <a:cubicBezTo>
                    <a:pt x="1963" y="4122"/>
                    <a:pt x="1946" y="4040"/>
                    <a:pt x="1930" y="3974"/>
                  </a:cubicBezTo>
                  <a:lnTo>
                    <a:pt x="1930" y="3974"/>
                  </a:lnTo>
                  <a:cubicBezTo>
                    <a:pt x="2106" y="4011"/>
                    <a:pt x="2282" y="4033"/>
                    <a:pt x="2458" y="4033"/>
                  </a:cubicBezTo>
                  <a:cubicBezTo>
                    <a:pt x="2595" y="4033"/>
                    <a:pt x="2732" y="4019"/>
                    <a:pt x="2870" y="3991"/>
                  </a:cubicBezTo>
                  <a:lnTo>
                    <a:pt x="2870" y="3991"/>
                  </a:lnTo>
                  <a:cubicBezTo>
                    <a:pt x="2870" y="4073"/>
                    <a:pt x="2853" y="4155"/>
                    <a:pt x="2804" y="4221"/>
                  </a:cubicBezTo>
                  <a:cubicBezTo>
                    <a:pt x="3018" y="4024"/>
                    <a:pt x="3216" y="3793"/>
                    <a:pt x="3381" y="3562"/>
                  </a:cubicBezTo>
                  <a:lnTo>
                    <a:pt x="3381" y="3892"/>
                  </a:lnTo>
                  <a:cubicBezTo>
                    <a:pt x="3381" y="3826"/>
                    <a:pt x="3694" y="3562"/>
                    <a:pt x="3744" y="3463"/>
                  </a:cubicBezTo>
                  <a:cubicBezTo>
                    <a:pt x="3859" y="3265"/>
                    <a:pt x="3942" y="3051"/>
                    <a:pt x="4074" y="2853"/>
                  </a:cubicBezTo>
                  <a:cubicBezTo>
                    <a:pt x="4139" y="2902"/>
                    <a:pt x="4205" y="2935"/>
                    <a:pt x="4271" y="3001"/>
                  </a:cubicBezTo>
                  <a:cubicBezTo>
                    <a:pt x="4255" y="2770"/>
                    <a:pt x="4238" y="2539"/>
                    <a:pt x="4222" y="2309"/>
                  </a:cubicBezTo>
                  <a:cubicBezTo>
                    <a:pt x="4222" y="2012"/>
                    <a:pt x="4172" y="1715"/>
                    <a:pt x="4090" y="1451"/>
                  </a:cubicBezTo>
                  <a:cubicBezTo>
                    <a:pt x="4156" y="1451"/>
                    <a:pt x="4238" y="1484"/>
                    <a:pt x="4288" y="1534"/>
                  </a:cubicBezTo>
                  <a:cubicBezTo>
                    <a:pt x="4172" y="1204"/>
                    <a:pt x="3958" y="923"/>
                    <a:pt x="3678" y="709"/>
                  </a:cubicBezTo>
                  <a:cubicBezTo>
                    <a:pt x="3777" y="709"/>
                    <a:pt x="3876" y="660"/>
                    <a:pt x="3942" y="577"/>
                  </a:cubicBezTo>
                  <a:lnTo>
                    <a:pt x="3942" y="577"/>
                  </a:lnTo>
                  <a:cubicBezTo>
                    <a:pt x="3915" y="579"/>
                    <a:pt x="3888" y="580"/>
                    <a:pt x="3861" y="580"/>
                  </a:cubicBezTo>
                  <a:cubicBezTo>
                    <a:pt x="3622" y="580"/>
                    <a:pt x="3374" y="514"/>
                    <a:pt x="3167" y="396"/>
                  </a:cubicBezTo>
                  <a:cubicBezTo>
                    <a:pt x="3018" y="280"/>
                    <a:pt x="2837" y="198"/>
                    <a:pt x="2655" y="165"/>
                  </a:cubicBezTo>
                  <a:lnTo>
                    <a:pt x="2771" y="0"/>
                  </a:lnTo>
                  <a:lnTo>
                    <a:pt x="2771" y="0"/>
                  </a:lnTo>
                  <a:cubicBezTo>
                    <a:pt x="2606" y="66"/>
                    <a:pt x="2441" y="99"/>
                    <a:pt x="2276" y="115"/>
                  </a:cubicBezTo>
                  <a:cubicBezTo>
                    <a:pt x="2208" y="123"/>
                    <a:pt x="2140" y="128"/>
                    <a:pt x="2072" y="128"/>
                  </a:cubicBezTo>
                  <a:cubicBezTo>
                    <a:pt x="1861" y="128"/>
                    <a:pt x="1652" y="87"/>
                    <a:pt x="1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1"/>
            <p:cNvSpPr/>
            <p:nvPr/>
          </p:nvSpPr>
          <p:spPr>
            <a:xfrm>
              <a:off x="4409800" y="4271050"/>
              <a:ext cx="55000" cy="44200"/>
            </a:xfrm>
            <a:custGeom>
              <a:avLst/>
              <a:gdLst/>
              <a:ahLst/>
              <a:cxnLst/>
              <a:rect l="l" t="t" r="r" b="b"/>
              <a:pathLst>
                <a:path w="2200" h="1768" extrusionOk="0">
                  <a:moveTo>
                    <a:pt x="512" y="1"/>
                  </a:moveTo>
                  <a:cubicBezTo>
                    <a:pt x="314" y="34"/>
                    <a:pt x="165" y="166"/>
                    <a:pt x="99" y="347"/>
                  </a:cubicBezTo>
                  <a:cubicBezTo>
                    <a:pt x="0" y="529"/>
                    <a:pt x="0" y="726"/>
                    <a:pt x="66" y="908"/>
                  </a:cubicBezTo>
                  <a:cubicBezTo>
                    <a:pt x="231" y="1287"/>
                    <a:pt x="709" y="1501"/>
                    <a:pt x="990" y="1584"/>
                  </a:cubicBezTo>
                  <a:cubicBezTo>
                    <a:pt x="1089" y="1617"/>
                    <a:pt x="1188" y="1650"/>
                    <a:pt x="1303" y="1683"/>
                  </a:cubicBezTo>
                  <a:lnTo>
                    <a:pt x="1583" y="1749"/>
                  </a:lnTo>
                  <a:lnTo>
                    <a:pt x="1633" y="1749"/>
                  </a:lnTo>
                  <a:lnTo>
                    <a:pt x="1633" y="1765"/>
                  </a:lnTo>
                  <a:cubicBezTo>
                    <a:pt x="1643" y="1767"/>
                    <a:pt x="1653" y="1767"/>
                    <a:pt x="1662" y="1767"/>
                  </a:cubicBezTo>
                  <a:cubicBezTo>
                    <a:pt x="1901" y="1767"/>
                    <a:pt x="1952" y="1385"/>
                    <a:pt x="1682" y="1353"/>
                  </a:cubicBezTo>
                  <a:lnTo>
                    <a:pt x="1386" y="1271"/>
                  </a:lnTo>
                  <a:cubicBezTo>
                    <a:pt x="1287" y="1254"/>
                    <a:pt x="1204" y="1221"/>
                    <a:pt x="1105" y="1188"/>
                  </a:cubicBezTo>
                  <a:cubicBezTo>
                    <a:pt x="841" y="1106"/>
                    <a:pt x="528" y="941"/>
                    <a:pt x="446" y="743"/>
                  </a:cubicBezTo>
                  <a:cubicBezTo>
                    <a:pt x="413" y="677"/>
                    <a:pt x="413" y="595"/>
                    <a:pt x="462" y="529"/>
                  </a:cubicBezTo>
                  <a:cubicBezTo>
                    <a:pt x="495" y="463"/>
                    <a:pt x="528" y="413"/>
                    <a:pt x="561" y="413"/>
                  </a:cubicBezTo>
                  <a:cubicBezTo>
                    <a:pt x="610" y="430"/>
                    <a:pt x="676" y="446"/>
                    <a:pt x="726" y="479"/>
                  </a:cubicBezTo>
                  <a:cubicBezTo>
                    <a:pt x="1105" y="693"/>
                    <a:pt x="1451" y="957"/>
                    <a:pt x="1748" y="1287"/>
                  </a:cubicBezTo>
                  <a:cubicBezTo>
                    <a:pt x="1796" y="1343"/>
                    <a:pt x="1852" y="1367"/>
                    <a:pt x="1907" y="1367"/>
                  </a:cubicBezTo>
                  <a:cubicBezTo>
                    <a:pt x="2061" y="1367"/>
                    <a:pt x="2200" y="1181"/>
                    <a:pt x="2078" y="1023"/>
                  </a:cubicBezTo>
                  <a:cubicBezTo>
                    <a:pt x="1748" y="660"/>
                    <a:pt x="1369" y="364"/>
                    <a:pt x="940" y="133"/>
                  </a:cubicBezTo>
                  <a:cubicBezTo>
                    <a:pt x="825" y="34"/>
                    <a:pt x="660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1"/>
            <p:cNvSpPr/>
            <p:nvPr/>
          </p:nvSpPr>
          <p:spPr>
            <a:xfrm>
              <a:off x="4450150" y="4270650"/>
              <a:ext cx="55300" cy="44175"/>
            </a:xfrm>
            <a:custGeom>
              <a:avLst/>
              <a:gdLst/>
              <a:ahLst/>
              <a:cxnLst/>
              <a:rect l="l" t="t" r="r" b="b"/>
              <a:pathLst>
                <a:path w="2212" h="1767" extrusionOk="0">
                  <a:moveTo>
                    <a:pt x="1701" y="0"/>
                  </a:moveTo>
                  <a:cubicBezTo>
                    <a:pt x="1536" y="0"/>
                    <a:pt x="1387" y="33"/>
                    <a:pt x="1256" y="132"/>
                  </a:cubicBezTo>
                  <a:cubicBezTo>
                    <a:pt x="843" y="363"/>
                    <a:pt x="448" y="660"/>
                    <a:pt x="134" y="1023"/>
                  </a:cubicBezTo>
                  <a:cubicBezTo>
                    <a:pt x="0" y="1181"/>
                    <a:pt x="145" y="1366"/>
                    <a:pt x="296" y="1366"/>
                  </a:cubicBezTo>
                  <a:cubicBezTo>
                    <a:pt x="350" y="1366"/>
                    <a:pt x="404" y="1343"/>
                    <a:pt x="448" y="1287"/>
                  </a:cubicBezTo>
                  <a:cubicBezTo>
                    <a:pt x="744" y="957"/>
                    <a:pt x="1091" y="693"/>
                    <a:pt x="1486" y="495"/>
                  </a:cubicBezTo>
                  <a:cubicBezTo>
                    <a:pt x="1536" y="446"/>
                    <a:pt x="1585" y="429"/>
                    <a:pt x="1651" y="413"/>
                  </a:cubicBezTo>
                  <a:cubicBezTo>
                    <a:pt x="1668" y="413"/>
                    <a:pt x="1717" y="462"/>
                    <a:pt x="1750" y="528"/>
                  </a:cubicBezTo>
                  <a:cubicBezTo>
                    <a:pt x="1783" y="594"/>
                    <a:pt x="1800" y="676"/>
                    <a:pt x="1767" y="742"/>
                  </a:cubicBezTo>
                  <a:cubicBezTo>
                    <a:pt x="1684" y="940"/>
                    <a:pt x="1371" y="1105"/>
                    <a:pt x="1107" y="1204"/>
                  </a:cubicBezTo>
                  <a:cubicBezTo>
                    <a:pt x="1008" y="1221"/>
                    <a:pt x="909" y="1254"/>
                    <a:pt x="810" y="1287"/>
                  </a:cubicBezTo>
                  <a:lnTo>
                    <a:pt x="530" y="1353"/>
                  </a:lnTo>
                  <a:cubicBezTo>
                    <a:pt x="260" y="1384"/>
                    <a:pt x="296" y="1767"/>
                    <a:pt x="548" y="1767"/>
                  </a:cubicBezTo>
                  <a:cubicBezTo>
                    <a:pt x="558" y="1767"/>
                    <a:pt x="569" y="1766"/>
                    <a:pt x="579" y="1765"/>
                  </a:cubicBezTo>
                  <a:cubicBezTo>
                    <a:pt x="596" y="1765"/>
                    <a:pt x="612" y="1765"/>
                    <a:pt x="629" y="1748"/>
                  </a:cubicBezTo>
                  <a:lnTo>
                    <a:pt x="909" y="1682"/>
                  </a:lnTo>
                  <a:cubicBezTo>
                    <a:pt x="1008" y="1649"/>
                    <a:pt x="1124" y="1616"/>
                    <a:pt x="1223" y="1583"/>
                  </a:cubicBezTo>
                  <a:cubicBezTo>
                    <a:pt x="1486" y="1501"/>
                    <a:pt x="1965" y="1287"/>
                    <a:pt x="2130" y="907"/>
                  </a:cubicBezTo>
                  <a:cubicBezTo>
                    <a:pt x="2212" y="726"/>
                    <a:pt x="2195" y="528"/>
                    <a:pt x="2113" y="347"/>
                  </a:cubicBezTo>
                  <a:cubicBezTo>
                    <a:pt x="2047" y="182"/>
                    <a:pt x="1882" y="5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1"/>
            <p:cNvSpPr/>
            <p:nvPr/>
          </p:nvSpPr>
          <p:spPr>
            <a:xfrm>
              <a:off x="4447725" y="4296675"/>
              <a:ext cx="17175" cy="17075"/>
            </a:xfrm>
            <a:custGeom>
              <a:avLst/>
              <a:gdLst/>
              <a:ahLst/>
              <a:cxnLst/>
              <a:rect l="l" t="t" r="r" b="b"/>
              <a:pathLst>
                <a:path w="687" h="683" extrusionOk="0">
                  <a:moveTo>
                    <a:pt x="373" y="0"/>
                  </a:moveTo>
                  <a:cubicBezTo>
                    <a:pt x="283" y="0"/>
                    <a:pt x="192" y="40"/>
                    <a:pt x="132" y="130"/>
                  </a:cubicBezTo>
                  <a:cubicBezTo>
                    <a:pt x="0" y="328"/>
                    <a:pt x="83" y="592"/>
                    <a:pt x="297" y="674"/>
                  </a:cubicBezTo>
                  <a:cubicBezTo>
                    <a:pt x="323" y="680"/>
                    <a:pt x="348" y="683"/>
                    <a:pt x="373" y="683"/>
                  </a:cubicBezTo>
                  <a:cubicBezTo>
                    <a:pt x="494" y="683"/>
                    <a:pt x="605" y="619"/>
                    <a:pt x="660" y="509"/>
                  </a:cubicBezTo>
                  <a:cubicBezTo>
                    <a:pt x="676" y="443"/>
                    <a:pt x="676" y="378"/>
                    <a:pt x="676" y="312"/>
                  </a:cubicBezTo>
                  <a:cubicBezTo>
                    <a:pt x="687" y="123"/>
                    <a:pt x="530" y="0"/>
                    <a:pt x="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1"/>
            <p:cNvSpPr/>
            <p:nvPr/>
          </p:nvSpPr>
          <p:spPr>
            <a:xfrm>
              <a:off x="4419425" y="4301100"/>
              <a:ext cx="42750" cy="45425"/>
            </a:xfrm>
            <a:custGeom>
              <a:avLst/>
              <a:gdLst/>
              <a:ahLst/>
              <a:cxnLst/>
              <a:rect l="l" t="t" r="r" b="b"/>
              <a:pathLst>
                <a:path w="1710" h="1817" extrusionOk="0">
                  <a:moveTo>
                    <a:pt x="1476" y="0"/>
                  </a:moveTo>
                  <a:cubicBezTo>
                    <a:pt x="1449" y="0"/>
                    <a:pt x="1422" y="6"/>
                    <a:pt x="1396" y="19"/>
                  </a:cubicBezTo>
                  <a:cubicBezTo>
                    <a:pt x="1132" y="135"/>
                    <a:pt x="935" y="349"/>
                    <a:pt x="819" y="596"/>
                  </a:cubicBezTo>
                  <a:cubicBezTo>
                    <a:pt x="770" y="695"/>
                    <a:pt x="737" y="794"/>
                    <a:pt x="687" y="877"/>
                  </a:cubicBezTo>
                  <a:cubicBezTo>
                    <a:pt x="654" y="992"/>
                    <a:pt x="605" y="1107"/>
                    <a:pt x="539" y="1206"/>
                  </a:cubicBezTo>
                  <a:cubicBezTo>
                    <a:pt x="473" y="1338"/>
                    <a:pt x="374" y="1404"/>
                    <a:pt x="308" y="1404"/>
                  </a:cubicBezTo>
                  <a:cubicBezTo>
                    <a:pt x="303" y="1404"/>
                    <a:pt x="298" y="1404"/>
                    <a:pt x="293" y="1404"/>
                  </a:cubicBezTo>
                  <a:cubicBezTo>
                    <a:pt x="42" y="1404"/>
                    <a:pt x="0" y="1800"/>
                    <a:pt x="275" y="1816"/>
                  </a:cubicBezTo>
                  <a:lnTo>
                    <a:pt x="324" y="1816"/>
                  </a:lnTo>
                  <a:cubicBezTo>
                    <a:pt x="572" y="1800"/>
                    <a:pt x="786" y="1652"/>
                    <a:pt x="902" y="1421"/>
                  </a:cubicBezTo>
                  <a:cubicBezTo>
                    <a:pt x="968" y="1305"/>
                    <a:pt x="1017" y="1173"/>
                    <a:pt x="1083" y="1041"/>
                  </a:cubicBezTo>
                  <a:cubicBezTo>
                    <a:pt x="1116" y="959"/>
                    <a:pt x="1149" y="877"/>
                    <a:pt x="1182" y="778"/>
                  </a:cubicBezTo>
                  <a:cubicBezTo>
                    <a:pt x="1264" y="613"/>
                    <a:pt x="1380" y="481"/>
                    <a:pt x="1545" y="398"/>
                  </a:cubicBezTo>
                  <a:cubicBezTo>
                    <a:pt x="1660" y="349"/>
                    <a:pt x="1710" y="233"/>
                    <a:pt x="1660" y="135"/>
                  </a:cubicBezTo>
                  <a:cubicBezTo>
                    <a:pt x="1624" y="49"/>
                    <a:pt x="1551" y="0"/>
                    <a:pt x="1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1"/>
            <p:cNvSpPr/>
            <p:nvPr/>
          </p:nvSpPr>
          <p:spPr>
            <a:xfrm>
              <a:off x="4448475" y="4301150"/>
              <a:ext cx="44475" cy="45375"/>
            </a:xfrm>
            <a:custGeom>
              <a:avLst/>
              <a:gdLst/>
              <a:ahLst/>
              <a:cxnLst/>
              <a:rect l="l" t="t" r="r" b="b"/>
              <a:pathLst>
                <a:path w="1779" h="1815" extrusionOk="0">
                  <a:moveTo>
                    <a:pt x="302" y="1"/>
                  </a:moveTo>
                  <a:cubicBezTo>
                    <a:pt x="103" y="1"/>
                    <a:pt x="0" y="309"/>
                    <a:pt x="234" y="396"/>
                  </a:cubicBezTo>
                  <a:cubicBezTo>
                    <a:pt x="399" y="479"/>
                    <a:pt x="515" y="611"/>
                    <a:pt x="581" y="776"/>
                  </a:cubicBezTo>
                  <a:cubicBezTo>
                    <a:pt x="630" y="875"/>
                    <a:pt x="663" y="957"/>
                    <a:pt x="696" y="1039"/>
                  </a:cubicBezTo>
                  <a:cubicBezTo>
                    <a:pt x="745" y="1171"/>
                    <a:pt x="811" y="1303"/>
                    <a:pt x="877" y="1419"/>
                  </a:cubicBezTo>
                  <a:cubicBezTo>
                    <a:pt x="976" y="1650"/>
                    <a:pt x="1207" y="1798"/>
                    <a:pt x="1454" y="1814"/>
                  </a:cubicBezTo>
                  <a:lnTo>
                    <a:pt x="1504" y="1814"/>
                  </a:lnTo>
                  <a:cubicBezTo>
                    <a:pt x="1779" y="1798"/>
                    <a:pt x="1737" y="1402"/>
                    <a:pt x="1471" y="1402"/>
                  </a:cubicBezTo>
                  <a:cubicBezTo>
                    <a:pt x="1465" y="1402"/>
                    <a:pt x="1460" y="1402"/>
                    <a:pt x="1454" y="1402"/>
                  </a:cubicBezTo>
                  <a:cubicBezTo>
                    <a:pt x="1450" y="1404"/>
                    <a:pt x="1446" y="1404"/>
                    <a:pt x="1441" y="1404"/>
                  </a:cubicBezTo>
                  <a:cubicBezTo>
                    <a:pt x="1388" y="1404"/>
                    <a:pt x="1300" y="1325"/>
                    <a:pt x="1240" y="1204"/>
                  </a:cubicBezTo>
                  <a:cubicBezTo>
                    <a:pt x="1174" y="1105"/>
                    <a:pt x="1125" y="990"/>
                    <a:pt x="1075" y="875"/>
                  </a:cubicBezTo>
                  <a:cubicBezTo>
                    <a:pt x="1042" y="792"/>
                    <a:pt x="1009" y="693"/>
                    <a:pt x="960" y="594"/>
                  </a:cubicBezTo>
                  <a:cubicBezTo>
                    <a:pt x="844" y="347"/>
                    <a:pt x="646" y="133"/>
                    <a:pt x="383" y="17"/>
                  </a:cubicBezTo>
                  <a:cubicBezTo>
                    <a:pt x="355" y="6"/>
                    <a:pt x="327" y="1"/>
                    <a:pt x="3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1"/>
            <p:cNvSpPr/>
            <p:nvPr/>
          </p:nvSpPr>
          <p:spPr>
            <a:xfrm>
              <a:off x="4164525" y="3786075"/>
              <a:ext cx="585800" cy="203275"/>
            </a:xfrm>
            <a:custGeom>
              <a:avLst/>
              <a:gdLst/>
              <a:ahLst/>
              <a:cxnLst/>
              <a:rect l="l" t="t" r="r" b="b"/>
              <a:pathLst>
                <a:path w="23432" h="8131" extrusionOk="0">
                  <a:moveTo>
                    <a:pt x="11790" y="1"/>
                  </a:moveTo>
                  <a:cubicBezTo>
                    <a:pt x="11556" y="1"/>
                    <a:pt x="11318" y="104"/>
                    <a:pt x="11081" y="255"/>
                  </a:cubicBezTo>
                  <a:cubicBezTo>
                    <a:pt x="10389" y="734"/>
                    <a:pt x="9679" y="1162"/>
                    <a:pt x="8937" y="1542"/>
                  </a:cubicBezTo>
                  <a:cubicBezTo>
                    <a:pt x="8278" y="1822"/>
                    <a:pt x="7635" y="2152"/>
                    <a:pt x="7008" y="2515"/>
                  </a:cubicBezTo>
                  <a:cubicBezTo>
                    <a:pt x="5986" y="3158"/>
                    <a:pt x="4930" y="3949"/>
                    <a:pt x="3793" y="4411"/>
                  </a:cubicBezTo>
                  <a:cubicBezTo>
                    <a:pt x="3232" y="4642"/>
                    <a:pt x="2622" y="4741"/>
                    <a:pt x="2078" y="5021"/>
                  </a:cubicBezTo>
                  <a:cubicBezTo>
                    <a:pt x="1781" y="5186"/>
                    <a:pt x="1501" y="5384"/>
                    <a:pt x="1237" y="5598"/>
                  </a:cubicBezTo>
                  <a:cubicBezTo>
                    <a:pt x="874" y="5862"/>
                    <a:pt x="214" y="6159"/>
                    <a:pt x="99" y="6620"/>
                  </a:cubicBezTo>
                  <a:cubicBezTo>
                    <a:pt x="17" y="6884"/>
                    <a:pt x="0" y="7725"/>
                    <a:pt x="346" y="7808"/>
                  </a:cubicBezTo>
                  <a:cubicBezTo>
                    <a:pt x="361" y="7811"/>
                    <a:pt x="375" y="7812"/>
                    <a:pt x="389" y="7812"/>
                  </a:cubicBezTo>
                  <a:cubicBezTo>
                    <a:pt x="539" y="7812"/>
                    <a:pt x="680" y="7660"/>
                    <a:pt x="726" y="7494"/>
                  </a:cubicBezTo>
                  <a:cubicBezTo>
                    <a:pt x="742" y="7313"/>
                    <a:pt x="775" y="7132"/>
                    <a:pt x="808" y="6950"/>
                  </a:cubicBezTo>
                  <a:cubicBezTo>
                    <a:pt x="973" y="6554"/>
                    <a:pt x="1468" y="6456"/>
                    <a:pt x="1847" y="6258"/>
                  </a:cubicBezTo>
                  <a:cubicBezTo>
                    <a:pt x="2177" y="6060"/>
                    <a:pt x="2490" y="5796"/>
                    <a:pt x="2754" y="5516"/>
                  </a:cubicBezTo>
                  <a:cubicBezTo>
                    <a:pt x="2935" y="5334"/>
                    <a:pt x="3150" y="5202"/>
                    <a:pt x="3397" y="5120"/>
                  </a:cubicBezTo>
                  <a:cubicBezTo>
                    <a:pt x="3447" y="5106"/>
                    <a:pt x="3499" y="5100"/>
                    <a:pt x="3549" y="5100"/>
                  </a:cubicBezTo>
                  <a:cubicBezTo>
                    <a:pt x="3746" y="5100"/>
                    <a:pt x="3935" y="5200"/>
                    <a:pt x="4040" y="5384"/>
                  </a:cubicBezTo>
                  <a:cubicBezTo>
                    <a:pt x="4073" y="5565"/>
                    <a:pt x="4089" y="5746"/>
                    <a:pt x="4073" y="5928"/>
                  </a:cubicBezTo>
                  <a:cubicBezTo>
                    <a:pt x="4073" y="6109"/>
                    <a:pt x="4155" y="6324"/>
                    <a:pt x="4337" y="6357"/>
                  </a:cubicBezTo>
                  <a:cubicBezTo>
                    <a:pt x="4485" y="6357"/>
                    <a:pt x="4617" y="6258"/>
                    <a:pt x="4667" y="6109"/>
                  </a:cubicBezTo>
                  <a:cubicBezTo>
                    <a:pt x="4700" y="5961"/>
                    <a:pt x="4700" y="5812"/>
                    <a:pt x="4683" y="5681"/>
                  </a:cubicBezTo>
                  <a:cubicBezTo>
                    <a:pt x="4650" y="5301"/>
                    <a:pt x="4700" y="4938"/>
                    <a:pt x="4782" y="4592"/>
                  </a:cubicBezTo>
                  <a:cubicBezTo>
                    <a:pt x="4811" y="4490"/>
                    <a:pt x="4879" y="4389"/>
                    <a:pt x="4962" y="4389"/>
                  </a:cubicBezTo>
                  <a:cubicBezTo>
                    <a:pt x="4973" y="4389"/>
                    <a:pt x="4985" y="4390"/>
                    <a:pt x="4996" y="4394"/>
                  </a:cubicBezTo>
                  <a:cubicBezTo>
                    <a:pt x="5095" y="4427"/>
                    <a:pt x="5079" y="4592"/>
                    <a:pt x="5145" y="4691"/>
                  </a:cubicBezTo>
                  <a:cubicBezTo>
                    <a:pt x="5172" y="4719"/>
                    <a:pt x="5214" y="4731"/>
                    <a:pt x="5261" y="4731"/>
                  </a:cubicBezTo>
                  <a:cubicBezTo>
                    <a:pt x="5354" y="4731"/>
                    <a:pt x="5464" y="4680"/>
                    <a:pt x="5508" y="4592"/>
                  </a:cubicBezTo>
                  <a:cubicBezTo>
                    <a:pt x="5574" y="4460"/>
                    <a:pt x="5607" y="4312"/>
                    <a:pt x="5640" y="4163"/>
                  </a:cubicBezTo>
                  <a:cubicBezTo>
                    <a:pt x="5788" y="3801"/>
                    <a:pt x="6250" y="3685"/>
                    <a:pt x="6629" y="3553"/>
                  </a:cubicBezTo>
                  <a:cubicBezTo>
                    <a:pt x="7025" y="3405"/>
                    <a:pt x="7404" y="3191"/>
                    <a:pt x="7734" y="2910"/>
                  </a:cubicBezTo>
                  <a:cubicBezTo>
                    <a:pt x="7882" y="2745"/>
                    <a:pt x="8063" y="2613"/>
                    <a:pt x="8245" y="2515"/>
                  </a:cubicBezTo>
                  <a:cubicBezTo>
                    <a:pt x="8323" y="2476"/>
                    <a:pt x="8409" y="2457"/>
                    <a:pt x="8494" y="2457"/>
                  </a:cubicBezTo>
                  <a:cubicBezTo>
                    <a:pt x="8625" y="2457"/>
                    <a:pt x="8755" y="2501"/>
                    <a:pt x="8855" y="2580"/>
                  </a:cubicBezTo>
                  <a:cubicBezTo>
                    <a:pt x="8954" y="2696"/>
                    <a:pt x="8987" y="2877"/>
                    <a:pt x="9119" y="2960"/>
                  </a:cubicBezTo>
                  <a:cubicBezTo>
                    <a:pt x="9160" y="2986"/>
                    <a:pt x="9206" y="2998"/>
                    <a:pt x="9253" y="2998"/>
                  </a:cubicBezTo>
                  <a:cubicBezTo>
                    <a:pt x="9412" y="2998"/>
                    <a:pt x="9583" y="2865"/>
                    <a:pt x="9646" y="2712"/>
                  </a:cubicBezTo>
                  <a:cubicBezTo>
                    <a:pt x="9795" y="2383"/>
                    <a:pt x="9778" y="2086"/>
                    <a:pt x="9976" y="1789"/>
                  </a:cubicBezTo>
                  <a:cubicBezTo>
                    <a:pt x="10174" y="1459"/>
                    <a:pt x="10487" y="1228"/>
                    <a:pt x="10850" y="1129"/>
                  </a:cubicBezTo>
                  <a:cubicBezTo>
                    <a:pt x="10867" y="1311"/>
                    <a:pt x="10883" y="1509"/>
                    <a:pt x="10916" y="1690"/>
                  </a:cubicBezTo>
                  <a:cubicBezTo>
                    <a:pt x="10951" y="1745"/>
                    <a:pt x="11009" y="1769"/>
                    <a:pt x="11073" y="1769"/>
                  </a:cubicBezTo>
                  <a:cubicBezTo>
                    <a:pt x="11161" y="1769"/>
                    <a:pt x="11261" y="1724"/>
                    <a:pt x="11328" y="1657"/>
                  </a:cubicBezTo>
                  <a:cubicBezTo>
                    <a:pt x="11411" y="1525"/>
                    <a:pt x="11477" y="1393"/>
                    <a:pt x="11510" y="1245"/>
                  </a:cubicBezTo>
                  <a:cubicBezTo>
                    <a:pt x="11543" y="1080"/>
                    <a:pt x="11658" y="965"/>
                    <a:pt x="11807" y="915"/>
                  </a:cubicBezTo>
                  <a:cubicBezTo>
                    <a:pt x="11826" y="912"/>
                    <a:pt x="11846" y="911"/>
                    <a:pt x="11866" y="911"/>
                  </a:cubicBezTo>
                  <a:cubicBezTo>
                    <a:pt x="11961" y="911"/>
                    <a:pt x="12054" y="943"/>
                    <a:pt x="12136" y="997"/>
                  </a:cubicBezTo>
                  <a:lnTo>
                    <a:pt x="14841" y="2366"/>
                  </a:lnTo>
                  <a:cubicBezTo>
                    <a:pt x="15319" y="2613"/>
                    <a:pt x="15863" y="2927"/>
                    <a:pt x="15978" y="3454"/>
                  </a:cubicBezTo>
                  <a:cubicBezTo>
                    <a:pt x="16011" y="3619"/>
                    <a:pt x="15995" y="3784"/>
                    <a:pt x="16044" y="3949"/>
                  </a:cubicBezTo>
                  <a:cubicBezTo>
                    <a:pt x="16077" y="4114"/>
                    <a:pt x="16209" y="4246"/>
                    <a:pt x="16391" y="4262"/>
                  </a:cubicBezTo>
                  <a:cubicBezTo>
                    <a:pt x="16638" y="4262"/>
                    <a:pt x="16737" y="3900"/>
                    <a:pt x="16984" y="3801"/>
                  </a:cubicBezTo>
                  <a:cubicBezTo>
                    <a:pt x="17031" y="3781"/>
                    <a:pt x="17078" y="3773"/>
                    <a:pt x="17127" y="3773"/>
                  </a:cubicBezTo>
                  <a:cubicBezTo>
                    <a:pt x="17287" y="3773"/>
                    <a:pt x="17455" y="3864"/>
                    <a:pt x="17594" y="3966"/>
                  </a:cubicBezTo>
                  <a:lnTo>
                    <a:pt x="18353" y="4444"/>
                  </a:lnTo>
                  <a:cubicBezTo>
                    <a:pt x="18666" y="4642"/>
                    <a:pt x="19029" y="4906"/>
                    <a:pt x="19112" y="5285"/>
                  </a:cubicBezTo>
                  <a:cubicBezTo>
                    <a:pt x="19161" y="5483"/>
                    <a:pt x="19112" y="5697"/>
                    <a:pt x="19144" y="5878"/>
                  </a:cubicBezTo>
                  <a:cubicBezTo>
                    <a:pt x="19194" y="6076"/>
                    <a:pt x="19326" y="6291"/>
                    <a:pt x="19524" y="6291"/>
                  </a:cubicBezTo>
                  <a:cubicBezTo>
                    <a:pt x="19854" y="6291"/>
                    <a:pt x="19952" y="5779"/>
                    <a:pt x="20266" y="5681"/>
                  </a:cubicBezTo>
                  <a:cubicBezTo>
                    <a:pt x="20300" y="5670"/>
                    <a:pt x="20333" y="5666"/>
                    <a:pt x="20366" y="5666"/>
                  </a:cubicBezTo>
                  <a:cubicBezTo>
                    <a:pt x="20657" y="5666"/>
                    <a:pt x="20926" y="6020"/>
                    <a:pt x="21222" y="6109"/>
                  </a:cubicBezTo>
                  <a:cubicBezTo>
                    <a:pt x="21321" y="6126"/>
                    <a:pt x="21437" y="6142"/>
                    <a:pt x="21519" y="6159"/>
                  </a:cubicBezTo>
                  <a:cubicBezTo>
                    <a:pt x="21849" y="6274"/>
                    <a:pt x="21964" y="6686"/>
                    <a:pt x="21948" y="7033"/>
                  </a:cubicBezTo>
                  <a:cubicBezTo>
                    <a:pt x="21948" y="7379"/>
                    <a:pt x="21898" y="7758"/>
                    <a:pt x="22080" y="8072"/>
                  </a:cubicBezTo>
                  <a:cubicBezTo>
                    <a:pt x="22114" y="8112"/>
                    <a:pt x="22166" y="8130"/>
                    <a:pt x="22221" y="8130"/>
                  </a:cubicBezTo>
                  <a:cubicBezTo>
                    <a:pt x="22323" y="8130"/>
                    <a:pt x="22438" y="8069"/>
                    <a:pt x="22492" y="7973"/>
                  </a:cubicBezTo>
                  <a:cubicBezTo>
                    <a:pt x="22574" y="7824"/>
                    <a:pt x="22624" y="7659"/>
                    <a:pt x="22640" y="7494"/>
                  </a:cubicBezTo>
                  <a:cubicBezTo>
                    <a:pt x="22657" y="7329"/>
                    <a:pt x="22756" y="7181"/>
                    <a:pt x="22921" y="7115"/>
                  </a:cubicBezTo>
                  <a:lnTo>
                    <a:pt x="22921" y="7115"/>
                  </a:lnTo>
                  <a:cubicBezTo>
                    <a:pt x="22904" y="7346"/>
                    <a:pt x="22987" y="7560"/>
                    <a:pt x="23151" y="7725"/>
                  </a:cubicBezTo>
                  <a:cubicBezTo>
                    <a:pt x="23366" y="7412"/>
                    <a:pt x="23432" y="6835"/>
                    <a:pt x="23168" y="6538"/>
                  </a:cubicBezTo>
                  <a:cubicBezTo>
                    <a:pt x="22921" y="6241"/>
                    <a:pt x="22212" y="5994"/>
                    <a:pt x="21832" y="5763"/>
                  </a:cubicBezTo>
                  <a:lnTo>
                    <a:pt x="18501" y="3850"/>
                  </a:lnTo>
                  <a:lnTo>
                    <a:pt x="18056" y="3586"/>
                  </a:lnTo>
                  <a:cubicBezTo>
                    <a:pt x="17545" y="3290"/>
                    <a:pt x="17017" y="2993"/>
                    <a:pt x="16506" y="2696"/>
                  </a:cubicBezTo>
                  <a:cubicBezTo>
                    <a:pt x="16275" y="2580"/>
                    <a:pt x="16061" y="2432"/>
                    <a:pt x="15847" y="2284"/>
                  </a:cubicBezTo>
                  <a:cubicBezTo>
                    <a:pt x="15682" y="2168"/>
                    <a:pt x="15533" y="2020"/>
                    <a:pt x="15368" y="1888"/>
                  </a:cubicBezTo>
                  <a:cubicBezTo>
                    <a:pt x="14857" y="1525"/>
                    <a:pt x="14247" y="1344"/>
                    <a:pt x="13670" y="1113"/>
                  </a:cubicBezTo>
                  <a:cubicBezTo>
                    <a:pt x="13093" y="882"/>
                    <a:pt x="12763" y="569"/>
                    <a:pt x="12301" y="189"/>
                  </a:cubicBezTo>
                  <a:cubicBezTo>
                    <a:pt x="12133" y="57"/>
                    <a:pt x="11963" y="1"/>
                    <a:pt x="117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1"/>
            <p:cNvSpPr/>
            <p:nvPr/>
          </p:nvSpPr>
          <p:spPr>
            <a:xfrm>
              <a:off x="3872650" y="3952800"/>
              <a:ext cx="394525" cy="553250"/>
            </a:xfrm>
            <a:custGeom>
              <a:avLst/>
              <a:gdLst/>
              <a:ahLst/>
              <a:cxnLst/>
              <a:rect l="l" t="t" r="r" b="b"/>
              <a:pathLst>
                <a:path w="15781" h="22130" extrusionOk="0">
                  <a:moveTo>
                    <a:pt x="7882" y="1"/>
                  </a:moveTo>
                  <a:lnTo>
                    <a:pt x="0" y="4470"/>
                  </a:lnTo>
                  <a:lnTo>
                    <a:pt x="0" y="22130"/>
                  </a:lnTo>
                  <a:lnTo>
                    <a:pt x="15781" y="22130"/>
                  </a:lnTo>
                  <a:lnTo>
                    <a:pt x="15781" y="4470"/>
                  </a:lnTo>
                  <a:lnTo>
                    <a:pt x="78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1"/>
            <p:cNvSpPr/>
            <p:nvPr/>
          </p:nvSpPr>
          <p:spPr>
            <a:xfrm>
              <a:off x="3872650" y="4442150"/>
              <a:ext cx="394125" cy="63900"/>
            </a:xfrm>
            <a:custGeom>
              <a:avLst/>
              <a:gdLst/>
              <a:ahLst/>
              <a:cxnLst/>
              <a:rect l="l" t="t" r="r" b="b"/>
              <a:pathLst>
                <a:path w="15765" h="2556" extrusionOk="0">
                  <a:moveTo>
                    <a:pt x="0" y="0"/>
                  </a:moveTo>
                  <a:lnTo>
                    <a:pt x="0" y="2556"/>
                  </a:lnTo>
                  <a:lnTo>
                    <a:pt x="15764" y="2556"/>
                  </a:lnTo>
                  <a:lnTo>
                    <a:pt x="157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1"/>
            <p:cNvSpPr/>
            <p:nvPr/>
          </p:nvSpPr>
          <p:spPr>
            <a:xfrm>
              <a:off x="4018575" y="4312275"/>
              <a:ext cx="104325" cy="189250"/>
            </a:xfrm>
            <a:custGeom>
              <a:avLst/>
              <a:gdLst/>
              <a:ahLst/>
              <a:cxnLst/>
              <a:rect l="l" t="t" r="r" b="b"/>
              <a:pathLst>
                <a:path w="4173" h="7570" extrusionOk="0">
                  <a:moveTo>
                    <a:pt x="1" y="1"/>
                  </a:moveTo>
                  <a:lnTo>
                    <a:pt x="1" y="7570"/>
                  </a:lnTo>
                  <a:lnTo>
                    <a:pt x="4173" y="7570"/>
                  </a:lnTo>
                  <a:lnTo>
                    <a:pt x="41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1"/>
            <p:cNvSpPr/>
            <p:nvPr/>
          </p:nvSpPr>
          <p:spPr>
            <a:xfrm>
              <a:off x="4026825" y="4322175"/>
              <a:ext cx="87425" cy="169450"/>
            </a:xfrm>
            <a:custGeom>
              <a:avLst/>
              <a:gdLst/>
              <a:ahLst/>
              <a:cxnLst/>
              <a:rect l="l" t="t" r="r" b="b"/>
              <a:pathLst>
                <a:path w="3497" h="6778" extrusionOk="0">
                  <a:moveTo>
                    <a:pt x="1" y="1"/>
                  </a:moveTo>
                  <a:lnTo>
                    <a:pt x="1" y="6778"/>
                  </a:lnTo>
                  <a:lnTo>
                    <a:pt x="3496" y="6778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1"/>
            <p:cNvSpPr/>
            <p:nvPr/>
          </p:nvSpPr>
          <p:spPr>
            <a:xfrm>
              <a:off x="4098550" y="4402100"/>
              <a:ext cx="19400" cy="16975"/>
            </a:xfrm>
            <a:custGeom>
              <a:avLst/>
              <a:gdLst/>
              <a:ahLst/>
              <a:cxnLst/>
              <a:rect l="l" t="t" r="r" b="b"/>
              <a:pathLst>
                <a:path w="776" h="679" extrusionOk="0">
                  <a:moveTo>
                    <a:pt x="441" y="1"/>
                  </a:moveTo>
                  <a:cubicBezTo>
                    <a:pt x="361" y="1"/>
                    <a:pt x="279" y="32"/>
                    <a:pt x="215" y="102"/>
                  </a:cubicBezTo>
                  <a:cubicBezTo>
                    <a:pt x="1" y="316"/>
                    <a:pt x="149" y="679"/>
                    <a:pt x="446" y="679"/>
                  </a:cubicBezTo>
                  <a:cubicBezTo>
                    <a:pt x="627" y="679"/>
                    <a:pt x="776" y="530"/>
                    <a:pt x="776" y="349"/>
                  </a:cubicBezTo>
                  <a:cubicBezTo>
                    <a:pt x="776" y="137"/>
                    <a:pt x="610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1"/>
            <p:cNvSpPr/>
            <p:nvPr/>
          </p:nvSpPr>
          <p:spPr>
            <a:xfrm>
              <a:off x="4030950" y="4335775"/>
              <a:ext cx="75050" cy="74650"/>
            </a:xfrm>
            <a:custGeom>
              <a:avLst/>
              <a:gdLst/>
              <a:ahLst/>
              <a:cxnLst/>
              <a:rect l="l" t="t" r="r" b="b"/>
              <a:pathLst>
                <a:path w="3002" h="2986" extrusionOk="0">
                  <a:moveTo>
                    <a:pt x="1798" y="710"/>
                  </a:moveTo>
                  <a:lnTo>
                    <a:pt x="1798" y="710"/>
                  </a:lnTo>
                  <a:cubicBezTo>
                    <a:pt x="1930" y="776"/>
                    <a:pt x="2062" y="858"/>
                    <a:pt x="2194" y="941"/>
                  </a:cubicBezTo>
                  <a:cubicBezTo>
                    <a:pt x="2161" y="908"/>
                    <a:pt x="2144" y="875"/>
                    <a:pt x="2128" y="825"/>
                  </a:cubicBezTo>
                  <a:lnTo>
                    <a:pt x="2128" y="825"/>
                  </a:lnTo>
                  <a:cubicBezTo>
                    <a:pt x="2309" y="1007"/>
                    <a:pt x="2358" y="1254"/>
                    <a:pt x="2260" y="1485"/>
                  </a:cubicBezTo>
                  <a:cubicBezTo>
                    <a:pt x="2292" y="1435"/>
                    <a:pt x="2325" y="1402"/>
                    <a:pt x="2375" y="1369"/>
                  </a:cubicBezTo>
                  <a:lnTo>
                    <a:pt x="2375" y="1369"/>
                  </a:lnTo>
                  <a:cubicBezTo>
                    <a:pt x="2375" y="1584"/>
                    <a:pt x="2276" y="1798"/>
                    <a:pt x="2095" y="1914"/>
                  </a:cubicBezTo>
                  <a:cubicBezTo>
                    <a:pt x="2119" y="1922"/>
                    <a:pt x="2144" y="1926"/>
                    <a:pt x="2169" y="1926"/>
                  </a:cubicBezTo>
                  <a:cubicBezTo>
                    <a:pt x="2194" y="1926"/>
                    <a:pt x="2218" y="1922"/>
                    <a:pt x="2243" y="1914"/>
                  </a:cubicBezTo>
                  <a:lnTo>
                    <a:pt x="2243" y="1914"/>
                  </a:lnTo>
                  <a:cubicBezTo>
                    <a:pt x="2194" y="1930"/>
                    <a:pt x="2095" y="2062"/>
                    <a:pt x="2045" y="2095"/>
                  </a:cubicBezTo>
                  <a:cubicBezTo>
                    <a:pt x="1979" y="2144"/>
                    <a:pt x="1897" y="2177"/>
                    <a:pt x="1814" y="2194"/>
                  </a:cubicBezTo>
                  <a:lnTo>
                    <a:pt x="1781" y="2194"/>
                  </a:lnTo>
                  <a:cubicBezTo>
                    <a:pt x="1765" y="2177"/>
                    <a:pt x="1781" y="2128"/>
                    <a:pt x="1765" y="2111"/>
                  </a:cubicBezTo>
                  <a:cubicBezTo>
                    <a:pt x="1715" y="2161"/>
                    <a:pt x="1649" y="2177"/>
                    <a:pt x="1583" y="2210"/>
                  </a:cubicBezTo>
                  <a:cubicBezTo>
                    <a:pt x="1550" y="2219"/>
                    <a:pt x="1513" y="2223"/>
                    <a:pt x="1474" y="2223"/>
                  </a:cubicBezTo>
                  <a:cubicBezTo>
                    <a:pt x="1435" y="2223"/>
                    <a:pt x="1394" y="2219"/>
                    <a:pt x="1353" y="2210"/>
                  </a:cubicBezTo>
                  <a:lnTo>
                    <a:pt x="1402" y="2144"/>
                  </a:lnTo>
                  <a:cubicBezTo>
                    <a:pt x="1204" y="2111"/>
                    <a:pt x="1023" y="2012"/>
                    <a:pt x="907" y="1864"/>
                  </a:cubicBezTo>
                  <a:lnTo>
                    <a:pt x="907" y="1864"/>
                  </a:lnTo>
                  <a:cubicBezTo>
                    <a:pt x="942" y="1876"/>
                    <a:pt x="977" y="1887"/>
                    <a:pt x="1012" y="1887"/>
                  </a:cubicBezTo>
                  <a:cubicBezTo>
                    <a:pt x="1027" y="1887"/>
                    <a:pt x="1041" y="1885"/>
                    <a:pt x="1056" y="1881"/>
                  </a:cubicBezTo>
                  <a:cubicBezTo>
                    <a:pt x="874" y="1749"/>
                    <a:pt x="792" y="1501"/>
                    <a:pt x="858" y="1287"/>
                  </a:cubicBezTo>
                  <a:lnTo>
                    <a:pt x="858" y="1287"/>
                  </a:lnTo>
                  <a:cubicBezTo>
                    <a:pt x="858" y="1353"/>
                    <a:pt x="907" y="1419"/>
                    <a:pt x="973" y="1468"/>
                  </a:cubicBezTo>
                  <a:cubicBezTo>
                    <a:pt x="891" y="1254"/>
                    <a:pt x="940" y="1007"/>
                    <a:pt x="1105" y="842"/>
                  </a:cubicBezTo>
                  <a:cubicBezTo>
                    <a:pt x="1122" y="908"/>
                    <a:pt x="1138" y="974"/>
                    <a:pt x="1171" y="1023"/>
                  </a:cubicBezTo>
                  <a:cubicBezTo>
                    <a:pt x="1122" y="924"/>
                    <a:pt x="1287" y="776"/>
                    <a:pt x="1353" y="743"/>
                  </a:cubicBezTo>
                  <a:cubicBezTo>
                    <a:pt x="1386" y="792"/>
                    <a:pt x="1452" y="842"/>
                    <a:pt x="1534" y="858"/>
                  </a:cubicBezTo>
                  <a:cubicBezTo>
                    <a:pt x="1501" y="825"/>
                    <a:pt x="1501" y="776"/>
                    <a:pt x="1501" y="743"/>
                  </a:cubicBezTo>
                  <a:cubicBezTo>
                    <a:pt x="1504" y="721"/>
                    <a:pt x="1518" y="712"/>
                    <a:pt x="1540" y="712"/>
                  </a:cubicBezTo>
                  <a:cubicBezTo>
                    <a:pt x="1631" y="712"/>
                    <a:pt x="1850" y="875"/>
                    <a:pt x="1864" y="875"/>
                  </a:cubicBezTo>
                  <a:cubicBezTo>
                    <a:pt x="1831" y="825"/>
                    <a:pt x="1814" y="759"/>
                    <a:pt x="1798" y="710"/>
                  </a:cubicBezTo>
                  <a:close/>
                  <a:moveTo>
                    <a:pt x="1930" y="1"/>
                  </a:moveTo>
                  <a:cubicBezTo>
                    <a:pt x="1814" y="50"/>
                    <a:pt x="1715" y="83"/>
                    <a:pt x="1583" y="100"/>
                  </a:cubicBezTo>
                  <a:cubicBezTo>
                    <a:pt x="1530" y="109"/>
                    <a:pt x="1477" y="113"/>
                    <a:pt x="1425" y="113"/>
                  </a:cubicBezTo>
                  <a:cubicBezTo>
                    <a:pt x="1281" y="113"/>
                    <a:pt x="1139" y="82"/>
                    <a:pt x="1006" y="34"/>
                  </a:cubicBezTo>
                  <a:lnTo>
                    <a:pt x="1006" y="34"/>
                  </a:lnTo>
                  <a:cubicBezTo>
                    <a:pt x="1039" y="100"/>
                    <a:pt x="1122" y="149"/>
                    <a:pt x="1204" y="149"/>
                  </a:cubicBezTo>
                  <a:cubicBezTo>
                    <a:pt x="940" y="265"/>
                    <a:pt x="693" y="364"/>
                    <a:pt x="429" y="479"/>
                  </a:cubicBezTo>
                  <a:cubicBezTo>
                    <a:pt x="453" y="484"/>
                    <a:pt x="477" y="486"/>
                    <a:pt x="502" y="486"/>
                  </a:cubicBezTo>
                  <a:cubicBezTo>
                    <a:pt x="560" y="486"/>
                    <a:pt x="618" y="474"/>
                    <a:pt x="677" y="462"/>
                  </a:cubicBezTo>
                  <a:lnTo>
                    <a:pt x="677" y="462"/>
                  </a:lnTo>
                  <a:cubicBezTo>
                    <a:pt x="347" y="710"/>
                    <a:pt x="116" y="1056"/>
                    <a:pt x="0" y="1452"/>
                  </a:cubicBezTo>
                  <a:lnTo>
                    <a:pt x="182" y="1270"/>
                  </a:lnTo>
                  <a:lnTo>
                    <a:pt x="182" y="1270"/>
                  </a:lnTo>
                  <a:cubicBezTo>
                    <a:pt x="99" y="1683"/>
                    <a:pt x="182" y="2128"/>
                    <a:pt x="413" y="2474"/>
                  </a:cubicBezTo>
                  <a:cubicBezTo>
                    <a:pt x="396" y="2375"/>
                    <a:pt x="380" y="2260"/>
                    <a:pt x="380" y="2161"/>
                  </a:cubicBezTo>
                  <a:lnTo>
                    <a:pt x="380" y="2161"/>
                  </a:lnTo>
                  <a:cubicBezTo>
                    <a:pt x="561" y="2474"/>
                    <a:pt x="808" y="2738"/>
                    <a:pt x="1122" y="2952"/>
                  </a:cubicBezTo>
                  <a:cubicBezTo>
                    <a:pt x="1089" y="2870"/>
                    <a:pt x="1056" y="2788"/>
                    <a:pt x="1039" y="2705"/>
                  </a:cubicBezTo>
                  <a:lnTo>
                    <a:pt x="1039" y="2705"/>
                  </a:lnTo>
                  <a:cubicBezTo>
                    <a:pt x="1155" y="2738"/>
                    <a:pt x="1270" y="2886"/>
                    <a:pt x="1369" y="2952"/>
                  </a:cubicBezTo>
                  <a:cubicBezTo>
                    <a:pt x="1369" y="2903"/>
                    <a:pt x="1369" y="2853"/>
                    <a:pt x="1353" y="2804"/>
                  </a:cubicBezTo>
                  <a:lnTo>
                    <a:pt x="1353" y="2804"/>
                  </a:lnTo>
                  <a:cubicBezTo>
                    <a:pt x="1471" y="2831"/>
                    <a:pt x="1589" y="2843"/>
                    <a:pt x="1709" y="2843"/>
                  </a:cubicBezTo>
                  <a:cubicBezTo>
                    <a:pt x="1808" y="2843"/>
                    <a:pt x="1908" y="2835"/>
                    <a:pt x="2012" y="2820"/>
                  </a:cubicBezTo>
                  <a:lnTo>
                    <a:pt x="2012" y="2820"/>
                  </a:lnTo>
                  <a:cubicBezTo>
                    <a:pt x="2012" y="2870"/>
                    <a:pt x="1979" y="2936"/>
                    <a:pt x="1963" y="2985"/>
                  </a:cubicBezTo>
                  <a:cubicBezTo>
                    <a:pt x="2111" y="2837"/>
                    <a:pt x="2243" y="2689"/>
                    <a:pt x="2358" y="2507"/>
                  </a:cubicBezTo>
                  <a:lnTo>
                    <a:pt x="2358" y="2755"/>
                  </a:lnTo>
                  <a:cubicBezTo>
                    <a:pt x="2358" y="2705"/>
                    <a:pt x="2573" y="2507"/>
                    <a:pt x="2622" y="2458"/>
                  </a:cubicBezTo>
                  <a:cubicBezTo>
                    <a:pt x="2688" y="2309"/>
                    <a:pt x="2771" y="2161"/>
                    <a:pt x="2837" y="2012"/>
                  </a:cubicBezTo>
                  <a:cubicBezTo>
                    <a:pt x="2886" y="2045"/>
                    <a:pt x="2936" y="2078"/>
                    <a:pt x="2985" y="2111"/>
                  </a:cubicBezTo>
                  <a:cubicBezTo>
                    <a:pt x="2985" y="1963"/>
                    <a:pt x="2969" y="1798"/>
                    <a:pt x="2952" y="1633"/>
                  </a:cubicBezTo>
                  <a:cubicBezTo>
                    <a:pt x="2952" y="1419"/>
                    <a:pt x="2919" y="1221"/>
                    <a:pt x="2853" y="1040"/>
                  </a:cubicBezTo>
                  <a:cubicBezTo>
                    <a:pt x="2919" y="1040"/>
                    <a:pt x="2969" y="1056"/>
                    <a:pt x="3002" y="1106"/>
                  </a:cubicBezTo>
                  <a:cubicBezTo>
                    <a:pt x="2919" y="858"/>
                    <a:pt x="2771" y="660"/>
                    <a:pt x="2573" y="512"/>
                  </a:cubicBezTo>
                  <a:cubicBezTo>
                    <a:pt x="2639" y="512"/>
                    <a:pt x="2705" y="479"/>
                    <a:pt x="2754" y="413"/>
                  </a:cubicBezTo>
                  <a:lnTo>
                    <a:pt x="2754" y="413"/>
                  </a:lnTo>
                  <a:cubicBezTo>
                    <a:pt x="2729" y="415"/>
                    <a:pt x="2704" y="416"/>
                    <a:pt x="2680" y="416"/>
                  </a:cubicBezTo>
                  <a:cubicBezTo>
                    <a:pt x="2511" y="416"/>
                    <a:pt x="2354" y="367"/>
                    <a:pt x="2210" y="281"/>
                  </a:cubicBezTo>
                  <a:cubicBezTo>
                    <a:pt x="2111" y="215"/>
                    <a:pt x="1979" y="149"/>
                    <a:pt x="1847" y="133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1"/>
            <p:cNvSpPr/>
            <p:nvPr/>
          </p:nvSpPr>
          <p:spPr>
            <a:xfrm>
              <a:off x="4037125" y="4326700"/>
              <a:ext cx="37550" cy="30950"/>
            </a:xfrm>
            <a:custGeom>
              <a:avLst/>
              <a:gdLst/>
              <a:ahLst/>
              <a:cxnLst/>
              <a:rect l="l" t="t" r="r" b="b"/>
              <a:pathLst>
                <a:path w="1502" h="1238" extrusionOk="0">
                  <a:moveTo>
                    <a:pt x="347" y="1"/>
                  </a:moveTo>
                  <a:cubicBezTo>
                    <a:pt x="232" y="34"/>
                    <a:pt x="116" y="116"/>
                    <a:pt x="67" y="248"/>
                  </a:cubicBezTo>
                  <a:cubicBezTo>
                    <a:pt x="1" y="364"/>
                    <a:pt x="1" y="512"/>
                    <a:pt x="50" y="644"/>
                  </a:cubicBezTo>
                  <a:cubicBezTo>
                    <a:pt x="166" y="908"/>
                    <a:pt x="495" y="1056"/>
                    <a:pt x="693" y="1106"/>
                  </a:cubicBezTo>
                  <a:cubicBezTo>
                    <a:pt x="759" y="1139"/>
                    <a:pt x="842" y="1155"/>
                    <a:pt x="908" y="1172"/>
                  </a:cubicBezTo>
                  <a:lnTo>
                    <a:pt x="1122" y="1238"/>
                  </a:lnTo>
                  <a:lnTo>
                    <a:pt x="1155" y="1238"/>
                  </a:lnTo>
                  <a:cubicBezTo>
                    <a:pt x="1221" y="1238"/>
                    <a:pt x="1287" y="1188"/>
                    <a:pt x="1303" y="1122"/>
                  </a:cubicBezTo>
                  <a:cubicBezTo>
                    <a:pt x="1320" y="1056"/>
                    <a:pt x="1270" y="974"/>
                    <a:pt x="1205" y="957"/>
                  </a:cubicBezTo>
                  <a:lnTo>
                    <a:pt x="990" y="891"/>
                  </a:lnTo>
                  <a:cubicBezTo>
                    <a:pt x="924" y="875"/>
                    <a:pt x="858" y="858"/>
                    <a:pt x="792" y="842"/>
                  </a:cubicBezTo>
                  <a:cubicBezTo>
                    <a:pt x="594" y="792"/>
                    <a:pt x="430" y="677"/>
                    <a:pt x="331" y="529"/>
                  </a:cubicBezTo>
                  <a:cubicBezTo>
                    <a:pt x="298" y="479"/>
                    <a:pt x="298" y="413"/>
                    <a:pt x="331" y="364"/>
                  </a:cubicBezTo>
                  <a:cubicBezTo>
                    <a:pt x="347" y="331"/>
                    <a:pt x="380" y="298"/>
                    <a:pt x="397" y="298"/>
                  </a:cubicBezTo>
                  <a:cubicBezTo>
                    <a:pt x="430" y="298"/>
                    <a:pt x="479" y="314"/>
                    <a:pt x="512" y="347"/>
                  </a:cubicBezTo>
                  <a:cubicBezTo>
                    <a:pt x="776" y="496"/>
                    <a:pt x="1023" y="677"/>
                    <a:pt x="1221" y="908"/>
                  </a:cubicBezTo>
                  <a:cubicBezTo>
                    <a:pt x="1250" y="937"/>
                    <a:pt x="1295" y="954"/>
                    <a:pt x="1341" y="954"/>
                  </a:cubicBezTo>
                  <a:cubicBezTo>
                    <a:pt x="1374" y="954"/>
                    <a:pt x="1408" y="945"/>
                    <a:pt x="1435" y="924"/>
                  </a:cubicBezTo>
                  <a:cubicBezTo>
                    <a:pt x="1501" y="875"/>
                    <a:pt x="1501" y="776"/>
                    <a:pt x="1452" y="710"/>
                  </a:cubicBezTo>
                  <a:cubicBezTo>
                    <a:pt x="1221" y="463"/>
                    <a:pt x="957" y="265"/>
                    <a:pt x="660" y="100"/>
                  </a:cubicBezTo>
                  <a:cubicBezTo>
                    <a:pt x="578" y="34"/>
                    <a:pt x="462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1"/>
            <p:cNvSpPr/>
            <p:nvPr/>
          </p:nvSpPr>
          <p:spPr>
            <a:xfrm>
              <a:off x="4066825" y="4326600"/>
              <a:ext cx="37950" cy="31050"/>
            </a:xfrm>
            <a:custGeom>
              <a:avLst/>
              <a:gdLst/>
              <a:ahLst/>
              <a:cxnLst/>
              <a:rect l="l" t="t" r="r" b="b"/>
              <a:pathLst>
                <a:path w="1518" h="1242" extrusionOk="0">
                  <a:moveTo>
                    <a:pt x="1096" y="1"/>
                  </a:moveTo>
                  <a:cubicBezTo>
                    <a:pt x="1005" y="1"/>
                    <a:pt x="923" y="33"/>
                    <a:pt x="841" y="87"/>
                  </a:cubicBezTo>
                  <a:cubicBezTo>
                    <a:pt x="544" y="252"/>
                    <a:pt x="280" y="467"/>
                    <a:pt x="49" y="714"/>
                  </a:cubicBezTo>
                  <a:cubicBezTo>
                    <a:pt x="0" y="780"/>
                    <a:pt x="17" y="862"/>
                    <a:pt x="82" y="912"/>
                  </a:cubicBezTo>
                  <a:cubicBezTo>
                    <a:pt x="111" y="941"/>
                    <a:pt x="143" y="954"/>
                    <a:pt x="175" y="954"/>
                  </a:cubicBezTo>
                  <a:cubicBezTo>
                    <a:pt x="214" y="954"/>
                    <a:pt x="253" y="932"/>
                    <a:pt x="280" y="895"/>
                  </a:cubicBezTo>
                  <a:cubicBezTo>
                    <a:pt x="495" y="681"/>
                    <a:pt x="726" y="483"/>
                    <a:pt x="1006" y="335"/>
                  </a:cubicBezTo>
                  <a:cubicBezTo>
                    <a:pt x="1039" y="318"/>
                    <a:pt x="1072" y="302"/>
                    <a:pt x="1121" y="285"/>
                  </a:cubicBezTo>
                  <a:cubicBezTo>
                    <a:pt x="1138" y="285"/>
                    <a:pt x="1171" y="318"/>
                    <a:pt x="1187" y="368"/>
                  </a:cubicBezTo>
                  <a:cubicBezTo>
                    <a:pt x="1204" y="417"/>
                    <a:pt x="1204" y="483"/>
                    <a:pt x="1187" y="533"/>
                  </a:cubicBezTo>
                  <a:cubicBezTo>
                    <a:pt x="1072" y="681"/>
                    <a:pt x="907" y="796"/>
                    <a:pt x="726" y="829"/>
                  </a:cubicBezTo>
                  <a:cubicBezTo>
                    <a:pt x="660" y="862"/>
                    <a:pt x="594" y="879"/>
                    <a:pt x="511" y="895"/>
                  </a:cubicBezTo>
                  <a:lnTo>
                    <a:pt x="313" y="945"/>
                  </a:lnTo>
                  <a:cubicBezTo>
                    <a:pt x="231" y="978"/>
                    <a:pt x="181" y="1044"/>
                    <a:pt x="214" y="1126"/>
                  </a:cubicBezTo>
                  <a:cubicBezTo>
                    <a:pt x="231" y="1192"/>
                    <a:pt x="280" y="1225"/>
                    <a:pt x="346" y="1242"/>
                  </a:cubicBezTo>
                  <a:lnTo>
                    <a:pt x="396" y="1225"/>
                  </a:lnTo>
                  <a:lnTo>
                    <a:pt x="594" y="1176"/>
                  </a:lnTo>
                  <a:cubicBezTo>
                    <a:pt x="676" y="1159"/>
                    <a:pt x="742" y="1143"/>
                    <a:pt x="825" y="1110"/>
                  </a:cubicBezTo>
                  <a:cubicBezTo>
                    <a:pt x="1006" y="1044"/>
                    <a:pt x="1352" y="895"/>
                    <a:pt x="1451" y="632"/>
                  </a:cubicBezTo>
                  <a:cubicBezTo>
                    <a:pt x="1517" y="516"/>
                    <a:pt x="1501" y="368"/>
                    <a:pt x="1451" y="252"/>
                  </a:cubicBezTo>
                  <a:cubicBezTo>
                    <a:pt x="1402" y="120"/>
                    <a:pt x="1286" y="38"/>
                    <a:pt x="1154" y="5"/>
                  </a:cubicBezTo>
                  <a:cubicBezTo>
                    <a:pt x="1134" y="2"/>
                    <a:pt x="1115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1"/>
            <p:cNvSpPr/>
            <p:nvPr/>
          </p:nvSpPr>
          <p:spPr>
            <a:xfrm>
              <a:off x="4063925" y="4344825"/>
              <a:ext cx="11975" cy="11850"/>
            </a:xfrm>
            <a:custGeom>
              <a:avLst/>
              <a:gdLst/>
              <a:ahLst/>
              <a:cxnLst/>
              <a:rect l="l" t="t" r="r" b="b"/>
              <a:pathLst>
                <a:path w="479" h="474" extrusionOk="0">
                  <a:moveTo>
                    <a:pt x="253" y="1"/>
                  </a:moveTo>
                  <a:cubicBezTo>
                    <a:pt x="197" y="1"/>
                    <a:pt x="140" y="26"/>
                    <a:pt x="100" y="84"/>
                  </a:cubicBezTo>
                  <a:cubicBezTo>
                    <a:pt x="1" y="216"/>
                    <a:pt x="50" y="414"/>
                    <a:pt x="198" y="463"/>
                  </a:cubicBezTo>
                  <a:cubicBezTo>
                    <a:pt x="219" y="470"/>
                    <a:pt x="240" y="473"/>
                    <a:pt x="262" y="473"/>
                  </a:cubicBezTo>
                  <a:cubicBezTo>
                    <a:pt x="342" y="473"/>
                    <a:pt x="420" y="426"/>
                    <a:pt x="446" y="348"/>
                  </a:cubicBezTo>
                  <a:cubicBezTo>
                    <a:pt x="462" y="315"/>
                    <a:pt x="479" y="265"/>
                    <a:pt x="462" y="216"/>
                  </a:cubicBezTo>
                  <a:cubicBezTo>
                    <a:pt x="462" y="87"/>
                    <a:pt x="358" y="1"/>
                    <a:pt x="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1"/>
            <p:cNvSpPr/>
            <p:nvPr/>
          </p:nvSpPr>
          <p:spPr>
            <a:xfrm>
              <a:off x="4045375" y="4347475"/>
              <a:ext cx="28475" cy="32450"/>
            </a:xfrm>
            <a:custGeom>
              <a:avLst/>
              <a:gdLst/>
              <a:ahLst/>
              <a:cxnLst/>
              <a:rect l="l" t="t" r="r" b="b"/>
              <a:pathLst>
                <a:path w="1139" h="1298" extrusionOk="0">
                  <a:moveTo>
                    <a:pt x="969" y="0"/>
                  </a:moveTo>
                  <a:cubicBezTo>
                    <a:pt x="954" y="0"/>
                    <a:pt x="938" y="4"/>
                    <a:pt x="924" y="11"/>
                  </a:cubicBezTo>
                  <a:cubicBezTo>
                    <a:pt x="743" y="93"/>
                    <a:pt x="594" y="242"/>
                    <a:pt x="512" y="423"/>
                  </a:cubicBezTo>
                  <a:cubicBezTo>
                    <a:pt x="479" y="506"/>
                    <a:pt x="462" y="572"/>
                    <a:pt x="429" y="638"/>
                  </a:cubicBezTo>
                  <a:cubicBezTo>
                    <a:pt x="396" y="720"/>
                    <a:pt x="363" y="786"/>
                    <a:pt x="314" y="868"/>
                  </a:cubicBezTo>
                  <a:cubicBezTo>
                    <a:pt x="264" y="951"/>
                    <a:pt x="215" y="1000"/>
                    <a:pt x="165" y="1000"/>
                  </a:cubicBezTo>
                  <a:cubicBezTo>
                    <a:pt x="157" y="999"/>
                    <a:pt x="148" y="998"/>
                    <a:pt x="140" y="998"/>
                  </a:cubicBezTo>
                  <a:cubicBezTo>
                    <a:pt x="70" y="998"/>
                    <a:pt x="15" y="1058"/>
                    <a:pt x="1" y="1132"/>
                  </a:cubicBezTo>
                  <a:cubicBezTo>
                    <a:pt x="1" y="1215"/>
                    <a:pt x="50" y="1281"/>
                    <a:pt x="132" y="1297"/>
                  </a:cubicBezTo>
                  <a:lnTo>
                    <a:pt x="165" y="1297"/>
                  </a:lnTo>
                  <a:cubicBezTo>
                    <a:pt x="347" y="1281"/>
                    <a:pt x="495" y="1165"/>
                    <a:pt x="578" y="1000"/>
                  </a:cubicBezTo>
                  <a:cubicBezTo>
                    <a:pt x="611" y="918"/>
                    <a:pt x="660" y="819"/>
                    <a:pt x="693" y="737"/>
                  </a:cubicBezTo>
                  <a:cubicBezTo>
                    <a:pt x="726" y="671"/>
                    <a:pt x="743" y="621"/>
                    <a:pt x="776" y="555"/>
                  </a:cubicBezTo>
                  <a:cubicBezTo>
                    <a:pt x="825" y="440"/>
                    <a:pt x="907" y="341"/>
                    <a:pt x="1023" y="291"/>
                  </a:cubicBezTo>
                  <a:cubicBezTo>
                    <a:pt x="1105" y="258"/>
                    <a:pt x="1138" y="176"/>
                    <a:pt x="1105" y="93"/>
                  </a:cubicBezTo>
                  <a:cubicBezTo>
                    <a:pt x="1080" y="42"/>
                    <a:pt x="1024" y="0"/>
                    <a:pt x="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1"/>
            <p:cNvSpPr/>
            <p:nvPr/>
          </p:nvSpPr>
          <p:spPr>
            <a:xfrm>
              <a:off x="4065175" y="4347825"/>
              <a:ext cx="29850" cy="32100"/>
            </a:xfrm>
            <a:custGeom>
              <a:avLst/>
              <a:gdLst/>
              <a:ahLst/>
              <a:cxnLst/>
              <a:rect l="l" t="t" r="r" b="b"/>
              <a:pathLst>
                <a:path w="1194" h="1284" extrusionOk="0">
                  <a:moveTo>
                    <a:pt x="161" y="1"/>
                  </a:moveTo>
                  <a:cubicBezTo>
                    <a:pt x="109" y="1"/>
                    <a:pt x="58" y="35"/>
                    <a:pt x="33" y="96"/>
                  </a:cubicBezTo>
                  <a:cubicBezTo>
                    <a:pt x="0" y="162"/>
                    <a:pt x="50" y="244"/>
                    <a:pt x="115" y="277"/>
                  </a:cubicBezTo>
                  <a:cubicBezTo>
                    <a:pt x="231" y="343"/>
                    <a:pt x="313" y="426"/>
                    <a:pt x="363" y="558"/>
                  </a:cubicBezTo>
                  <a:cubicBezTo>
                    <a:pt x="396" y="607"/>
                    <a:pt x="429" y="673"/>
                    <a:pt x="445" y="723"/>
                  </a:cubicBezTo>
                  <a:cubicBezTo>
                    <a:pt x="478" y="821"/>
                    <a:pt x="528" y="904"/>
                    <a:pt x="577" y="986"/>
                  </a:cubicBezTo>
                  <a:cubicBezTo>
                    <a:pt x="643" y="1151"/>
                    <a:pt x="808" y="1267"/>
                    <a:pt x="989" y="1283"/>
                  </a:cubicBezTo>
                  <a:lnTo>
                    <a:pt x="1006" y="1283"/>
                  </a:lnTo>
                  <a:cubicBezTo>
                    <a:pt x="1193" y="1268"/>
                    <a:pt x="1174" y="1000"/>
                    <a:pt x="1003" y="1000"/>
                  </a:cubicBezTo>
                  <a:cubicBezTo>
                    <a:pt x="993" y="1000"/>
                    <a:pt x="983" y="1001"/>
                    <a:pt x="973" y="1003"/>
                  </a:cubicBezTo>
                  <a:cubicBezTo>
                    <a:pt x="940" y="1003"/>
                    <a:pt x="874" y="953"/>
                    <a:pt x="825" y="854"/>
                  </a:cubicBezTo>
                  <a:cubicBezTo>
                    <a:pt x="775" y="788"/>
                    <a:pt x="742" y="706"/>
                    <a:pt x="709" y="624"/>
                  </a:cubicBezTo>
                  <a:cubicBezTo>
                    <a:pt x="693" y="558"/>
                    <a:pt x="660" y="492"/>
                    <a:pt x="627" y="426"/>
                  </a:cubicBezTo>
                  <a:cubicBezTo>
                    <a:pt x="544" y="244"/>
                    <a:pt x="396" y="96"/>
                    <a:pt x="214" y="13"/>
                  </a:cubicBezTo>
                  <a:cubicBezTo>
                    <a:pt x="197" y="5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1"/>
            <p:cNvSpPr/>
            <p:nvPr/>
          </p:nvSpPr>
          <p:spPr>
            <a:xfrm>
              <a:off x="4006625" y="4489950"/>
              <a:ext cx="126575" cy="9925"/>
            </a:xfrm>
            <a:custGeom>
              <a:avLst/>
              <a:gdLst/>
              <a:ahLst/>
              <a:cxnLst/>
              <a:rect l="l" t="t" r="r" b="b"/>
              <a:pathLst>
                <a:path w="5063" h="397" extrusionOk="0">
                  <a:moveTo>
                    <a:pt x="1" y="1"/>
                  </a:moveTo>
                  <a:lnTo>
                    <a:pt x="1" y="397"/>
                  </a:lnTo>
                  <a:lnTo>
                    <a:pt x="5063" y="397"/>
                  </a:lnTo>
                  <a:lnTo>
                    <a:pt x="50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1"/>
            <p:cNvSpPr/>
            <p:nvPr/>
          </p:nvSpPr>
          <p:spPr>
            <a:xfrm>
              <a:off x="3841725" y="3946225"/>
              <a:ext cx="228000" cy="142650"/>
            </a:xfrm>
            <a:custGeom>
              <a:avLst/>
              <a:gdLst/>
              <a:ahLst/>
              <a:cxnLst/>
              <a:rect l="l" t="t" r="r" b="b"/>
              <a:pathLst>
                <a:path w="9120" h="5706" extrusionOk="0">
                  <a:moveTo>
                    <a:pt x="9119" y="0"/>
                  </a:moveTo>
                  <a:lnTo>
                    <a:pt x="1" y="5128"/>
                  </a:lnTo>
                  <a:lnTo>
                    <a:pt x="248" y="5705"/>
                  </a:lnTo>
                  <a:lnTo>
                    <a:pt x="9119" y="775"/>
                  </a:lnTo>
                  <a:lnTo>
                    <a:pt x="9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1"/>
            <p:cNvSpPr/>
            <p:nvPr/>
          </p:nvSpPr>
          <p:spPr>
            <a:xfrm>
              <a:off x="4069700" y="3946225"/>
              <a:ext cx="228000" cy="142650"/>
            </a:xfrm>
            <a:custGeom>
              <a:avLst/>
              <a:gdLst/>
              <a:ahLst/>
              <a:cxnLst/>
              <a:rect l="l" t="t" r="r" b="b"/>
              <a:pathLst>
                <a:path w="9120" h="5706" extrusionOk="0">
                  <a:moveTo>
                    <a:pt x="0" y="0"/>
                  </a:moveTo>
                  <a:lnTo>
                    <a:pt x="0" y="775"/>
                  </a:lnTo>
                  <a:lnTo>
                    <a:pt x="8872" y="5705"/>
                  </a:lnTo>
                  <a:lnTo>
                    <a:pt x="9119" y="5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1"/>
            <p:cNvSpPr/>
            <p:nvPr/>
          </p:nvSpPr>
          <p:spPr>
            <a:xfrm>
              <a:off x="4018175" y="4017575"/>
              <a:ext cx="103075" cy="93925"/>
            </a:xfrm>
            <a:custGeom>
              <a:avLst/>
              <a:gdLst/>
              <a:ahLst/>
              <a:cxnLst/>
              <a:rect l="l" t="t" r="r" b="b"/>
              <a:pathLst>
                <a:path w="4123" h="3757" extrusionOk="0">
                  <a:moveTo>
                    <a:pt x="2053" y="0"/>
                  </a:moveTo>
                  <a:cubicBezTo>
                    <a:pt x="1915" y="0"/>
                    <a:pt x="1774" y="16"/>
                    <a:pt x="1633" y="48"/>
                  </a:cubicBezTo>
                  <a:cubicBezTo>
                    <a:pt x="627" y="296"/>
                    <a:pt x="0" y="1301"/>
                    <a:pt x="231" y="2307"/>
                  </a:cubicBezTo>
                  <a:cubicBezTo>
                    <a:pt x="444" y="3172"/>
                    <a:pt x="1217" y="3757"/>
                    <a:pt x="2070" y="3757"/>
                  </a:cubicBezTo>
                  <a:cubicBezTo>
                    <a:pt x="2208" y="3757"/>
                    <a:pt x="2349" y="3741"/>
                    <a:pt x="2490" y="3709"/>
                  </a:cubicBezTo>
                  <a:cubicBezTo>
                    <a:pt x="3496" y="3462"/>
                    <a:pt x="4123" y="2456"/>
                    <a:pt x="3875" y="1450"/>
                  </a:cubicBezTo>
                  <a:cubicBezTo>
                    <a:pt x="3677" y="585"/>
                    <a:pt x="2905" y="0"/>
                    <a:pt x="2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1"/>
            <p:cNvSpPr/>
            <p:nvPr/>
          </p:nvSpPr>
          <p:spPr>
            <a:xfrm>
              <a:off x="4025600" y="4024600"/>
              <a:ext cx="87825" cy="79875"/>
            </a:xfrm>
            <a:custGeom>
              <a:avLst/>
              <a:gdLst/>
              <a:ahLst/>
              <a:cxnLst/>
              <a:rect l="l" t="t" r="r" b="b"/>
              <a:pathLst>
                <a:path w="3513" h="3195" extrusionOk="0">
                  <a:moveTo>
                    <a:pt x="1769" y="1"/>
                  </a:moveTo>
                  <a:cubicBezTo>
                    <a:pt x="1643" y="1"/>
                    <a:pt x="1514" y="16"/>
                    <a:pt x="1385" y="48"/>
                  </a:cubicBezTo>
                  <a:cubicBezTo>
                    <a:pt x="528" y="245"/>
                    <a:pt x="0" y="1103"/>
                    <a:pt x="198" y="1960"/>
                  </a:cubicBezTo>
                  <a:cubicBezTo>
                    <a:pt x="381" y="2691"/>
                    <a:pt x="1030" y="3194"/>
                    <a:pt x="1749" y="3194"/>
                  </a:cubicBezTo>
                  <a:cubicBezTo>
                    <a:pt x="1874" y="3194"/>
                    <a:pt x="2001" y="3179"/>
                    <a:pt x="2127" y="3148"/>
                  </a:cubicBezTo>
                  <a:cubicBezTo>
                    <a:pt x="2985" y="2950"/>
                    <a:pt x="3512" y="2092"/>
                    <a:pt x="3314" y="1235"/>
                  </a:cubicBezTo>
                  <a:cubicBezTo>
                    <a:pt x="3146" y="504"/>
                    <a:pt x="2498" y="1"/>
                    <a:pt x="1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1"/>
            <p:cNvSpPr/>
            <p:nvPr/>
          </p:nvSpPr>
          <p:spPr>
            <a:xfrm>
              <a:off x="4021475" y="4028350"/>
              <a:ext cx="84125" cy="72075"/>
            </a:xfrm>
            <a:custGeom>
              <a:avLst/>
              <a:gdLst/>
              <a:ahLst/>
              <a:cxnLst/>
              <a:rect l="l" t="t" r="r" b="b"/>
              <a:pathLst>
                <a:path w="3365" h="2883" extrusionOk="0">
                  <a:moveTo>
                    <a:pt x="1914" y="1"/>
                  </a:moveTo>
                  <a:cubicBezTo>
                    <a:pt x="1560" y="1"/>
                    <a:pt x="1200" y="132"/>
                    <a:pt x="907" y="425"/>
                  </a:cubicBezTo>
                  <a:cubicBezTo>
                    <a:pt x="0" y="1332"/>
                    <a:pt x="643" y="2882"/>
                    <a:pt x="1913" y="2882"/>
                  </a:cubicBezTo>
                  <a:cubicBezTo>
                    <a:pt x="2721" y="2882"/>
                    <a:pt x="3364" y="2239"/>
                    <a:pt x="3364" y="1448"/>
                  </a:cubicBezTo>
                  <a:cubicBezTo>
                    <a:pt x="3364" y="577"/>
                    <a:pt x="2654" y="1"/>
                    <a:pt x="1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1"/>
            <p:cNvSpPr/>
            <p:nvPr/>
          </p:nvSpPr>
          <p:spPr>
            <a:xfrm>
              <a:off x="3990950" y="4496975"/>
              <a:ext cx="157500" cy="9500"/>
            </a:xfrm>
            <a:custGeom>
              <a:avLst/>
              <a:gdLst/>
              <a:ahLst/>
              <a:cxnLst/>
              <a:rect l="l" t="t" r="r" b="b"/>
              <a:pathLst>
                <a:path w="6300" h="380" extrusionOk="0">
                  <a:moveTo>
                    <a:pt x="1" y="0"/>
                  </a:moveTo>
                  <a:lnTo>
                    <a:pt x="1" y="379"/>
                  </a:lnTo>
                  <a:lnTo>
                    <a:pt x="6300" y="379"/>
                  </a:lnTo>
                  <a:lnTo>
                    <a:pt x="6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1"/>
            <p:cNvSpPr/>
            <p:nvPr/>
          </p:nvSpPr>
          <p:spPr>
            <a:xfrm>
              <a:off x="3990950" y="4496975"/>
              <a:ext cx="157500" cy="9500"/>
            </a:xfrm>
            <a:custGeom>
              <a:avLst/>
              <a:gdLst/>
              <a:ahLst/>
              <a:cxnLst/>
              <a:rect l="l" t="t" r="r" b="b"/>
              <a:pathLst>
                <a:path w="6300" h="380" extrusionOk="0">
                  <a:moveTo>
                    <a:pt x="1" y="0"/>
                  </a:moveTo>
                  <a:lnTo>
                    <a:pt x="1" y="379"/>
                  </a:lnTo>
                  <a:lnTo>
                    <a:pt x="6300" y="379"/>
                  </a:lnTo>
                  <a:lnTo>
                    <a:pt x="6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1"/>
            <p:cNvSpPr/>
            <p:nvPr/>
          </p:nvSpPr>
          <p:spPr>
            <a:xfrm>
              <a:off x="3961700" y="4503150"/>
              <a:ext cx="216025" cy="9500"/>
            </a:xfrm>
            <a:custGeom>
              <a:avLst/>
              <a:gdLst/>
              <a:ahLst/>
              <a:cxnLst/>
              <a:rect l="l" t="t" r="r" b="b"/>
              <a:pathLst>
                <a:path w="8641" h="380" extrusionOk="0">
                  <a:moveTo>
                    <a:pt x="0" y="1"/>
                  </a:moveTo>
                  <a:lnTo>
                    <a:pt x="0" y="380"/>
                  </a:lnTo>
                  <a:lnTo>
                    <a:pt x="8641" y="380"/>
                  </a:lnTo>
                  <a:lnTo>
                    <a:pt x="86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1"/>
            <p:cNvSpPr/>
            <p:nvPr/>
          </p:nvSpPr>
          <p:spPr>
            <a:xfrm>
              <a:off x="3910975" y="4306100"/>
              <a:ext cx="74650" cy="104325"/>
            </a:xfrm>
            <a:custGeom>
              <a:avLst/>
              <a:gdLst/>
              <a:ahLst/>
              <a:cxnLst/>
              <a:rect l="l" t="t" r="r" b="b"/>
              <a:pathLst>
                <a:path w="2986" h="4173" extrusionOk="0">
                  <a:moveTo>
                    <a:pt x="1" y="1"/>
                  </a:moveTo>
                  <a:lnTo>
                    <a:pt x="1" y="4172"/>
                  </a:lnTo>
                  <a:lnTo>
                    <a:pt x="2986" y="4172"/>
                  </a:lnTo>
                  <a:lnTo>
                    <a:pt x="2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1"/>
            <p:cNvSpPr/>
            <p:nvPr/>
          </p:nvSpPr>
          <p:spPr>
            <a:xfrm>
              <a:off x="3915925" y="4313525"/>
              <a:ext cx="64350" cy="89900"/>
            </a:xfrm>
            <a:custGeom>
              <a:avLst/>
              <a:gdLst/>
              <a:ahLst/>
              <a:cxnLst/>
              <a:rect l="l" t="t" r="r" b="b"/>
              <a:pathLst>
                <a:path w="2574" h="3596" extrusionOk="0">
                  <a:moveTo>
                    <a:pt x="1" y="0"/>
                  </a:moveTo>
                  <a:lnTo>
                    <a:pt x="1" y="3595"/>
                  </a:lnTo>
                  <a:lnTo>
                    <a:pt x="2573" y="3595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1"/>
            <p:cNvSpPr/>
            <p:nvPr/>
          </p:nvSpPr>
          <p:spPr>
            <a:xfrm>
              <a:off x="3919650" y="4318050"/>
              <a:ext cx="57325" cy="80425"/>
            </a:xfrm>
            <a:custGeom>
              <a:avLst/>
              <a:gdLst/>
              <a:ahLst/>
              <a:cxnLst/>
              <a:rect l="l" t="t" r="r" b="b"/>
              <a:pathLst>
                <a:path w="2293" h="3217" extrusionOk="0">
                  <a:moveTo>
                    <a:pt x="0" y="1"/>
                  </a:moveTo>
                  <a:lnTo>
                    <a:pt x="0" y="3216"/>
                  </a:lnTo>
                  <a:lnTo>
                    <a:pt x="2292" y="3216"/>
                  </a:lnTo>
                  <a:lnTo>
                    <a:pt x="22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1"/>
            <p:cNvSpPr/>
            <p:nvPr/>
          </p:nvSpPr>
          <p:spPr>
            <a:xfrm>
              <a:off x="3899850" y="4406675"/>
              <a:ext cx="96900" cy="11575"/>
            </a:xfrm>
            <a:custGeom>
              <a:avLst/>
              <a:gdLst/>
              <a:ahLst/>
              <a:cxnLst/>
              <a:rect l="l" t="t" r="r" b="b"/>
              <a:pathLst>
                <a:path w="3876" h="463" extrusionOk="0">
                  <a:moveTo>
                    <a:pt x="1" y="1"/>
                  </a:moveTo>
                  <a:lnTo>
                    <a:pt x="1" y="463"/>
                  </a:lnTo>
                  <a:lnTo>
                    <a:pt x="3876" y="463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1"/>
            <p:cNvSpPr/>
            <p:nvPr/>
          </p:nvSpPr>
          <p:spPr>
            <a:xfrm>
              <a:off x="3899850" y="4406675"/>
              <a:ext cx="96900" cy="11575"/>
            </a:xfrm>
            <a:custGeom>
              <a:avLst/>
              <a:gdLst/>
              <a:ahLst/>
              <a:cxnLst/>
              <a:rect l="l" t="t" r="r" b="b"/>
              <a:pathLst>
                <a:path w="3876" h="463" extrusionOk="0">
                  <a:moveTo>
                    <a:pt x="1" y="1"/>
                  </a:moveTo>
                  <a:lnTo>
                    <a:pt x="1" y="463"/>
                  </a:lnTo>
                  <a:lnTo>
                    <a:pt x="3876" y="463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1"/>
            <p:cNvSpPr/>
            <p:nvPr/>
          </p:nvSpPr>
          <p:spPr>
            <a:xfrm>
              <a:off x="3899850" y="4415350"/>
              <a:ext cx="96900" cy="2900"/>
            </a:xfrm>
            <a:custGeom>
              <a:avLst/>
              <a:gdLst/>
              <a:ahLst/>
              <a:cxnLst/>
              <a:rect l="l" t="t" r="r" b="b"/>
              <a:pathLst>
                <a:path w="3876" h="116" extrusionOk="0">
                  <a:moveTo>
                    <a:pt x="1" y="0"/>
                  </a:moveTo>
                  <a:lnTo>
                    <a:pt x="1" y="116"/>
                  </a:lnTo>
                  <a:lnTo>
                    <a:pt x="3876" y="116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1"/>
            <p:cNvSpPr/>
            <p:nvPr/>
          </p:nvSpPr>
          <p:spPr>
            <a:xfrm>
              <a:off x="3910975" y="4108625"/>
              <a:ext cx="74650" cy="104750"/>
            </a:xfrm>
            <a:custGeom>
              <a:avLst/>
              <a:gdLst/>
              <a:ahLst/>
              <a:cxnLst/>
              <a:rect l="l" t="t" r="r" b="b"/>
              <a:pathLst>
                <a:path w="2986" h="4190" extrusionOk="0">
                  <a:moveTo>
                    <a:pt x="1" y="1"/>
                  </a:moveTo>
                  <a:lnTo>
                    <a:pt x="1" y="4189"/>
                  </a:lnTo>
                  <a:lnTo>
                    <a:pt x="2986" y="4189"/>
                  </a:lnTo>
                  <a:lnTo>
                    <a:pt x="2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1"/>
            <p:cNvSpPr/>
            <p:nvPr/>
          </p:nvSpPr>
          <p:spPr>
            <a:xfrm>
              <a:off x="3915925" y="4116050"/>
              <a:ext cx="64350" cy="89900"/>
            </a:xfrm>
            <a:custGeom>
              <a:avLst/>
              <a:gdLst/>
              <a:ahLst/>
              <a:cxnLst/>
              <a:rect l="l" t="t" r="r" b="b"/>
              <a:pathLst>
                <a:path w="2574" h="3596" extrusionOk="0">
                  <a:moveTo>
                    <a:pt x="1" y="1"/>
                  </a:moveTo>
                  <a:lnTo>
                    <a:pt x="1" y="3596"/>
                  </a:lnTo>
                  <a:lnTo>
                    <a:pt x="2573" y="3596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1"/>
            <p:cNvSpPr/>
            <p:nvPr/>
          </p:nvSpPr>
          <p:spPr>
            <a:xfrm>
              <a:off x="3919650" y="4121000"/>
              <a:ext cx="57325" cy="80000"/>
            </a:xfrm>
            <a:custGeom>
              <a:avLst/>
              <a:gdLst/>
              <a:ahLst/>
              <a:cxnLst/>
              <a:rect l="l" t="t" r="r" b="b"/>
              <a:pathLst>
                <a:path w="2293" h="3200" extrusionOk="0">
                  <a:moveTo>
                    <a:pt x="0" y="1"/>
                  </a:moveTo>
                  <a:lnTo>
                    <a:pt x="0" y="3200"/>
                  </a:lnTo>
                  <a:lnTo>
                    <a:pt x="2292" y="3200"/>
                  </a:lnTo>
                  <a:lnTo>
                    <a:pt x="22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1"/>
            <p:cNvSpPr/>
            <p:nvPr/>
          </p:nvSpPr>
          <p:spPr>
            <a:xfrm>
              <a:off x="3899850" y="4209625"/>
              <a:ext cx="96900" cy="11175"/>
            </a:xfrm>
            <a:custGeom>
              <a:avLst/>
              <a:gdLst/>
              <a:ahLst/>
              <a:cxnLst/>
              <a:rect l="l" t="t" r="r" b="b"/>
              <a:pathLst>
                <a:path w="3876" h="447" extrusionOk="0">
                  <a:moveTo>
                    <a:pt x="1" y="1"/>
                  </a:moveTo>
                  <a:lnTo>
                    <a:pt x="1" y="446"/>
                  </a:lnTo>
                  <a:lnTo>
                    <a:pt x="3876" y="446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1"/>
            <p:cNvSpPr/>
            <p:nvPr/>
          </p:nvSpPr>
          <p:spPr>
            <a:xfrm>
              <a:off x="3899850" y="4209625"/>
              <a:ext cx="96900" cy="11175"/>
            </a:xfrm>
            <a:custGeom>
              <a:avLst/>
              <a:gdLst/>
              <a:ahLst/>
              <a:cxnLst/>
              <a:rect l="l" t="t" r="r" b="b"/>
              <a:pathLst>
                <a:path w="3876" h="447" extrusionOk="0">
                  <a:moveTo>
                    <a:pt x="1" y="1"/>
                  </a:moveTo>
                  <a:lnTo>
                    <a:pt x="1" y="446"/>
                  </a:lnTo>
                  <a:lnTo>
                    <a:pt x="3876" y="446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1"/>
            <p:cNvSpPr/>
            <p:nvPr/>
          </p:nvSpPr>
          <p:spPr>
            <a:xfrm>
              <a:off x="3899850" y="4218300"/>
              <a:ext cx="96900" cy="2500"/>
            </a:xfrm>
            <a:custGeom>
              <a:avLst/>
              <a:gdLst/>
              <a:ahLst/>
              <a:cxnLst/>
              <a:rect l="l" t="t" r="r" b="b"/>
              <a:pathLst>
                <a:path w="3876" h="100" extrusionOk="0">
                  <a:moveTo>
                    <a:pt x="1" y="0"/>
                  </a:moveTo>
                  <a:lnTo>
                    <a:pt x="1" y="99"/>
                  </a:lnTo>
                  <a:lnTo>
                    <a:pt x="3876" y="99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1"/>
            <p:cNvSpPr/>
            <p:nvPr/>
          </p:nvSpPr>
          <p:spPr>
            <a:xfrm>
              <a:off x="4157100" y="4306100"/>
              <a:ext cx="75050" cy="104325"/>
            </a:xfrm>
            <a:custGeom>
              <a:avLst/>
              <a:gdLst/>
              <a:ahLst/>
              <a:cxnLst/>
              <a:rect l="l" t="t" r="r" b="b"/>
              <a:pathLst>
                <a:path w="3002" h="4173" extrusionOk="0">
                  <a:moveTo>
                    <a:pt x="0" y="1"/>
                  </a:moveTo>
                  <a:lnTo>
                    <a:pt x="0" y="4172"/>
                  </a:lnTo>
                  <a:lnTo>
                    <a:pt x="3001" y="4172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1"/>
            <p:cNvSpPr/>
            <p:nvPr/>
          </p:nvSpPr>
          <p:spPr>
            <a:xfrm>
              <a:off x="4162450" y="4313525"/>
              <a:ext cx="64325" cy="89900"/>
            </a:xfrm>
            <a:custGeom>
              <a:avLst/>
              <a:gdLst/>
              <a:ahLst/>
              <a:cxnLst/>
              <a:rect l="l" t="t" r="r" b="b"/>
              <a:pathLst>
                <a:path w="2573" h="3596" extrusionOk="0">
                  <a:moveTo>
                    <a:pt x="1" y="0"/>
                  </a:moveTo>
                  <a:lnTo>
                    <a:pt x="1" y="3595"/>
                  </a:lnTo>
                  <a:lnTo>
                    <a:pt x="2573" y="3595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1"/>
            <p:cNvSpPr/>
            <p:nvPr/>
          </p:nvSpPr>
          <p:spPr>
            <a:xfrm>
              <a:off x="4165750" y="4318050"/>
              <a:ext cx="57750" cy="80425"/>
            </a:xfrm>
            <a:custGeom>
              <a:avLst/>
              <a:gdLst/>
              <a:ahLst/>
              <a:cxnLst/>
              <a:rect l="l" t="t" r="r" b="b"/>
              <a:pathLst>
                <a:path w="2310" h="3217" extrusionOk="0">
                  <a:moveTo>
                    <a:pt x="1" y="1"/>
                  </a:moveTo>
                  <a:lnTo>
                    <a:pt x="1" y="3216"/>
                  </a:lnTo>
                  <a:lnTo>
                    <a:pt x="2309" y="3216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1"/>
            <p:cNvSpPr/>
            <p:nvPr/>
          </p:nvSpPr>
          <p:spPr>
            <a:xfrm>
              <a:off x="4146375" y="4406675"/>
              <a:ext cx="96500" cy="11575"/>
            </a:xfrm>
            <a:custGeom>
              <a:avLst/>
              <a:gdLst/>
              <a:ahLst/>
              <a:cxnLst/>
              <a:rect l="l" t="t" r="r" b="b"/>
              <a:pathLst>
                <a:path w="3860" h="463" extrusionOk="0">
                  <a:moveTo>
                    <a:pt x="1" y="1"/>
                  </a:moveTo>
                  <a:lnTo>
                    <a:pt x="1" y="463"/>
                  </a:lnTo>
                  <a:lnTo>
                    <a:pt x="3859" y="463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1"/>
            <p:cNvSpPr/>
            <p:nvPr/>
          </p:nvSpPr>
          <p:spPr>
            <a:xfrm>
              <a:off x="4146375" y="4406675"/>
              <a:ext cx="96500" cy="11575"/>
            </a:xfrm>
            <a:custGeom>
              <a:avLst/>
              <a:gdLst/>
              <a:ahLst/>
              <a:cxnLst/>
              <a:rect l="l" t="t" r="r" b="b"/>
              <a:pathLst>
                <a:path w="3860" h="463" extrusionOk="0">
                  <a:moveTo>
                    <a:pt x="1" y="1"/>
                  </a:moveTo>
                  <a:lnTo>
                    <a:pt x="1" y="463"/>
                  </a:lnTo>
                  <a:lnTo>
                    <a:pt x="3859" y="463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1"/>
            <p:cNvSpPr/>
            <p:nvPr/>
          </p:nvSpPr>
          <p:spPr>
            <a:xfrm>
              <a:off x="4146375" y="4415350"/>
              <a:ext cx="96500" cy="2900"/>
            </a:xfrm>
            <a:custGeom>
              <a:avLst/>
              <a:gdLst/>
              <a:ahLst/>
              <a:cxnLst/>
              <a:rect l="l" t="t" r="r" b="b"/>
              <a:pathLst>
                <a:path w="3860" h="116" extrusionOk="0">
                  <a:moveTo>
                    <a:pt x="1" y="0"/>
                  </a:moveTo>
                  <a:lnTo>
                    <a:pt x="1" y="116"/>
                  </a:lnTo>
                  <a:lnTo>
                    <a:pt x="3859" y="116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1"/>
            <p:cNvSpPr/>
            <p:nvPr/>
          </p:nvSpPr>
          <p:spPr>
            <a:xfrm>
              <a:off x="4157100" y="4108625"/>
              <a:ext cx="75050" cy="104750"/>
            </a:xfrm>
            <a:custGeom>
              <a:avLst/>
              <a:gdLst/>
              <a:ahLst/>
              <a:cxnLst/>
              <a:rect l="l" t="t" r="r" b="b"/>
              <a:pathLst>
                <a:path w="3002" h="4190" extrusionOk="0">
                  <a:moveTo>
                    <a:pt x="0" y="1"/>
                  </a:moveTo>
                  <a:lnTo>
                    <a:pt x="0" y="4189"/>
                  </a:lnTo>
                  <a:lnTo>
                    <a:pt x="3001" y="4189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1"/>
            <p:cNvSpPr/>
            <p:nvPr/>
          </p:nvSpPr>
          <p:spPr>
            <a:xfrm>
              <a:off x="4162450" y="4116050"/>
              <a:ext cx="64325" cy="89900"/>
            </a:xfrm>
            <a:custGeom>
              <a:avLst/>
              <a:gdLst/>
              <a:ahLst/>
              <a:cxnLst/>
              <a:rect l="l" t="t" r="r" b="b"/>
              <a:pathLst>
                <a:path w="2573" h="3596" extrusionOk="0">
                  <a:moveTo>
                    <a:pt x="1" y="1"/>
                  </a:moveTo>
                  <a:lnTo>
                    <a:pt x="1" y="3596"/>
                  </a:lnTo>
                  <a:lnTo>
                    <a:pt x="2573" y="3596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1"/>
            <p:cNvSpPr/>
            <p:nvPr/>
          </p:nvSpPr>
          <p:spPr>
            <a:xfrm>
              <a:off x="4165750" y="4121000"/>
              <a:ext cx="57750" cy="80000"/>
            </a:xfrm>
            <a:custGeom>
              <a:avLst/>
              <a:gdLst/>
              <a:ahLst/>
              <a:cxnLst/>
              <a:rect l="l" t="t" r="r" b="b"/>
              <a:pathLst>
                <a:path w="2310" h="3200" extrusionOk="0">
                  <a:moveTo>
                    <a:pt x="1" y="1"/>
                  </a:moveTo>
                  <a:lnTo>
                    <a:pt x="1" y="3200"/>
                  </a:lnTo>
                  <a:lnTo>
                    <a:pt x="2309" y="3200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1"/>
            <p:cNvSpPr/>
            <p:nvPr/>
          </p:nvSpPr>
          <p:spPr>
            <a:xfrm>
              <a:off x="4146375" y="4209625"/>
              <a:ext cx="96500" cy="11175"/>
            </a:xfrm>
            <a:custGeom>
              <a:avLst/>
              <a:gdLst/>
              <a:ahLst/>
              <a:cxnLst/>
              <a:rect l="l" t="t" r="r" b="b"/>
              <a:pathLst>
                <a:path w="3860" h="447" extrusionOk="0">
                  <a:moveTo>
                    <a:pt x="1" y="1"/>
                  </a:moveTo>
                  <a:lnTo>
                    <a:pt x="1" y="446"/>
                  </a:lnTo>
                  <a:lnTo>
                    <a:pt x="3859" y="446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1"/>
            <p:cNvSpPr/>
            <p:nvPr/>
          </p:nvSpPr>
          <p:spPr>
            <a:xfrm>
              <a:off x="4146375" y="4209625"/>
              <a:ext cx="96500" cy="11175"/>
            </a:xfrm>
            <a:custGeom>
              <a:avLst/>
              <a:gdLst/>
              <a:ahLst/>
              <a:cxnLst/>
              <a:rect l="l" t="t" r="r" b="b"/>
              <a:pathLst>
                <a:path w="3860" h="447" extrusionOk="0">
                  <a:moveTo>
                    <a:pt x="1" y="1"/>
                  </a:moveTo>
                  <a:lnTo>
                    <a:pt x="1" y="446"/>
                  </a:lnTo>
                  <a:lnTo>
                    <a:pt x="3859" y="446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1"/>
            <p:cNvSpPr/>
            <p:nvPr/>
          </p:nvSpPr>
          <p:spPr>
            <a:xfrm>
              <a:off x="4146375" y="4218300"/>
              <a:ext cx="96500" cy="2500"/>
            </a:xfrm>
            <a:custGeom>
              <a:avLst/>
              <a:gdLst/>
              <a:ahLst/>
              <a:cxnLst/>
              <a:rect l="l" t="t" r="r" b="b"/>
              <a:pathLst>
                <a:path w="3860" h="100" extrusionOk="0">
                  <a:moveTo>
                    <a:pt x="1" y="0"/>
                  </a:moveTo>
                  <a:lnTo>
                    <a:pt x="1" y="99"/>
                  </a:lnTo>
                  <a:lnTo>
                    <a:pt x="3859" y="9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1"/>
            <p:cNvSpPr/>
            <p:nvPr/>
          </p:nvSpPr>
          <p:spPr>
            <a:xfrm>
              <a:off x="3834050" y="3942950"/>
              <a:ext cx="466525" cy="157775"/>
            </a:xfrm>
            <a:custGeom>
              <a:avLst/>
              <a:gdLst/>
              <a:ahLst/>
              <a:cxnLst/>
              <a:rect l="l" t="t" r="r" b="b"/>
              <a:pathLst>
                <a:path w="18661" h="6311" extrusionOk="0">
                  <a:moveTo>
                    <a:pt x="9578" y="0"/>
                  </a:moveTo>
                  <a:cubicBezTo>
                    <a:pt x="9258" y="0"/>
                    <a:pt x="8971" y="218"/>
                    <a:pt x="8684" y="362"/>
                  </a:cubicBezTo>
                  <a:cubicBezTo>
                    <a:pt x="8272" y="560"/>
                    <a:pt x="7860" y="692"/>
                    <a:pt x="7448" y="873"/>
                  </a:cubicBezTo>
                  <a:cubicBezTo>
                    <a:pt x="7035" y="1038"/>
                    <a:pt x="6623" y="1236"/>
                    <a:pt x="6260" y="1483"/>
                  </a:cubicBezTo>
                  <a:cubicBezTo>
                    <a:pt x="5964" y="1698"/>
                    <a:pt x="5700" y="1961"/>
                    <a:pt x="5419" y="2192"/>
                  </a:cubicBezTo>
                  <a:cubicBezTo>
                    <a:pt x="4513" y="2901"/>
                    <a:pt x="3391" y="3182"/>
                    <a:pt x="2435" y="3792"/>
                  </a:cubicBezTo>
                  <a:cubicBezTo>
                    <a:pt x="1907" y="4138"/>
                    <a:pt x="1462" y="4649"/>
                    <a:pt x="852" y="4831"/>
                  </a:cubicBezTo>
                  <a:cubicBezTo>
                    <a:pt x="637" y="4864"/>
                    <a:pt x="440" y="4946"/>
                    <a:pt x="275" y="5094"/>
                  </a:cubicBezTo>
                  <a:cubicBezTo>
                    <a:pt x="1" y="5382"/>
                    <a:pt x="239" y="6159"/>
                    <a:pt x="535" y="6159"/>
                  </a:cubicBezTo>
                  <a:cubicBezTo>
                    <a:pt x="596" y="6159"/>
                    <a:pt x="658" y="6126"/>
                    <a:pt x="720" y="6051"/>
                  </a:cubicBezTo>
                  <a:cubicBezTo>
                    <a:pt x="819" y="5935"/>
                    <a:pt x="786" y="5754"/>
                    <a:pt x="835" y="5606"/>
                  </a:cubicBezTo>
                  <a:cubicBezTo>
                    <a:pt x="934" y="5292"/>
                    <a:pt x="1330" y="5226"/>
                    <a:pt x="1627" y="5094"/>
                  </a:cubicBezTo>
                  <a:cubicBezTo>
                    <a:pt x="1973" y="4930"/>
                    <a:pt x="2221" y="4633"/>
                    <a:pt x="2517" y="4402"/>
                  </a:cubicBezTo>
                  <a:cubicBezTo>
                    <a:pt x="2726" y="4240"/>
                    <a:pt x="2991" y="4110"/>
                    <a:pt x="3239" y="4110"/>
                  </a:cubicBezTo>
                  <a:cubicBezTo>
                    <a:pt x="3344" y="4110"/>
                    <a:pt x="3446" y="4134"/>
                    <a:pt x="3540" y="4188"/>
                  </a:cubicBezTo>
                  <a:cubicBezTo>
                    <a:pt x="3622" y="4253"/>
                    <a:pt x="3705" y="4286"/>
                    <a:pt x="3804" y="4319"/>
                  </a:cubicBezTo>
                  <a:cubicBezTo>
                    <a:pt x="3952" y="4319"/>
                    <a:pt x="4084" y="4237"/>
                    <a:pt x="4150" y="4122"/>
                  </a:cubicBezTo>
                  <a:cubicBezTo>
                    <a:pt x="4216" y="3990"/>
                    <a:pt x="4249" y="3858"/>
                    <a:pt x="4315" y="3742"/>
                  </a:cubicBezTo>
                  <a:cubicBezTo>
                    <a:pt x="4447" y="3577"/>
                    <a:pt x="4595" y="3429"/>
                    <a:pt x="4760" y="3330"/>
                  </a:cubicBezTo>
                  <a:cubicBezTo>
                    <a:pt x="5716" y="2654"/>
                    <a:pt x="6706" y="2044"/>
                    <a:pt x="7745" y="1500"/>
                  </a:cubicBezTo>
                  <a:cubicBezTo>
                    <a:pt x="7797" y="1479"/>
                    <a:pt x="7857" y="1451"/>
                    <a:pt x="7910" y="1451"/>
                  </a:cubicBezTo>
                  <a:cubicBezTo>
                    <a:pt x="7940" y="1451"/>
                    <a:pt x="7968" y="1460"/>
                    <a:pt x="7992" y="1483"/>
                  </a:cubicBezTo>
                  <a:cubicBezTo>
                    <a:pt x="8058" y="1549"/>
                    <a:pt x="7992" y="1714"/>
                    <a:pt x="8041" y="1830"/>
                  </a:cubicBezTo>
                  <a:cubicBezTo>
                    <a:pt x="8072" y="1927"/>
                    <a:pt x="8127" y="1964"/>
                    <a:pt x="8190" y="1964"/>
                  </a:cubicBezTo>
                  <a:cubicBezTo>
                    <a:pt x="8329" y="1964"/>
                    <a:pt x="8507" y="1783"/>
                    <a:pt x="8553" y="1681"/>
                  </a:cubicBezTo>
                  <a:cubicBezTo>
                    <a:pt x="8668" y="1417"/>
                    <a:pt x="8602" y="1087"/>
                    <a:pt x="8932" y="906"/>
                  </a:cubicBezTo>
                  <a:cubicBezTo>
                    <a:pt x="8987" y="882"/>
                    <a:pt x="9046" y="875"/>
                    <a:pt x="9106" y="875"/>
                  </a:cubicBezTo>
                  <a:cubicBezTo>
                    <a:pt x="9173" y="875"/>
                    <a:pt x="9240" y="883"/>
                    <a:pt x="9305" y="883"/>
                  </a:cubicBezTo>
                  <a:cubicBezTo>
                    <a:pt x="9341" y="883"/>
                    <a:pt x="9376" y="881"/>
                    <a:pt x="9410" y="873"/>
                  </a:cubicBezTo>
                  <a:cubicBezTo>
                    <a:pt x="9492" y="840"/>
                    <a:pt x="9575" y="807"/>
                    <a:pt x="9657" y="791"/>
                  </a:cubicBezTo>
                  <a:cubicBezTo>
                    <a:pt x="9723" y="807"/>
                    <a:pt x="9789" y="824"/>
                    <a:pt x="9839" y="873"/>
                  </a:cubicBezTo>
                  <a:cubicBezTo>
                    <a:pt x="10449" y="1219"/>
                    <a:pt x="11240" y="1566"/>
                    <a:pt x="11719" y="2077"/>
                  </a:cubicBezTo>
                  <a:cubicBezTo>
                    <a:pt x="11850" y="2258"/>
                    <a:pt x="12015" y="2423"/>
                    <a:pt x="12180" y="2572"/>
                  </a:cubicBezTo>
                  <a:cubicBezTo>
                    <a:pt x="12313" y="2705"/>
                    <a:pt x="12489" y="2763"/>
                    <a:pt x="12665" y="2763"/>
                  </a:cubicBezTo>
                  <a:cubicBezTo>
                    <a:pt x="12707" y="2763"/>
                    <a:pt x="12749" y="2759"/>
                    <a:pt x="12790" y="2753"/>
                  </a:cubicBezTo>
                  <a:cubicBezTo>
                    <a:pt x="12840" y="2736"/>
                    <a:pt x="12873" y="2720"/>
                    <a:pt x="12922" y="2720"/>
                  </a:cubicBezTo>
                  <a:cubicBezTo>
                    <a:pt x="12988" y="2720"/>
                    <a:pt x="13038" y="2753"/>
                    <a:pt x="13087" y="2786"/>
                  </a:cubicBezTo>
                  <a:cubicBezTo>
                    <a:pt x="13615" y="3116"/>
                    <a:pt x="14175" y="3396"/>
                    <a:pt x="14769" y="3610"/>
                  </a:cubicBezTo>
                  <a:cubicBezTo>
                    <a:pt x="15363" y="3874"/>
                    <a:pt x="15890" y="4237"/>
                    <a:pt x="16484" y="4501"/>
                  </a:cubicBezTo>
                  <a:cubicBezTo>
                    <a:pt x="16880" y="4682"/>
                    <a:pt x="16764" y="4946"/>
                    <a:pt x="17012" y="5226"/>
                  </a:cubicBezTo>
                  <a:cubicBezTo>
                    <a:pt x="17210" y="5441"/>
                    <a:pt x="17589" y="5358"/>
                    <a:pt x="17803" y="5556"/>
                  </a:cubicBezTo>
                  <a:cubicBezTo>
                    <a:pt x="17902" y="5655"/>
                    <a:pt x="17968" y="5787"/>
                    <a:pt x="18018" y="5919"/>
                  </a:cubicBezTo>
                  <a:cubicBezTo>
                    <a:pt x="18051" y="6051"/>
                    <a:pt x="18133" y="6183"/>
                    <a:pt x="18248" y="6265"/>
                  </a:cubicBezTo>
                  <a:cubicBezTo>
                    <a:pt x="18292" y="6296"/>
                    <a:pt x="18343" y="6311"/>
                    <a:pt x="18393" y="6311"/>
                  </a:cubicBezTo>
                  <a:cubicBezTo>
                    <a:pt x="18477" y="6311"/>
                    <a:pt x="18560" y="6271"/>
                    <a:pt x="18611" y="6199"/>
                  </a:cubicBezTo>
                  <a:cubicBezTo>
                    <a:pt x="18644" y="6133"/>
                    <a:pt x="18661" y="6067"/>
                    <a:pt x="18661" y="6001"/>
                  </a:cubicBezTo>
                  <a:cubicBezTo>
                    <a:pt x="18611" y="5639"/>
                    <a:pt x="18463" y="5292"/>
                    <a:pt x="18232" y="5012"/>
                  </a:cubicBezTo>
                  <a:cubicBezTo>
                    <a:pt x="18034" y="4798"/>
                    <a:pt x="17787" y="4649"/>
                    <a:pt x="17523" y="4550"/>
                  </a:cubicBezTo>
                  <a:cubicBezTo>
                    <a:pt x="16599" y="4155"/>
                    <a:pt x="15874" y="3363"/>
                    <a:pt x="14901" y="3066"/>
                  </a:cubicBezTo>
                  <a:cubicBezTo>
                    <a:pt x="14753" y="3033"/>
                    <a:pt x="14604" y="2984"/>
                    <a:pt x="14489" y="2901"/>
                  </a:cubicBezTo>
                  <a:cubicBezTo>
                    <a:pt x="14390" y="2819"/>
                    <a:pt x="14307" y="2736"/>
                    <a:pt x="14241" y="2654"/>
                  </a:cubicBezTo>
                  <a:cubicBezTo>
                    <a:pt x="14027" y="2456"/>
                    <a:pt x="13730" y="2324"/>
                    <a:pt x="13483" y="2143"/>
                  </a:cubicBezTo>
                  <a:cubicBezTo>
                    <a:pt x="13285" y="1945"/>
                    <a:pt x="13071" y="1797"/>
                    <a:pt x="12840" y="1665"/>
                  </a:cubicBezTo>
                  <a:cubicBezTo>
                    <a:pt x="12658" y="1582"/>
                    <a:pt x="12461" y="1549"/>
                    <a:pt x="12279" y="1467"/>
                  </a:cubicBezTo>
                  <a:cubicBezTo>
                    <a:pt x="12065" y="1384"/>
                    <a:pt x="11850" y="1269"/>
                    <a:pt x="11653" y="1120"/>
                  </a:cubicBezTo>
                  <a:lnTo>
                    <a:pt x="10416" y="345"/>
                  </a:lnTo>
                  <a:cubicBezTo>
                    <a:pt x="10218" y="181"/>
                    <a:pt x="9971" y="82"/>
                    <a:pt x="9723" y="16"/>
                  </a:cubicBezTo>
                  <a:cubicBezTo>
                    <a:pt x="9674" y="5"/>
                    <a:pt x="9626" y="0"/>
                    <a:pt x="9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1"/>
            <p:cNvSpPr/>
            <p:nvPr/>
          </p:nvSpPr>
          <p:spPr>
            <a:xfrm>
              <a:off x="3353225" y="3778025"/>
              <a:ext cx="550375" cy="771725"/>
            </a:xfrm>
            <a:custGeom>
              <a:avLst/>
              <a:gdLst/>
              <a:ahLst/>
              <a:cxnLst/>
              <a:rect l="l" t="t" r="r" b="b"/>
              <a:pathLst>
                <a:path w="22015" h="30869" extrusionOk="0">
                  <a:moveTo>
                    <a:pt x="10999" y="0"/>
                  </a:moveTo>
                  <a:lnTo>
                    <a:pt x="1" y="6217"/>
                  </a:lnTo>
                  <a:lnTo>
                    <a:pt x="1" y="30869"/>
                  </a:lnTo>
                  <a:lnTo>
                    <a:pt x="22014" y="30869"/>
                  </a:lnTo>
                  <a:lnTo>
                    <a:pt x="22014" y="6217"/>
                  </a:lnTo>
                  <a:lnTo>
                    <a:pt x="109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1"/>
            <p:cNvSpPr/>
            <p:nvPr/>
          </p:nvSpPr>
          <p:spPr>
            <a:xfrm>
              <a:off x="3353225" y="4460275"/>
              <a:ext cx="550375" cy="89475"/>
            </a:xfrm>
            <a:custGeom>
              <a:avLst/>
              <a:gdLst/>
              <a:ahLst/>
              <a:cxnLst/>
              <a:rect l="l" t="t" r="r" b="b"/>
              <a:pathLst>
                <a:path w="22015" h="3579" extrusionOk="0">
                  <a:moveTo>
                    <a:pt x="1" y="1"/>
                  </a:moveTo>
                  <a:lnTo>
                    <a:pt x="1" y="3579"/>
                  </a:lnTo>
                  <a:lnTo>
                    <a:pt x="22014" y="3579"/>
                  </a:lnTo>
                  <a:lnTo>
                    <a:pt x="22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1"/>
            <p:cNvSpPr/>
            <p:nvPr/>
          </p:nvSpPr>
          <p:spPr>
            <a:xfrm>
              <a:off x="3556875" y="4279300"/>
              <a:ext cx="145950" cy="263450"/>
            </a:xfrm>
            <a:custGeom>
              <a:avLst/>
              <a:gdLst/>
              <a:ahLst/>
              <a:cxnLst/>
              <a:rect l="l" t="t" r="r" b="b"/>
              <a:pathLst>
                <a:path w="5838" h="10538" extrusionOk="0">
                  <a:moveTo>
                    <a:pt x="0" y="1"/>
                  </a:moveTo>
                  <a:lnTo>
                    <a:pt x="0" y="10538"/>
                  </a:lnTo>
                  <a:lnTo>
                    <a:pt x="5838" y="1053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1"/>
            <p:cNvSpPr/>
            <p:nvPr/>
          </p:nvSpPr>
          <p:spPr>
            <a:xfrm>
              <a:off x="3568825" y="4292900"/>
              <a:ext cx="122050" cy="236250"/>
            </a:xfrm>
            <a:custGeom>
              <a:avLst/>
              <a:gdLst/>
              <a:ahLst/>
              <a:cxnLst/>
              <a:rect l="l" t="t" r="r" b="b"/>
              <a:pathLst>
                <a:path w="4882" h="9450" extrusionOk="0">
                  <a:moveTo>
                    <a:pt x="1" y="1"/>
                  </a:moveTo>
                  <a:lnTo>
                    <a:pt x="1" y="9449"/>
                  </a:lnTo>
                  <a:lnTo>
                    <a:pt x="4882" y="9449"/>
                  </a:lnTo>
                  <a:lnTo>
                    <a:pt x="4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1"/>
            <p:cNvSpPr/>
            <p:nvPr/>
          </p:nvSpPr>
          <p:spPr>
            <a:xfrm>
              <a:off x="3668600" y="4404475"/>
              <a:ext cx="27225" cy="23675"/>
            </a:xfrm>
            <a:custGeom>
              <a:avLst/>
              <a:gdLst/>
              <a:ahLst/>
              <a:cxnLst/>
              <a:rect l="l" t="t" r="r" b="b"/>
              <a:pathLst>
                <a:path w="1089" h="947" extrusionOk="0">
                  <a:moveTo>
                    <a:pt x="615" y="0"/>
                  </a:moveTo>
                  <a:cubicBezTo>
                    <a:pt x="501" y="0"/>
                    <a:pt x="387" y="43"/>
                    <a:pt x="297" y="138"/>
                  </a:cubicBezTo>
                  <a:cubicBezTo>
                    <a:pt x="0" y="435"/>
                    <a:pt x="198" y="946"/>
                    <a:pt x="627" y="946"/>
                  </a:cubicBezTo>
                  <a:cubicBezTo>
                    <a:pt x="874" y="946"/>
                    <a:pt x="1088" y="732"/>
                    <a:pt x="1088" y="468"/>
                  </a:cubicBezTo>
                  <a:cubicBezTo>
                    <a:pt x="1088" y="189"/>
                    <a:pt x="853" y="0"/>
                    <a:pt x="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1"/>
            <p:cNvSpPr/>
            <p:nvPr/>
          </p:nvSpPr>
          <p:spPr>
            <a:xfrm>
              <a:off x="3579550" y="4318050"/>
              <a:ext cx="101850" cy="100200"/>
            </a:xfrm>
            <a:custGeom>
              <a:avLst/>
              <a:gdLst/>
              <a:ahLst/>
              <a:cxnLst/>
              <a:rect l="l" t="t" r="r" b="b"/>
              <a:pathLst>
                <a:path w="4074" h="4008" extrusionOk="0">
                  <a:moveTo>
                    <a:pt x="2408" y="924"/>
                  </a:moveTo>
                  <a:cubicBezTo>
                    <a:pt x="2606" y="1023"/>
                    <a:pt x="2771" y="1122"/>
                    <a:pt x="2952" y="1237"/>
                  </a:cubicBezTo>
                  <a:cubicBezTo>
                    <a:pt x="2919" y="1204"/>
                    <a:pt x="2886" y="1155"/>
                    <a:pt x="2870" y="1089"/>
                  </a:cubicBezTo>
                  <a:lnTo>
                    <a:pt x="2870" y="1089"/>
                  </a:lnTo>
                  <a:cubicBezTo>
                    <a:pt x="3100" y="1320"/>
                    <a:pt x="3166" y="1666"/>
                    <a:pt x="3034" y="1963"/>
                  </a:cubicBezTo>
                  <a:cubicBezTo>
                    <a:pt x="3084" y="1914"/>
                    <a:pt x="3133" y="1864"/>
                    <a:pt x="3183" y="1831"/>
                  </a:cubicBezTo>
                  <a:lnTo>
                    <a:pt x="3183" y="1831"/>
                  </a:lnTo>
                  <a:cubicBezTo>
                    <a:pt x="3199" y="2111"/>
                    <a:pt x="3067" y="2392"/>
                    <a:pt x="2820" y="2557"/>
                  </a:cubicBezTo>
                  <a:cubicBezTo>
                    <a:pt x="2853" y="2565"/>
                    <a:pt x="2886" y="2569"/>
                    <a:pt x="2921" y="2569"/>
                  </a:cubicBezTo>
                  <a:cubicBezTo>
                    <a:pt x="2956" y="2569"/>
                    <a:pt x="2993" y="2565"/>
                    <a:pt x="3034" y="2557"/>
                  </a:cubicBezTo>
                  <a:lnTo>
                    <a:pt x="3034" y="2557"/>
                  </a:lnTo>
                  <a:cubicBezTo>
                    <a:pt x="2952" y="2573"/>
                    <a:pt x="2820" y="2754"/>
                    <a:pt x="2754" y="2787"/>
                  </a:cubicBezTo>
                  <a:cubicBezTo>
                    <a:pt x="2655" y="2853"/>
                    <a:pt x="2556" y="2903"/>
                    <a:pt x="2441" y="2936"/>
                  </a:cubicBezTo>
                  <a:lnTo>
                    <a:pt x="2408" y="2936"/>
                  </a:lnTo>
                  <a:cubicBezTo>
                    <a:pt x="2375" y="2919"/>
                    <a:pt x="2408" y="2837"/>
                    <a:pt x="2375" y="2837"/>
                  </a:cubicBezTo>
                  <a:cubicBezTo>
                    <a:pt x="2309" y="2886"/>
                    <a:pt x="2226" y="2919"/>
                    <a:pt x="2144" y="2952"/>
                  </a:cubicBezTo>
                  <a:lnTo>
                    <a:pt x="2160" y="2952"/>
                  </a:lnTo>
                  <a:cubicBezTo>
                    <a:pt x="2103" y="2969"/>
                    <a:pt x="2049" y="2977"/>
                    <a:pt x="1996" y="2977"/>
                  </a:cubicBezTo>
                  <a:cubicBezTo>
                    <a:pt x="1942" y="2977"/>
                    <a:pt x="1888" y="2969"/>
                    <a:pt x="1831" y="2952"/>
                  </a:cubicBezTo>
                  <a:lnTo>
                    <a:pt x="1913" y="2886"/>
                  </a:lnTo>
                  <a:cubicBezTo>
                    <a:pt x="1649" y="2837"/>
                    <a:pt x="1402" y="2705"/>
                    <a:pt x="1237" y="2491"/>
                  </a:cubicBezTo>
                  <a:lnTo>
                    <a:pt x="1237" y="2491"/>
                  </a:lnTo>
                  <a:cubicBezTo>
                    <a:pt x="1287" y="2524"/>
                    <a:pt x="1369" y="2524"/>
                    <a:pt x="1435" y="2524"/>
                  </a:cubicBezTo>
                  <a:cubicBezTo>
                    <a:pt x="1171" y="2342"/>
                    <a:pt x="1056" y="2012"/>
                    <a:pt x="1138" y="1699"/>
                  </a:cubicBezTo>
                  <a:lnTo>
                    <a:pt x="1138" y="1699"/>
                  </a:lnTo>
                  <a:cubicBezTo>
                    <a:pt x="1155" y="1798"/>
                    <a:pt x="1221" y="1897"/>
                    <a:pt x="1303" y="1946"/>
                  </a:cubicBezTo>
                  <a:cubicBezTo>
                    <a:pt x="1188" y="1666"/>
                    <a:pt x="1254" y="1320"/>
                    <a:pt x="1501" y="1122"/>
                  </a:cubicBezTo>
                  <a:cubicBezTo>
                    <a:pt x="1501" y="1204"/>
                    <a:pt x="1517" y="1270"/>
                    <a:pt x="1567" y="1353"/>
                  </a:cubicBezTo>
                  <a:cubicBezTo>
                    <a:pt x="1501" y="1221"/>
                    <a:pt x="1732" y="1023"/>
                    <a:pt x="1814" y="974"/>
                  </a:cubicBezTo>
                  <a:cubicBezTo>
                    <a:pt x="1864" y="1056"/>
                    <a:pt x="1963" y="1106"/>
                    <a:pt x="2062" y="1138"/>
                  </a:cubicBezTo>
                  <a:cubicBezTo>
                    <a:pt x="2012" y="1089"/>
                    <a:pt x="2012" y="1023"/>
                    <a:pt x="2012" y="974"/>
                  </a:cubicBezTo>
                  <a:cubicBezTo>
                    <a:pt x="2018" y="945"/>
                    <a:pt x="2039" y="934"/>
                    <a:pt x="2069" y="934"/>
                  </a:cubicBezTo>
                  <a:cubicBezTo>
                    <a:pt x="2194" y="934"/>
                    <a:pt x="2480" y="1142"/>
                    <a:pt x="2507" y="1155"/>
                  </a:cubicBezTo>
                  <a:lnTo>
                    <a:pt x="2408" y="924"/>
                  </a:lnTo>
                  <a:close/>
                  <a:moveTo>
                    <a:pt x="2622" y="1"/>
                  </a:moveTo>
                  <a:lnTo>
                    <a:pt x="2622" y="1"/>
                  </a:lnTo>
                  <a:cubicBezTo>
                    <a:pt x="2474" y="67"/>
                    <a:pt x="2325" y="100"/>
                    <a:pt x="2160" y="116"/>
                  </a:cubicBezTo>
                  <a:cubicBezTo>
                    <a:pt x="2095" y="124"/>
                    <a:pt x="2028" y="129"/>
                    <a:pt x="1961" y="129"/>
                  </a:cubicBezTo>
                  <a:cubicBezTo>
                    <a:pt x="1760" y="129"/>
                    <a:pt x="1559" y="91"/>
                    <a:pt x="1385" y="17"/>
                  </a:cubicBezTo>
                  <a:lnTo>
                    <a:pt x="1385" y="17"/>
                  </a:lnTo>
                  <a:cubicBezTo>
                    <a:pt x="1418" y="116"/>
                    <a:pt x="1517" y="182"/>
                    <a:pt x="1633" y="182"/>
                  </a:cubicBezTo>
                  <a:cubicBezTo>
                    <a:pt x="1287" y="330"/>
                    <a:pt x="940" y="462"/>
                    <a:pt x="594" y="611"/>
                  </a:cubicBezTo>
                  <a:cubicBezTo>
                    <a:pt x="638" y="623"/>
                    <a:pt x="682" y="629"/>
                    <a:pt x="725" y="629"/>
                  </a:cubicBezTo>
                  <a:cubicBezTo>
                    <a:pt x="795" y="629"/>
                    <a:pt x="863" y="615"/>
                    <a:pt x="924" y="594"/>
                  </a:cubicBezTo>
                  <a:lnTo>
                    <a:pt x="924" y="594"/>
                  </a:lnTo>
                  <a:cubicBezTo>
                    <a:pt x="495" y="941"/>
                    <a:pt x="165" y="1402"/>
                    <a:pt x="0" y="1930"/>
                  </a:cubicBezTo>
                  <a:lnTo>
                    <a:pt x="264" y="1683"/>
                  </a:lnTo>
                  <a:lnTo>
                    <a:pt x="264" y="1683"/>
                  </a:lnTo>
                  <a:cubicBezTo>
                    <a:pt x="149" y="2260"/>
                    <a:pt x="264" y="2837"/>
                    <a:pt x="577" y="3332"/>
                  </a:cubicBezTo>
                  <a:cubicBezTo>
                    <a:pt x="544" y="3183"/>
                    <a:pt x="511" y="3035"/>
                    <a:pt x="511" y="2886"/>
                  </a:cubicBezTo>
                  <a:lnTo>
                    <a:pt x="511" y="2886"/>
                  </a:lnTo>
                  <a:cubicBezTo>
                    <a:pt x="775" y="3315"/>
                    <a:pt x="1122" y="3678"/>
                    <a:pt x="1534" y="3975"/>
                  </a:cubicBezTo>
                  <a:cubicBezTo>
                    <a:pt x="1484" y="3859"/>
                    <a:pt x="1451" y="3744"/>
                    <a:pt x="1418" y="3645"/>
                  </a:cubicBezTo>
                  <a:lnTo>
                    <a:pt x="1418" y="3645"/>
                  </a:lnTo>
                  <a:cubicBezTo>
                    <a:pt x="1567" y="3661"/>
                    <a:pt x="1748" y="3876"/>
                    <a:pt x="1864" y="3975"/>
                  </a:cubicBezTo>
                  <a:cubicBezTo>
                    <a:pt x="1864" y="3909"/>
                    <a:pt x="1847" y="3826"/>
                    <a:pt x="1831" y="3760"/>
                  </a:cubicBezTo>
                  <a:lnTo>
                    <a:pt x="1831" y="3760"/>
                  </a:lnTo>
                  <a:cubicBezTo>
                    <a:pt x="1997" y="3797"/>
                    <a:pt x="2164" y="3819"/>
                    <a:pt x="2331" y="3819"/>
                  </a:cubicBezTo>
                  <a:cubicBezTo>
                    <a:pt x="2461" y="3819"/>
                    <a:pt x="2591" y="3806"/>
                    <a:pt x="2721" y="3777"/>
                  </a:cubicBezTo>
                  <a:lnTo>
                    <a:pt x="2721" y="3777"/>
                  </a:lnTo>
                  <a:cubicBezTo>
                    <a:pt x="2721" y="3859"/>
                    <a:pt x="2705" y="3942"/>
                    <a:pt x="2655" y="4008"/>
                  </a:cubicBezTo>
                  <a:cubicBezTo>
                    <a:pt x="2870" y="3810"/>
                    <a:pt x="3051" y="3595"/>
                    <a:pt x="3199" y="3365"/>
                  </a:cubicBezTo>
                  <a:lnTo>
                    <a:pt x="3199" y="3694"/>
                  </a:lnTo>
                  <a:cubicBezTo>
                    <a:pt x="3199" y="3628"/>
                    <a:pt x="3496" y="3365"/>
                    <a:pt x="3546" y="3282"/>
                  </a:cubicBezTo>
                  <a:cubicBezTo>
                    <a:pt x="3661" y="3084"/>
                    <a:pt x="3760" y="2886"/>
                    <a:pt x="3859" y="2689"/>
                  </a:cubicBezTo>
                  <a:cubicBezTo>
                    <a:pt x="3925" y="2738"/>
                    <a:pt x="3991" y="2787"/>
                    <a:pt x="4057" y="2837"/>
                  </a:cubicBezTo>
                  <a:cubicBezTo>
                    <a:pt x="4057" y="2623"/>
                    <a:pt x="4024" y="2392"/>
                    <a:pt x="4007" y="2177"/>
                  </a:cubicBezTo>
                  <a:cubicBezTo>
                    <a:pt x="4007" y="1897"/>
                    <a:pt x="3974" y="1633"/>
                    <a:pt x="3892" y="1369"/>
                  </a:cubicBezTo>
                  <a:cubicBezTo>
                    <a:pt x="3958" y="1369"/>
                    <a:pt x="4024" y="1402"/>
                    <a:pt x="4073" y="1452"/>
                  </a:cubicBezTo>
                  <a:cubicBezTo>
                    <a:pt x="3974" y="1138"/>
                    <a:pt x="3760" y="858"/>
                    <a:pt x="3496" y="677"/>
                  </a:cubicBezTo>
                  <a:cubicBezTo>
                    <a:pt x="3579" y="660"/>
                    <a:pt x="3678" y="611"/>
                    <a:pt x="3743" y="545"/>
                  </a:cubicBezTo>
                  <a:cubicBezTo>
                    <a:pt x="3480" y="545"/>
                    <a:pt x="3232" y="479"/>
                    <a:pt x="3018" y="363"/>
                  </a:cubicBezTo>
                  <a:cubicBezTo>
                    <a:pt x="2870" y="265"/>
                    <a:pt x="2705" y="182"/>
                    <a:pt x="2523" y="149"/>
                  </a:cubicBezTo>
                  <a:lnTo>
                    <a:pt x="26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1"/>
            <p:cNvSpPr/>
            <p:nvPr/>
          </p:nvSpPr>
          <p:spPr>
            <a:xfrm>
              <a:off x="3588200" y="4305275"/>
              <a:ext cx="50325" cy="41650"/>
            </a:xfrm>
            <a:custGeom>
              <a:avLst/>
              <a:gdLst/>
              <a:ahLst/>
              <a:cxnLst/>
              <a:rect l="l" t="t" r="r" b="b"/>
              <a:pathLst>
                <a:path w="2013" h="1666" extrusionOk="0">
                  <a:moveTo>
                    <a:pt x="479" y="1"/>
                  </a:moveTo>
                  <a:cubicBezTo>
                    <a:pt x="297" y="34"/>
                    <a:pt x="149" y="165"/>
                    <a:pt x="83" y="330"/>
                  </a:cubicBezTo>
                  <a:cubicBezTo>
                    <a:pt x="1" y="495"/>
                    <a:pt x="1" y="693"/>
                    <a:pt x="67" y="858"/>
                  </a:cubicBezTo>
                  <a:cubicBezTo>
                    <a:pt x="231" y="1221"/>
                    <a:pt x="677" y="1419"/>
                    <a:pt x="941" y="1501"/>
                  </a:cubicBezTo>
                  <a:cubicBezTo>
                    <a:pt x="1023" y="1534"/>
                    <a:pt x="1138" y="1551"/>
                    <a:pt x="1237" y="1584"/>
                  </a:cubicBezTo>
                  <a:lnTo>
                    <a:pt x="1501" y="1666"/>
                  </a:lnTo>
                  <a:lnTo>
                    <a:pt x="1534" y="1666"/>
                  </a:lnTo>
                  <a:cubicBezTo>
                    <a:pt x="1749" y="1649"/>
                    <a:pt x="1798" y="1336"/>
                    <a:pt x="1584" y="1270"/>
                  </a:cubicBezTo>
                  <a:lnTo>
                    <a:pt x="1320" y="1204"/>
                  </a:lnTo>
                  <a:cubicBezTo>
                    <a:pt x="1221" y="1188"/>
                    <a:pt x="1138" y="1155"/>
                    <a:pt x="1039" y="1122"/>
                  </a:cubicBezTo>
                  <a:cubicBezTo>
                    <a:pt x="792" y="1039"/>
                    <a:pt x="495" y="891"/>
                    <a:pt x="429" y="710"/>
                  </a:cubicBezTo>
                  <a:cubicBezTo>
                    <a:pt x="396" y="627"/>
                    <a:pt x="396" y="561"/>
                    <a:pt x="429" y="495"/>
                  </a:cubicBezTo>
                  <a:cubicBezTo>
                    <a:pt x="446" y="446"/>
                    <a:pt x="479" y="413"/>
                    <a:pt x="528" y="396"/>
                  </a:cubicBezTo>
                  <a:cubicBezTo>
                    <a:pt x="533" y="394"/>
                    <a:pt x="538" y="393"/>
                    <a:pt x="544" y="393"/>
                  </a:cubicBezTo>
                  <a:cubicBezTo>
                    <a:pt x="583" y="393"/>
                    <a:pt x="650" y="434"/>
                    <a:pt x="693" y="462"/>
                  </a:cubicBezTo>
                  <a:cubicBezTo>
                    <a:pt x="1056" y="660"/>
                    <a:pt x="1369" y="907"/>
                    <a:pt x="1650" y="1204"/>
                  </a:cubicBezTo>
                  <a:cubicBezTo>
                    <a:pt x="1686" y="1259"/>
                    <a:pt x="1742" y="1283"/>
                    <a:pt x="1799" y="1283"/>
                  </a:cubicBezTo>
                  <a:cubicBezTo>
                    <a:pt x="1846" y="1283"/>
                    <a:pt x="1893" y="1267"/>
                    <a:pt x="1930" y="1237"/>
                  </a:cubicBezTo>
                  <a:cubicBezTo>
                    <a:pt x="2012" y="1171"/>
                    <a:pt x="2012" y="1056"/>
                    <a:pt x="1963" y="957"/>
                  </a:cubicBezTo>
                  <a:cubicBezTo>
                    <a:pt x="1650" y="627"/>
                    <a:pt x="1287" y="347"/>
                    <a:pt x="891" y="132"/>
                  </a:cubicBezTo>
                  <a:cubicBezTo>
                    <a:pt x="776" y="34"/>
                    <a:pt x="627" y="1"/>
                    <a:pt x="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1"/>
            <p:cNvSpPr/>
            <p:nvPr/>
          </p:nvSpPr>
          <p:spPr>
            <a:xfrm>
              <a:off x="3626375" y="4305200"/>
              <a:ext cx="52125" cy="41725"/>
            </a:xfrm>
            <a:custGeom>
              <a:avLst/>
              <a:gdLst/>
              <a:ahLst/>
              <a:cxnLst/>
              <a:rect l="l" t="t" r="r" b="b"/>
              <a:pathLst>
                <a:path w="2085" h="1669" extrusionOk="0">
                  <a:moveTo>
                    <a:pt x="1550" y="0"/>
                  </a:moveTo>
                  <a:cubicBezTo>
                    <a:pt x="1421" y="0"/>
                    <a:pt x="1295" y="49"/>
                    <a:pt x="1194" y="135"/>
                  </a:cubicBezTo>
                  <a:cubicBezTo>
                    <a:pt x="782" y="350"/>
                    <a:pt x="436" y="630"/>
                    <a:pt x="123" y="960"/>
                  </a:cubicBezTo>
                  <a:cubicBezTo>
                    <a:pt x="0" y="1106"/>
                    <a:pt x="131" y="1280"/>
                    <a:pt x="275" y="1280"/>
                  </a:cubicBezTo>
                  <a:cubicBezTo>
                    <a:pt x="325" y="1280"/>
                    <a:pt x="377" y="1259"/>
                    <a:pt x="419" y="1207"/>
                  </a:cubicBezTo>
                  <a:cubicBezTo>
                    <a:pt x="700" y="910"/>
                    <a:pt x="1029" y="663"/>
                    <a:pt x="1392" y="465"/>
                  </a:cubicBezTo>
                  <a:cubicBezTo>
                    <a:pt x="1442" y="432"/>
                    <a:pt x="1491" y="399"/>
                    <a:pt x="1557" y="383"/>
                  </a:cubicBezTo>
                  <a:cubicBezTo>
                    <a:pt x="1590" y="416"/>
                    <a:pt x="1623" y="449"/>
                    <a:pt x="1640" y="498"/>
                  </a:cubicBezTo>
                  <a:cubicBezTo>
                    <a:pt x="1689" y="564"/>
                    <a:pt x="1689" y="630"/>
                    <a:pt x="1656" y="696"/>
                  </a:cubicBezTo>
                  <a:cubicBezTo>
                    <a:pt x="1590" y="894"/>
                    <a:pt x="1293" y="1042"/>
                    <a:pt x="1046" y="1125"/>
                  </a:cubicBezTo>
                  <a:cubicBezTo>
                    <a:pt x="947" y="1158"/>
                    <a:pt x="865" y="1174"/>
                    <a:pt x="766" y="1207"/>
                  </a:cubicBezTo>
                  <a:lnTo>
                    <a:pt x="502" y="1273"/>
                  </a:lnTo>
                  <a:cubicBezTo>
                    <a:pt x="287" y="1339"/>
                    <a:pt x="320" y="1652"/>
                    <a:pt x="551" y="1669"/>
                  </a:cubicBezTo>
                  <a:cubicBezTo>
                    <a:pt x="551" y="1669"/>
                    <a:pt x="568" y="1652"/>
                    <a:pt x="584" y="1652"/>
                  </a:cubicBezTo>
                  <a:lnTo>
                    <a:pt x="848" y="1587"/>
                  </a:lnTo>
                  <a:cubicBezTo>
                    <a:pt x="947" y="1554"/>
                    <a:pt x="1046" y="1537"/>
                    <a:pt x="1145" y="1504"/>
                  </a:cubicBezTo>
                  <a:cubicBezTo>
                    <a:pt x="1409" y="1422"/>
                    <a:pt x="1854" y="1224"/>
                    <a:pt x="2019" y="861"/>
                  </a:cubicBezTo>
                  <a:cubicBezTo>
                    <a:pt x="2085" y="696"/>
                    <a:pt x="2068" y="498"/>
                    <a:pt x="1986" y="333"/>
                  </a:cubicBezTo>
                  <a:cubicBezTo>
                    <a:pt x="1920" y="168"/>
                    <a:pt x="1772" y="37"/>
                    <a:pt x="1607" y="4"/>
                  </a:cubicBezTo>
                  <a:cubicBezTo>
                    <a:pt x="1588" y="1"/>
                    <a:pt x="1569" y="0"/>
                    <a:pt x="1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1"/>
            <p:cNvSpPr/>
            <p:nvPr/>
          </p:nvSpPr>
          <p:spPr>
            <a:xfrm>
              <a:off x="3624075" y="4329525"/>
              <a:ext cx="16350" cy="16175"/>
            </a:xfrm>
            <a:custGeom>
              <a:avLst/>
              <a:gdLst/>
              <a:ahLst/>
              <a:cxnLst/>
              <a:rect l="l" t="t" r="r" b="b"/>
              <a:pathLst>
                <a:path w="654" h="647" extrusionOk="0">
                  <a:moveTo>
                    <a:pt x="350" y="1"/>
                  </a:moveTo>
                  <a:cubicBezTo>
                    <a:pt x="267" y="1"/>
                    <a:pt x="185" y="37"/>
                    <a:pt x="132" y="119"/>
                  </a:cubicBezTo>
                  <a:cubicBezTo>
                    <a:pt x="0" y="300"/>
                    <a:pt x="83" y="564"/>
                    <a:pt x="281" y="630"/>
                  </a:cubicBezTo>
                  <a:cubicBezTo>
                    <a:pt x="314" y="641"/>
                    <a:pt x="347" y="646"/>
                    <a:pt x="378" y="646"/>
                  </a:cubicBezTo>
                  <a:cubicBezTo>
                    <a:pt x="485" y="646"/>
                    <a:pt x="576" y="584"/>
                    <a:pt x="627" y="482"/>
                  </a:cubicBezTo>
                  <a:cubicBezTo>
                    <a:pt x="643" y="416"/>
                    <a:pt x="643" y="350"/>
                    <a:pt x="643" y="300"/>
                  </a:cubicBezTo>
                  <a:cubicBezTo>
                    <a:pt x="654" y="120"/>
                    <a:pt x="500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1"/>
            <p:cNvSpPr/>
            <p:nvPr/>
          </p:nvSpPr>
          <p:spPr>
            <a:xfrm>
              <a:off x="3596950" y="4333875"/>
              <a:ext cx="40325" cy="43150"/>
            </a:xfrm>
            <a:custGeom>
              <a:avLst/>
              <a:gdLst/>
              <a:ahLst/>
              <a:cxnLst/>
              <a:rect l="l" t="t" r="r" b="b"/>
              <a:pathLst>
                <a:path w="1613" h="1726" extrusionOk="0">
                  <a:moveTo>
                    <a:pt x="1394" y="1"/>
                  </a:moveTo>
                  <a:cubicBezTo>
                    <a:pt x="1374" y="1"/>
                    <a:pt x="1353" y="4"/>
                    <a:pt x="1333" y="11"/>
                  </a:cubicBezTo>
                  <a:cubicBezTo>
                    <a:pt x="1085" y="126"/>
                    <a:pt x="887" y="324"/>
                    <a:pt x="788" y="571"/>
                  </a:cubicBezTo>
                  <a:cubicBezTo>
                    <a:pt x="739" y="654"/>
                    <a:pt x="706" y="736"/>
                    <a:pt x="673" y="835"/>
                  </a:cubicBezTo>
                  <a:cubicBezTo>
                    <a:pt x="623" y="934"/>
                    <a:pt x="574" y="1050"/>
                    <a:pt x="525" y="1149"/>
                  </a:cubicBezTo>
                  <a:cubicBezTo>
                    <a:pt x="459" y="1264"/>
                    <a:pt x="376" y="1330"/>
                    <a:pt x="310" y="1330"/>
                  </a:cubicBezTo>
                  <a:cubicBezTo>
                    <a:pt x="291" y="1325"/>
                    <a:pt x="273" y="1323"/>
                    <a:pt x="256" y="1323"/>
                  </a:cubicBezTo>
                  <a:cubicBezTo>
                    <a:pt x="25" y="1323"/>
                    <a:pt x="1" y="1710"/>
                    <a:pt x="277" y="1726"/>
                  </a:cubicBezTo>
                  <a:lnTo>
                    <a:pt x="327" y="1726"/>
                  </a:lnTo>
                  <a:cubicBezTo>
                    <a:pt x="558" y="1693"/>
                    <a:pt x="755" y="1561"/>
                    <a:pt x="854" y="1346"/>
                  </a:cubicBezTo>
                  <a:cubicBezTo>
                    <a:pt x="920" y="1231"/>
                    <a:pt x="986" y="1099"/>
                    <a:pt x="1019" y="984"/>
                  </a:cubicBezTo>
                  <a:cubicBezTo>
                    <a:pt x="1069" y="901"/>
                    <a:pt x="1102" y="819"/>
                    <a:pt x="1135" y="736"/>
                  </a:cubicBezTo>
                  <a:cubicBezTo>
                    <a:pt x="1201" y="588"/>
                    <a:pt x="1316" y="456"/>
                    <a:pt x="1481" y="374"/>
                  </a:cubicBezTo>
                  <a:cubicBezTo>
                    <a:pt x="1580" y="341"/>
                    <a:pt x="1613" y="225"/>
                    <a:pt x="1580" y="126"/>
                  </a:cubicBezTo>
                  <a:cubicBezTo>
                    <a:pt x="1541" y="48"/>
                    <a:pt x="1471" y="1"/>
                    <a:pt x="1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1"/>
            <p:cNvSpPr/>
            <p:nvPr/>
          </p:nvSpPr>
          <p:spPr>
            <a:xfrm>
              <a:off x="3624800" y="4333700"/>
              <a:ext cx="42100" cy="43325"/>
            </a:xfrm>
            <a:custGeom>
              <a:avLst/>
              <a:gdLst/>
              <a:ahLst/>
              <a:cxnLst/>
              <a:rect l="l" t="t" r="r" b="b"/>
              <a:pathLst>
                <a:path w="1684" h="1733" extrusionOk="0">
                  <a:moveTo>
                    <a:pt x="284" y="1"/>
                  </a:moveTo>
                  <a:cubicBezTo>
                    <a:pt x="90" y="1"/>
                    <a:pt x="0" y="293"/>
                    <a:pt x="219" y="381"/>
                  </a:cubicBezTo>
                  <a:cubicBezTo>
                    <a:pt x="367" y="447"/>
                    <a:pt x="499" y="578"/>
                    <a:pt x="565" y="743"/>
                  </a:cubicBezTo>
                  <a:cubicBezTo>
                    <a:pt x="598" y="826"/>
                    <a:pt x="631" y="908"/>
                    <a:pt x="664" y="991"/>
                  </a:cubicBezTo>
                  <a:cubicBezTo>
                    <a:pt x="713" y="1106"/>
                    <a:pt x="763" y="1222"/>
                    <a:pt x="829" y="1337"/>
                  </a:cubicBezTo>
                  <a:cubicBezTo>
                    <a:pt x="928" y="1568"/>
                    <a:pt x="1142" y="1700"/>
                    <a:pt x="1373" y="1733"/>
                  </a:cubicBezTo>
                  <a:lnTo>
                    <a:pt x="1422" y="1716"/>
                  </a:lnTo>
                  <a:cubicBezTo>
                    <a:pt x="1683" y="1716"/>
                    <a:pt x="1658" y="1330"/>
                    <a:pt x="1427" y="1330"/>
                  </a:cubicBezTo>
                  <a:cubicBezTo>
                    <a:pt x="1410" y="1330"/>
                    <a:pt x="1392" y="1332"/>
                    <a:pt x="1373" y="1337"/>
                  </a:cubicBezTo>
                  <a:cubicBezTo>
                    <a:pt x="1323" y="1337"/>
                    <a:pt x="1241" y="1271"/>
                    <a:pt x="1175" y="1156"/>
                  </a:cubicBezTo>
                  <a:cubicBezTo>
                    <a:pt x="1109" y="1040"/>
                    <a:pt x="1060" y="941"/>
                    <a:pt x="1027" y="842"/>
                  </a:cubicBezTo>
                  <a:cubicBezTo>
                    <a:pt x="994" y="743"/>
                    <a:pt x="944" y="661"/>
                    <a:pt x="911" y="562"/>
                  </a:cubicBezTo>
                  <a:cubicBezTo>
                    <a:pt x="796" y="331"/>
                    <a:pt x="614" y="133"/>
                    <a:pt x="367" y="18"/>
                  </a:cubicBezTo>
                  <a:cubicBezTo>
                    <a:pt x="338" y="6"/>
                    <a:pt x="310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1"/>
            <p:cNvSpPr/>
            <p:nvPr/>
          </p:nvSpPr>
          <p:spPr>
            <a:xfrm>
              <a:off x="3539975" y="4527050"/>
              <a:ext cx="176875" cy="13650"/>
            </a:xfrm>
            <a:custGeom>
              <a:avLst/>
              <a:gdLst/>
              <a:ahLst/>
              <a:cxnLst/>
              <a:rect l="l" t="t" r="r" b="b"/>
              <a:pathLst>
                <a:path w="7075" h="546" extrusionOk="0">
                  <a:moveTo>
                    <a:pt x="0" y="1"/>
                  </a:moveTo>
                  <a:lnTo>
                    <a:pt x="0" y="545"/>
                  </a:lnTo>
                  <a:lnTo>
                    <a:pt x="7074" y="545"/>
                  </a:lnTo>
                  <a:lnTo>
                    <a:pt x="70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1"/>
            <p:cNvSpPr/>
            <p:nvPr/>
          </p:nvSpPr>
          <p:spPr>
            <a:xfrm>
              <a:off x="3310775" y="3768550"/>
              <a:ext cx="317450" cy="199550"/>
            </a:xfrm>
            <a:custGeom>
              <a:avLst/>
              <a:gdLst/>
              <a:ahLst/>
              <a:cxnLst/>
              <a:rect l="l" t="t" r="r" b="b"/>
              <a:pathLst>
                <a:path w="12698" h="7982" extrusionOk="0">
                  <a:moveTo>
                    <a:pt x="12697" y="0"/>
                  </a:moveTo>
                  <a:lnTo>
                    <a:pt x="0" y="7157"/>
                  </a:lnTo>
                  <a:lnTo>
                    <a:pt x="330" y="7981"/>
                  </a:lnTo>
                  <a:lnTo>
                    <a:pt x="12697" y="1105"/>
                  </a:lnTo>
                  <a:lnTo>
                    <a:pt x="126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1"/>
            <p:cNvSpPr/>
            <p:nvPr/>
          </p:nvSpPr>
          <p:spPr>
            <a:xfrm>
              <a:off x="3628200" y="3768550"/>
              <a:ext cx="317850" cy="199550"/>
            </a:xfrm>
            <a:custGeom>
              <a:avLst/>
              <a:gdLst/>
              <a:ahLst/>
              <a:cxnLst/>
              <a:rect l="l" t="t" r="r" b="b"/>
              <a:pathLst>
                <a:path w="12714" h="7982" extrusionOk="0">
                  <a:moveTo>
                    <a:pt x="0" y="0"/>
                  </a:moveTo>
                  <a:lnTo>
                    <a:pt x="0" y="1105"/>
                  </a:lnTo>
                  <a:lnTo>
                    <a:pt x="12384" y="7981"/>
                  </a:lnTo>
                  <a:lnTo>
                    <a:pt x="12714" y="7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1"/>
            <p:cNvSpPr/>
            <p:nvPr/>
          </p:nvSpPr>
          <p:spPr>
            <a:xfrm>
              <a:off x="3518525" y="4536550"/>
              <a:ext cx="219750" cy="13625"/>
            </a:xfrm>
            <a:custGeom>
              <a:avLst/>
              <a:gdLst/>
              <a:ahLst/>
              <a:cxnLst/>
              <a:rect l="l" t="t" r="r" b="b"/>
              <a:pathLst>
                <a:path w="8790" h="545" extrusionOk="0">
                  <a:moveTo>
                    <a:pt x="1" y="0"/>
                  </a:moveTo>
                  <a:lnTo>
                    <a:pt x="1" y="544"/>
                  </a:lnTo>
                  <a:lnTo>
                    <a:pt x="8790" y="544"/>
                  </a:lnTo>
                  <a:lnTo>
                    <a:pt x="87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1"/>
            <p:cNvSpPr/>
            <p:nvPr/>
          </p:nvSpPr>
          <p:spPr>
            <a:xfrm>
              <a:off x="3518525" y="4536550"/>
              <a:ext cx="219750" cy="13625"/>
            </a:xfrm>
            <a:custGeom>
              <a:avLst/>
              <a:gdLst/>
              <a:ahLst/>
              <a:cxnLst/>
              <a:rect l="l" t="t" r="r" b="b"/>
              <a:pathLst>
                <a:path w="8790" h="545" extrusionOk="0">
                  <a:moveTo>
                    <a:pt x="1" y="0"/>
                  </a:moveTo>
                  <a:lnTo>
                    <a:pt x="1" y="544"/>
                  </a:lnTo>
                  <a:lnTo>
                    <a:pt x="8790" y="544"/>
                  </a:lnTo>
                  <a:lnTo>
                    <a:pt x="87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1"/>
            <p:cNvSpPr/>
            <p:nvPr/>
          </p:nvSpPr>
          <p:spPr>
            <a:xfrm>
              <a:off x="3406825" y="4270650"/>
              <a:ext cx="104325" cy="145550"/>
            </a:xfrm>
            <a:custGeom>
              <a:avLst/>
              <a:gdLst/>
              <a:ahLst/>
              <a:cxnLst/>
              <a:rect l="l" t="t" r="r" b="b"/>
              <a:pathLst>
                <a:path w="4173" h="5822" extrusionOk="0">
                  <a:moveTo>
                    <a:pt x="0" y="0"/>
                  </a:moveTo>
                  <a:lnTo>
                    <a:pt x="0" y="5821"/>
                  </a:lnTo>
                  <a:lnTo>
                    <a:pt x="4172" y="5821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1"/>
            <p:cNvSpPr/>
            <p:nvPr/>
          </p:nvSpPr>
          <p:spPr>
            <a:xfrm>
              <a:off x="3414225" y="4280550"/>
              <a:ext cx="89900" cy="125750"/>
            </a:xfrm>
            <a:custGeom>
              <a:avLst/>
              <a:gdLst/>
              <a:ahLst/>
              <a:cxnLst/>
              <a:rect l="l" t="t" r="r" b="b"/>
              <a:pathLst>
                <a:path w="3596" h="5030" extrusionOk="0">
                  <a:moveTo>
                    <a:pt x="1" y="0"/>
                  </a:moveTo>
                  <a:lnTo>
                    <a:pt x="1" y="5029"/>
                  </a:lnTo>
                  <a:lnTo>
                    <a:pt x="3596" y="5029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1"/>
            <p:cNvSpPr/>
            <p:nvPr/>
          </p:nvSpPr>
          <p:spPr>
            <a:xfrm>
              <a:off x="3419175" y="4287125"/>
              <a:ext cx="80000" cy="112175"/>
            </a:xfrm>
            <a:custGeom>
              <a:avLst/>
              <a:gdLst/>
              <a:ahLst/>
              <a:cxnLst/>
              <a:rect l="l" t="t" r="r" b="b"/>
              <a:pathLst>
                <a:path w="3200" h="4487" extrusionOk="0">
                  <a:moveTo>
                    <a:pt x="1" y="1"/>
                  </a:moveTo>
                  <a:lnTo>
                    <a:pt x="1" y="4486"/>
                  </a:lnTo>
                  <a:lnTo>
                    <a:pt x="3200" y="4486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1"/>
            <p:cNvSpPr/>
            <p:nvPr/>
          </p:nvSpPr>
          <p:spPr>
            <a:xfrm>
              <a:off x="3391575" y="4410800"/>
              <a:ext cx="134825" cy="16100"/>
            </a:xfrm>
            <a:custGeom>
              <a:avLst/>
              <a:gdLst/>
              <a:ahLst/>
              <a:cxnLst/>
              <a:rect l="l" t="t" r="r" b="b"/>
              <a:pathLst>
                <a:path w="5393" h="644" extrusionOk="0">
                  <a:moveTo>
                    <a:pt x="0" y="1"/>
                  </a:moveTo>
                  <a:lnTo>
                    <a:pt x="0" y="644"/>
                  </a:lnTo>
                  <a:lnTo>
                    <a:pt x="5392" y="644"/>
                  </a:lnTo>
                  <a:lnTo>
                    <a:pt x="5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1"/>
            <p:cNvSpPr/>
            <p:nvPr/>
          </p:nvSpPr>
          <p:spPr>
            <a:xfrm>
              <a:off x="3391575" y="4410800"/>
              <a:ext cx="134825" cy="16100"/>
            </a:xfrm>
            <a:custGeom>
              <a:avLst/>
              <a:gdLst/>
              <a:ahLst/>
              <a:cxnLst/>
              <a:rect l="l" t="t" r="r" b="b"/>
              <a:pathLst>
                <a:path w="5393" h="644" extrusionOk="0">
                  <a:moveTo>
                    <a:pt x="0" y="1"/>
                  </a:moveTo>
                  <a:lnTo>
                    <a:pt x="0" y="644"/>
                  </a:lnTo>
                  <a:lnTo>
                    <a:pt x="5392" y="644"/>
                  </a:lnTo>
                  <a:lnTo>
                    <a:pt x="5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1"/>
            <p:cNvSpPr/>
            <p:nvPr/>
          </p:nvSpPr>
          <p:spPr>
            <a:xfrm>
              <a:off x="3391575" y="4423175"/>
              <a:ext cx="134825" cy="3725"/>
            </a:xfrm>
            <a:custGeom>
              <a:avLst/>
              <a:gdLst/>
              <a:ahLst/>
              <a:cxnLst/>
              <a:rect l="l" t="t" r="r" b="b"/>
              <a:pathLst>
                <a:path w="5393" h="149" extrusionOk="0">
                  <a:moveTo>
                    <a:pt x="0" y="1"/>
                  </a:moveTo>
                  <a:lnTo>
                    <a:pt x="0" y="149"/>
                  </a:lnTo>
                  <a:lnTo>
                    <a:pt x="5392" y="149"/>
                  </a:lnTo>
                  <a:lnTo>
                    <a:pt x="5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1"/>
            <p:cNvSpPr/>
            <p:nvPr/>
          </p:nvSpPr>
          <p:spPr>
            <a:xfrm>
              <a:off x="3406825" y="3995275"/>
              <a:ext cx="104325" cy="145950"/>
            </a:xfrm>
            <a:custGeom>
              <a:avLst/>
              <a:gdLst/>
              <a:ahLst/>
              <a:cxnLst/>
              <a:rect l="l" t="t" r="r" b="b"/>
              <a:pathLst>
                <a:path w="4173" h="5838" extrusionOk="0">
                  <a:moveTo>
                    <a:pt x="0" y="0"/>
                  </a:moveTo>
                  <a:lnTo>
                    <a:pt x="0" y="5838"/>
                  </a:lnTo>
                  <a:lnTo>
                    <a:pt x="4172" y="5838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1"/>
            <p:cNvSpPr/>
            <p:nvPr/>
          </p:nvSpPr>
          <p:spPr>
            <a:xfrm>
              <a:off x="3414225" y="4005575"/>
              <a:ext cx="89900" cy="125350"/>
            </a:xfrm>
            <a:custGeom>
              <a:avLst/>
              <a:gdLst/>
              <a:ahLst/>
              <a:cxnLst/>
              <a:rect l="l" t="t" r="r" b="b"/>
              <a:pathLst>
                <a:path w="3596" h="5014" extrusionOk="0">
                  <a:moveTo>
                    <a:pt x="1" y="1"/>
                  </a:moveTo>
                  <a:lnTo>
                    <a:pt x="1" y="5013"/>
                  </a:lnTo>
                  <a:lnTo>
                    <a:pt x="3596" y="5013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1"/>
            <p:cNvSpPr/>
            <p:nvPr/>
          </p:nvSpPr>
          <p:spPr>
            <a:xfrm>
              <a:off x="3419175" y="4012175"/>
              <a:ext cx="80000" cy="112150"/>
            </a:xfrm>
            <a:custGeom>
              <a:avLst/>
              <a:gdLst/>
              <a:ahLst/>
              <a:cxnLst/>
              <a:rect l="l" t="t" r="r" b="b"/>
              <a:pathLst>
                <a:path w="3200" h="4486" extrusionOk="0">
                  <a:moveTo>
                    <a:pt x="1" y="0"/>
                  </a:moveTo>
                  <a:lnTo>
                    <a:pt x="1" y="4486"/>
                  </a:lnTo>
                  <a:lnTo>
                    <a:pt x="3200" y="4486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1"/>
            <p:cNvSpPr/>
            <p:nvPr/>
          </p:nvSpPr>
          <p:spPr>
            <a:xfrm>
              <a:off x="3391575" y="4135850"/>
              <a:ext cx="134825" cy="16100"/>
            </a:xfrm>
            <a:custGeom>
              <a:avLst/>
              <a:gdLst/>
              <a:ahLst/>
              <a:cxnLst/>
              <a:rect l="l" t="t" r="r" b="b"/>
              <a:pathLst>
                <a:path w="5393" h="644" extrusionOk="0">
                  <a:moveTo>
                    <a:pt x="0" y="0"/>
                  </a:moveTo>
                  <a:lnTo>
                    <a:pt x="0" y="643"/>
                  </a:lnTo>
                  <a:lnTo>
                    <a:pt x="5392" y="643"/>
                  </a:lnTo>
                  <a:lnTo>
                    <a:pt x="53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1"/>
            <p:cNvSpPr/>
            <p:nvPr/>
          </p:nvSpPr>
          <p:spPr>
            <a:xfrm>
              <a:off x="3391575" y="4135850"/>
              <a:ext cx="134825" cy="16100"/>
            </a:xfrm>
            <a:custGeom>
              <a:avLst/>
              <a:gdLst/>
              <a:ahLst/>
              <a:cxnLst/>
              <a:rect l="l" t="t" r="r" b="b"/>
              <a:pathLst>
                <a:path w="5393" h="644" extrusionOk="0">
                  <a:moveTo>
                    <a:pt x="0" y="0"/>
                  </a:moveTo>
                  <a:lnTo>
                    <a:pt x="0" y="643"/>
                  </a:lnTo>
                  <a:lnTo>
                    <a:pt x="5392" y="643"/>
                  </a:lnTo>
                  <a:lnTo>
                    <a:pt x="53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1"/>
            <p:cNvSpPr/>
            <p:nvPr/>
          </p:nvSpPr>
          <p:spPr>
            <a:xfrm>
              <a:off x="3391575" y="4148200"/>
              <a:ext cx="134825" cy="3750"/>
            </a:xfrm>
            <a:custGeom>
              <a:avLst/>
              <a:gdLst/>
              <a:ahLst/>
              <a:cxnLst/>
              <a:rect l="l" t="t" r="r" b="b"/>
              <a:pathLst>
                <a:path w="5393" h="150" extrusionOk="0">
                  <a:moveTo>
                    <a:pt x="0" y="1"/>
                  </a:moveTo>
                  <a:lnTo>
                    <a:pt x="0" y="149"/>
                  </a:lnTo>
                  <a:lnTo>
                    <a:pt x="5392" y="149"/>
                  </a:lnTo>
                  <a:lnTo>
                    <a:pt x="5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1"/>
            <p:cNvSpPr/>
            <p:nvPr/>
          </p:nvSpPr>
          <p:spPr>
            <a:xfrm>
              <a:off x="3750225" y="4270650"/>
              <a:ext cx="104300" cy="145550"/>
            </a:xfrm>
            <a:custGeom>
              <a:avLst/>
              <a:gdLst/>
              <a:ahLst/>
              <a:cxnLst/>
              <a:rect l="l" t="t" r="r" b="b"/>
              <a:pathLst>
                <a:path w="4172" h="5822" extrusionOk="0">
                  <a:moveTo>
                    <a:pt x="0" y="0"/>
                  </a:moveTo>
                  <a:lnTo>
                    <a:pt x="0" y="5821"/>
                  </a:lnTo>
                  <a:lnTo>
                    <a:pt x="4172" y="5821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1"/>
            <p:cNvSpPr/>
            <p:nvPr/>
          </p:nvSpPr>
          <p:spPr>
            <a:xfrm>
              <a:off x="3757625" y="4280550"/>
              <a:ext cx="89900" cy="125750"/>
            </a:xfrm>
            <a:custGeom>
              <a:avLst/>
              <a:gdLst/>
              <a:ahLst/>
              <a:cxnLst/>
              <a:rect l="l" t="t" r="r" b="b"/>
              <a:pathLst>
                <a:path w="3596" h="5030" extrusionOk="0">
                  <a:moveTo>
                    <a:pt x="1" y="0"/>
                  </a:moveTo>
                  <a:lnTo>
                    <a:pt x="1" y="5029"/>
                  </a:lnTo>
                  <a:lnTo>
                    <a:pt x="3596" y="5029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1"/>
            <p:cNvSpPr/>
            <p:nvPr/>
          </p:nvSpPr>
          <p:spPr>
            <a:xfrm>
              <a:off x="3762575" y="4287125"/>
              <a:ext cx="80000" cy="112175"/>
            </a:xfrm>
            <a:custGeom>
              <a:avLst/>
              <a:gdLst/>
              <a:ahLst/>
              <a:cxnLst/>
              <a:rect l="l" t="t" r="r" b="b"/>
              <a:pathLst>
                <a:path w="3200" h="4487" extrusionOk="0">
                  <a:moveTo>
                    <a:pt x="1" y="1"/>
                  </a:moveTo>
                  <a:lnTo>
                    <a:pt x="1" y="4486"/>
                  </a:lnTo>
                  <a:lnTo>
                    <a:pt x="3200" y="4486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1"/>
            <p:cNvSpPr/>
            <p:nvPr/>
          </p:nvSpPr>
          <p:spPr>
            <a:xfrm>
              <a:off x="3734950" y="4410800"/>
              <a:ext cx="135250" cy="16100"/>
            </a:xfrm>
            <a:custGeom>
              <a:avLst/>
              <a:gdLst/>
              <a:ahLst/>
              <a:cxnLst/>
              <a:rect l="l" t="t" r="r" b="b"/>
              <a:pathLst>
                <a:path w="5410" h="644" extrusionOk="0">
                  <a:moveTo>
                    <a:pt x="1" y="1"/>
                  </a:moveTo>
                  <a:lnTo>
                    <a:pt x="1" y="644"/>
                  </a:lnTo>
                  <a:lnTo>
                    <a:pt x="5409" y="644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1"/>
            <p:cNvSpPr/>
            <p:nvPr/>
          </p:nvSpPr>
          <p:spPr>
            <a:xfrm>
              <a:off x="3734950" y="4410800"/>
              <a:ext cx="135250" cy="16100"/>
            </a:xfrm>
            <a:custGeom>
              <a:avLst/>
              <a:gdLst/>
              <a:ahLst/>
              <a:cxnLst/>
              <a:rect l="l" t="t" r="r" b="b"/>
              <a:pathLst>
                <a:path w="5410" h="644" extrusionOk="0">
                  <a:moveTo>
                    <a:pt x="1" y="1"/>
                  </a:moveTo>
                  <a:lnTo>
                    <a:pt x="1" y="644"/>
                  </a:lnTo>
                  <a:lnTo>
                    <a:pt x="5409" y="644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1"/>
            <p:cNvSpPr/>
            <p:nvPr/>
          </p:nvSpPr>
          <p:spPr>
            <a:xfrm>
              <a:off x="3734950" y="4423175"/>
              <a:ext cx="135250" cy="3725"/>
            </a:xfrm>
            <a:custGeom>
              <a:avLst/>
              <a:gdLst/>
              <a:ahLst/>
              <a:cxnLst/>
              <a:rect l="l" t="t" r="r" b="b"/>
              <a:pathLst>
                <a:path w="5410" h="149" extrusionOk="0">
                  <a:moveTo>
                    <a:pt x="1" y="1"/>
                  </a:moveTo>
                  <a:lnTo>
                    <a:pt x="1" y="149"/>
                  </a:lnTo>
                  <a:lnTo>
                    <a:pt x="5409" y="149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1"/>
            <p:cNvSpPr/>
            <p:nvPr/>
          </p:nvSpPr>
          <p:spPr>
            <a:xfrm>
              <a:off x="3750225" y="3995275"/>
              <a:ext cx="104300" cy="145950"/>
            </a:xfrm>
            <a:custGeom>
              <a:avLst/>
              <a:gdLst/>
              <a:ahLst/>
              <a:cxnLst/>
              <a:rect l="l" t="t" r="r" b="b"/>
              <a:pathLst>
                <a:path w="4172" h="5838" extrusionOk="0">
                  <a:moveTo>
                    <a:pt x="0" y="0"/>
                  </a:moveTo>
                  <a:lnTo>
                    <a:pt x="0" y="5838"/>
                  </a:lnTo>
                  <a:lnTo>
                    <a:pt x="4172" y="5838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1"/>
            <p:cNvSpPr/>
            <p:nvPr/>
          </p:nvSpPr>
          <p:spPr>
            <a:xfrm>
              <a:off x="3757625" y="4005575"/>
              <a:ext cx="89900" cy="125350"/>
            </a:xfrm>
            <a:custGeom>
              <a:avLst/>
              <a:gdLst/>
              <a:ahLst/>
              <a:cxnLst/>
              <a:rect l="l" t="t" r="r" b="b"/>
              <a:pathLst>
                <a:path w="3596" h="5014" extrusionOk="0">
                  <a:moveTo>
                    <a:pt x="1" y="1"/>
                  </a:moveTo>
                  <a:lnTo>
                    <a:pt x="1" y="5013"/>
                  </a:lnTo>
                  <a:lnTo>
                    <a:pt x="3596" y="5013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1"/>
            <p:cNvSpPr/>
            <p:nvPr/>
          </p:nvSpPr>
          <p:spPr>
            <a:xfrm>
              <a:off x="3762575" y="4012175"/>
              <a:ext cx="80000" cy="112150"/>
            </a:xfrm>
            <a:custGeom>
              <a:avLst/>
              <a:gdLst/>
              <a:ahLst/>
              <a:cxnLst/>
              <a:rect l="l" t="t" r="r" b="b"/>
              <a:pathLst>
                <a:path w="3200" h="4486" extrusionOk="0">
                  <a:moveTo>
                    <a:pt x="1" y="0"/>
                  </a:moveTo>
                  <a:lnTo>
                    <a:pt x="1" y="4486"/>
                  </a:lnTo>
                  <a:lnTo>
                    <a:pt x="3200" y="4486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1"/>
            <p:cNvSpPr/>
            <p:nvPr/>
          </p:nvSpPr>
          <p:spPr>
            <a:xfrm>
              <a:off x="3734950" y="4135850"/>
              <a:ext cx="135250" cy="16100"/>
            </a:xfrm>
            <a:custGeom>
              <a:avLst/>
              <a:gdLst/>
              <a:ahLst/>
              <a:cxnLst/>
              <a:rect l="l" t="t" r="r" b="b"/>
              <a:pathLst>
                <a:path w="5410" h="644" extrusionOk="0">
                  <a:moveTo>
                    <a:pt x="1" y="0"/>
                  </a:moveTo>
                  <a:lnTo>
                    <a:pt x="1" y="643"/>
                  </a:lnTo>
                  <a:lnTo>
                    <a:pt x="5409" y="643"/>
                  </a:lnTo>
                  <a:lnTo>
                    <a:pt x="5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1"/>
            <p:cNvSpPr/>
            <p:nvPr/>
          </p:nvSpPr>
          <p:spPr>
            <a:xfrm>
              <a:off x="3734950" y="4135850"/>
              <a:ext cx="135250" cy="16100"/>
            </a:xfrm>
            <a:custGeom>
              <a:avLst/>
              <a:gdLst/>
              <a:ahLst/>
              <a:cxnLst/>
              <a:rect l="l" t="t" r="r" b="b"/>
              <a:pathLst>
                <a:path w="5410" h="644" extrusionOk="0">
                  <a:moveTo>
                    <a:pt x="1" y="0"/>
                  </a:moveTo>
                  <a:lnTo>
                    <a:pt x="1" y="643"/>
                  </a:lnTo>
                  <a:lnTo>
                    <a:pt x="5409" y="643"/>
                  </a:lnTo>
                  <a:lnTo>
                    <a:pt x="5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1"/>
            <p:cNvSpPr/>
            <p:nvPr/>
          </p:nvSpPr>
          <p:spPr>
            <a:xfrm>
              <a:off x="3734950" y="4148200"/>
              <a:ext cx="135250" cy="3750"/>
            </a:xfrm>
            <a:custGeom>
              <a:avLst/>
              <a:gdLst/>
              <a:ahLst/>
              <a:cxnLst/>
              <a:rect l="l" t="t" r="r" b="b"/>
              <a:pathLst>
                <a:path w="5410" h="150" extrusionOk="0">
                  <a:moveTo>
                    <a:pt x="1" y="1"/>
                  </a:moveTo>
                  <a:lnTo>
                    <a:pt x="1" y="149"/>
                  </a:lnTo>
                  <a:lnTo>
                    <a:pt x="5409" y="149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1"/>
            <p:cNvSpPr/>
            <p:nvPr/>
          </p:nvSpPr>
          <p:spPr>
            <a:xfrm>
              <a:off x="3576650" y="3995275"/>
              <a:ext cx="103925" cy="145950"/>
            </a:xfrm>
            <a:custGeom>
              <a:avLst/>
              <a:gdLst/>
              <a:ahLst/>
              <a:cxnLst/>
              <a:rect l="l" t="t" r="r" b="b"/>
              <a:pathLst>
                <a:path w="4157" h="5838" extrusionOk="0">
                  <a:moveTo>
                    <a:pt x="1" y="0"/>
                  </a:moveTo>
                  <a:lnTo>
                    <a:pt x="1" y="5838"/>
                  </a:lnTo>
                  <a:lnTo>
                    <a:pt x="4156" y="5838"/>
                  </a:lnTo>
                  <a:lnTo>
                    <a:pt x="4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1"/>
            <p:cNvSpPr/>
            <p:nvPr/>
          </p:nvSpPr>
          <p:spPr>
            <a:xfrm>
              <a:off x="3583675" y="4005575"/>
              <a:ext cx="89875" cy="125350"/>
            </a:xfrm>
            <a:custGeom>
              <a:avLst/>
              <a:gdLst/>
              <a:ahLst/>
              <a:cxnLst/>
              <a:rect l="l" t="t" r="r" b="b"/>
              <a:pathLst>
                <a:path w="3595" h="5014" extrusionOk="0">
                  <a:moveTo>
                    <a:pt x="0" y="1"/>
                  </a:moveTo>
                  <a:lnTo>
                    <a:pt x="0" y="5013"/>
                  </a:lnTo>
                  <a:lnTo>
                    <a:pt x="3595" y="5013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1"/>
            <p:cNvSpPr/>
            <p:nvPr/>
          </p:nvSpPr>
          <p:spPr>
            <a:xfrm>
              <a:off x="3588625" y="4012175"/>
              <a:ext cx="80000" cy="112150"/>
            </a:xfrm>
            <a:custGeom>
              <a:avLst/>
              <a:gdLst/>
              <a:ahLst/>
              <a:cxnLst/>
              <a:rect l="l" t="t" r="r" b="b"/>
              <a:pathLst>
                <a:path w="3200" h="4486" extrusionOk="0">
                  <a:moveTo>
                    <a:pt x="0" y="0"/>
                  </a:moveTo>
                  <a:lnTo>
                    <a:pt x="0" y="4486"/>
                  </a:lnTo>
                  <a:lnTo>
                    <a:pt x="3199" y="4486"/>
                  </a:lnTo>
                  <a:lnTo>
                    <a:pt x="31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1"/>
            <p:cNvSpPr/>
            <p:nvPr/>
          </p:nvSpPr>
          <p:spPr>
            <a:xfrm>
              <a:off x="3561000" y="4135850"/>
              <a:ext cx="135225" cy="16100"/>
            </a:xfrm>
            <a:custGeom>
              <a:avLst/>
              <a:gdLst/>
              <a:ahLst/>
              <a:cxnLst/>
              <a:rect l="l" t="t" r="r" b="b"/>
              <a:pathLst>
                <a:path w="5409" h="644" extrusionOk="0">
                  <a:moveTo>
                    <a:pt x="0" y="0"/>
                  </a:moveTo>
                  <a:lnTo>
                    <a:pt x="0" y="643"/>
                  </a:lnTo>
                  <a:lnTo>
                    <a:pt x="5409" y="643"/>
                  </a:lnTo>
                  <a:lnTo>
                    <a:pt x="5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1"/>
            <p:cNvSpPr/>
            <p:nvPr/>
          </p:nvSpPr>
          <p:spPr>
            <a:xfrm>
              <a:off x="3561000" y="4135850"/>
              <a:ext cx="135225" cy="16100"/>
            </a:xfrm>
            <a:custGeom>
              <a:avLst/>
              <a:gdLst/>
              <a:ahLst/>
              <a:cxnLst/>
              <a:rect l="l" t="t" r="r" b="b"/>
              <a:pathLst>
                <a:path w="5409" h="644" extrusionOk="0">
                  <a:moveTo>
                    <a:pt x="0" y="0"/>
                  </a:moveTo>
                  <a:lnTo>
                    <a:pt x="0" y="643"/>
                  </a:lnTo>
                  <a:lnTo>
                    <a:pt x="5409" y="643"/>
                  </a:lnTo>
                  <a:lnTo>
                    <a:pt x="5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1"/>
            <p:cNvSpPr/>
            <p:nvPr/>
          </p:nvSpPr>
          <p:spPr>
            <a:xfrm>
              <a:off x="3561000" y="4148200"/>
              <a:ext cx="135225" cy="3750"/>
            </a:xfrm>
            <a:custGeom>
              <a:avLst/>
              <a:gdLst/>
              <a:ahLst/>
              <a:cxnLst/>
              <a:rect l="l" t="t" r="r" b="b"/>
              <a:pathLst>
                <a:path w="5409" h="150" extrusionOk="0">
                  <a:moveTo>
                    <a:pt x="0" y="1"/>
                  </a:moveTo>
                  <a:lnTo>
                    <a:pt x="0" y="149"/>
                  </a:lnTo>
                  <a:lnTo>
                    <a:pt x="5409" y="149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1"/>
            <p:cNvSpPr/>
            <p:nvPr/>
          </p:nvSpPr>
          <p:spPr>
            <a:xfrm>
              <a:off x="3305825" y="3767775"/>
              <a:ext cx="640225" cy="216800"/>
            </a:xfrm>
            <a:custGeom>
              <a:avLst/>
              <a:gdLst/>
              <a:ahLst/>
              <a:cxnLst/>
              <a:rect l="l" t="t" r="r" b="b"/>
              <a:pathLst>
                <a:path w="25609" h="8672" extrusionOk="0">
                  <a:moveTo>
                    <a:pt x="12744" y="1"/>
                  </a:moveTo>
                  <a:cubicBezTo>
                    <a:pt x="11586" y="1"/>
                    <a:pt x="10036" y="1516"/>
                    <a:pt x="9267" y="1977"/>
                  </a:cubicBezTo>
                  <a:cubicBezTo>
                    <a:pt x="7965" y="2768"/>
                    <a:pt x="6448" y="3230"/>
                    <a:pt x="5244" y="4170"/>
                  </a:cubicBezTo>
                  <a:cubicBezTo>
                    <a:pt x="4881" y="4450"/>
                    <a:pt x="4551" y="4764"/>
                    <a:pt x="4123" y="4928"/>
                  </a:cubicBezTo>
                  <a:cubicBezTo>
                    <a:pt x="3859" y="5027"/>
                    <a:pt x="3562" y="5060"/>
                    <a:pt x="3282" y="5143"/>
                  </a:cubicBezTo>
                  <a:cubicBezTo>
                    <a:pt x="2507" y="5407"/>
                    <a:pt x="2012" y="6149"/>
                    <a:pt x="1286" y="6511"/>
                  </a:cubicBezTo>
                  <a:cubicBezTo>
                    <a:pt x="990" y="6660"/>
                    <a:pt x="660" y="6742"/>
                    <a:pt x="412" y="6957"/>
                  </a:cubicBezTo>
                  <a:cubicBezTo>
                    <a:pt x="0" y="7286"/>
                    <a:pt x="66" y="7963"/>
                    <a:pt x="314" y="8375"/>
                  </a:cubicBezTo>
                  <a:cubicBezTo>
                    <a:pt x="330" y="8408"/>
                    <a:pt x="363" y="8441"/>
                    <a:pt x="379" y="8457"/>
                  </a:cubicBezTo>
                  <a:cubicBezTo>
                    <a:pt x="409" y="8478"/>
                    <a:pt x="438" y="8487"/>
                    <a:pt x="467" y="8487"/>
                  </a:cubicBezTo>
                  <a:cubicBezTo>
                    <a:pt x="600" y="8487"/>
                    <a:pt x="721" y="8293"/>
                    <a:pt x="775" y="8144"/>
                  </a:cubicBezTo>
                  <a:cubicBezTo>
                    <a:pt x="1023" y="7534"/>
                    <a:pt x="1583" y="7072"/>
                    <a:pt x="2177" y="6775"/>
                  </a:cubicBezTo>
                  <a:cubicBezTo>
                    <a:pt x="2770" y="6462"/>
                    <a:pt x="3430" y="6281"/>
                    <a:pt x="4040" y="6000"/>
                  </a:cubicBezTo>
                  <a:cubicBezTo>
                    <a:pt x="4716" y="5703"/>
                    <a:pt x="5326" y="5308"/>
                    <a:pt x="5871" y="4797"/>
                  </a:cubicBezTo>
                  <a:cubicBezTo>
                    <a:pt x="6266" y="4434"/>
                    <a:pt x="6646" y="4005"/>
                    <a:pt x="7157" y="3791"/>
                  </a:cubicBezTo>
                  <a:cubicBezTo>
                    <a:pt x="7519" y="3659"/>
                    <a:pt x="7915" y="3642"/>
                    <a:pt x="8229" y="3411"/>
                  </a:cubicBezTo>
                  <a:cubicBezTo>
                    <a:pt x="8377" y="3296"/>
                    <a:pt x="8492" y="3148"/>
                    <a:pt x="8624" y="3032"/>
                  </a:cubicBezTo>
                  <a:cubicBezTo>
                    <a:pt x="9037" y="2735"/>
                    <a:pt x="9482" y="2488"/>
                    <a:pt x="9960" y="2323"/>
                  </a:cubicBezTo>
                  <a:cubicBezTo>
                    <a:pt x="10504" y="2076"/>
                    <a:pt x="11032" y="1762"/>
                    <a:pt x="11526" y="1400"/>
                  </a:cubicBezTo>
                  <a:cubicBezTo>
                    <a:pt x="11936" y="1116"/>
                    <a:pt x="12455" y="863"/>
                    <a:pt x="12948" y="863"/>
                  </a:cubicBezTo>
                  <a:cubicBezTo>
                    <a:pt x="13171" y="863"/>
                    <a:pt x="13388" y="914"/>
                    <a:pt x="13588" y="1037"/>
                  </a:cubicBezTo>
                  <a:cubicBezTo>
                    <a:pt x="13753" y="1136"/>
                    <a:pt x="13901" y="1301"/>
                    <a:pt x="14082" y="1400"/>
                  </a:cubicBezTo>
                  <a:cubicBezTo>
                    <a:pt x="14264" y="1482"/>
                    <a:pt x="14462" y="1548"/>
                    <a:pt x="14643" y="1598"/>
                  </a:cubicBezTo>
                  <a:cubicBezTo>
                    <a:pt x="15467" y="1944"/>
                    <a:pt x="16193" y="2669"/>
                    <a:pt x="16193" y="3576"/>
                  </a:cubicBezTo>
                  <a:cubicBezTo>
                    <a:pt x="16193" y="3956"/>
                    <a:pt x="16242" y="4401"/>
                    <a:pt x="16572" y="4615"/>
                  </a:cubicBezTo>
                  <a:cubicBezTo>
                    <a:pt x="16622" y="4648"/>
                    <a:pt x="16688" y="4665"/>
                    <a:pt x="16754" y="4665"/>
                  </a:cubicBezTo>
                  <a:cubicBezTo>
                    <a:pt x="16902" y="4648"/>
                    <a:pt x="16985" y="4467"/>
                    <a:pt x="17001" y="4318"/>
                  </a:cubicBezTo>
                  <a:cubicBezTo>
                    <a:pt x="17059" y="3765"/>
                    <a:pt x="17198" y="3577"/>
                    <a:pt x="17453" y="3577"/>
                  </a:cubicBezTo>
                  <a:cubicBezTo>
                    <a:pt x="17631" y="3577"/>
                    <a:pt x="17867" y="3669"/>
                    <a:pt x="18172" y="3791"/>
                  </a:cubicBezTo>
                  <a:cubicBezTo>
                    <a:pt x="18798" y="4071"/>
                    <a:pt x="19524" y="4203"/>
                    <a:pt x="20019" y="4714"/>
                  </a:cubicBezTo>
                  <a:cubicBezTo>
                    <a:pt x="20167" y="4846"/>
                    <a:pt x="20282" y="4994"/>
                    <a:pt x="20431" y="5126"/>
                  </a:cubicBezTo>
                  <a:cubicBezTo>
                    <a:pt x="20711" y="5341"/>
                    <a:pt x="21024" y="5506"/>
                    <a:pt x="21371" y="5605"/>
                  </a:cubicBezTo>
                  <a:cubicBezTo>
                    <a:pt x="22294" y="5951"/>
                    <a:pt x="23168" y="6396"/>
                    <a:pt x="23993" y="6940"/>
                  </a:cubicBezTo>
                  <a:cubicBezTo>
                    <a:pt x="24289" y="7122"/>
                    <a:pt x="24537" y="7369"/>
                    <a:pt x="24685" y="7682"/>
                  </a:cubicBezTo>
                  <a:cubicBezTo>
                    <a:pt x="24751" y="7880"/>
                    <a:pt x="24751" y="8078"/>
                    <a:pt x="24801" y="8276"/>
                  </a:cubicBezTo>
                  <a:cubicBezTo>
                    <a:pt x="24834" y="8474"/>
                    <a:pt x="24998" y="8639"/>
                    <a:pt x="25196" y="8672"/>
                  </a:cubicBezTo>
                  <a:cubicBezTo>
                    <a:pt x="25378" y="8375"/>
                    <a:pt x="25609" y="7880"/>
                    <a:pt x="25559" y="7517"/>
                  </a:cubicBezTo>
                  <a:cubicBezTo>
                    <a:pt x="25493" y="7105"/>
                    <a:pt x="25213" y="7105"/>
                    <a:pt x="24867" y="6874"/>
                  </a:cubicBezTo>
                  <a:cubicBezTo>
                    <a:pt x="24256" y="6495"/>
                    <a:pt x="23778" y="5934"/>
                    <a:pt x="23119" y="5638"/>
                  </a:cubicBezTo>
                  <a:cubicBezTo>
                    <a:pt x="22393" y="5308"/>
                    <a:pt x="21717" y="4895"/>
                    <a:pt x="21008" y="4516"/>
                  </a:cubicBezTo>
                  <a:cubicBezTo>
                    <a:pt x="20810" y="4417"/>
                    <a:pt x="20629" y="4302"/>
                    <a:pt x="20447" y="4186"/>
                  </a:cubicBezTo>
                  <a:cubicBezTo>
                    <a:pt x="20233" y="4055"/>
                    <a:pt x="20052" y="3873"/>
                    <a:pt x="19837" y="3758"/>
                  </a:cubicBezTo>
                  <a:cubicBezTo>
                    <a:pt x="19639" y="3659"/>
                    <a:pt x="19441" y="3576"/>
                    <a:pt x="19227" y="3494"/>
                  </a:cubicBezTo>
                  <a:cubicBezTo>
                    <a:pt x="18040" y="3049"/>
                    <a:pt x="16985" y="2158"/>
                    <a:pt x="15929" y="1482"/>
                  </a:cubicBezTo>
                  <a:cubicBezTo>
                    <a:pt x="15682" y="1317"/>
                    <a:pt x="15418" y="1169"/>
                    <a:pt x="15138" y="1053"/>
                  </a:cubicBezTo>
                  <a:cubicBezTo>
                    <a:pt x="14725" y="905"/>
                    <a:pt x="14280" y="872"/>
                    <a:pt x="13917" y="641"/>
                  </a:cubicBezTo>
                  <a:cubicBezTo>
                    <a:pt x="13703" y="509"/>
                    <a:pt x="13538" y="311"/>
                    <a:pt x="13324" y="163"/>
                  </a:cubicBezTo>
                  <a:cubicBezTo>
                    <a:pt x="13148" y="50"/>
                    <a:pt x="12952" y="1"/>
                    <a:pt x="12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1"/>
            <p:cNvSpPr/>
            <p:nvPr/>
          </p:nvSpPr>
          <p:spPr>
            <a:xfrm>
              <a:off x="2483800" y="3822550"/>
              <a:ext cx="486475" cy="682275"/>
            </a:xfrm>
            <a:custGeom>
              <a:avLst/>
              <a:gdLst/>
              <a:ahLst/>
              <a:cxnLst/>
              <a:rect l="l" t="t" r="r" b="b"/>
              <a:pathLst>
                <a:path w="19459" h="27291" extrusionOk="0">
                  <a:moveTo>
                    <a:pt x="9730" y="0"/>
                  </a:moveTo>
                  <a:lnTo>
                    <a:pt x="1" y="5508"/>
                  </a:lnTo>
                  <a:lnTo>
                    <a:pt x="1" y="27291"/>
                  </a:lnTo>
                  <a:lnTo>
                    <a:pt x="19459" y="27291"/>
                  </a:lnTo>
                  <a:lnTo>
                    <a:pt x="19459" y="5508"/>
                  </a:lnTo>
                  <a:lnTo>
                    <a:pt x="97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1"/>
            <p:cNvSpPr/>
            <p:nvPr/>
          </p:nvSpPr>
          <p:spPr>
            <a:xfrm>
              <a:off x="2483800" y="4425650"/>
              <a:ext cx="486475" cy="79175"/>
            </a:xfrm>
            <a:custGeom>
              <a:avLst/>
              <a:gdLst/>
              <a:ahLst/>
              <a:cxnLst/>
              <a:rect l="l" t="t" r="r" b="b"/>
              <a:pathLst>
                <a:path w="19459" h="3167" extrusionOk="0">
                  <a:moveTo>
                    <a:pt x="1" y="0"/>
                  </a:moveTo>
                  <a:lnTo>
                    <a:pt x="1" y="3167"/>
                  </a:lnTo>
                  <a:lnTo>
                    <a:pt x="19459" y="3167"/>
                  </a:lnTo>
                  <a:lnTo>
                    <a:pt x="194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1"/>
            <p:cNvSpPr/>
            <p:nvPr/>
          </p:nvSpPr>
          <p:spPr>
            <a:xfrm>
              <a:off x="2663550" y="4265700"/>
              <a:ext cx="129050" cy="233350"/>
            </a:xfrm>
            <a:custGeom>
              <a:avLst/>
              <a:gdLst/>
              <a:ahLst/>
              <a:cxnLst/>
              <a:rect l="l" t="t" r="r" b="b"/>
              <a:pathLst>
                <a:path w="5162" h="9334" extrusionOk="0">
                  <a:moveTo>
                    <a:pt x="0" y="1"/>
                  </a:moveTo>
                  <a:lnTo>
                    <a:pt x="0" y="9334"/>
                  </a:lnTo>
                  <a:lnTo>
                    <a:pt x="5162" y="9334"/>
                  </a:lnTo>
                  <a:lnTo>
                    <a:pt x="5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1"/>
            <p:cNvSpPr/>
            <p:nvPr/>
          </p:nvSpPr>
          <p:spPr>
            <a:xfrm>
              <a:off x="2674275" y="4278075"/>
              <a:ext cx="107600" cy="209025"/>
            </a:xfrm>
            <a:custGeom>
              <a:avLst/>
              <a:gdLst/>
              <a:ahLst/>
              <a:cxnLst/>
              <a:rect l="l" t="t" r="r" b="b"/>
              <a:pathLst>
                <a:path w="4304" h="8361" extrusionOk="0">
                  <a:moveTo>
                    <a:pt x="0" y="0"/>
                  </a:moveTo>
                  <a:lnTo>
                    <a:pt x="0" y="8360"/>
                  </a:lnTo>
                  <a:lnTo>
                    <a:pt x="4304" y="8360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1"/>
            <p:cNvSpPr/>
            <p:nvPr/>
          </p:nvSpPr>
          <p:spPr>
            <a:xfrm>
              <a:off x="2765775" y="4377000"/>
              <a:ext cx="20650" cy="20225"/>
            </a:xfrm>
            <a:custGeom>
              <a:avLst/>
              <a:gdLst/>
              <a:ahLst/>
              <a:cxnLst/>
              <a:rect l="l" t="t" r="r" b="b"/>
              <a:pathLst>
                <a:path w="826" h="809" extrusionOk="0">
                  <a:moveTo>
                    <a:pt x="413" y="1"/>
                  </a:moveTo>
                  <a:cubicBezTo>
                    <a:pt x="182" y="1"/>
                    <a:pt x="1" y="182"/>
                    <a:pt x="1" y="396"/>
                  </a:cubicBezTo>
                  <a:cubicBezTo>
                    <a:pt x="1" y="627"/>
                    <a:pt x="182" y="809"/>
                    <a:pt x="413" y="809"/>
                  </a:cubicBezTo>
                  <a:cubicBezTo>
                    <a:pt x="644" y="809"/>
                    <a:pt x="825" y="627"/>
                    <a:pt x="825" y="396"/>
                  </a:cubicBezTo>
                  <a:cubicBezTo>
                    <a:pt x="825" y="182"/>
                    <a:pt x="644" y="1"/>
                    <a:pt x="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1"/>
            <p:cNvSpPr/>
            <p:nvPr/>
          </p:nvSpPr>
          <p:spPr>
            <a:xfrm>
              <a:off x="2678800" y="4294550"/>
              <a:ext cx="93200" cy="91950"/>
            </a:xfrm>
            <a:custGeom>
              <a:avLst/>
              <a:gdLst/>
              <a:ahLst/>
              <a:cxnLst/>
              <a:rect l="l" t="t" r="r" b="b"/>
              <a:pathLst>
                <a:path w="3728" h="3678" extrusionOk="0">
                  <a:moveTo>
                    <a:pt x="1906" y="874"/>
                  </a:moveTo>
                  <a:cubicBezTo>
                    <a:pt x="2011" y="874"/>
                    <a:pt x="2279" y="1076"/>
                    <a:pt x="2293" y="1089"/>
                  </a:cubicBezTo>
                  <a:cubicBezTo>
                    <a:pt x="2276" y="1023"/>
                    <a:pt x="2243" y="941"/>
                    <a:pt x="2210" y="875"/>
                  </a:cubicBezTo>
                  <a:lnTo>
                    <a:pt x="2210" y="875"/>
                  </a:lnTo>
                  <a:cubicBezTo>
                    <a:pt x="2392" y="957"/>
                    <a:pt x="2556" y="1056"/>
                    <a:pt x="2705" y="1172"/>
                  </a:cubicBezTo>
                  <a:cubicBezTo>
                    <a:pt x="2672" y="1122"/>
                    <a:pt x="2655" y="1089"/>
                    <a:pt x="2639" y="1040"/>
                  </a:cubicBezTo>
                  <a:lnTo>
                    <a:pt x="2639" y="1040"/>
                  </a:lnTo>
                  <a:cubicBezTo>
                    <a:pt x="2837" y="1238"/>
                    <a:pt x="2903" y="1567"/>
                    <a:pt x="2787" y="1831"/>
                  </a:cubicBezTo>
                  <a:cubicBezTo>
                    <a:pt x="2837" y="1782"/>
                    <a:pt x="2870" y="1732"/>
                    <a:pt x="2936" y="1699"/>
                  </a:cubicBezTo>
                  <a:lnTo>
                    <a:pt x="2936" y="1699"/>
                  </a:lnTo>
                  <a:cubicBezTo>
                    <a:pt x="2936" y="1963"/>
                    <a:pt x="2804" y="2210"/>
                    <a:pt x="2589" y="2375"/>
                  </a:cubicBezTo>
                  <a:lnTo>
                    <a:pt x="2771" y="2375"/>
                  </a:lnTo>
                  <a:cubicBezTo>
                    <a:pt x="2721" y="2392"/>
                    <a:pt x="2589" y="2540"/>
                    <a:pt x="2523" y="2590"/>
                  </a:cubicBezTo>
                  <a:cubicBezTo>
                    <a:pt x="2441" y="2639"/>
                    <a:pt x="2342" y="2689"/>
                    <a:pt x="2243" y="2722"/>
                  </a:cubicBezTo>
                  <a:lnTo>
                    <a:pt x="2227" y="2722"/>
                  </a:lnTo>
                  <a:cubicBezTo>
                    <a:pt x="2194" y="2705"/>
                    <a:pt x="2227" y="2623"/>
                    <a:pt x="2194" y="2623"/>
                  </a:cubicBezTo>
                  <a:cubicBezTo>
                    <a:pt x="2111" y="2672"/>
                    <a:pt x="2045" y="2705"/>
                    <a:pt x="1963" y="2722"/>
                  </a:cubicBezTo>
                  <a:cubicBezTo>
                    <a:pt x="1922" y="2738"/>
                    <a:pt x="1872" y="2746"/>
                    <a:pt x="1823" y="2746"/>
                  </a:cubicBezTo>
                  <a:cubicBezTo>
                    <a:pt x="1773" y="2746"/>
                    <a:pt x="1724" y="2738"/>
                    <a:pt x="1682" y="2722"/>
                  </a:cubicBezTo>
                  <a:lnTo>
                    <a:pt x="1748" y="2656"/>
                  </a:lnTo>
                  <a:cubicBezTo>
                    <a:pt x="1501" y="2623"/>
                    <a:pt x="1287" y="2491"/>
                    <a:pt x="1122" y="2309"/>
                  </a:cubicBezTo>
                  <a:lnTo>
                    <a:pt x="1122" y="2309"/>
                  </a:lnTo>
                  <a:cubicBezTo>
                    <a:pt x="1188" y="2326"/>
                    <a:pt x="1254" y="2342"/>
                    <a:pt x="1320" y="2342"/>
                  </a:cubicBezTo>
                  <a:cubicBezTo>
                    <a:pt x="1089" y="2161"/>
                    <a:pt x="990" y="1864"/>
                    <a:pt x="1056" y="1584"/>
                  </a:cubicBezTo>
                  <a:lnTo>
                    <a:pt x="1056" y="1584"/>
                  </a:lnTo>
                  <a:cubicBezTo>
                    <a:pt x="1072" y="1683"/>
                    <a:pt x="1122" y="1765"/>
                    <a:pt x="1204" y="1815"/>
                  </a:cubicBezTo>
                  <a:cubicBezTo>
                    <a:pt x="1105" y="1551"/>
                    <a:pt x="1171" y="1254"/>
                    <a:pt x="1386" y="1056"/>
                  </a:cubicBezTo>
                  <a:cubicBezTo>
                    <a:pt x="1386" y="1122"/>
                    <a:pt x="1402" y="1205"/>
                    <a:pt x="1435" y="1270"/>
                  </a:cubicBezTo>
                  <a:cubicBezTo>
                    <a:pt x="1386" y="1155"/>
                    <a:pt x="1600" y="957"/>
                    <a:pt x="1666" y="908"/>
                  </a:cubicBezTo>
                  <a:cubicBezTo>
                    <a:pt x="1715" y="990"/>
                    <a:pt x="1798" y="1040"/>
                    <a:pt x="1897" y="1056"/>
                  </a:cubicBezTo>
                  <a:cubicBezTo>
                    <a:pt x="1864" y="1023"/>
                    <a:pt x="1847" y="957"/>
                    <a:pt x="1864" y="908"/>
                  </a:cubicBezTo>
                  <a:cubicBezTo>
                    <a:pt x="1867" y="884"/>
                    <a:pt x="1882" y="874"/>
                    <a:pt x="1906" y="874"/>
                  </a:cubicBezTo>
                  <a:close/>
                  <a:moveTo>
                    <a:pt x="2408" y="1"/>
                  </a:moveTo>
                  <a:cubicBezTo>
                    <a:pt x="2276" y="67"/>
                    <a:pt x="2128" y="116"/>
                    <a:pt x="1963" y="133"/>
                  </a:cubicBezTo>
                  <a:cubicBezTo>
                    <a:pt x="1905" y="141"/>
                    <a:pt x="1846" y="145"/>
                    <a:pt x="1787" y="145"/>
                  </a:cubicBezTo>
                  <a:cubicBezTo>
                    <a:pt x="1609" y="145"/>
                    <a:pt x="1427" y="108"/>
                    <a:pt x="1254" y="34"/>
                  </a:cubicBezTo>
                  <a:lnTo>
                    <a:pt x="1254" y="34"/>
                  </a:lnTo>
                  <a:cubicBezTo>
                    <a:pt x="1303" y="133"/>
                    <a:pt x="1386" y="199"/>
                    <a:pt x="1485" y="199"/>
                  </a:cubicBezTo>
                  <a:cubicBezTo>
                    <a:pt x="1171" y="331"/>
                    <a:pt x="858" y="463"/>
                    <a:pt x="545" y="594"/>
                  </a:cubicBezTo>
                  <a:cubicBezTo>
                    <a:pt x="586" y="601"/>
                    <a:pt x="627" y="605"/>
                    <a:pt x="668" y="605"/>
                  </a:cubicBezTo>
                  <a:cubicBezTo>
                    <a:pt x="726" y="605"/>
                    <a:pt x="784" y="597"/>
                    <a:pt x="842" y="578"/>
                  </a:cubicBezTo>
                  <a:lnTo>
                    <a:pt x="842" y="578"/>
                  </a:lnTo>
                  <a:cubicBezTo>
                    <a:pt x="446" y="891"/>
                    <a:pt x="149" y="1303"/>
                    <a:pt x="1" y="1798"/>
                  </a:cubicBezTo>
                  <a:lnTo>
                    <a:pt x="248" y="1567"/>
                  </a:lnTo>
                  <a:lnTo>
                    <a:pt x="248" y="1567"/>
                  </a:lnTo>
                  <a:cubicBezTo>
                    <a:pt x="149" y="2078"/>
                    <a:pt x="248" y="2623"/>
                    <a:pt x="528" y="3068"/>
                  </a:cubicBezTo>
                  <a:cubicBezTo>
                    <a:pt x="495" y="2936"/>
                    <a:pt x="479" y="2788"/>
                    <a:pt x="479" y="2656"/>
                  </a:cubicBezTo>
                  <a:lnTo>
                    <a:pt x="479" y="2656"/>
                  </a:lnTo>
                  <a:cubicBezTo>
                    <a:pt x="710" y="3051"/>
                    <a:pt x="1023" y="3381"/>
                    <a:pt x="1402" y="3645"/>
                  </a:cubicBezTo>
                  <a:cubicBezTo>
                    <a:pt x="1369" y="3546"/>
                    <a:pt x="1320" y="3431"/>
                    <a:pt x="1303" y="3348"/>
                  </a:cubicBezTo>
                  <a:lnTo>
                    <a:pt x="1303" y="3348"/>
                  </a:lnTo>
                  <a:cubicBezTo>
                    <a:pt x="1435" y="3365"/>
                    <a:pt x="1600" y="3546"/>
                    <a:pt x="1715" y="3645"/>
                  </a:cubicBezTo>
                  <a:cubicBezTo>
                    <a:pt x="1715" y="3579"/>
                    <a:pt x="1699" y="3513"/>
                    <a:pt x="1682" y="3447"/>
                  </a:cubicBezTo>
                  <a:lnTo>
                    <a:pt x="1682" y="3447"/>
                  </a:lnTo>
                  <a:cubicBezTo>
                    <a:pt x="1842" y="3487"/>
                    <a:pt x="2008" y="3509"/>
                    <a:pt x="2176" y="3509"/>
                  </a:cubicBezTo>
                  <a:cubicBezTo>
                    <a:pt x="2286" y="3509"/>
                    <a:pt x="2396" y="3500"/>
                    <a:pt x="2507" y="3480"/>
                  </a:cubicBezTo>
                  <a:lnTo>
                    <a:pt x="2507" y="3480"/>
                  </a:lnTo>
                  <a:cubicBezTo>
                    <a:pt x="2507" y="3546"/>
                    <a:pt x="2474" y="3612"/>
                    <a:pt x="2441" y="3678"/>
                  </a:cubicBezTo>
                  <a:cubicBezTo>
                    <a:pt x="2639" y="3513"/>
                    <a:pt x="2804" y="3315"/>
                    <a:pt x="2936" y="3101"/>
                  </a:cubicBezTo>
                  <a:lnTo>
                    <a:pt x="2936" y="3398"/>
                  </a:lnTo>
                  <a:cubicBezTo>
                    <a:pt x="2936" y="3332"/>
                    <a:pt x="3216" y="3101"/>
                    <a:pt x="3249" y="3035"/>
                  </a:cubicBezTo>
                  <a:cubicBezTo>
                    <a:pt x="3348" y="2854"/>
                    <a:pt x="3447" y="2672"/>
                    <a:pt x="3529" y="2491"/>
                  </a:cubicBezTo>
                  <a:cubicBezTo>
                    <a:pt x="3595" y="2524"/>
                    <a:pt x="3661" y="2573"/>
                    <a:pt x="3711" y="2623"/>
                  </a:cubicBezTo>
                  <a:cubicBezTo>
                    <a:pt x="3711" y="2408"/>
                    <a:pt x="3678" y="2210"/>
                    <a:pt x="3661" y="2013"/>
                  </a:cubicBezTo>
                  <a:cubicBezTo>
                    <a:pt x="3678" y="1765"/>
                    <a:pt x="3628" y="1518"/>
                    <a:pt x="3562" y="1270"/>
                  </a:cubicBezTo>
                  <a:lnTo>
                    <a:pt x="3562" y="1270"/>
                  </a:lnTo>
                  <a:cubicBezTo>
                    <a:pt x="3628" y="1287"/>
                    <a:pt x="3678" y="1320"/>
                    <a:pt x="3727" y="1353"/>
                  </a:cubicBezTo>
                  <a:cubicBezTo>
                    <a:pt x="3628" y="1073"/>
                    <a:pt x="3447" y="809"/>
                    <a:pt x="3200" y="644"/>
                  </a:cubicBezTo>
                  <a:cubicBezTo>
                    <a:pt x="3282" y="644"/>
                    <a:pt x="3364" y="594"/>
                    <a:pt x="3430" y="528"/>
                  </a:cubicBezTo>
                  <a:cubicBezTo>
                    <a:pt x="3200" y="528"/>
                    <a:pt x="2969" y="479"/>
                    <a:pt x="2754" y="364"/>
                  </a:cubicBezTo>
                  <a:cubicBezTo>
                    <a:pt x="2622" y="265"/>
                    <a:pt x="2474" y="182"/>
                    <a:pt x="2309" y="149"/>
                  </a:cubicBezTo>
                  <a:cubicBezTo>
                    <a:pt x="2342" y="100"/>
                    <a:pt x="2375" y="50"/>
                    <a:pt x="2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1"/>
            <p:cNvSpPr/>
            <p:nvPr/>
          </p:nvSpPr>
          <p:spPr>
            <a:xfrm>
              <a:off x="2686625" y="4283750"/>
              <a:ext cx="47725" cy="38050"/>
            </a:xfrm>
            <a:custGeom>
              <a:avLst/>
              <a:gdLst/>
              <a:ahLst/>
              <a:cxnLst/>
              <a:rect l="l" t="t" r="r" b="b"/>
              <a:pathLst>
                <a:path w="1909" h="1522" extrusionOk="0">
                  <a:moveTo>
                    <a:pt x="498" y="1"/>
                  </a:moveTo>
                  <a:cubicBezTo>
                    <a:pt x="481" y="1"/>
                    <a:pt x="463" y="2"/>
                    <a:pt x="446" y="4"/>
                  </a:cubicBezTo>
                  <a:cubicBezTo>
                    <a:pt x="281" y="37"/>
                    <a:pt x="149" y="136"/>
                    <a:pt x="83" y="301"/>
                  </a:cubicBezTo>
                  <a:cubicBezTo>
                    <a:pt x="1" y="449"/>
                    <a:pt x="1" y="631"/>
                    <a:pt x="67" y="779"/>
                  </a:cubicBezTo>
                  <a:cubicBezTo>
                    <a:pt x="215" y="1109"/>
                    <a:pt x="627" y="1290"/>
                    <a:pt x="858" y="1356"/>
                  </a:cubicBezTo>
                  <a:cubicBezTo>
                    <a:pt x="941" y="1389"/>
                    <a:pt x="1040" y="1422"/>
                    <a:pt x="1122" y="1439"/>
                  </a:cubicBezTo>
                  <a:lnTo>
                    <a:pt x="1369" y="1505"/>
                  </a:lnTo>
                  <a:lnTo>
                    <a:pt x="1419" y="1505"/>
                  </a:lnTo>
                  <a:lnTo>
                    <a:pt x="1419" y="1521"/>
                  </a:lnTo>
                  <a:cubicBezTo>
                    <a:pt x="1633" y="1521"/>
                    <a:pt x="1683" y="1224"/>
                    <a:pt x="1468" y="1158"/>
                  </a:cubicBezTo>
                  <a:lnTo>
                    <a:pt x="1238" y="1092"/>
                  </a:lnTo>
                  <a:cubicBezTo>
                    <a:pt x="1139" y="1076"/>
                    <a:pt x="1056" y="1059"/>
                    <a:pt x="974" y="1026"/>
                  </a:cubicBezTo>
                  <a:cubicBezTo>
                    <a:pt x="743" y="944"/>
                    <a:pt x="479" y="812"/>
                    <a:pt x="397" y="647"/>
                  </a:cubicBezTo>
                  <a:cubicBezTo>
                    <a:pt x="380" y="581"/>
                    <a:pt x="380" y="515"/>
                    <a:pt x="397" y="449"/>
                  </a:cubicBezTo>
                  <a:cubicBezTo>
                    <a:pt x="413" y="400"/>
                    <a:pt x="446" y="367"/>
                    <a:pt x="496" y="350"/>
                  </a:cubicBezTo>
                  <a:cubicBezTo>
                    <a:pt x="545" y="367"/>
                    <a:pt x="594" y="383"/>
                    <a:pt x="627" y="416"/>
                  </a:cubicBezTo>
                  <a:cubicBezTo>
                    <a:pt x="957" y="598"/>
                    <a:pt x="1271" y="829"/>
                    <a:pt x="1518" y="1109"/>
                  </a:cubicBezTo>
                  <a:cubicBezTo>
                    <a:pt x="1556" y="1155"/>
                    <a:pt x="1603" y="1175"/>
                    <a:pt x="1649" y="1175"/>
                  </a:cubicBezTo>
                  <a:cubicBezTo>
                    <a:pt x="1782" y="1175"/>
                    <a:pt x="1908" y="1013"/>
                    <a:pt x="1798" y="878"/>
                  </a:cubicBezTo>
                  <a:cubicBezTo>
                    <a:pt x="1518" y="565"/>
                    <a:pt x="1188" y="317"/>
                    <a:pt x="825" y="103"/>
                  </a:cubicBezTo>
                  <a:cubicBezTo>
                    <a:pt x="725" y="46"/>
                    <a:pt x="612" y="1"/>
                    <a:pt x="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1"/>
            <p:cNvSpPr/>
            <p:nvPr/>
          </p:nvSpPr>
          <p:spPr>
            <a:xfrm>
              <a:off x="2721800" y="4283750"/>
              <a:ext cx="47725" cy="38050"/>
            </a:xfrm>
            <a:custGeom>
              <a:avLst/>
              <a:gdLst/>
              <a:ahLst/>
              <a:cxnLst/>
              <a:rect l="l" t="t" r="r" b="b"/>
              <a:pathLst>
                <a:path w="1909" h="1522" extrusionOk="0">
                  <a:moveTo>
                    <a:pt x="1412" y="1"/>
                  </a:moveTo>
                  <a:cubicBezTo>
                    <a:pt x="1297" y="1"/>
                    <a:pt x="1184" y="48"/>
                    <a:pt x="1084" y="119"/>
                  </a:cubicBezTo>
                  <a:cubicBezTo>
                    <a:pt x="721" y="317"/>
                    <a:pt x="391" y="565"/>
                    <a:pt x="111" y="878"/>
                  </a:cubicBezTo>
                  <a:cubicBezTo>
                    <a:pt x="1" y="1013"/>
                    <a:pt x="127" y="1175"/>
                    <a:pt x="260" y="1175"/>
                  </a:cubicBezTo>
                  <a:cubicBezTo>
                    <a:pt x="306" y="1175"/>
                    <a:pt x="353" y="1155"/>
                    <a:pt x="391" y="1109"/>
                  </a:cubicBezTo>
                  <a:cubicBezTo>
                    <a:pt x="639" y="829"/>
                    <a:pt x="935" y="598"/>
                    <a:pt x="1265" y="416"/>
                  </a:cubicBezTo>
                  <a:cubicBezTo>
                    <a:pt x="1315" y="383"/>
                    <a:pt x="1364" y="367"/>
                    <a:pt x="1414" y="350"/>
                  </a:cubicBezTo>
                  <a:cubicBezTo>
                    <a:pt x="1430" y="350"/>
                    <a:pt x="1480" y="400"/>
                    <a:pt x="1496" y="449"/>
                  </a:cubicBezTo>
                  <a:cubicBezTo>
                    <a:pt x="1529" y="515"/>
                    <a:pt x="1545" y="581"/>
                    <a:pt x="1513" y="647"/>
                  </a:cubicBezTo>
                  <a:cubicBezTo>
                    <a:pt x="1447" y="812"/>
                    <a:pt x="1166" y="960"/>
                    <a:pt x="935" y="1026"/>
                  </a:cubicBezTo>
                  <a:cubicBezTo>
                    <a:pt x="853" y="1059"/>
                    <a:pt x="770" y="1076"/>
                    <a:pt x="688" y="1109"/>
                  </a:cubicBezTo>
                  <a:lnTo>
                    <a:pt x="441" y="1175"/>
                  </a:lnTo>
                  <a:cubicBezTo>
                    <a:pt x="358" y="1191"/>
                    <a:pt x="292" y="1290"/>
                    <a:pt x="325" y="1373"/>
                  </a:cubicBezTo>
                  <a:cubicBezTo>
                    <a:pt x="342" y="1455"/>
                    <a:pt x="408" y="1505"/>
                    <a:pt x="490" y="1505"/>
                  </a:cubicBezTo>
                  <a:cubicBezTo>
                    <a:pt x="507" y="1505"/>
                    <a:pt x="523" y="1521"/>
                    <a:pt x="540" y="1521"/>
                  </a:cubicBezTo>
                  <a:lnTo>
                    <a:pt x="787" y="1455"/>
                  </a:lnTo>
                  <a:cubicBezTo>
                    <a:pt x="869" y="1422"/>
                    <a:pt x="968" y="1406"/>
                    <a:pt x="1051" y="1373"/>
                  </a:cubicBezTo>
                  <a:cubicBezTo>
                    <a:pt x="1282" y="1290"/>
                    <a:pt x="1694" y="1109"/>
                    <a:pt x="1842" y="779"/>
                  </a:cubicBezTo>
                  <a:cubicBezTo>
                    <a:pt x="1908" y="631"/>
                    <a:pt x="1892" y="449"/>
                    <a:pt x="1826" y="301"/>
                  </a:cubicBezTo>
                  <a:cubicBezTo>
                    <a:pt x="1760" y="152"/>
                    <a:pt x="1628" y="37"/>
                    <a:pt x="1463" y="4"/>
                  </a:cubicBezTo>
                  <a:cubicBezTo>
                    <a:pt x="1446" y="2"/>
                    <a:pt x="1429" y="1"/>
                    <a:pt x="1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1"/>
            <p:cNvSpPr/>
            <p:nvPr/>
          </p:nvSpPr>
          <p:spPr>
            <a:xfrm>
              <a:off x="2719625" y="4305775"/>
              <a:ext cx="14450" cy="14775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311" y="1"/>
                  </a:moveTo>
                  <a:cubicBezTo>
                    <a:pt x="236" y="1"/>
                    <a:pt x="163" y="35"/>
                    <a:pt x="115" y="112"/>
                  </a:cubicBezTo>
                  <a:cubicBezTo>
                    <a:pt x="0" y="277"/>
                    <a:pt x="66" y="508"/>
                    <a:pt x="264" y="574"/>
                  </a:cubicBezTo>
                  <a:cubicBezTo>
                    <a:pt x="290" y="585"/>
                    <a:pt x="317" y="591"/>
                    <a:pt x="343" y="591"/>
                  </a:cubicBezTo>
                  <a:cubicBezTo>
                    <a:pt x="434" y="591"/>
                    <a:pt x="522" y="528"/>
                    <a:pt x="561" y="426"/>
                  </a:cubicBezTo>
                  <a:cubicBezTo>
                    <a:pt x="577" y="376"/>
                    <a:pt x="577" y="327"/>
                    <a:pt x="577" y="277"/>
                  </a:cubicBezTo>
                  <a:cubicBezTo>
                    <a:pt x="577" y="109"/>
                    <a:pt x="442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1"/>
            <p:cNvSpPr/>
            <p:nvPr/>
          </p:nvSpPr>
          <p:spPr>
            <a:xfrm>
              <a:off x="2695700" y="4309375"/>
              <a:ext cx="38050" cy="39625"/>
            </a:xfrm>
            <a:custGeom>
              <a:avLst/>
              <a:gdLst/>
              <a:ahLst/>
              <a:cxnLst/>
              <a:rect l="l" t="t" r="r" b="b"/>
              <a:pathLst>
                <a:path w="1522" h="1585" extrusionOk="0">
                  <a:moveTo>
                    <a:pt x="1250" y="1"/>
                  </a:moveTo>
                  <a:cubicBezTo>
                    <a:pt x="1225" y="1"/>
                    <a:pt x="1199" y="6"/>
                    <a:pt x="1171" y="18"/>
                  </a:cubicBezTo>
                  <a:cubicBezTo>
                    <a:pt x="957" y="133"/>
                    <a:pt x="776" y="298"/>
                    <a:pt x="677" y="529"/>
                  </a:cubicBezTo>
                  <a:cubicBezTo>
                    <a:pt x="644" y="612"/>
                    <a:pt x="611" y="694"/>
                    <a:pt x="578" y="776"/>
                  </a:cubicBezTo>
                  <a:cubicBezTo>
                    <a:pt x="528" y="875"/>
                    <a:pt x="495" y="974"/>
                    <a:pt x="446" y="1057"/>
                  </a:cubicBezTo>
                  <a:cubicBezTo>
                    <a:pt x="387" y="1160"/>
                    <a:pt x="314" y="1224"/>
                    <a:pt x="264" y="1224"/>
                  </a:cubicBezTo>
                  <a:cubicBezTo>
                    <a:pt x="258" y="1224"/>
                    <a:pt x="253" y="1223"/>
                    <a:pt x="248" y="1222"/>
                  </a:cubicBezTo>
                  <a:cubicBezTo>
                    <a:pt x="34" y="1222"/>
                    <a:pt x="1" y="1535"/>
                    <a:pt x="215" y="1584"/>
                  </a:cubicBezTo>
                  <a:lnTo>
                    <a:pt x="248" y="1584"/>
                  </a:lnTo>
                  <a:cubicBezTo>
                    <a:pt x="462" y="1568"/>
                    <a:pt x="660" y="1436"/>
                    <a:pt x="743" y="1238"/>
                  </a:cubicBezTo>
                  <a:cubicBezTo>
                    <a:pt x="809" y="1139"/>
                    <a:pt x="858" y="1024"/>
                    <a:pt x="908" y="908"/>
                  </a:cubicBezTo>
                  <a:cubicBezTo>
                    <a:pt x="941" y="842"/>
                    <a:pt x="957" y="760"/>
                    <a:pt x="1006" y="694"/>
                  </a:cubicBezTo>
                  <a:cubicBezTo>
                    <a:pt x="1056" y="546"/>
                    <a:pt x="1171" y="430"/>
                    <a:pt x="1303" y="348"/>
                  </a:cubicBezTo>
                  <a:cubicBezTo>
                    <a:pt x="1521" y="290"/>
                    <a:pt x="1432" y="1"/>
                    <a:pt x="1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1"/>
            <p:cNvSpPr/>
            <p:nvPr/>
          </p:nvSpPr>
          <p:spPr>
            <a:xfrm>
              <a:off x="2719875" y="4309375"/>
              <a:ext cx="37275" cy="39625"/>
            </a:xfrm>
            <a:custGeom>
              <a:avLst/>
              <a:gdLst/>
              <a:ahLst/>
              <a:cxnLst/>
              <a:rect l="l" t="t" r="r" b="b"/>
              <a:pathLst>
                <a:path w="1491" h="1585" extrusionOk="0">
                  <a:moveTo>
                    <a:pt x="259" y="1"/>
                  </a:moveTo>
                  <a:cubicBezTo>
                    <a:pt x="79" y="1"/>
                    <a:pt x="1" y="290"/>
                    <a:pt x="204" y="348"/>
                  </a:cubicBezTo>
                  <a:cubicBezTo>
                    <a:pt x="353" y="430"/>
                    <a:pt x="452" y="546"/>
                    <a:pt x="518" y="694"/>
                  </a:cubicBezTo>
                  <a:cubicBezTo>
                    <a:pt x="551" y="760"/>
                    <a:pt x="584" y="826"/>
                    <a:pt x="617" y="908"/>
                  </a:cubicBezTo>
                  <a:cubicBezTo>
                    <a:pt x="666" y="1024"/>
                    <a:pt x="716" y="1123"/>
                    <a:pt x="765" y="1238"/>
                  </a:cubicBezTo>
                  <a:cubicBezTo>
                    <a:pt x="864" y="1436"/>
                    <a:pt x="1045" y="1568"/>
                    <a:pt x="1260" y="1584"/>
                  </a:cubicBezTo>
                  <a:lnTo>
                    <a:pt x="1309" y="1584"/>
                  </a:lnTo>
                  <a:cubicBezTo>
                    <a:pt x="1408" y="1584"/>
                    <a:pt x="1491" y="1485"/>
                    <a:pt x="1474" y="1387"/>
                  </a:cubicBezTo>
                  <a:cubicBezTo>
                    <a:pt x="1458" y="1288"/>
                    <a:pt x="1375" y="1222"/>
                    <a:pt x="1276" y="1222"/>
                  </a:cubicBezTo>
                  <a:cubicBezTo>
                    <a:pt x="1270" y="1223"/>
                    <a:pt x="1265" y="1224"/>
                    <a:pt x="1259" y="1224"/>
                  </a:cubicBezTo>
                  <a:cubicBezTo>
                    <a:pt x="1199" y="1224"/>
                    <a:pt x="1139" y="1147"/>
                    <a:pt x="1078" y="1057"/>
                  </a:cubicBezTo>
                  <a:cubicBezTo>
                    <a:pt x="1029" y="958"/>
                    <a:pt x="979" y="875"/>
                    <a:pt x="946" y="776"/>
                  </a:cubicBezTo>
                  <a:cubicBezTo>
                    <a:pt x="913" y="694"/>
                    <a:pt x="880" y="612"/>
                    <a:pt x="831" y="529"/>
                  </a:cubicBezTo>
                  <a:cubicBezTo>
                    <a:pt x="732" y="298"/>
                    <a:pt x="567" y="133"/>
                    <a:pt x="336" y="18"/>
                  </a:cubicBezTo>
                  <a:cubicBezTo>
                    <a:pt x="309" y="6"/>
                    <a:pt x="283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1"/>
            <p:cNvSpPr/>
            <p:nvPr/>
          </p:nvSpPr>
          <p:spPr>
            <a:xfrm>
              <a:off x="2648700" y="4485000"/>
              <a:ext cx="156275" cy="12000"/>
            </a:xfrm>
            <a:custGeom>
              <a:avLst/>
              <a:gdLst/>
              <a:ahLst/>
              <a:cxnLst/>
              <a:rect l="l" t="t" r="r" b="b"/>
              <a:pathLst>
                <a:path w="6251" h="480" extrusionOk="0">
                  <a:moveTo>
                    <a:pt x="1" y="1"/>
                  </a:moveTo>
                  <a:lnTo>
                    <a:pt x="1" y="479"/>
                  </a:lnTo>
                  <a:lnTo>
                    <a:pt x="6250" y="479"/>
                  </a:lnTo>
                  <a:lnTo>
                    <a:pt x="6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1"/>
            <p:cNvSpPr/>
            <p:nvPr/>
          </p:nvSpPr>
          <p:spPr>
            <a:xfrm>
              <a:off x="2445875" y="3814300"/>
              <a:ext cx="281175" cy="176450"/>
            </a:xfrm>
            <a:custGeom>
              <a:avLst/>
              <a:gdLst/>
              <a:ahLst/>
              <a:cxnLst/>
              <a:rect l="l" t="t" r="r" b="b"/>
              <a:pathLst>
                <a:path w="11247" h="7058" extrusionOk="0">
                  <a:moveTo>
                    <a:pt x="11247" y="0"/>
                  </a:moveTo>
                  <a:lnTo>
                    <a:pt x="1" y="6316"/>
                  </a:lnTo>
                  <a:lnTo>
                    <a:pt x="298" y="7058"/>
                  </a:lnTo>
                  <a:lnTo>
                    <a:pt x="11247" y="973"/>
                  </a:lnTo>
                  <a:lnTo>
                    <a:pt x="112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1"/>
            <p:cNvSpPr/>
            <p:nvPr/>
          </p:nvSpPr>
          <p:spPr>
            <a:xfrm>
              <a:off x="2727025" y="3814300"/>
              <a:ext cx="280775" cy="176450"/>
            </a:xfrm>
            <a:custGeom>
              <a:avLst/>
              <a:gdLst/>
              <a:ahLst/>
              <a:cxnLst/>
              <a:rect l="l" t="t" r="r" b="b"/>
              <a:pathLst>
                <a:path w="11231" h="7058" extrusionOk="0">
                  <a:moveTo>
                    <a:pt x="1" y="0"/>
                  </a:moveTo>
                  <a:lnTo>
                    <a:pt x="1" y="973"/>
                  </a:lnTo>
                  <a:lnTo>
                    <a:pt x="10933" y="7058"/>
                  </a:lnTo>
                  <a:lnTo>
                    <a:pt x="11230" y="63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1"/>
            <p:cNvSpPr/>
            <p:nvPr/>
          </p:nvSpPr>
          <p:spPr>
            <a:xfrm>
              <a:off x="2668900" y="3902100"/>
              <a:ext cx="115875" cy="115875"/>
            </a:xfrm>
            <a:custGeom>
              <a:avLst/>
              <a:gdLst/>
              <a:ahLst/>
              <a:cxnLst/>
              <a:rect l="l" t="t" r="r" b="b"/>
              <a:pathLst>
                <a:path w="4635" h="4635" extrusionOk="0">
                  <a:moveTo>
                    <a:pt x="2309" y="1"/>
                  </a:moveTo>
                  <a:cubicBezTo>
                    <a:pt x="1040" y="1"/>
                    <a:pt x="1" y="1040"/>
                    <a:pt x="1" y="2326"/>
                  </a:cubicBezTo>
                  <a:cubicBezTo>
                    <a:pt x="1" y="3595"/>
                    <a:pt x="1040" y="4634"/>
                    <a:pt x="2309" y="4634"/>
                  </a:cubicBezTo>
                  <a:cubicBezTo>
                    <a:pt x="3596" y="4634"/>
                    <a:pt x="4634" y="3595"/>
                    <a:pt x="4634" y="2326"/>
                  </a:cubicBezTo>
                  <a:cubicBezTo>
                    <a:pt x="4634" y="1040"/>
                    <a:pt x="3596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1"/>
            <p:cNvSpPr/>
            <p:nvPr/>
          </p:nvSpPr>
          <p:spPr>
            <a:xfrm>
              <a:off x="2677575" y="3910750"/>
              <a:ext cx="98550" cy="98550"/>
            </a:xfrm>
            <a:custGeom>
              <a:avLst/>
              <a:gdLst/>
              <a:ahLst/>
              <a:cxnLst/>
              <a:rect l="l" t="t" r="r" b="b"/>
              <a:pathLst>
                <a:path w="3942" h="3942" extrusionOk="0">
                  <a:moveTo>
                    <a:pt x="1962" y="1"/>
                  </a:moveTo>
                  <a:cubicBezTo>
                    <a:pt x="874" y="1"/>
                    <a:pt x="0" y="891"/>
                    <a:pt x="0" y="1980"/>
                  </a:cubicBezTo>
                  <a:cubicBezTo>
                    <a:pt x="0" y="3068"/>
                    <a:pt x="874" y="3942"/>
                    <a:pt x="1962" y="3942"/>
                  </a:cubicBezTo>
                  <a:cubicBezTo>
                    <a:pt x="3067" y="3942"/>
                    <a:pt x="3941" y="3068"/>
                    <a:pt x="3941" y="1980"/>
                  </a:cubicBezTo>
                  <a:cubicBezTo>
                    <a:pt x="3941" y="891"/>
                    <a:pt x="3067" y="1"/>
                    <a:pt x="1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1"/>
            <p:cNvSpPr/>
            <p:nvPr/>
          </p:nvSpPr>
          <p:spPr>
            <a:xfrm>
              <a:off x="2682500" y="3915700"/>
              <a:ext cx="88675" cy="88675"/>
            </a:xfrm>
            <a:custGeom>
              <a:avLst/>
              <a:gdLst/>
              <a:ahLst/>
              <a:cxnLst/>
              <a:rect l="l" t="t" r="r" b="b"/>
              <a:pathLst>
                <a:path w="3547" h="3547" extrusionOk="0">
                  <a:moveTo>
                    <a:pt x="1765" y="1"/>
                  </a:moveTo>
                  <a:cubicBezTo>
                    <a:pt x="792" y="1"/>
                    <a:pt x="1" y="792"/>
                    <a:pt x="1" y="1782"/>
                  </a:cubicBezTo>
                  <a:cubicBezTo>
                    <a:pt x="1" y="2755"/>
                    <a:pt x="792" y="3546"/>
                    <a:pt x="1765" y="3546"/>
                  </a:cubicBezTo>
                  <a:cubicBezTo>
                    <a:pt x="2755" y="3546"/>
                    <a:pt x="3546" y="2755"/>
                    <a:pt x="3546" y="1782"/>
                  </a:cubicBezTo>
                  <a:cubicBezTo>
                    <a:pt x="3546" y="792"/>
                    <a:pt x="2755" y="1"/>
                    <a:pt x="1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1"/>
            <p:cNvSpPr/>
            <p:nvPr/>
          </p:nvSpPr>
          <p:spPr>
            <a:xfrm>
              <a:off x="2629325" y="4493250"/>
              <a:ext cx="195025" cy="11975"/>
            </a:xfrm>
            <a:custGeom>
              <a:avLst/>
              <a:gdLst/>
              <a:ahLst/>
              <a:cxnLst/>
              <a:rect l="l" t="t" r="r" b="b"/>
              <a:pathLst>
                <a:path w="7801" h="479" extrusionOk="0">
                  <a:moveTo>
                    <a:pt x="1" y="1"/>
                  </a:moveTo>
                  <a:lnTo>
                    <a:pt x="1" y="479"/>
                  </a:lnTo>
                  <a:lnTo>
                    <a:pt x="7800" y="479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1"/>
            <p:cNvSpPr/>
            <p:nvPr/>
          </p:nvSpPr>
          <p:spPr>
            <a:xfrm>
              <a:off x="2629325" y="4493250"/>
              <a:ext cx="195025" cy="11975"/>
            </a:xfrm>
            <a:custGeom>
              <a:avLst/>
              <a:gdLst/>
              <a:ahLst/>
              <a:cxnLst/>
              <a:rect l="l" t="t" r="r" b="b"/>
              <a:pathLst>
                <a:path w="7801" h="479" extrusionOk="0">
                  <a:moveTo>
                    <a:pt x="1" y="1"/>
                  </a:moveTo>
                  <a:lnTo>
                    <a:pt x="1" y="479"/>
                  </a:lnTo>
                  <a:lnTo>
                    <a:pt x="7800" y="479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1"/>
            <p:cNvSpPr/>
            <p:nvPr/>
          </p:nvSpPr>
          <p:spPr>
            <a:xfrm>
              <a:off x="2593875" y="4501100"/>
              <a:ext cx="265925" cy="11975"/>
            </a:xfrm>
            <a:custGeom>
              <a:avLst/>
              <a:gdLst/>
              <a:ahLst/>
              <a:cxnLst/>
              <a:rect l="l" t="t" r="r" b="b"/>
              <a:pathLst>
                <a:path w="10637" h="479" extrusionOk="0">
                  <a:moveTo>
                    <a:pt x="1" y="0"/>
                  </a:moveTo>
                  <a:lnTo>
                    <a:pt x="1" y="478"/>
                  </a:lnTo>
                  <a:lnTo>
                    <a:pt x="10636" y="478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1"/>
            <p:cNvSpPr/>
            <p:nvPr/>
          </p:nvSpPr>
          <p:spPr>
            <a:xfrm>
              <a:off x="2530800" y="4257875"/>
              <a:ext cx="92375" cy="129050"/>
            </a:xfrm>
            <a:custGeom>
              <a:avLst/>
              <a:gdLst/>
              <a:ahLst/>
              <a:cxnLst/>
              <a:rect l="l" t="t" r="r" b="b"/>
              <a:pathLst>
                <a:path w="3695" h="5162" extrusionOk="0">
                  <a:moveTo>
                    <a:pt x="1" y="0"/>
                  </a:moveTo>
                  <a:lnTo>
                    <a:pt x="1" y="5161"/>
                  </a:lnTo>
                  <a:lnTo>
                    <a:pt x="3694" y="51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1"/>
            <p:cNvSpPr/>
            <p:nvPr/>
          </p:nvSpPr>
          <p:spPr>
            <a:xfrm>
              <a:off x="2537400" y="4266925"/>
              <a:ext cx="79175" cy="110925"/>
            </a:xfrm>
            <a:custGeom>
              <a:avLst/>
              <a:gdLst/>
              <a:ahLst/>
              <a:cxnLst/>
              <a:rect l="l" t="t" r="r" b="b"/>
              <a:pathLst>
                <a:path w="3167" h="4437" extrusionOk="0">
                  <a:moveTo>
                    <a:pt x="1" y="1"/>
                  </a:moveTo>
                  <a:lnTo>
                    <a:pt x="1" y="4437"/>
                  </a:lnTo>
                  <a:lnTo>
                    <a:pt x="3167" y="4437"/>
                  </a:lnTo>
                  <a:lnTo>
                    <a:pt x="3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1"/>
            <p:cNvSpPr/>
            <p:nvPr/>
          </p:nvSpPr>
          <p:spPr>
            <a:xfrm>
              <a:off x="2541525" y="4273125"/>
              <a:ext cx="70925" cy="98950"/>
            </a:xfrm>
            <a:custGeom>
              <a:avLst/>
              <a:gdLst/>
              <a:ahLst/>
              <a:cxnLst/>
              <a:rect l="l" t="t" r="r" b="b"/>
              <a:pathLst>
                <a:path w="2837" h="3958" extrusionOk="0">
                  <a:moveTo>
                    <a:pt x="1" y="0"/>
                  </a:moveTo>
                  <a:lnTo>
                    <a:pt x="1" y="3958"/>
                  </a:lnTo>
                  <a:lnTo>
                    <a:pt x="2837" y="3958"/>
                  </a:lnTo>
                  <a:lnTo>
                    <a:pt x="2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1"/>
            <p:cNvSpPr/>
            <p:nvPr/>
          </p:nvSpPr>
          <p:spPr>
            <a:xfrm>
              <a:off x="2517625" y="4382375"/>
              <a:ext cx="119150" cy="14025"/>
            </a:xfrm>
            <a:custGeom>
              <a:avLst/>
              <a:gdLst/>
              <a:ahLst/>
              <a:cxnLst/>
              <a:rect l="l" t="t" r="r" b="b"/>
              <a:pathLst>
                <a:path w="4766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66" y="561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1"/>
            <p:cNvSpPr/>
            <p:nvPr/>
          </p:nvSpPr>
          <p:spPr>
            <a:xfrm>
              <a:off x="2517625" y="4382375"/>
              <a:ext cx="119150" cy="14025"/>
            </a:xfrm>
            <a:custGeom>
              <a:avLst/>
              <a:gdLst/>
              <a:ahLst/>
              <a:cxnLst/>
              <a:rect l="l" t="t" r="r" b="b"/>
              <a:pathLst>
                <a:path w="4766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66" y="561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1"/>
            <p:cNvSpPr/>
            <p:nvPr/>
          </p:nvSpPr>
          <p:spPr>
            <a:xfrm>
              <a:off x="2517625" y="4393075"/>
              <a:ext cx="119150" cy="3325"/>
            </a:xfrm>
            <a:custGeom>
              <a:avLst/>
              <a:gdLst/>
              <a:ahLst/>
              <a:cxnLst/>
              <a:rect l="l" t="t" r="r" b="b"/>
              <a:pathLst>
                <a:path w="4766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766" y="133"/>
                  </a:lnTo>
                  <a:lnTo>
                    <a:pt x="47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1"/>
            <p:cNvSpPr/>
            <p:nvPr/>
          </p:nvSpPr>
          <p:spPr>
            <a:xfrm>
              <a:off x="2530800" y="4014650"/>
              <a:ext cx="92375" cy="129050"/>
            </a:xfrm>
            <a:custGeom>
              <a:avLst/>
              <a:gdLst/>
              <a:ahLst/>
              <a:cxnLst/>
              <a:rect l="l" t="t" r="r" b="b"/>
              <a:pathLst>
                <a:path w="3695" h="5162" extrusionOk="0">
                  <a:moveTo>
                    <a:pt x="1" y="0"/>
                  </a:moveTo>
                  <a:lnTo>
                    <a:pt x="1" y="5162"/>
                  </a:lnTo>
                  <a:lnTo>
                    <a:pt x="3694" y="51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1"/>
            <p:cNvSpPr/>
            <p:nvPr/>
          </p:nvSpPr>
          <p:spPr>
            <a:xfrm>
              <a:off x="2537400" y="4023725"/>
              <a:ext cx="79175" cy="110900"/>
            </a:xfrm>
            <a:custGeom>
              <a:avLst/>
              <a:gdLst/>
              <a:ahLst/>
              <a:cxnLst/>
              <a:rect l="l" t="t" r="r" b="b"/>
              <a:pathLst>
                <a:path w="3167" h="4436" extrusionOk="0">
                  <a:moveTo>
                    <a:pt x="1" y="0"/>
                  </a:moveTo>
                  <a:lnTo>
                    <a:pt x="1" y="4436"/>
                  </a:lnTo>
                  <a:lnTo>
                    <a:pt x="3167" y="4436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1"/>
            <p:cNvSpPr/>
            <p:nvPr/>
          </p:nvSpPr>
          <p:spPr>
            <a:xfrm>
              <a:off x="2541525" y="4029900"/>
              <a:ext cx="70925" cy="98950"/>
            </a:xfrm>
            <a:custGeom>
              <a:avLst/>
              <a:gdLst/>
              <a:ahLst/>
              <a:cxnLst/>
              <a:rect l="l" t="t" r="r" b="b"/>
              <a:pathLst>
                <a:path w="2837" h="3958" extrusionOk="0">
                  <a:moveTo>
                    <a:pt x="1" y="0"/>
                  </a:moveTo>
                  <a:lnTo>
                    <a:pt x="1" y="3958"/>
                  </a:lnTo>
                  <a:lnTo>
                    <a:pt x="2837" y="3958"/>
                  </a:lnTo>
                  <a:lnTo>
                    <a:pt x="2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1"/>
            <p:cNvSpPr/>
            <p:nvPr/>
          </p:nvSpPr>
          <p:spPr>
            <a:xfrm>
              <a:off x="2517625" y="4139150"/>
              <a:ext cx="119150" cy="14025"/>
            </a:xfrm>
            <a:custGeom>
              <a:avLst/>
              <a:gdLst/>
              <a:ahLst/>
              <a:cxnLst/>
              <a:rect l="l" t="t" r="r" b="b"/>
              <a:pathLst>
                <a:path w="4766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66" y="561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1"/>
            <p:cNvSpPr/>
            <p:nvPr/>
          </p:nvSpPr>
          <p:spPr>
            <a:xfrm>
              <a:off x="2517625" y="4139150"/>
              <a:ext cx="119150" cy="14025"/>
            </a:xfrm>
            <a:custGeom>
              <a:avLst/>
              <a:gdLst/>
              <a:ahLst/>
              <a:cxnLst/>
              <a:rect l="l" t="t" r="r" b="b"/>
              <a:pathLst>
                <a:path w="4766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66" y="561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1"/>
            <p:cNvSpPr/>
            <p:nvPr/>
          </p:nvSpPr>
          <p:spPr>
            <a:xfrm>
              <a:off x="2517625" y="4149850"/>
              <a:ext cx="119150" cy="3325"/>
            </a:xfrm>
            <a:custGeom>
              <a:avLst/>
              <a:gdLst/>
              <a:ahLst/>
              <a:cxnLst/>
              <a:rect l="l" t="t" r="r" b="b"/>
              <a:pathLst>
                <a:path w="4766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766" y="133"/>
                  </a:lnTo>
                  <a:lnTo>
                    <a:pt x="47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1"/>
            <p:cNvSpPr/>
            <p:nvPr/>
          </p:nvSpPr>
          <p:spPr>
            <a:xfrm>
              <a:off x="2834625" y="4257875"/>
              <a:ext cx="92375" cy="129050"/>
            </a:xfrm>
            <a:custGeom>
              <a:avLst/>
              <a:gdLst/>
              <a:ahLst/>
              <a:cxnLst/>
              <a:rect l="l" t="t" r="r" b="b"/>
              <a:pathLst>
                <a:path w="3695" h="5162" extrusionOk="0">
                  <a:moveTo>
                    <a:pt x="1" y="0"/>
                  </a:moveTo>
                  <a:lnTo>
                    <a:pt x="1" y="5161"/>
                  </a:lnTo>
                  <a:lnTo>
                    <a:pt x="3694" y="51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1"/>
            <p:cNvSpPr/>
            <p:nvPr/>
          </p:nvSpPr>
          <p:spPr>
            <a:xfrm>
              <a:off x="2841225" y="4266925"/>
              <a:ext cx="79175" cy="110925"/>
            </a:xfrm>
            <a:custGeom>
              <a:avLst/>
              <a:gdLst/>
              <a:ahLst/>
              <a:cxnLst/>
              <a:rect l="l" t="t" r="r" b="b"/>
              <a:pathLst>
                <a:path w="3167" h="4437" extrusionOk="0">
                  <a:moveTo>
                    <a:pt x="0" y="1"/>
                  </a:moveTo>
                  <a:lnTo>
                    <a:pt x="0" y="4437"/>
                  </a:lnTo>
                  <a:lnTo>
                    <a:pt x="3166" y="4437"/>
                  </a:lnTo>
                  <a:lnTo>
                    <a:pt x="3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1"/>
            <p:cNvSpPr/>
            <p:nvPr/>
          </p:nvSpPr>
          <p:spPr>
            <a:xfrm>
              <a:off x="2845350" y="4273125"/>
              <a:ext cx="70925" cy="98950"/>
            </a:xfrm>
            <a:custGeom>
              <a:avLst/>
              <a:gdLst/>
              <a:ahLst/>
              <a:cxnLst/>
              <a:rect l="l" t="t" r="r" b="b"/>
              <a:pathLst>
                <a:path w="2837" h="3958" extrusionOk="0">
                  <a:moveTo>
                    <a:pt x="0" y="0"/>
                  </a:moveTo>
                  <a:lnTo>
                    <a:pt x="0" y="3958"/>
                  </a:lnTo>
                  <a:lnTo>
                    <a:pt x="2837" y="3958"/>
                  </a:lnTo>
                  <a:lnTo>
                    <a:pt x="2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1"/>
            <p:cNvSpPr/>
            <p:nvPr/>
          </p:nvSpPr>
          <p:spPr>
            <a:xfrm>
              <a:off x="2821025" y="4382375"/>
              <a:ext cx="119575" cy="14025"/>
            </a:xfrm>
            <a:custGeom>
              <a:avLst/>
              <a:gdLst/>
              <a:ahLst/>
              <a:cxnLst/>
              <a:rect l="l" t="t" r="r" b="b"/>
              <a:pathLst>
                <a:path w="4783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82" y="561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1"/>
            <p:cNvSpPr/>
            <p:nvPr/>
          </p:nvSpPr>
          <p:spPr>
            <a:xfrm>
              <a:off x="2821025" y="4382375"/>
              <a:ext cx="119575" cy="14025"/>
            </a:xfrm>
            <a:custGeom>
              <a:avLst/>
              <a:gdLst/>
              <a:ahLst/>
              <a:cxnLst/>
              <a:rect l="l" t="t" r="r" b="b"/>
              <a:pathLst>
                <a:path w="4783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82" y="561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1"/>
            <p:cNvSpPr/>
            <p:nvPr/>
          </p:nvSpPr>
          <p:spPr>
            <a:xfrm>
              <a:off x="2821025" y="4393075"/>
              <a:ext cx="119575" cy="3325"/>
            </a:xfrm>
            <a:custGeom>
              <a:avLst/>
              <a:gdLst/>
              <a:ahLst/>
              <a:cxnLst/>
              <a:rect l="l" t="t" r="r" b="b"/>
              <a:pathLst>
                <a:path w="4783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782" y="133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1"/>
            <p:cNvSpPr/>
            <p:nvPr/>
          </p:nvSpPr>
          <p:spPr>
            <a:xfrm>
              <a:off x="2834625" y="4014650"/>
              <a:ext cx="92375" cy="129050"/>
            </a:xfrm>
            <a:custGeom>
              <a:avLst/>
              <a:gdLst/>
              <a:ahLst/>
              <a:cxnLst/>
              <a:rect l="l" t="t" r="r" b="b"/>
              <a:pathLst>
                <a:path w="3695" h="5162" extrusionOk="0">
                  <a:moveTo>
                    <a:pt x="1" y="0"/>
                  </a:moveTo>
                  <a:lnTo>
                    <a:pt x="1" y="5162"/>
                  </a:lnTo>
                  <a:lnTo>
                    <a:pt x="3694" y="51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1"/>
            <p:cNvSpPr/>
            <p:nvPr/>
          </p:nvSpPr>
          <p:spPr>
            <a:xfrm>
              <a:off x="2841225" y="4023725"/>
              <a:ext cx="79175" cy="110900"/>
            </a:xfrm>
            <a:custGeom>
              <a:avLst/>
              <a:gdLst/>
              <a:ahLst/>
              <a:cxnLst/>
              <a:rect l="l" t="t" r="r" b="b"/>
              <a:pathLst>
                <a:path w="3167" h="4436" extrusionOk="0">
                  <a:moveTo>
                    <a:pt x="0" y="0"/>
                  </a:moveTo>
                  <a:lnTo>
                    <a:pt x="0" y="4436"/>
                  </a:lnTo>
                  <a:lnTo>
                    <a:pt x="3166" y="4436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1"/>
            <p:cNvSpPr/>
            <p:nvPr/>
          </p:nvSpPr>
          <p:spPr>
            <a:xfrm>
              <a:off x="2845350" y="4029900"/>
              <a:ext cx="70925" cy="98950"/>
            </a:xfrm>
            <a:custGeom>
              <a:avLst/>
              <a:gdLst/>
              <a:ahLst/>
              <a:cxnLst/>
              <a:rect l="l" t="t" r="r" b="b"/>
              <a:pathLst>
                <a:path w="2837" h="3958" extrusionOk="0">
                  <a:moveTo>
                    <a:pt x="0" y="0"/>
                  </a:moveTo>
                  <a:lnTo>
                    <a:pt x="0" y="3958"/>
                  </a:lnTo>
                  <a:lnTo>
                    <a:pt x="2837" y="3958"/>
                  </a:lnTo>
                  <a:lnTo>
                    <a:pt x="2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1"/>
            <p:cNvSpPr/>
            <p:nvPr/>
          </p:nvSpPr>
          <p:spPr>
            <a:xfrm>
              <a:off x="2821025" y="4139150"/>
              <a:ext cx="119575" cy="14025"/>
            </a:xfrm>
            <a:custGeom>
              <a:avLst/>
              <a:gdLst/>
              <a:ahLst/>
              <a:cxnLst/>
              <a:rect l="l" t="t" r="r" b="b"/>
              <a:pathLst>
                <a:path w="4783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82" y="561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1"/>
            <p:cNvSpPr/>
            <p:nvPr/>
          </p:nvSpPr>
          <p:spPr>
            <a:xfrm>
              <a:off x="2821025" y="4139150"/>
              <a:ext cx="119575" cy="14025"/>
            </a:xfrm>
            <a:custGeom>
              <a:avLst/>
              <a:gdLst/>
              <a:ahLst/>
              <a:cxnLst/>
              <a:rect l="l" t="t" r="r" b="b"/>
              <a:pathLst>
                <a:path w="4783" h="561" extrusionOk="0">
                  <a:moveTo>
                    <a:pt x="0" y="0"/>
                  </a:moveTo>
                  <a:lnTo>
                    <a:pt x="0" y="561"/>
                  </a:lnTo>
                  <a:lnTo>
                    <a:pt x="4782" y="561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1"/>
            <p:cNvSpPr/>
            <p:nvPr/>
          </p:nvSpPr>
          <p:spPr>
            <a:xfrm>
              <a:off x="2821025" y="4149850"/>
              <a:ext cx="119575" cy="3325"/>
            </a:xfrm>
            <a:custGeom>
              <a:avLst/>
              <a:gdLst/>
              <a:ahLst/>
              <a:cxnLst/>
              <a:rect l="l" t="t" r="r" b="b"/>
              <a:pathLst>
                <a:path w="4783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782" y="133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1"/>
            <p:cNvSpPr/>
            <p:nvPr/>
          </p:nvSpPr>
          <p:spPr>
            <a:xfrm>
              <a:off x="2435175" y="3813875"/>
              <a:ext cx="577575" cy="194300"/>
            </a:xfrm>
            <a:custGeom>
              <a:avLst/>
              <a:gdLst/>
              <a:ahLst/>
              <a:cxnLst/>
              <a:rect l="l" t="t" r="r" b="b"/>
              <a:pathLst>
                <a:path w="23103" h="7772" extrusionOk="0">
                  <a:moveTo>
                    <a:pt x="11663" y="0"/>
                  </a:moveTo>
                  <a:cubicBezTo>
                    <a:pt x="11076" y="0"/>
                    <a:pt x="10701" y="421"/>
                    <a:pt x="10141" y="759"/>
                  </a:cubicBezTo>
                  <a:cubicBezTo>
                    <a:pt x="9366" y="1205"/>
                    <a:pt x="8558" y="1600"/>
                    <a:pt x="7734" y="1963"/>
                  </a:cubicBezTo>
                  <a:cubicBezTo>
                    <a:pt x="7223" y="2194"/>
                    <a:pt x="6728" y="2458"/>
                    <a:pt x="6250" y="2755"/>
                  </a:cubicBezTo>
                  <a:cubicBezTo>
                    <a:pt x="4848" y="3612"/>
                    <a:pt x="3529" y="4602"/>
                    <a:pt x="2028" y="5261"/>
                  </a:cubicBezTo>
                  <a:cubicBezTo>
                    <a:pt x="1616" y="5426"/>
                    <a:pt x="1237" y="5624"/>
                    <a:pt x="874" y="5871"/>
                  </a:cubicBezTo>
                  <a:cubicBezTo>
                    <a:pt x="445" y="6201"/>
                    <a:pt x="0" y="6877"/>
                    <a:pt x="544" y="7339"/>
                  </a:cubicBezTo>
                  <a:cubicBezTo>
                    <a:pt x="673" y="7447"/>
                    <a:pt x="775" y="7492"/>
                    <a:pt x="859" y="7492"/>
                  </a:cubicBezTo>
                  <a:cubicBezTo>
                    <a:pt x="1118" y="7492"/>
                    <a:pt x="1199" y="7061"/>
                    <a:pt x="1336" y="6762"/>
                  </a:cubicBezTo>
                  <a:cubicBezTo>
                    <a:pt x="1550" y="6300"/>
                    <a:pt x="2127" y="6185"/>
                    <a:pt x="2573" y="5904"/>
                  </a:cubicBezTo>
                  <a:cubicBezTo>
                    <a:pt x="3034" y="5624"/>
                    <a:pt x="3397" y="5080"/>
                    <a:pt x="3941" y="4997"/>
                  </a:cubicBezTo>
                  <a:cubicBezTo>
                    <a:pt x="4189" y="4997"/>
                    <a:pt x="4452" y="4997"/>
                    <a:pt x="4716" y="5030"/>
                  </a:cubicBezTo>
                  <a:cubicBezTo>
                    <a:pt x="4742" y="5034"/>
                    <a:pt x="4767" y="5035"/>
                    <a:pt x="4793" y="5035"/>
                  </a:cubicBezTo>
                  <a:cubicBezTo>
                    <a:pt x="5016" y="5035"/>
                    <a:pt x="5243" y="4909"/>
                    <a:pt x="5376" y="4717"/>
                  </a:cubicBezTo>
                  <a:cubicBezTo>
                    <a:pt x="5425" y="4585"/>
                    <a:pt x="5425" y="4420"/>
                    <a:pt x="5475" y="4305"/>
                  </a:cubicBezTo>
                  <a:cubicBezTo>
                    <a:pt x="5574" y="4140"/>
                    <a:pt x="5706" y="3991"/>
                    <a:pt x="5870" y="3909"/>
                  </a:cubicBezTo>
                  <a:lnTo>
                    <a:pt x="7058" y="3117"/>
                  </a:lnTo>
                  <a:cubicBezTo>
                    <a:pt x="7257" y="2972"/>
                    <a:pt x="7498" y="2826"/>
                    <a:pt x="7740" y="2826"/>
                  </a:cubicBezTo>
                  <a:cubicBezTo>
                    <a:pt x="7798" y="2826"/>
                    <a:pt x="7857" y="2834"/>
                    <a:pt x="7915" y="2854"/>
                  </a:cubicBezTo>
                  <a:cubicBezTo>
                    <a:pt x="7981" y="3051"/>
                    <a:pt x="8031" y="3249"/>
                    <a:pt x="8047" y="3464"/>
                  </a:cubicBezTo>
                  <a:cubicBezTo>
                    <a:pt x="8080" y="3678"/>
                    <a:pt x="8212" y="3909"/>
                    <a:pt x="8410" y="3909"/>
                  </a:cubicBezTo>
                  <a:cubicBezTo>
                    <a:pt x="8740" y="3909"/>
                    <a:pt x="8789" y="3464"/>
                    <a:pt x="8822" y="3150"/>
                  </a:cubicBezTo>
                  <a:cubicBezTo>
                    <a:pt x="8938" y="2540"/>
                    <a:pt x="9300" y="1996"/>
                    <a:pt x="9811" y="1650"/>
                  </a:cubicBezTo>
                  <a:cubicBezTo>
                    <a:pt x="10323" y="1304"/>
                    <a:pt x="10867" y="1023"/>
                    <a:pt x="11460" y="825"/>
                  </a:cubicBezTo>
                  <a:cubicBezTo>
                    <a:pt x="11571" y="781"/>
                    <a:pt x="11676" y="762"/>
                    <a:pt x="11776" y="762"/>
                  </a:cubicBezTo>
                  <a:cubicBezTo>
                    <a:pt x="12200" y="762"/>
                    <a:pt x="12551" y="1106"/>
                    <a:pt x="12978" y="1386"/>
                  </a:cubicBezTo>
                  <a:cubicBezTo>
                    <a:pt x="13489" y="1732"/>
                    <a:pt x="13950" y="2178"/>
                    <a:pt x="14462" y="2507"/>
                  </a:cubicBezTo>
                  <a:cubicBezTo>
                    <a:pt x="15698" y="3282"/>
                    <a:pt x="17347" y="3546"/>
                    <a:pt x="18122" y="4799"/>
                  </a:cubicBezTo>
                  <a:cubicBezTo>
                    <a:pt x="18155" y="4882"/>
                    <a:pt x="18221" y="4948"/>
                    <a:pt x="18287" y="4997"/>
                  </a:cubicBezTo>
                  <a:cubicBezTo>
                    <a:pt x="18330" y="5021"/>
                    <a:pt x="18372" y="5030"/>
                    <a:pt x="18413" y="5030"/>
                  </a:cubicBezTo>
                  <a:cubicBezTo>
                    <a:pt x="18568" y="5030"/>
                    <a:pt x="18710" y="4897"/>
                    <a:pt x="18860" y="4897"/>
                  </a:cubicBezTo>
                  <a:cubicBezTo>
                    <a:pt x="18867" y="4897"/>
                    <a:pt x="18874" y="4898"/>
                    <a:pt x="18881" y="4898"/>
                  </a:cubicBezTo>
                  <a:cubicBezTo>
                    <a:pt x="19128" y="4898"/>
                    <a:pt x="19359" y="5096"/>
                    <a:pt x="19557" y="5228"/>
                  </a:cubicBezTo>
                  <a:lnTo>
                    <a:pt x="21239" y="6267"/>
                  </a:lnTo>
                  <a:cubicBezTo>
                    <a:pt x="21420" y="6366"/>
                    <a:pt x="21569" y="6498"/>
                    <a:pt x="21701" y="6663"/>
                  </a:cubicBezTo>
                  <a:cubicBezTo>
                    <a:pt x="21816" y="6828"/>
                    <a:pt x="21898" y="7025"/>
                    <a:pt x="21948" y="7223"/>
                  </a:cubicBezTo>
                  <a:cubicBezTo>
                    <a:pt x="22014" y="7421"/>
                    <a:pt x="22129" y="7603"/>
                    <a:pt x="22311" y="7718"/>
                  </a:cubicBezTo>
                  <a:cubicBezTo>
                    <a:pt x="22368" y="7755"/>
                    <a:pt x="22432" y="7771"/>
                    <a:pt x="22496" y="7771"/>
                  </a:cubicBezTo>
                  <a:cubicBezTo>
                    <a:pt x="22634" y="7771"/>
                    <a:pt x="22771" y="7694"/>
                    <a:pt x="22838" y="7570"/>
                  </a:cubicBezTo>
                  <a:cubicBezTo>
                    <a:pt x="22904" y="7405"/>
                    <a:pt x="22789" y="7207"/>
                    <a:pt x="22805" y="7042"/>
                  </a:cubicBezTo>
                  <a:cubicBezTo>
                    <a:pt x="22838" y="6927"/>
                    <a:pt x="22888" y="6811"/>
                    <a:pt x="22921" y="6712"/>
                  </a:cubicBezTo>
                  <a:cubicBezTo>
                    <a:pt x="23102" y="6086"/>
                    <a:pt x="22096" y="5954"/>
                    <a:pt x="21733" y="5756"/>
                  </a:cubicBezTo>
                  <a:cubicBezTo>
                    <a:pt x="20546" y="5146"/>
                    <a:pt x="19540" y="4354"/>
                    <a:pt x="18370" y="3695"/>
                  </a:cubicBezTo>
                  <a:cubicBezTo>
                    <a:pt x="18023" y="3513"/>
                    <a:pt x="17694" y="3332"/>
                    <a:pt x="17331" y="3150"/>
                  </a:cubicBezTo>
                  <a:lnTo>
                    <a:pt x="16605" y="2771"/>
                  </a:lnTo>
                  <a:cubicBezTo>
                    <a:pt x="15550" y="2260"/>
                    <a:pt x="14544" y="1650"/>
                    <a:pt x="13571" y="974"/>
                  </a:cubicBezTo>
                  <a:cubicBezTo>
                    <a:pt x="13126" y="644"/>
                    <a:pt x="12697" y="281"/>
                    <a:pt x="12186" y="100"/>
                  </a:cubicBezTo>
                  <a:cubicBezTo>
                    <a:pt x="11991" y="30"/>
                    <a:pt x="11820" y="0"/>
                    <a:pt x="11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1"/>
            <p:cNvSpPr/>
            <p:nvPr/>
          </p:nvSpPr>
          <p:spPr>
            <a:xfrm>
              <a:off x="1353850" y="3843150"/>
              <a:ext cx="504200" cy="707425"/>
            </a:xfrm>
            <a:custGeom>
              <a:avLst/>
              <a:gdLst/>
              <a:ahLst/>
              <a:cxnLst/>
              <a:rect l="l" t="t" r="r" b="b"/>
              <a:pathLst>
                <a:path w="20168" h="28297" extrusionOk="0">
                  <a:moveTo>
                    <a:pt x="10093" y="1"/>
                  </a:moveTo>
                  <a:lnTo>
                    <a:pt x="1" y="5706"/>
                  </a:lnTo>
                  <a:lnTo>
                    <a:pt x="1" y="28297"/>
                  </a:lnTo>
                  <a:lnTo>
                    <a:pt x="20168" y="28297"/>
                  </a:lnTo>
                  <a:lnTo>
                    <a:pt x="20168" y="5706"/>
                  </a:lnTo>
                  <a:lnTo>
                    <a:pt x="10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1"/>
            <p:cNvSpPr/>
            <p:nvPr/>
          </p:nvSpPr>
          <p:spPr>
            <a:xfrm>
              <a:off x="1353850" y="4468525"/>
              <a:ext cx="504200" cy="82050"/>
            </a:xfrm>
            <a:custGeom>
              <a:avLst/>
              <a:gdLst/>
              <a:ahLst/>
              <a:cxnLst/>
              <a:rect l="l" t="t" r="r" b="b"/>
              <a:pathLst>
                <a:path w="20168" h="3282" extrusionOk="0">
                  <a:moveTo>
                    <a:pt x="1" y="0"/>
                  </a:moveTo>
                  <a:lnTo>
                    <a:pt x="1" y="3282"/>
                  </a:lnTo>
                  <a:lnTo>
                    <a:pt x="20168" y="3282"/>
                  </a:lnTo>
                  <a:lnTo>
                    <a:pt x="20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1"/>
            <p:cNvSpPr/>
            <p:nvPr/>
          </p:nvSpPr>
          <p:spPr>
            <a:xfrm>
              <a:off x="1540600" y="4302400"/>
              <a:ext cx="133600" cy="241575"/>
            </a:xfrm>
            <a:custGeom>
              <a:avLst/>
              <a:gdLst/>
              <a:ahLst/>
              <a:cxnLst/>
              <a:rect l="l" t="t" r="r" b="b"/>
              <a:pathLst>
                <a:path w="5344" h="9663" extrusionOk="0">
                  <a:moveTo>
                    <a:pt x="1" y="0"/>
                  </a:moveTo>
                  <a:lnTo>
                    <a:pt x="1" y="9663"/>
                  </a:lnTo>
                  <a:lnTo>
                    <a:pt x="5343" y="9663"/>
                  </a:lnTo>
                  <a:lnTo>
                    <a:pt x="53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1"/>
            <p:cNvSpPr/>
            <p:nvPr/>
          </p:nvSpPr>
          <p:spPr>
            <a:xfrm>
              <a:off x="1551325" y="4315175"/>
              <a:ext cx="111750" cy="216450"/>
            </a:xfrm>
            <a:custGeom>
              <a:avLst/>
              <a:gdLst/>
              <a:ahLst/>
              <a:cxnLst/>
              <a:rect l="l" t="t" r="r" b="b"/>
              <a:pathLst>
                <a:path w="4470" h="8658" extrusionOk="0">
                  <a:moveTo>
                    <a:pt x="0" y="0"/>
                  </a:moveTo>
                  <a:lnTo>
                    <a:pt x="0" y="8657"/>
                  </a:lnTo>
                  <a:lnTo>
                    <a:pt x="4469" y="8657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1"/>
            <p:cNvSpPr/>
            <p:nvPr/>
          </p:nvSpPr>
          <p:spPr>
            <a:xfrm>
              <a:off x="1646550" y="4417400"/>
              <a:ext cx="21050" cy="21475"/>
            </a:xfrm>
            <a:custGeom>
              <a:avLst/>
              <a:gdLst/>
              <a:ahLst/>
              <a:cxnLst/>
              <a:rect l="l" t="t" r="r" b="b"/>
              <a:pathLst>
                <a:path w="842" h="859" extrusionOk="0">
                  <a:moveTo>
                    <a:pt x="413" y="1"/>
                  </a:moveTo>
                  <a:cubicBezTo>
                    <a:pt x="182" y="1"/>
                    <a:pt x="1" y="199"/>
                    <a:pt x="1" y="429"/>
                  </a:cubicBezTo>
                  <a:cubicBezTo>
                    <a:pt x="1" y="660"/>
                    <a:pt x="182" y="858"/>
                    <a:pt x="413" y="858"/>
                  </a:cubicBezTo>
                  <a:cubicBezTo>
                    <a:pt x="660" y="858"/>
                    <a:pt x="842" y="660"/>
                    <a:pt x="842" y="429"/>
                  </a:cubicBezTo>
                  <a:cubicBezTo>
                    <a:pt x="842" y="199"/>
                    <a:pt x="660" y="1"/>
                    <a:pt x="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1"/>
            <p:cNvSpPr/>
            <p:nvPr/>
          </p:nvSpPr>
          <p:spPr>
            <a:xfrm>
              <a:off x="1524950" y="4529950"/>
              <a:ext cx="162025" cy="12400"/>
            </a:xfrm>
            <a:custGeom>
              <a:avLst/>
              <a:gdLst/>
              <a:ahLst/>
              <a:cxnLst/>
              <a:rect l="l" t="t" r="r" b="b"/>
              <a:pathLst>
                <a:path w="6481" h="496" extrusionOk="0">
                  <a:moveTo>
                    <a:pt x="0" y="0"/>
                  </a:moveTo>
                  <a:lnTo>
                    <a:pt x="0" y="495"/>
                  </a:lnTo>
                  <a:lnTo>
                    <a:pt x="6481" y="495"/>
                  </a:lnTo>
                  <a:lnTo>
                    <a:pt x="6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1"/>
            <p:cNvSpPr/>
            <p:nvPr/>
          </p:nvSpPr>
          <p:spPr>
            <a:xfrm>
              <a:off x="1314700" y="3834500"/>
              <a:ext cx="291475" cy="182650"/>
            </a:xfrm>
            <a:custGeom>
              <a:avLst/>
              <a:gdLst/>
              <a:ahLst/>
              <a:cxnLst/>
              <a:rect l="l" t="t" r="r" b="b"/>
              <a:pathLst>
                <a:path w="11659" h="7306" extrusionOk="0">
                  <a:moveTo>
                    <a:pt x="11659" y="0"/>
                  </a:moveTo>
                  <a:lnTo>
                    <a:pt x="0" y="6547"/>
                  </a:lnTo>
                  <a:lnTo>
                    <a:pt x="314" y="7305"/>
                  </a:lnTo>
                  <a:lnTo>
                    <a:pt x="11659" y="1006"/>
                  </a:lnTo>
                  <a:lnTo>
                    <a:pt x="116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1"/>
            <p:cNvSpPr/>
            <p:nvPr/>
          </p:nvSpPr>
          <p:spPr>
            <a:xfrm>
              <a:off x="1606150" y="3834500"/>
              <a:ext cx="291075" cy="182650"/>
            </a:xfrm>
            <a:custGeom>
              <a:avLst/>
              <a:gdLst/>
              <a:ahLst/>
              <a:cxnLst/>
              <a:rect l="l" t="t" r="r" b="b"/>
              <a:pathLst>
                <a:path w="11643" h="7306" extrusionOk="0">
                  <a:moveTo>
                    <a:pt x="1" y="0"/>
                  </a:moveTo>
                  <a:lnTo>
                    <a:pt x="1" y="1006"/>
                  </a:lnTo>
                  <a:lnTo>
                    <a:pt x="11345" y="7305"/>
                  </a:lnTo>
                  <a:lnTo>
                    <a:pt x="11642" y="6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1"/>
            <p:cNvSpPr/>
            <p:nvPr/>
          </p:nvSpPr>
          <p:spPr>
            <a:xfrm>
              <a:off x="1505150" y="4538200"/>
              <a:ext cx="201625" cy="12800"/>
            </a:xfrm>
            <a:custGeom>
              <a:avLst/>
              <a:gdLst/>
              <a:ahLst/>
              <a:cxnLst/>
              <a:rect l="l" t="t" r="r" b="b"/>
              <a:pathLst>
                <a:path w="8065" h="512" extrusionOk="0">
                  <a:moveTo>
                    <a:pt x="1" y="0"/>
                  </a:moveTo>
                  <a:lnTo>
                    <a:pt x="1" y="511"/>
                  </a:lnTo>
                  <a:lnTo>
                    <a:pt x="8064" y="511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1"/>
            <p:cNvSpPr/>
            <p:nvPr/>
          </p:nvSpPr>
          <p:spPr>
            <a:xfrm>
              <a:off x="1505150" y="4538200"/>
              <a:ext cx="201625" cy="12800"/>
            </a:xfrm>
            <a:custGeom>
              <a:avLst/>
              <a:gdLst/>
              <a:ahLst/>
              <a:cxnLst/>
              <a:rect l="l" t="t" r="r" b="b"/>
              <a:pathLst>
                <a:path w="8065" h="512" extrusionOk="0">
                  <a:moveTo>
                    <a:pt x="1" y="0"/>
                  </a:moveTo>
                  <a:lnTo>
                    <a:pt x="1" y="511"/>
                  </a:lnTo>
                  <a:lnTo>
                    <a:pt x="8064" y="511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1"/>
            <p:cNvSpPr/>
            <p:nvPr/>
          </p:nvSpPr>
          <p:spPr>
            <a:xfrm>
              <a:off x="1402925" y="4294550"/>
              <a:ext cx="95650" cy="133600"/>
            </a:xfrm>
            <a:custGeom>
              <a:avLst/>
              <a:gdLst/>
              <a:ahLst/>
              <a:cxnLst/>
              <a:rect l="l" t="t" r="r" b="b"/>
              <a:pathLst>
                <a:path w="3826" h="5344" extrusionOk="0">
                  <a:moveTo>
                    <a:pt x="0" y="1"/>
                  </a:moveTo>
                  <a:lnTo>
                    <a:pt x="0" y="5343"/>
                  </a:lnTo>
                  <a:lnTo>
                    <a:pt x="3826" y="5343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1"/>
            <p:cNvSpPr/>
            <p:nvPr/>
          </p:nvSpPr>
          <p:spPr>
            <a:xfrm>
              <a:off x="1409525" y="4304050"/>
              <a:ext cx="82450" cy="114625"/>
            </a:xfrm>
            <a:custGeom>
              <a:avLst/>
              <a:gdLst/>
              <a:ahLst/>
              <a:cxnLst/>
              <a:rect l="l" t="t" r="r" b="b"/>
              <a:pathLst>
                <a:path w="3298" h="4585" extrusionOk="0">
                  <a:moveTo>
                    <a:pt x="0" y="0"/>
                  </a:moveTo>
                  <a:lnTo>
                    <a:pt x="0" y="4584"/>
                  </a:lnTo>
                  <a:lnTo>
                    <a:pt x="3298" y="4584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1"/>
            <p:cNvSpPr/>
            <p:nvPr/>
          </p:nvSpPr>
          <p:spPr>
            <a:xfrm>
              <a:off x="1414050" y="4310225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0" y="0"/>
                  </a:moveTo>
                  <a:lnTo>
                    <a:pt x="0" y="4106"/>
                  </a:lnTo>
                  <a:lnTo>
                    <a:pt x="2936" y="4106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1"/>
            <p:cNvSpPr/>
            <p:nvPr/>
          </p:nvSpPr>
          <p:spPr>
            <a:xfrm>
              <a:off x="1388900" y="4423175"/>
              <a:ext cx="123700" cy="14875"/>
            </a:xfrm>
            <a:custGeom>
              <a:avLst/>
              <a:gdLst/>
              <a:ahLst/>
              <a:cxnLst/>
              <a:rect l="l" t="t" r="r" b="b"/>
              <a:pathLst>
                <a:path w="494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4947" y="594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1"/>
            <p:cNvSpPr/>
            <p:nvPr/>
          </p:nvSpPr>
          <p:spPr>
            <a:xfrm>
              <a:off x="1388900" y="4423175"/>
              <a:ext cx="123700" cy="14875"/>
            </a:xfrm>
            <a:custGeom>
              <a:avLst/>
              <a:gdLst/>
              <a:ahLst/>
              <a:cxnLst/>
              <a:rect l="l" t="t" r="r" b="b"/>
              <a:pathLst>
                <a:path w="494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4947" y="594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1"/>
            <p:cNvSpPr/>
            <p:nvPr/>
          </p:nvSpPr>
          <p:spPr>
            <a:xfrm>
              <a:off x="1388900" y="4434300"/>
              <a:ext cx="123700" cy="3750"/>
            </a:xfrm>
            <a:custGeom>
              <a:avLst/>
              <a:gdLst/>
              <a:ahLst/>
              <a:cxnLst/>
              <a:rect l="l" t="t" r="r" b="b"/>
              <a:pathLst>
                <a:path w="4948" h="150" extrusionOk="0">
                  <a:moveTo>
                    <a:pt x="1" y="1"/>
                  </a:moveTo>
                  <a:lnTo>
                    <a:pt x="1" y="149"/>
                  </a:lnTo>
                  <a:lnTo>
                    <a:pt x="4947" y="149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1"/>
            <p:cNvSpPr/>
            <p:nvPr/>
          </p:nvSpPr>
          <p:spPr>
            <a:xfrm>
              <a:off x="1402925" y="4042275"/>
              <a:ext cx="95650" cy="134000"/>
            </a:xfrm>
            <a:custGeom>
              <a:avLst/>
              <a:gdLst/>
              <a:ahLst/>
              <a:cxnLst/>
              <a:rect l="l" t="t" r="r" b="b"/>
              <a:pathLst>
                <a:path w="3826" h="5360" extrusionOk="0">
                  <a:moveTo>
                    <a:pt x="0" y="0"/>
                  </a:moveTo>
                  <a:lnTo>
                    <a:pt x="0" y="5359"/>
                  </a:lnTo>
                  <a:lnTo>
                    <a:pt x="3826" y="5359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1"/>
            <p:cNvSpPr/>
            <p:nvPr/>
          </p:nvSpPr>
          <p:spPr>
            <a:xfrm>
              <a:off x="1409525" y="4051750"/>
              <a:ext cx="82450" cy="115050"/>
            </a:xfrm>
            <a:custGeom>
              <a:avLst/>
              <a:gdLst/>
              <a:ahLst/>
              <a:cxnLst/>
              <a:rect l="l" t="t" r="r" b="b"/>
              <a:pathLst>
                <a:path w="3298" h="4602" extrusionOk="0">
                  <a:moveTo>
                    <a:pt x="0" y="0"/>
                  </a:moveTo>
                  <a:lnTo>
                    <a:pt x="0" y="4601"/>
                  </a:lnTo>
                  <a:lnTo>
                    <a:pt x="3298" y="4601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1"/>
            <p:cNvSpPr/>
            <p:nvPr/>
          </p:nvSpPr>
          <p:spPr>
            <a:xfrm>
              <a:off x="1414050" y="4057925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0" y="1"/>
                  </a:moveTo>
                  <a:lnTo>
                    <a:pt x="0" y="4107"/>
                  </a:lnTo>
                  <a:lnTo>
                    <a:pt x="2936" y="4107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1"/>
            <p:cNvSpPr/>
            <p:nvPr/>
          </p:nvSpPr>
          <p:spPr>
            <a:xfrm>
              <a:off x="138890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7" y="57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1"/>
            <p:cNvSpPr/>
            <p:nvPr/>
          </p:nvSpPr>
          <p:spPr>
            <a:xfrm>
              <a:off x="138890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7" y="57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1"/>
            <p:cNvSpPr/>
            <p:nvPr/>
          </p:nvSpPr>
          <p:spPr>
            <a:xfrm>
              <a:off x="1388900" y="4182425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47" y="133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1"/>
            <p:cNvSpPr/>
            <p:nvPr/>
          </p:nvSpPr>
          <p:spPr>
            <a:xfrm>
              <a:off x="1717875" y="4294550"/>
              <a:ext cx="95650" cy="133600"/>
            </a:xfrm>
            <a:custGeom>
              <a:avLst/>
              <a:gdLst/>
              <a:ahLst/>
              <a:cxnLst/>
              <a:rect l="l" t="t" r="r" b="b"/>
              <a:pathLst>
                <a:path w="3826" h="5344" extrusionOk="0">
                  <a:moveTo>
                    <a:pt x="0" y="1"/>
                  </a:moveTo>
                  <a:lnTo>
                    <a:pt x="0" y="5343"/>
                  </a:lnTo>
                  <a:lnTo>
                    <a:pt x="3826" y="5343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1"/>
            <p:cNvSpPr/>
            <p:nvPr/>
          </p:nvSpPr>
          <p:spPr>
            <a:xfrm>
              <a:off x="1724475" y="4304050"/>
              <a:ext cx="82475" cy="114625"/>
            </a:xfrm>
            <a:custGeom>
              <a:avLst/>
              <a:gdLst/>
              <a:ahLst/>
              <a:cxnLst/>
              <a:rect l="l" t="t" r="r" b="b"/>
              <a:pathLst>
                <a:path w="3299" h="4585" extrusionOk="0">
                  <a:moveTo>
                    <a:pt x="0" y="0"/>
                  </a:moveTo>
                  <a:lnTo>
                    <a:pt x="0" y="4584"/>
                  </a:lnTo>
                  <a:lnTo>
                    <a:pt x="3298" y="4584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1"/>
            <p:cNvSpPr/>
            <p:nvPr/>
          </p:nvSpPr>
          <p:spPr>
            <a:xfrm>
              <a:off x="1729000" y="4310225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1" y="0"/>
                  </a:moveTo>
                  <a:lnTo>
                    <a:pt x="1" y="4106"/>
                  </a:lnTo>
                  <a:lnTo>
                    <a:pt x="2936" y="4106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1"/>
            <p:cNvSpPr/>
            <p:nvPr/>
          </p:nvSpPr>
          <p:spPr>
            <a:xfrm>
              <a:off x="1703850" y="4423175"/>
              <a:ext cx="123700" cy="14875"/>
            </a:xfrm>
            <a:custGeom>
              <a:avLst/>
              <a:gdLst/>
              <a:ahLst/>
              <a:cxnLst/>
              <a:rect l="l" t="t" r="r" b="b"/>
              <a:pathLst>
                <a:path w="494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4948" y="594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1"/>
            <p:cNvSpPr/>
            <p:nvPr/>
          </p:nvSpPr>
          <p:spPr>
            <a:xfrm>
              <a:off x="1703850" y="4423175"/>
              <a:ext cx="123700" cy="14875"/>
            </a:xfrm>
            <a:custGeom>
              <a:avLst/>
              <a:gdLst/>
              <a:ahLst/>
              <a:cxnLst/>
              <a:rect l="l" t="t" r="r" b="b"/>
              <a:pathLst>
                <a:path w="494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4948" y="594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1"/>
            <p:cNvSpPr/>
            <p:nvPr/>
          </p:nvSpPr>
          <p:spPr>
            <a:xfrm>
              <a:off x="1703850" y="4434300"/>
              <a:ext cx="123700" cy="3750"/>
            </a:xfrm>
            <a:custGeom>
              <a:avLst/>
              <a:gdLst/>
              <a:ahLst/>
              <a:cxnLst/>
              <a:rect l="l" t="t" r="r" b="b"/>
              <a:pathLst>
                <a:path w="4948" h="150" extrusionOk="0">
                  <a:moveTo>
                    <a:pt x="1" y="1"/>
                  </a:moveTo>
                  <a:lnTo>
                    <a:pt x="1" y="149"/>
                  </a:lnTo>
                  <a:lnTo>
                    <a:pt x="4948" y="149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1"/>
            <p:cNvSpPr/>
            <p:nvPr/>
          </p:nvSpPr>
          <p:spPr>
            <a:xfrm>
              <a:off x="1717875" y="4042275"/>
              <a:ext cx="95650" cy="134000"/>
            </a:xfrm>
            <a:custGeom>
              <a:avLst/>
              <a:gdLst/>
              <a:ahLst/>
              <a:cxnLst/>
              <a:rect l="l" t="t" r="r" b="b"/>
              <a:pathLst>
                <a:path w="3826" h="5360" extrusionOk="0">
                  <a:moveTo>
                    <a:pt x="0" y="0"/>
                  </a:moveTo>
                  <a:lnTo>
                    <a:pt x="0" y="5359"/>
                  </a:lnTo>
                  <a:lnTo>
                    <a:pt x="3826" y="5359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1"/>
            <p:cNvSpPr/>
            <p:nvPr/>
          </p:nvSpPr>
          <p:spPr>
            <a:xfrm>
              <a:off x="1724475" y="4051750"/>
              <a:ext cx="82475" cy="115050"/>
            </a:xfrm>
            <a:custGeom>
              <a:avLst/>
              <a:gdLst/>
              <a:ahLst/>
              <a:cxnLst/>
              <a:rect l="l" t="t" r="r" b="b"/>
              <a:pathLst>
                <a:path w="3299" h="4602" extrusionOk="0">
                  <a:moveTo>
                    <a:pt x="0" y="0"/>
                  </a:moveTo>
                  <a:lnTo>
                    <a:pt x="0" y="4601"/>
                  </a:lnTo>
                  <a:lnTo>
                    <a:pt x="3298" y="4601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1"/>
            <p:cNvSpPr/>
            <p:nvPr/>
          </p:nvSpPr>
          <p:spPr>
            <a:xfrm>
              <a:off x="1729000" y="4057925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1" y="1"/>
                  </a:moveTo>
                  <a:lnTo>
                    <a:pt x="1" y="4107"/>
                  </a:lnTo>
                  <a:lnTo>
                    <a:pt x="2936" y="4107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1"/>
            <p:cNvSpPr/>
            <p:nvPr/>
          </p:nvSpPr>
          <p:spPr>
            <a:xfrm>
              <a:off x="170385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1"/>
            <p:cNvSpPr/>
            <p:nvPr/>
          </p:nvSpPr>
          <p:spPr>
            <a:xfrm>
              <a:off x="170385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1"/>
            <p:cNvSpPr/>
            <p:nvPr/>
          </p:nvSpPr>
          <p:spPr>
            <a:xfrm>
              <a:off x="1703850" y="4182425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48" y="133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1"/>
            <p:cNvSpPr/>
            <p:nvPr/>
          </p:nvSpPr>
          <p:spPr>
            <a:xfrm>
              <a:off x="1559575" y="4042275"/>
              <a:ext cx="95650" cy="134000"/>
            </a:xfrm>
            <a:custGeom>
              <a:avLst/>
              <a:gdLst/>
              <a:ahLst/>
              <a:cxnLst/>
              <a:rect l="l" t="t" r="r" b="b"/>
              <a:pathLst>
                <a:path w="3826" h="5360" extrusionOk="0">
                  <a:moveTo>
                    <a:pt x="0" y="0"/>
                  </a:moveTo>
                  <a:lnTo>
                    <a:pt x="0" y="5359"/>
                  </a:lnTo>
                  <a:lnTo>
                    <a:pt x="3826" y="5359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1"/>
            <p:cNvSpPr/>
            <p:nvPr/>
          </p:nvSpPr>
          <p:spPr>
            <a:xfrm>
              <a:off x="1566175" y="4051750"/>
              <a:ext cx="82050" cy="115050"/>
            </a:xfrm>
            <a:custGeom>
              <a:avLst/>
              <a:gdLst/>
              <a:ahLst/>
              <a:cxnLst/>
              <a:rect l="l" t="t" r="r" b="b"/>
              <a:pathLst>
                <a:path w="3282" h="4602" extrusionOk="0">
                  <a:moveTo>
                    <a:pt x="0" y="0"/>
                  </a:moveTo>
                  <a:lnTo>
                    <a:pt x="0" y="4601"/>
                  </a:lnTo>
                  <a:lnTo>
                    <a:pt x="3282" y="4601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1"/>
            <p:cNvSpPr/>
            <p:nvPr/>
          </p:nvSpPr>
          <p:spPr>
            <a:xfrm>
              <a:off x="1570700" y="4057925"/>
              <a:ext cx="73400" cy="102675"/>
            </a:xfrm>
            <a:custGeom>
              <a:avLst/>
              <a:gdLst/>
              <a:ahLst/>
              <a:cxnLst/>
              <a:rect l="l" t="t" r="r" b="b"/>
              <a:pathLst>
                <a:path w="2936" h="4107" extrusionOk="0">
                  <a:moveTo>
                    <a:pt x="0" y="1"/>
                  </a:moveTo>
                  <a:lnTo>
                    <a:pt x="0" y="4107"/>
                  </a:lnTo>
                  <a:lnTo>
                    <a:pt x="2936" y="4107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1"/>
            <p:cNvSpPr/>
            <p:nvPr/>
          </p:nvSpPr>
          <p:spPr>
            <a:xfrm>
              <a:off x="154555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1"/>
            <p:cNvSpPr/>
            <p:nvPr/>
          </p:nvSpPr>
          <p:spPr>
            <a:xfrm>
              <a:off x="1545550" y="4171300"/>
              <a:ext cx="123700" cy="14450"/>
            </a:xfrm>
            <a:custGeom>
              <a:avLst/>
              <a:gdLst/>
              <a:ahLst/>
              <a:cxnLst/>
              <a:rect l="l" t="t" r="r" b="b"/>
              <a:pathLst>
                <a:path w="4948" h="578" extrusionOk="0">
                  <a:moveTo>
                    <a:pt x="1" y="0"/>
                  </a:moveTo>
                  <a:lnTo>
                    <a:pt x="1" y="578"/>
                  </a:lnTo>
                  <a:lnTo>
                    <a:pt x="4948" y="57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1"/>
            <p:cNvSpPr/>
            <p:nvPr/>
          </p:nvSpPr>
          <p:spPr>
            <a:xfrm>
              <a:off x="1545550" y="4182425"/>
              <a:ext cx="123700" cy="3325"/>
            </a:xfrm>
            <a:custGeom>
              <a:avLst/>
              <a:gdLst/>
              <a:ahLst/>
              <a:cxnLst/>
              <a:rect l="l" t="t" r="r" b="b"/>
              <a:pathLst>
                <a:path w="4948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948" y="133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1"/>
            <p:cNvSpPr/>
            <p:nvPr/>
          </p:nvSpPr>
          <p:spPr>
            <a:xfrm>
              <a:off x="1549675" y="4329175"/>
              <a:ext cx="107200" cy="105975"/>
            </a:xfrm>
            <a:custGeom>
              <a:avLst/>
              <a:gdLst/>
              <a:ahLst/>
              <a:cxnLst/>
              <a:rect l="l" t="t" r="r" b="b"/>
              <a:pathLst>
                <a:path w="4288" h="4239" extrusionOk="0">
                  <a:moveTo>
                    <a:pt x="2540" y="1007"/>
                  </a:moveTo>
                  <a:lnTo>
                    <a:pt x="2540" y="1007"/>
                  </a:lnTo>
                  <a:cubicBezTo>
                    <a:pt x="2738" y="1106"/>
                    <a:pt x="2936" y="1205"/>
                    <a:pt x="3117" y="1337"/>
                  </a:cubicBezTo>
                  <a:cubicBezTo>
                    <a:pt x="3084" y="1287"/>
                    <a:pt x="3051" y="1238"/>
                    <a:pt x="3035" y="1188"/>
                  </a:cubicBezTo>
                  <a:lnTo>
                    <a:pt x="3035" y="1188"/>
                  </a:lnTo>
                  <a:cubicBezTo>
                    <a:pt x="3282" y="1436"/>
                    <a:pt x="3348" y="1798"/>
                    <a:pt x="3216" y="2112"/>
                  </a:cubicBezTo>
                  <a:cubicBezTo>
                    <a:pt x="3249" y="2046"/>
                    <a:pt x="3315" y="1996"/>
                    <a:pt x="3364" y="1963"/>
                  </a:cubicBezTo>
                  <a:lnTo>
                    <a:pt x="3364" y="1963"/>
                  </a:lnTo>
                  <a:cubicBezTo>
                    <a:pt x="3381" y="2260"/>
                    <a:pt x="3232" y="2557"/>
                    <a:pt x="2985" y="2722"/>
                  </a:cubicBezTo>
                  <a:cubicBezTo>
                    <a:pt x="3018" y="2730"/>
                    <a:pt x="3055" y="2734"/>
                    <a:pt x="3092" y="2734"/>
                  </a:cubicBezTo>
                  <a:cubicBezTo>
                    <a:pt x="3129" y="2734"/>
                    <a:pt x="3167" y="2730"/>
                    <a:pt x="3200" y="2722"/>
                  </a:cubicBezTo>
                  <a:lnTo>
                    <a:pt x="3200" y="2722"/>
                  </a:lnTo>
                  <a:cubicBezTo>
                    <a:pt x="3117" y="2755"/>
                    <a:pt x="2985" y="2936"/>
                    <a:pt x="2903" y="2986"/>
                  </a:cubicBezTo>
                  <a:cubicBezTo>
                    <a:pt x="2804" y="3052"/>
                    <a:pt x="2705" y="3101"/>
                    <a:pt x="2589" y="3134"/>
                  </a:cubicBezTo>
                  <a:lnTo>
                    <a:pt x="2556" y="3134"/>
                  </a:lnTo>
                  <a:cubicBezTo>
                    <a:pt x="2507" y="3117"/>
                    <a:pt x="2556" y="3035"/>
                    <a:pt x="2507" y="3019"/>
                  </a:cubicBezTo>
                  <a:cubicBezTo>
                    <a:pt x="2441" y="3068"/>
                    <a:pt x="2359" y="3101"/>
                    <a:pt x="2276" y="3117"/>
                  </a:cubicBezTo>
                  <a:cubicBezTo>
                    <a:pt x="2218" y="3134"/>
                    <a:pt x="2161" y="3142"/>
                    <a:pt x="2105" y="3142"/>
                  </a:cubicBezTo>
                  <a:cubicBezTo>
                    <a:pt x="2049" y="3142"/>
                    <a:pt x="1996" y="3134"/>
                    <a:pt x="1946" y="3117"/>
                  </a:cubicBezTo>
                  <a:lnTo>
                    <a:pt x="2029" y="3052"/>
                  </a:lnTo>
                  <a:cubicBezTo>
                    <a:pt x="1732" y="3002"/>
                    <a:pt x="1485" y="2854"/>
                    <a:pt x="1303" y="2639"/>
                  </a:cubicBezTo>
                  <a:lnTo>
                    <a:pt x="1303" y="2639"/>
                  </a:lnTo>
                  <a:cubicBezTo>
                    <a:pt x="1369" y="2672"/>
                    <a:pt x="1452" y="2672"/>
                    <a:pt x="1518" y="2672"/>
                  </a:cubicBezTo>
                  <a:cubicBezTo>
                    <a:pt x="1254" y="2474"/>
                    <a:pt x="1138" y="2128"/>
                    <a:pt x="1221" y="1815"/>
                  </a:cubicBezTo>
                  <a:lnTo>
                    <a:pt x="1221" y="1815"/>
                  </a:lnTo>
                  <a:cubicBezTo>
                    <a:pt x="1237" y="1914"/>
                    <a:pt x="1303" y="2013"/>
                    <a:pt x="1386" y="2079"/>
                  </a:cubicBezTo>
                  <a:cubicBezTo>
                    <a:pt x="1254" y="1765"/>
                    <a:pt x="1336" y="1403"/>
                    <a:pt x="1584" y="1188"/>
                  </a:cubicBezTo>
                  <a:cubicBezTo>
                    <a:pt x="1600" y="1271"/>
                    <a:pt x="1617" y="1353"/>
                    <a:pt x="1666" y="1436"/>
                  </a:cubicBezTo>
                  <a:cubicBezTo>
                    <a:pt x="1600" y="1304"/>
                    <a:pt x="1847" y="1073"/>
                    <a:pt x="1930" y="1023"/>
                  </a:cubicBezTo>
                  <a:cubicBezTo>
                    <a:pt x="1979" y="1106"/>
                    <a:pt x="2078" y="1172"/>
                    <a:pt x="2177" y="1205"/>
                  </a:cubicBezTo>
                  <a:cubicBezTo>
                    <a:pt x="2144" y="1155"/>
                    <a:pt x="2128" y="1106"/>
                    <a:pt x="2128" y="1056"/>
                  </a:cubicBezTo>
                  <a:cubicBezTo>
                    <a:pt x="2134" y="1025"/>
                    <a:pt x="2156" y="1012"/>
                    <a:pt x="2188" y="1012"/>
                  </a:cubicBezTo>
                  <a:cubicBezTo>
                    <a:pt x="2321" y="1012"/>
                    <a:pt x="2626" y="1241"/>
                    <a:pt x="2639" y="1254"/>
                  </a:cubicBezTo>
                  <a:lnTo>
                    <a:pt x="2540" y="1007"/>
                  </a:lnTo>
                  <a:close/>
                  <a:moveTo>
                    <a:pt x="2771" y="1"/>
                  </a:moveTo>
                  <a:lnTo>
                    <a:pt x="2771" y="1"/>
                  </a:lnTo>
                  <a:cubicBezTo>
                    <a:pt x="2606" y="67"/>
                    <a:pt x="2441" y="100"/>
                    <a:pt x="2276" y="116"/>
                  </a:cubicBezTo>
                  <a:cubicBezTo>
                    <a:pt x="2206" y="125"/>
                    <a:pt x="2136" y="129"/>
                    <a:pt x="2066" y="129"/>
                  </a:cubicBezTo>
                  <a:cubicBezTo>
                    <a:pt x="1857" y="129"/>
                    <a:pt x="1649" y="92"/>
                    <a:pt x="1452" y="17"/>
                  </a:cubicBezTo>
                  <a:lnTo>
                    <a:pt x="1452" y="17"/>
                  </a:lnTo>
                  <a:cubicBezTo>
                    <a:pt x="1501" y="116"/>
                    <a:pt x="1600" y="182"/>
                    <a:pt x="1715" y="199"/>
                  </a:cubicBezTo>
                  <a:cubicBezTo>
                    <a:pt x="1353" y="347"/>
                    <a:pt x="990" y="496"/>
                    <a:pt x="627" y="644"/>
                  </a:cubicBezTo>
                  <a:cubicBezTo>
                    <a:pt x="671" y="657"/>
                    <a:pt x="715" y="662"/>
                    <a:pt x="759" y="662"/>
                  </a:cubicBezTo>
                  <a:cubicBezTo>
                    <a:pt x="831" y="662"/>
                    <a:pt x="902" y="648"/>
                    <a:pt x="973" y="628"/>
                  </a:cubicBezTo>
                  <a:lnTo>
                    <a:pt x="973" y="628"/>
                  </a:lnTo>
                  <a:cubicBezTo>
                    <a:pt x="512" y="990"/>
                    <a:pt x="165" y="1485"/>
                    <a:pt x="1" y="2046"/>
                  </a:cubicBezTo>
                  <a:lnTo>
                    <a:pt x="281" y="1782"/>
                  </a:lnTo>
                  <a:lnTo>
                    <a:pt x="281" y="1782"/>
                  </a:lnTo>
                  <a:cubicBezTo>
                    <a:pt x="149" y="2375"/>
                    <a:pt x="264" y="3002"/>
                    <a:pt x="611" y="3513"/>
                  </a:cubicBezTo>
                  <a:cubicBezTo>
                    <a:pt x="561" y="3365"/>
                    <a:pt x="545" y="3200"/>
                    <a:pt x="545" y="3052"/>
                  </a:cubicBezTo>
                  <a:lnTo>
                    <a:pt x="545" y="3052"/>
                  </a:lnTo>
                  <a:cubicBezTo>
                    <a:pt x="809" y="3497"/>
                    <a:pt x="1171" y="3892"/>
                    <a:pt x="1600" y="4189"/>
                  </a:cubicBezTo>
                  <a:cubicBezTo>
                    <a:pt x="1567" y="4074"/>
                    <a:pt x="1518" y="3958"/>
                    <a:pt x="1485" y="3843"/>
                  </a:cubicBezTo>
                  <a:lnTo>
                    <a:pt x="1485" y="3843"/>
                  </a:lnTo>
                  <a:cubicBezTo>
                    <a:pt x="1649" y="3876"/>
                    <a:pt x="1831" y="4090"/>
                    <a:pt x="1963" y="4206"/>
                  </a:cubicBezTo>
                  <a:cubicBezTo>
                    <a:pt x="1963" y="4123"/>
                    <a:pt x="1946" y="4041"/>
                    <a:pt x="1930" y="3975"/>
                  </a:cubicBezTo>
                  <a:lnTo>
                    <a:pt x="1930" y="3975"/>
                  </a:lnTo>
                  <a:cubicBezTo>
                    <a:pt x="2106" y="4012"/>
                    <a:pt x="2282" y="4033"/>
                    <a:pt x="2458" y="4033"/>
                  </a:cubicBezTo>
                  <a:cubicBezTo>
                    <a:pt x="2595" y="4033"/>
                    <a:pt x="2732" y="4020"/>
                    <a:pt x="2870" y="3991"/>
                  </a:cubicBezTo>
                  <a:lnTo>
                    <a:pt x="2870" y="3991"/>
                  </a:lnTo>
                  <a:cubicBezTo>
                    <a:pt x="2870" y="4074"/>
                    <a:pt x="2853" y="4156"/>
                    <a:pt x="2804" y="4239"/>
                  </a:cubicBezTo>
                  <a:cubicBezTo>
                    <a:pt x="3018" y="4024"/>
                    <a:pt x="3216" y="3810"/>
                    <a:pt x="3381" y="3563"/>
                  </a:cubicBezTo>
                  <a:lnTo>
                    <a:pt x="3381" y="3909"/>
                  </a:lnTo>
                  <a:cubicBezTo>
                    <a:pt x="3381" y="3827"/>
                    <a:pt x="3694" y="3563"/>
                    <a:pt x="3744" y="3480"/>
                  </a:cubicBezTo>
                  <a:cubicBezTo>
                    <a:pt x="3859" y="3266"/>
                    <a:pt x="3942" y="3068"/>
                    <a:pt x="4073" y="2854"/>
                  </a:cubicBezTo>
                  <a:cubicBezTo>
                    <a:pt x="4139" y="2903"/>
                    <a:pt x="4205" y="2953"/>
                    <a:pt x="4271" y="3002"/>
                  </a:cubicBezTo>
                  <a:cubicBezTo>
                    <a:pt x="4255" y="2771"/>
                    <a:pt x="4238" y="2540"/>
                    <a:pt x="4222" y="2309"/>
                  </a:cubicBezTo>
                  <a:cubicBezTo>
                    <a:pt x="4222" y="2013"/>
                    <a:pt x="4172" y="1732"/>
                    <a:pt x="4090" y="1452"/>
                  </a:cubicBezTo>
                  <a:cubicBezTo>
                    <a:pt x="4172" y="1452"/>
                    <a:pt x="4238" y="1485"/>
                    <a:pt x="4288" y="1551"/>
                  </a:cubicBezTo>
                  <a:cubicBezTo>
                    <a:pt x="4189" y="1205"/>
                    <a:pt x="3958" y="924"/>
                    <a:pt x="3678" y="726"/>
                  </a:cubicBezTo>
                  <a:cubicBezTo>
                    <a:pt x="3777" y="710"/>
                    <a:pt x="3876" y="661"/>
                    <a:pt x="3942" y="595"/>
                  </a:cubicBezTo>
                  <a:cubicBezTo>
                    <a:pt x="3678" y="595"/>
                    <a:pt x="3414" y="529"/>
                    <a:pt x="3167" y="397"/>
                  </a:cubicBezTo>
                  <a:cubicBezTo>
                    <a:pt x="3018" y="281"/>
                    <a:pt x="2837" y="199"/>
                    <a:pt x="2655" y="166"/>
                  </a:cubicBezTo>
                  <a:cubicBezTo>
                    <a:pt x="2688" y="116"/>
                    <a:pt x="2738" y="50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1"/>
            <p:cNvSpPr/>
            <p:nvPr/>
          </p:nvSpPr>
          <p:spPr>
            <a:xfrm>
              <a:off x="1558750" y="4315575"/>
              <a:ext cx="55875" cy="44250"/>
            </a:xfrm>
            <a:custGeom>
              <a:avLst/>
              <a:gdLst/>
              <a:ahLst/>
              <a:cxnLst/>
              <a:rect l="l" t="t" r="r" b="b"/>
              <a:pathLst>
                <a:path w="2235" h="1770" extrusionOk="0">
                  <a:moveTo>
                    <a:pt x="511" y="1"/>
                  </a:moveTo>
                  <a:cubicBezTo>
                    <a:pt x="314" y="50"/>
                    <a:pt x="165" y="182"/>
                    <a:pt x="99" y="347"/>
                  </a:cubicBezTo>
                  <a:cubicBezTo>
                    <a:pt x="0" y="528"/>
                    <a:pt x="0" y="726"/>
                    <a:pt x="83" y="908"/>
                  </a:cubicBezTo>
                  <a:cubicBezTo>
                    <a:pt x="231" y="1287"/>
                    <a:pt x="726" y="1501"/>
                    <a:pt x="990" y="1584"/>
                  </a:cubicBezTo>
                  <a:cubicBezTo>
                    <a:pt x="1105" y="1617"/>
                    <a:pt x="1204" y="1650"/>
                    <a:pt x="1303" y="1683"/>
                  </a:cubicBezTo>
                  <a:lnTo>
                    <a:pt x="1583" y="1765"/>
                  </a:lnTo>
                  <a:lnTo>
                    <a:pt x="1633" y="1765"/>
                  </a:lnTo>
                  <a:cubicBezTo>
                    <a:pt x="1649" y="1768"/>
                    <a:pt x="1664" y="1769"/>
                    <a:pt x="1678" y="1769"/>
                  </a:cubicBezTo>
                  <a:cubicBezTo>
                    <a:pt x="1918" y="1769"/>
                    <a:pt x="1947" y="1400"/>
                    <a:pt x="1682" y="1353"/>
                  </a:cubicBezTo>
                  <a:lnTo>
                    <a:pt x="1402" y="1287"/>
                  </a:lnTo>
                  <a:cubicBezTo>
                    <a:pt x="1303" y="1254"/>
                    <a:pt x="1204" y="1221"/>
                    <a:pt x="1105" y="1205"/>
                  </a:cubicBezTo>
                  <a:cubicBezTo>
                    <a:pt x="841" y="1106"/>
                    <a:pt x="528" y="957"/>
                    <a:pt x="446" y="743"/>
                  </a:cubicBezTo>
                  <a:cubicBezTo>
                    <a:pt x="413" y="677"/>
                    <a:pt x="413" y="594"/>
                    <a:pt x="462" y="528"/>
                  </a:cubicBezTo>
                  <a:cubicBezTo>
                    <a:pt x="495" y="462"/>
                    <a:pt x="528" y="413"/>
                    <a:pt x="561" y="413"/>
                  </a:cubicBezTo>
                  <a:cubicBezTo>
                    <a:pt x="627" y="429"/>
                    <a:pt x="676" y="446"/>
                    <a:pt x="726" y="495"/>
                  </a:cubicBezTo>
                  <a:cubicBezTo>
                    <a:pt x="1105" y="693"/>
                    <a:pt x="1451" y="974"/>
                    <a:pt x="1748" y="1287"/>
                  </a:cubicBezTo>
                  <a:cubicBezTo>
                    <a:pt x="1797" y="1353"/>
                    <a:pt x="1859" y="1381"/>
                    <a:pt x="1919" y="1381"/>
                  </a:cubicBezTo>
                  <a:cubicBezTo>
                    <a:pt x="2083" y="1381"/>
                    <a:pt x="2235" y="1180"/>
                    <a:pt x="2078" y="1023"/>
                  </a:cubicBezTo>
                  <a:cubicBezTo>
                    <a:pt x="1748" y="660"/>
                    <a:pt x="1369" y="364"/>
                    <a:pt x="957" y="133"/>
                  </a:cubicBezTo>
                  <a:cubicBezTo>
                    <a:pt x="825" y="50"/>
                    <a:pt x="660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1"/>
            <p:cNvSpPr/>
            <p:nvPr/>
          </p:nvSpPr>
          <p:spPr>
            <a:xfrm>
              <a:off x="1599975" y="4315500"/>
              <a:ext cx="54425" cy="44275"/>
            </a:xfrm>
            <a:custGeom>
              <a:avLst/>
              <a:gdLst/>
              <a:ahLst/>
              <a:cxnLst/>
              <a:rect l="l" t="t" r="r" b="b"/>
              <a:pathLst>
                <a:path w="2177" h="1771" extrusionOk="0">
                  <a:moveTo>
                    <a:pt x="1608" y="1"/>
                  </a:moveTo>
                  <a:cubicBezTo>
                    <a:pt x="1476" y="1"/>
                    <a:pt x="1336" y="49"/>
                    <a:pt x="1220" y="136"/>
                  </a:cubicBezTo>
                  <a:cubicBezTo>
                    <a:pt x="808" y="350"/>
                    <a:pt x="429" y="663"/>
                    <a:pt x="99" y="1010"/>
                  </a:cubicBezTo>
                  <a:cubicBezTo>
                    <a:pt x="1" y="1170"/>
                    <a:pt x="132" y="1339"/>
                    <a:pt x="273" y="1339"/>
                  </a:cubicBezTo>
                  <a:cubicBezTo>
                    <a:pt x="322" y="1339"/>
                    <a:pt x="371" y="1319"/>
                    <a:pt x="412" y="1273"/>
                  </a:cubicBezTo>
                  <a:cubicBezTo>
                    <a:pt x="726" y="960"/>
                    <a:pt x="1072" y="680"/>
                    <a:pt x="1451" y="482"/>
                  </a:cubicBezTo>
                  <a:cubicBezTo>
                    <a:pt x="1501" y="432"/>
                    <a:pt x="1550" y="416"/>
                    <a:pt x="1616" y="400"/>
                  </a:cubicBezTo>
                  <a:cubicBezTo>
                    <a:pt x="1649" y="416"/>
                    <a:pt x="1682" y="449"/>
                    <a:pt x="1715" y="515"/>
                  </a:cubicBezTo>
                  <a:cubicBezTo>
                    <a:pt x="1765" y="581"/>
                    <a:pt x="1765" y="663"/>
                    <a:pt x="1732" y="746"/>
                  </a:cubicBezTo>
                  <a:cubicBezTo>
                    <a:pt x="1649" y="944"/>
                    <a:pt x="1336" y="1092"/>
                    <a:pt x="1072" y="1191"/>
                  </a:cubicBezTo>
                  <a:cubicBezTo>
                    <a:pt x="973" y="1224"/>
                    <a:pt x="874" y="1240"/>
                    <a:pt x="775" y="1273"/>
                  </a:cubicBezTo>
                  <a:lnTo>
                    <a:pt x="495" y="1356"/>
                  </a:lnTo>
                  <a:cubicBezTo>
                    <a:pt x="225" y="1388"/>
                    <a:pt x="261" y="1770"/>
                    <a:pt x="513" y="1770"/>
                  </a:cubicBezTo>
                  <a:cubicBezTo>
                    <a:pt x="523" y="1770"/>
                    <a:pt x="534" y="1769"/>
                    <a:pt x="544" y="1768"/>
                  </a:cubicBezTo>
                  <a:cubicBezTo>
                    <a:pt x="561" y="1752"/>
                    <a:pt x="577" y="1752"/>
                    <a:pt x="594" y="1752"/>
                  </a:cubicBezTo>
                  <a:lnTo>
                    <a:pt x="874" y="1669"/>
                  </a:lnTo>
                  <a:cubicBezTo>
                    <a:pt x="973" y="1636"/>
                    <a:pt x="1089" y="1620"/>
                    <a:pt x="1188" y="1587"/>
                  </a:cubicBezTo>
                  <a:cubicBezTo>
                    <a:pt x="1451" y="1488"/>
                    <a:pt x="1946" y="1273"/>
                    <a:pt x="2094" y="911"/>
                  </a:cubicBezTo>
                  <a:cubicBezTo>
                    <a:pt x="2177" y="729"/>
                    <a:pt x="2177" y="515"/>
                    <a:pt x="2078" y="350"/>
                  </a:cubicBezTo>
                  <a:cubicBezTo>
                    <a:pt x="2012" y="169"/>
                    <a:pt x="1864" y="37"/>
                    <a:pt x="1666" y="4"/>
                  </a:cubicBezTo>
                  <a:cubicBezTo>
                    <a:pt x="1647" y="2"/>
                    <a:pt x="1628" y="1"/>
                    <a:pt x="1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1"/>
            <p:cNvSpPr/>
            <p:nvPr/>
          </p:nvSpPr>
          <p:spPr>
            <a:xfrm>
              <a:off x="1596675" y="4341475"/>
              <a:ext cx="17175" cy="16950"/>
            </a:xfrm>
            <a:custGeom>
              <a:avLst/>
              <a:gdLst/>
              <a:ahLst/>
              <a:cxnLst/>
              <a:rect l="l" t="t" r="r" b="b"/>
              <a:pathLst>
                <a:path w="687" h="678" extrusionOk="0">
                  <a:moveTo>
                    <a:pt x="393" y="1"/>
                  </a:moveTo>
                  <a:cubicBezTo>
                    <a:pt x="303" y="1"/>
                    <a:pt x="211" y="42"/>
                    <a:pt x="149" y="136"/>
                  </a:cubicBezTo>
                  <a:cubicBezTo>
                    <a:pt x="0" y="317"/>
                    <a:pt x="83" y="581"/>
                    <a:pt x="314" y="663"/>
                  </a:cubicBezTo>
                  <a:cubicBezTo>
                    <a:pt x="340" y="673"/>
                    <a:pt x="367" y="678"/>
                    <a:pt x="394" y="678"/>
                  </a:cubicBezTo>
                  <a:cubicBezTo>
                    <a:pt x="502" y="678"/>
                    <a:pt x="607" y="604"/>
                    <a:pt x="660" y="498"/>
                  </a:cubicBezTo>
                  <a:cubicBezTo>
                    <a:pt x="676" y="432"/>
                    <a:pt x="676" y="366"/>
                    <a:pt x="676" y="300"/>
                  </a:cubicBezTo>
                  <a:cubicBezTo>
                    <a:pt x="687" y="115"/>
                    <a:pt x="543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1"/>
            <p:cNvSpPr/>
            <p:nvPr/>
          </p:nvSpPr>
          <p:spPr>
            <a:xfrm>
              <a:off x="1570300" y="4345675"/>
              <a:ext cx="42550" cy="45775"/>
            </a:xfrm>
            <a:custGeom>
              <a:avLst/>
              <a:gdLst/>
              <a:ahLst/>
              <a:cxnLst/>
              <a:rect l="l" t="t" r="r" b="b"/>
              <a:pathLst>
                <a:path w="1702" h="1831" extrusionOk="0">
                  <a:moveTo>
                    <a:pt x="1400" y="1"/>
                  </a:moveTo>
                  <a:cubicBezTo>
                    <a:pt x="1374" y="1"/>
                    <a:pt x="1347" y="6"/>
                    <a:pt x="1319" y="17"/>
                  </a:cubicBezTo>
                  <a:cubicBezTo>
                    <a:pt x="1055" y="132"/>
                    <a:pt x="857" y="347"/>
                    <a:pt x="742" y="611"/>
                  </a:cubicBezTo>
                  <a:cubicBezTo>
                    <a:pt x="709" y="693"/>
                    <a:pt x="660" y="792"/>
                    <a:pt x="627" y="891"/>
                  </a:cubicBezTo>
                  <a:cubicBezTo>
                    <a:pt x="577" y="1006"/>
                    <a:pt x="528" y="1105"/>
                    <a:pt x="462" y="1221"/>
                  </a:cubicBezTo>
                  <a:cubicBezTo>
                    <a:pt x="396" y="1353"/>
                    <a:pt x="313" y="1419"/>
                    <a:pt x="247" y="1419"/>
                  </a:cubicBezTo>
                  <a:cubicBezTo>
                    <a:pt x="132" y="1419"/>
                    <a:pt x="33" y="1485"/>
                    <a:pt x="16" y="1600"/>
                  </a:cubicBezTo>
                  <a:cubicBezTo>
                    <a:pt x="0" y="1715"/>
                    <a:pt x="82" y="1814"/>
                    <a:pt x="198" y="1831"/>
                  </a:cubicBezTo>
                  <a:lnTo>
                    <a:pt x="247" y="1831"/>
                  </a:lnTo>
                  <a:cubicBezTo>
                    <a:pt x="511" y="1814"/>
                    <a:pt x="726" y="1649"/>
                    <a:pt x="824" y="1419"/>
                  </a:cubicBezTo>
                  <a:cubicBezTo>
                    <a:pt x="890" y="1303"/>
                    <a:pt x="956" y="1171"/>
                    <a:pt x="1006" y="1039"/>
                  </a:cubicBezTo>
                  <a:cubicBezTo>
                    <a:pt x="1039" y="957"/>
                    <a:pt x="1072" y="874"/>
                    <a:pt x="1121" y="792"/>
                  </a:cubicBezTo>
                  <a:cubicBezTo>
                    <a:pt x="1187" y="627"/>
                    <a:pt x="1303" y="479"/>
                    <a:pt x="1468" y="396"/>
                  </a:cubicBezTo>
                  <a:cubicBezTo>
                    <a:pt x="1701" y="309"/>
                    <a:pt x="1598" y="1"/>
                    <a:pt x="1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1"/>
            <p:cNvSpPr/>
            <p:nvPr/>
          </p:nvSpPr>
          <p:spPr>
            <a:xfrm>
              <a:off x="1597775" y="4345675"/>
              <a:ext cx="42625" cy="45775"/>
            </a:xfrm>
            <a:custGeom>
              <a:avLst/>
              <a:gdLst/>
              <a:ahLst/>
              <a:cxnLst/>
              <a:rect l="l" t="t" r="r" b="b"/>
              <a:pathLst>
                <a:path w="1705" h="1831" extrusionOk="0">
                  <a:moveTo>
                    <a:pt x="288" y="1"/>
                  </a:moveTo>
                  <a:cubicBezTo>
                    <a:pt x="93" y="1"/>
                    <a:pt x="1" y="309"/>
                    <a:pt x="220" y="396"/>
                  </a:cubicBezTo>
                  <a:cubicBezTo>
                    <a:pt x="385" y="479"/>
                    <a:pt x="500" y="611"/>
                    <a:pt x="583" y="792"/>
                  </a:cubicBezTo>
                  <a:cubicBezTo>
                    <a:pt x="616" y="874"/>
                    <a:pt x="649" y="957"/>
                    <a:pt x="698" y="1039"/>
                  </a:cubicBezTo>
                  <a:cubicBezTo>
                    <a:pt x="748" y="1171"/>
                    <a:pt x="797" y="1303"/>
                    <a:pt x="863" y="1419"/>
                  </a:cubicBezTo>
                  <a:cubicBezTo>
                    <a:pt x="962" y="1649"/>
                    <a:pt x="1193" y="1814"/>
                    <a:pt x="1440" y="1831"/>
                  </a:cubicBezTo>
                  <a:lnTo>
                    <a:pt x="1506" y="1831"/>
                  </a:lnTo>
                  <a:cubicBezTo>
                    <a:pt x="1622" y="1814"/>
                    <a:pt x="1704" y="1715"/>
                    <a:pt x="1688" y="1600"/>
                  </a:cubicBezTo>
                  <a:cubicBezTo>
                    <a:pt x="1673" y="1494"/>
                    <a:pt x="1589" y="1417"/>
                    <a:pt x="1486" y="1417"/>
                  </a:cubicBezTo>
                  <a:cubicBezTo>
                    <a:pt x="1477" y="1417"/>
                    <a:pt x="1467" y="1417"/>
                    <a:pt x="1457" y="1419"/>
                  </a:cubicBezTo>
                  <a:cubicBezTo>
                    <a:pt x="1391" y="1419"/>
                    <a:pt x="1308" y="1336"/>
                    <a:pt x="1243" y="1221"/>
                  </a:cubicBezTo>
                  <a:cubicBezTo>
                    <a:pt x="1177" y="1105"/>
                    <a:pt x="1111" y="990"/>
                    <a:pt x="1078" y="891"/>
                  </a:cubicBezTo>
                  <a:cubicBezTo>
                    <a:pt x="1028" y="792"/>
                    <a:pt x="995" y="693"/>
                    <a:pt x="946" y="594"/>
                  </a:cubicBezTo>
                  <a:cubicBezTo>
                    <a:pt x="830" y="347"/>
                    <a:pt x="632" y="132"/>
                    <a:pt x="369" y="17"/>
                  </a:cubicBezTo>
                  <a:cubicBezTo>
                    <a:pt x="340" y="6"/>
                    <a:pt x="314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1"/>
            <p:cNvSpPr/>
            <p:nvPr/>
          </p:nvSpPr>
          <p:spPr>
            <a:xfrm>
              <a:off x="1311825" y="3833600"/>
              <a:ext cx="586225" cy="202925"/>
            </a:xfrm>
            <a:custGeom>
              <a:avLst/>
              <a:gdLst/>
              <a:ahLst/>
              <a:cxnLst/>
              <a:rect l="l" t="t" r="r" b="b"/>
              <a:pathLst>
                <a:path w="23449" h="8117" extrusionOk="0">
                  <a:moveTo>
                    <a:pt x="11785" y="1"/>
                  </a:moveTo>
                  <a:cubicBezTo>
                    <a:pt x="11553" y="1"/>
                    <a:pt x="11317" y="107"/>
                    <a:pt x="11081" y="267"/>
                  </a:cubicBezTo>
                  <a:cubicBezTo>
                    <a:pt x="10405" y="729"/>
                    <a:pt x="9679" y="1174"/>
                    <a:pt x="8937" y="1553"/>
                  </a:cubicBezTo>
                  <a:cubicBezTo>
                    <a:pt x="8278" y="1834"/>
                    <a:pt x="7635" y="2164"/>
                    <a:pt x="7008" y="2526"/>
                  </a:cubicBezTo>
                  <a:cubicBezTo>
                    <a:pt x="5986" y="3169"/>
                    <a:pt x="4930" y="3961"/>
                    <a:pt x="3793" y="4423"/>
                  </a:cubicBezTo>
                  <a:cubicBezTo>
                    <a:pt x="3232" y="4653"/>
                    <a:pt x="2622" y="4752"/>
                    <a:pt x="2094" y="5033"/>
                  </a:cubicBezTo>
                  <a:cubicBezTo>
                    <a:pt x="1781" y="5198"/>
                    <a:pt x="1501" y="5396"/>
                    <a:pt x="1237" y="5610"/>
                  </a:cubicBezTo>
                  <a:cubicBezTo>
                    <a:pt x="874" y="5874"/>
                    <a:pt x="231" y="6171"/>
                    <a:pt x="99" y="6632"/>
                  </a:cubicBezTo>
                  <a:cubicBezTo>
                    <a:pt x="17" y="6880"/>
                    <a:pt x="0" y="7721"/>
                    <a:pt x="346" y="7803"/>
                  </a:cubicBezTo>
                  <a:cubicBezTo>
                    <a:pt x="365" y="7809"/>
                    <a:pt x="384" y="7811"/>
                    <a:pt x="402" y="7811"/>
                  </a:cubicBezTo>
                  <a:cubicBezTo>
                    <a:pt x="547" y="7811"/>
                    <a:pt x="682" y="7650"/>
                    <a:pt x="726" y="7490"/>
                  </a:cubicBezTo>
                  <a:cubicBezTo>
                    <a:pt x="742" y="7308"/>
                    <a:pt x="775" y="7127"/>
                    <a:pt x="825" y="6962"/>
                  </a:cubicBezTo>
                  <a:cubicBezTo>
                    <a:pt x="973" y="6566"/>
                    <a:pt x="1468" y="6451"/>
                    <a:pt x="1847" y="6269"/>
                  </a:cubicBezTo>
                  <a:cubicBezTo>
                    <a:pt x="2177" y="6055"/>
                    <a:pt x="2490" y="5808"/>
                    <a:pt x="2770" y="5527"/>
                  </a:cubicBezTo>
                  <a:cubicBezTo>
                    <a:pt x="2935" y="5330"/>
                    <a:pt x="3150" y="5198"/>
                    <a:pt x="3397" y="5115"/>
                  </a:cubicBezTo>
                  <a:cubicBezTo>
                    <a:pt x="3447" y="5102"/>
                    <a:pt x="3499" y="5095"/>
                    <a:pt x="3549" y="5095"/>
                  </a:cubicBezTo>
                  <a:cubicBezTo>
                    <a:pt x="3746" y="5095"/>
                    <a:pt x="3935" y="5195"/>
                    <a:pt x="4040" y="5379"/>
                  </a:cubicBezTo>
                  <a:cubicBezTo>
                    <a:pt x="4089" y="5544"/>
                    <a:pt x="4089" y="5742"/>
                    <a:pt x="4073" y="5923"/>
                  </a:cubicBezTo>
                  <a:cubicBezTo>
                    <a:pt x="4073" y="6105"/>
                    <a:pt x="4155" y="6302"/>
                    <a:pt x="4337" y="6335"/>
                  </a:cubicBezTo>
                  <a:cubicBezTo>
                    <a:pt x="4348" y="6337"/>
                    <a:pt x="4358" y="6337"/>
                    <a:pt x="4369" y="6337"/>
                  </a:cubicBezTo>
                  <a:cubicBezTo>
                    <a:pt x="4504" y="6337"/>
                    <a:pt x="4621" y="6242"/>
                    <a:pt x="4667" y="6105"/>
                  </a:cubicBezTo>
                  <a:cubicBezTo>
                    <a:pt x="4700" y="5956"/>
                    <a:pt x="4716" y="5808"/>
                    <a:pt x="4683" y="5659"/>
                  </a:cubicBezTo>
                  <a:cubicBezTo>
                    <a:pt x="4667" y="5297"/>
                    <a:pt x="4700" y="4934"/>
                    <a:pt x="4798" y="4571"/>
                  </a:cubicBezTo>
                  <a:cubicBezTo>
                    <a:pt x="4813" y="4483"/>
                    <a:pt x="4881" y="4368"/>
                    <a:pt x="4965" y="4368"/>
                  </a:cubicBezTo>
                  <a:cubicBezTo>
                    <a:pt x="4975" y="4368"/>
                    <a:pt x="4986" y="4370"/>
                    <a:pt x="4996" y="4373"/>
                  </a:cubicBezTo>
                  <a:cubicBezTo>
                    <a:pt x="5095" y="4406"/>
                    <a:pt x="5079" y="4588"/>
                    <a:pt x="5145" y="4670"/>
                  </a:cubicBezTo>
                  <a:cubicBezTo>
                    <a:pt x="5175" y="4706"/>
                    <a:pt x="5222" y="4722"/>
                    <a:pt x="5274" y="4722"/>
                  </a:cubicBezTo>
                  <a:cubicBezTo>
                    <a:pt x="5365" y="4722"/>
                    <a:pt x="5471" y="4672"/>
                    <a:pt x="5524" y="4588"/>
                  </a:cubicBezTo>
                  <a:cubicBezTo>
                    <a:pt x="5574" y="4456"/>
                    <a:pt x="5623" y="4307"/>
                    <a:pt x="5656" y="4159"/>
                  </a:cubicBezTo>
                  <a:cubicBezTo>
                    <a:pt x="5804" y="3796"/>
                    <a:pt x="6250" y="3664"/>
                    <a:pt x="6629" y="3549"/>
                  </a:cubicBezTo>
                  <a:cubicBezTo>
                    <a:pt x="7025" y="3400"/>
                    <a:pt x="7404" y="3169"/>
                    <a:pt x="7734" y="2889"/>
                  </a:cubicBezTo>
                  <a:cubicBezTo>
                    <a:pt x="7882" y="2724"/>
                    <a:pt x="8047" y="2592"/>
                    <a:pt x="8245" y="2493"/>
                  </a:cubicBezTo>
                  <a:cubicBezTo>
                    <a:pt x="8321" y="2455"/>
                    <a:pt x="8402" y="2437"/>
                    <a:pt x="8482" y="2437"/>
                  </a:cubicBezTo>
                  <a:cubicBezTo>
                    <a:pt x="8610" y="2437"/>
                    <a:pt x="8737" y="2484"/>
                    <a:pt x="8838" y="2576"/>
                  </a:cubicBezTo>
                  <a:cubicBezTo>
                    <a:pt x="8954" y="2675"/>
                    <a:pt x="8987" y="2856"/>
                    <a:pt x="9102" y="2939"/>
                  </a:cubicBezTo>
                  <a:cubicBezTo>
                    <a:pt x="9148" y="2965"/>
                    <a:pt x="9196" y="2977"/>
                    <a:pt x="9244" y="2977"/>
                  </a:cubicBezTo>
                  <a:cubicBezTo>
                    <a:pt x="9406" y="2977"/>
                    <a:pt x="9570" y="2844"/>
                    <a:pt x="9646" y="2691"/>
                  </a:cubicBezTo>
                  <a:cubicBezTo>
                    <a:pt x="9778" y="2361"/>
                    <a:pt x="9762" y="2065"/>
                    <a:pt x="9976" y="1768"/>
                  </a:cubicBezTo>
                  <a:cubicBezTo>
                    <a:pt x="10158" y="1438"/>
                    <a:pt x="10471" y="1207"/>
                    <a:pt x="10834" y="1108"/>
                  </a:cubicBezTo>
                  <a:cubicBezTo>
                    <a:pt x="10867" y="1306"/>
                    <a:pt x="10883" y="1487"/>
                    <a:pt x="10900" y="1669"/>
                  </a:cubicBezTo>
                  <a:cubicBezTo>
                    <a:pt x="10941" y="1724"/>
                    <a:pt x="11000" y="1748"/>
                    <a:pt x="11062" y="1748"/>
                  </a:cubicBezTo>
                  <a:cubicBezTo>
                    <a:pt x="11147" y="1748"/>
                    <a:pt x="11238" y="1703"/>
                    <a:pt x="11295" y="1636"/>
                  </a:cubicBezTo>
                  <a:cubicBezTo>
                    <a:pt x="11394" y="1504"/>
                    <a:pt x="11444" y="1372"/>
                    <a:pt x="11477" y="1224"/>
                  </a:cubicBezTo>
                  <a:cubicBezTo>
                    <a:pt x="11526" y="1075"/>
                    <a:pt x="11625" y="943"/>
                    <a:pt x="11790" y="894"/>
                  </a:cubicBezTo>
                  <a:cubicBezTo>
                    <a:pt x="11906" y="894"/>
                    <a:pt x="12021" y="910"/>
                    <a:pt x="12120" y="976"/>
                  </a:cubicBezTo>
                  <a:lnTo>
                    <a:pt x="14824" y="2361"/>
                  </a:lnTo>
                  <a:cubicBezTo>
                    <a:pt x="15302" y="2592"/>
                    <a:pt x="15830" y="2906"/>
                    <a:pt x="15945" y="3433"/>
                  </a:cubicBezTo>
                  <a:cubicBezTo>
                    <a:pt x="15978" y="3598"/>
                    <a:pt x="15978" y="3763"/>
                    <a:pt x="16011" y="3928"/>
                  </a:cubicBezTo>
                  <a:cubicBezTo>
                    <a:pt x="16061" y="4093"/>
                    <a:pt x="16193" y="4225"/>
                    <a:pt x="16358" y="4241"/>
                  </a:cubicBezTo>
                  <a:cubicBezTo>
                    <a:pt x="16622" y="4241"/>
                    <a:pt x="16720" y="3878"/>
                    <a:pt x="16968" y="3780"/>
                  </a:cubicBezTo>
                  <a:cubicBezTo>
                    <a:pt x="17014" y="3760"/>
                    <a:pt x="17062" y="3752"/>
                    <a:pt x="17111" y="3752"/>
                  </a:cubicBezTo>
                  <a:cubicBezTo>
                    <a:pt x="17271" y="3752"/>
                    <a:pt x="17439" y="3843"/>
                    <a:pt x="17578" y="3944"/>
                  </a:cubicBezTo>
                  <a:lnTo>
                    <a:pt x="18320" y="4423"/>
                  </a:lnTo>
                  <a:cubicBezTo>
                    <a:pt x="18650" y="4637"/>
                    <a:pt x="19013" y="4884"/>
                    <a:pt x="19095" y="5264"/>
                  </a:cubicBezTo>
                  <a:cubicBezTo>
                    <a:pt x="19128" y="5461"/>
                    <a:pt x="19095" y="5676"/>
                    <a:pt x="19128" y="5874"/>
                  </a:cubicBezTo>
                  <a:cubicBezTo>
                    <a:pt x="19161" y="6055"/>
                    <a:pt x="19293" y="6286"/>
                    <a:pt x="19507" y="6286"/>
                  </a:cubicBezTo>
                  <a:cubicBezTo>
                    <a:pt x="19837" y="6286"/>
                    <a:pt x="19936" y="5758"/>
                    <a:pt x="20249" y="5659"/>
                  </a:cubicBezTo>
                  <a:cubicBezTo>
                    <a:pt x="20283" y="5649"/>
                    <a:pt x="20316" y="5645"/>
                    <a:pt x="20349" y="5645"/>
                  </a:cubicBezTo>
                  <a:cubicBezTo>
                    <a:pt x="20637" y="5645"/>
                    <a:pt x="20895" y="5999"/>
                    <a:pt x="21206" y="6088"/>
                  </a:cubicBezTo>
                  <a:cubicBezTo>
                    <a:pt x="21305" y="6121"/>
                    <a:pt x="21404" y="6121"/>
                    <a:pt x="21486" y="6154"/>
                  </a:cubicBezTo>
                  <a:cubicBezTo>
                    <a:pt x="21816" y="6253"/>
                    <a:pt x="21931" y="6665"/>
                    <a:pt x="21931" y="7028"/>
                  </a:cubicBezTo>
                  <a:cubicBezTo>
                    <a:pt x="21931" y="7374"/>
                    <a:pt x="21865" y="7754"/>
                    <a:pt x="22047" y="8050"/>
                  </a:cubicBezTo>
                  <a:cubicBezTo>
                    <a:pt x="22087" y="8097"/>
                    <a:pt x="22142" y="8116"/>
                    <a:pt x="22199" y="8116"/>
                  </a:cubicBezTo>
                  <a:cubicBezTo>
                    <a:pt x="22306" y="8116"/>
                    <a:pt x="22422" y="8048"/>
                    <a:pt x="22475" y="7951"/>
                  </a:cubicBezTo>
                  <a:cubicBezTo>
                    <a:pt x="22541" y="7803"/>
                    <a:pt x="22591" y="7638"/>
                    <a:pt x="22607" y="7473"/>
                  </a:cubicBezTo>
                  <a:cubicBezTo>
                    <a:pt x="22624" y="7308"/>
                    <a:pt x="22739" y="7160"/>
                    <a:pt x="22888" y="7094"/>
                  </a:cubicBezTo>
                  <a:cubicBezTo>
                    <a:pt x="22888" y="7341"/>
                    <a:pt x="22987" y="7572"/>
                    <a:pt x="23151" y="7721"/>
                  </a:cubicBezTo>
                  <a:cubicBezTo>
                    <a:pt x="23366" y="7407"/>
                    <a:pt x="23448" y="6847"/>
                    <a:pt x="23184" y="6550"/>
                  </a:cubicBezTo>
                  <a:cubicBezTo>
                    <a:pt x="22921" y="6236"/>
                    <a:pt x="22212" y="5989"/>
                    <a:pt x="21832" y="5775"/>
                  </a:cubicBezTo>
                  <a:lnTo>
                    <a:pt x="18501" y="3845"/>
                  </a:lnTo>
                  <a:lnTo>
                    <a:pt x="18056" y="3582"/>
                  </a:lnTo>
                  <a:cubicBezTo>
                    <a:pt x="17545" y="3285"/>
                    <a:pt x="17017" y="2988"/>
                    <a:pt x="16506" y="2708"/>
                  </a:cubicBezTo>
                  <a:cubicBezTo>
                    <a:pt x="16275" y="2576"/>
                    <a:pt x="16061" y="2444"/>
                    <a:pt x="15847" y="2295"/>
                  </a:cubicBezTo>
                  <a:cubicBezTo>
                    <a:pt x="15682" y="2164"/>
                    <a:pt x="15533" y="2015"/>
                    <a:pt x="15368" y="1900"/>
                  </a:cubicBezTo>
                  <a:cubicBezTo>
                    <a:pt x="14874" y="1520"/>
                    <a:pt x="14247" y="1339"/>
                    <a:pt x="13670" y="1108"/>
                  </a:cubicBezTo>
                  <a:cubicBezTo>
                    <a:pt x="13093" y="877"/>
                    <a:pt x="12763" y="564"/>
                    <a:pt x="12301" y="201"/>
                  </a:cubicBezTo>
                  <a:cubicBezTo>
                    <a:pt x="12132" y="60"/>
                    <a:pt x="11959" y="1"/>
                    <a:pt x="1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1"/>
            <p:cNvSpPr/>
            <p:nvPr/>
          </p:nvSpPr>
          <p:spPr>
            <a:xfrm>
              <a:off x="2912550" y="3927675"/>
              <a:ext cx="436175" cy="611775"/>
            </a:xfrm>
            <a:custGeom>
              <a:avLst/>
              <a:gdLst/>
              <a:ahLst/>
              <a:cxnLst/>
              <a:rect l="l" t="t" r="r" b="b"/>
              <a:pathLst>
                <a:path w="17447" h="24471" extrusionOk="0">
                  <a:moveTo>
                    <a:pt x="8723" y="0"/>
                  </a:moveTo>
                  <a:lnTo>
                    <a:pt x="0" y="4930"/>
                  </a:lnTo>
                  <a:lnTo>
                    <a:pt x="0" y="24471"/>
                  </a:lnTo>
                  <a:lnTo>
                    <a:pt x="17446" y="24471"/>
                  </a:lnTo>
                  <a:lnTo>
                    <a:pt x="17446" y="4930"/>
                  </a:lnTo>
                  <a:lnTo>
                    <a:pt x="87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1"/>
            <p:cNvSpPr/>
            <p:nvPr/>
          </p:nvSpPr>
          <p:spPr>
            <a:xfrm>
              <a:off x="2912550" y="4468525"/>
              <a:ext cx="436175" cy="70525"/>
            </a:xfrm>
            <a:custGeom>
              <a:avLst/>
              <a:gdLst/>
              <a:ahLst/>
              <a:cxnLst/>
              <a:rect l="l" t="t" r="r" b="b"/>
              <a:pathLst>
                <a:path w="17447" h="2821" extrusionOk="0">
                  <a:moveTo>
                    <a:pt x="0" y="0"/>
                  </a:moveTo>
                  <a:lnTo>
                    <a:pt x="0" y="2820"/>
                  </a:lnTo>
                  <a:lnTo>
                    <a:pt x="17446" y="2820"/>
                  </a:lnTo>
                  <a:lnTo>
                    <a:pt x="17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1"/>
            <p:cNvSpPr/>
            <p:nvPr/>
          </p:nvSpPr>
          <p:spPr>
            <a:xfrm>
              <a:off x="3074150" y="4325075"/>
              <a:ext cx="115450" cy="208600"/>
            </a:xfrm>
            <a:custGeom>
              <a:avLst/>
              <a:gdLst/>
              <a:ahLst/>
              <a:cxnLst/>
              <a:rect l="l" t="t" r="r" b="b"/>
              <a:pathLst>
                <a:path w="4618" h="8344" extrusionOk="0">
                  <a:moveTo>
                    <a:pt x="0" y="0"/>
                  </a:moveTo>
                  <a:lnTo>
                    <a:pt x="0" y="8344"/>
                  </a:lnTo>
                  <a:lnTo>
                    <a:pt x="4617" y="8344"/>
                  </a:lnTo>
                  <a:lnTo>
                    <a:pt x="4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1"/>
            <p:cNvSpPr/>
            <p:nvPr/>
          </p:nvSpPr>
          <p:spPr>
            <a:xfrm>
              <a:off x="3083625" y="4335775"/>
              <a:ext cx="96475" cy="187200"/>
            </a:xfrm>
            <a:custGeom>
              <a:avLst/>
              <a:gdLst/>
              <a:ahLst/>
              <a:cxnLst/>
              <a:rect l="l" t="t" r="r" b="b"/>
              <a:pathLst>
                <a:path w="3859" h="7488" extrusionOk="0">
                  <a:moveTo>
                    <a:pt x="0" y="1"/>
                  </a:moveTo>
                  <a:lnTo>
                    <a:pt x="0" y="7487"/>
                  </a:lnTo>
                  <a:lnTo>
                    <a:pt x="3859" y="7487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1"/>
            <p:cNvSpPr/>
            <p:nvPr/>
          </p:nvSpPr>
          <p:spPr>
            <a:xfrm>
              <a:off x="3165650" y="4424425"/>
              <a:ext cx="18175" cy="18575"/>
            </a:xfrm>
            <a:custGeom>
              <a:avLst/>
              <a:gdLst/>
              <a:ahLst/>
              <a:cxnLst/>
              <a:rect l="l" t="t" r="r" b="b"/>
              <a:pathLst>
                <a:path w="727" h="743" extrusionOk="0">
                  <a:moveTo>
                    <a:pt x="364" y="0"/>
                  </a:moveTo>
                  <a:cubicBezTo>
                    <a:pt x="166" y="0"/>
                    <a:pt x="1" y="165"/>
                    <a:pt x="1" y="363"/>
                  </a:cubicBezTo>
                  <a:cubicBezTo>
                    <a:pt x="1" y="577"/>
                    <a:pt x="166" y="742"/>
                    <a:pt x="364" y="742"/>
                  </a:cubicBezTo>
                  <a:cubicBezTo>
                    <a:pt x="561" y="742"/>
                    <a:pt x="726" y="577"/>
                    <a:pt x="726" y="363"/>
                  </a:cubicBezTo>
                  <a:cubicBezTo>
                    <a:pt x="726" y="165"/>
                    <a:pt x="561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1"/>
            <p:cNvSpPr/>
            <p:nvPr/>
          </p:nvSpPr>
          <p:spPr>
            <a:xfrm>
              <a:off x="3093925" y="4360525"/>
              <a:ext cx="79175" cy="77925"/>
            </a:xfrm>
            <a:custGeom>
              <a:avLst/>
              <a:gdLst/>
              <a:ahLst/>
              <a:cxnLst/>
              <a:rect l="l" t="t" r="r" b="b"/>
              <a:pathLst>
                <a:path w="3167" h="3117" extrusionOk="0">
                  <a:moveTo>
                    <a:pt x="2381" y="1552"/>
                  </a:moveTo>
                  <a:cubicBezTo>
                    <a:pt x="2379" y="1557"/>
                    <a:pt x="2377" y="1562"/>
                    <a:pt x="2375" y="1567"/>
                  </a:cubicBezTo>
                  <a:cubicBezTo>
                    <a:pt x="2377" y="1562"/>
                    <a:pt x="2379" y="1557"/>
                    <a:pt x="2381" y="1552"/>
                  </a:cubicBezTo>
                  <a:close/>
                  <a:moveTo>
                    <a:pt x="1599" y="752"/>
                  </a:moveTo>
                  <a:cubicBezTo>
                    <a:pt x="1689" y="752"/>
                    <a:pt x="1933" y="926"/>
                    <a:pt x="1946" y="940"/>
                  </a:cubicBezTo>
                  <a:cubicBezTo>
                    <a:pt x="1930" y="874"/>
                    <a:pt x="1897" y="808"/>
                    <a:pt x="1880" y="759"/>
                  </a:cubicBezTo>
                  <a:lnTo>
                    <a:pt x="1880" y="759"/>
                  </a:lnTo>
                  <a:cubicBezTo>
                    <a:pt x="2029" y="825"/>
                    <a:pt x="2161" y="907"/>
                    <a:pt x="2293" y="990"/>
                  </a:cubicBezTo>
                  <a:cubicBezTo>
                    <a:pt x="2276" y="957"/>
                    <a:pt x="2243" y="924"/>
                    <a:pt x="2243" y="874"/>
                  </a:cubicBezTo>
                  <a:lnTo>
                    <a:pt x="2243" y="874"/>
                  </a:lnTo>
                  <a:cubicBezTo>
                    <a:pt x="2405" y="1052"/>
                    <a:pt x="2471" y="1324"/>
                    <a:pt x="2381" y="1552"/>
                  </a:cubicBezTo>
                  <a:lnTo>
                    <a:pt x="2381" y="1552"/>
                  </a:lnTo>
                  <a:cubicBezTo>
                    <a:pt x="2402" y="1511"/>
                    <a:pt x="2446" y="1481"/>
                    <a:pt x="2490" y="1451"/>
                  </a:cubicBezTo>
                  <a:lnTo>
                    <a:pt x="2490" y="1451"/>
                  </a:lnTo>
                  <a:cubicBezTo>
                    <a:pt x="2490" y="1682"/>
                    <a:pt x="2392" y="1896"/>
                    <a:pt x="2194" y="2012"/>
                  </a:cubicBezTo>
                  <a:cubicBezTo>
                    <a:pt x="2218" y="2020"/>
                    <a:pt x="2247" y="2024"/>
                    <a:pt x="2276" y="2024"/>
                  </a:cubicBezTo>
                  <a:cubicBezTo>
                    <a:pt x="2305" y="2024"/>
                    <a:pt x="2334" y="2020"/>
                    <a:pt x="2359" y="2012"/>
                  </a:cubicBezTo>
                  <a:lnTo>
                    <a:pt x="2359" y="2012"/>
                  </a:lnTo>
                  <a:cubicBezTo>
                    <a:pt x="2309" y="2028"/>
                    <a:pt x="2194" y="2160"/>
                    <a:pt x="2144" y="2210"/>
                  </a:cubicBezTo>
                  <a:cubicBezTo>
                    <a:pt x="2078" y="2259"/>
                    <a:pt x="1996" y="2292"/>
                    <a:pt x="1913" y="2309"/>
                  </a:cubicBezTo>
                  <a:lnTo>
                    <a:pt x="1880" y="2309"/>
                  </a:lnTo>
                  <a:cubicBezTo>
                    <a:pt x="1864" y="2292"/>
                    <a:pt x="1880" y="2243"/>
                    <a:pt x="1864" y="2226"/>
                  </a:cubicBezTo>
                  <a:cubicBezTo>
                    <a:pt x="1798" y="2259"/>
                    <a:pt x="1732" y="2292"/>
                    <a:pt x="1666" y="2309"/>
                  </a:cubicBezTo>
                  <a:lnTo>
                    <a:pt x="1683" y="2309"/>
                  </a:lnTo>
                  <a:cubicBezTo>
                    <a:pt x="1633" y="2317"/>
                    <a:pt x="1588" y="2321"/>
                    <a:pt x="1544" y="2321"/>
                  </a:cubicBezTo>
                  <a:cubicBezTo>
                    <a:pt x="1501" y="2321"/>
                    <a:pt x="1460" y="2317"/>
                    <a:pt x="1419" y="2309"/>
                  </a:cubicBezTo>
                  <a:lnTo>
                    <a:pt x="1485" y="2259"/>
                  </a:lnTo>
                  <a:cubicBezTo>
                    <a:pt x="1270" y="2226"/>
                    <a:pt x="1089" y="2111"/>
                    <a:pt x="957" y="1946"/>
                  </a:cubicBezTo>
                  <a:lnTo>
                    <a:pt x="957" y="1946"/>
                  </a:lnTo>
                  <a:cubicBezTo>
                    <a:pt x="1006" y="1979"/>
                    <a:pt x="1056" y="1979"/>
                    <a:pt x="1122" y="1979"/>
                  </a:cubicBezTo>
                  <a:cubicBezTo>
                    <a:pt x="924" y="1830"/>
                    <a:pt x="825" y="1583"/>
                    <a:pt x="891" y="1336"/>
                  </a:cubicBezTo>
                  <a:lnTo>
                    <a:pt x="891" y="1336"/>
                  </a:lnTo>
                  <a:cubicBezTo>
                    <a:pt x="891" y="1435"/>
                    <a:pt x="940" y="1501"/>
                    <a:pt x="1023" y="1550"/>
                  </a:cubicBezTo>
                  <a:cubicBezTo>
                    <a:pt x="924" y="1319"/>
                    <a:pt x="990" y="1055"/>
                    <a:pt x="1171" y="891"/>
                  </a:cubicBezTo>
                  <a:cubicBezTo>
                    <a:pt x="1171" y="957"/>
                    <a:pt x="1188" y="1022"/>
                    <a:pt x="1221" y="1072"/>
                  </a:cubicBezTo>
                  <a:cubicBezTo>
                    <a:pt x="1171" y="990"/>
                    <a:pt x="1353" y="825"/>
                    <a:pt x="1419" y="775"/>
                  </a:cubicBezTo>
                  <a:cubicBezTo>
                    <a:pt x="1452" y="841"/>
                    <a:pt x="1518" y="891"/>
                    <a:pt x="1600" y="907"/>
                  </a:cubicBezTo>
                  <a:cubicBezTo>
                    <a:pt x="1567" y="874"/>
                    <a:pt x="1567" y="825"/>
                    <a:pt x="1567" y="775"/>
                  </a:cubicBezTo>
                  <a:cubicBezTo>
                    <a:pt x="1570" y="759"/>
                    <a:pt x="1582" y="752"/>
                    <a:pt x="1599" y="752"/>
                  </a:cubicBezTo>
                  <a:close/>
                  <a:moveTo>
                    <a:pt x="2045" y="0"/>
                  </a:moveTo>
                  <a:lnTo>
                    <a:pt x="2045" y="0"/>
                  </a:lnTo>
                  <a:cubicBezTo>
                    <a:pt x="1930" y="50"/>
                    <a:pt x="1798" y="83"/>
                    <a:pt x="1683" y="99"/>
                  </a:cubicBezTo>
                  <a:cubicBezTo>
                    <a:pt x="1627" y="108"/>
                    <a:pt x="1572" y="112"/>
                    <a:pt x="1517" y="112"/>
                  </a:cubicBezTo>
                  <a:cubicBezTo>
                    <a:pt x="1358" y="112"/>
                    <a:pt x="1203" y="78"/>
                    <a:pt x="1056" y="17"/>
                  </a:cubicBezTo>
                  <a:lnTo>
                    <a:pt x="1056" y="17"/>
                  </a:lnTo>
                  <a:cubicBezTo>
                    <a:pt x="1089" y="99"/>
                    <a:pt x="1171" y="149"/>
                    <a:pt x="1270" y="149"/>
                  </a:cubicBezTo>
                  <a:lnTo>
                    <a:pt x="462" y="495"/>
                  </a:lnTo>
                  <a:cubicBezTo>
                    <a:pt x="486" y="500"/>
                    <a:pt x="511" y="502"/>
                    <a:pt x="535" y="502"/>
                  </a:cubicBezTo>
                  <a:cubicBezTo>
                    <a:pt x="593" y="502"/>
                    <a:pt x="651" y="490"/>
                    <a:pt x="710" y="478"/>
                  </a:cubicBezTo>
                  <a:lnTo>
                    <a:pt x="710" y="478"/>
                  </a:lnTo>
                  <a:cubicBezTo>
                    <a:pt x="363" y="742"/>
                    <a:pt x="116" y="1105"/>
                    <a:pt x="1" y="1517"/>
                  </a:cubicBezTo>
                  <a:lnTo>
                    <a:pt x="198" y="1319"/>
                  </a:lnTo>
                  <a:lnTo>
                    <a:pt x="198" y="1319"/>
                  </a:lnTo>
                  <a:cubicBezTo>
                    <a:pt x="100" y="1748"/>
                    <a:pt x="198" y="2210"/>
                    <a:pt x="446" y="2589"/>
                  </a:cubicBezTo>
                  <a:cubicBezTo>
                    <a:pt x="413" y="2474"/>
                    <a:pt x="396" y="2358"/>
                    <a:pt x="396" y="2243"/>
                  </a:cubicBezTo>
                  <a:lnTo>
                    <a:pt x="396" y="2243"/>
                  </a:lnTo>
                  <a:cubicBezTo>
                    <a:pt x="594" y="2589"/>
                    <a:pt x="858" y="2869"/>
                    <a:pt x="1171" y="3100"/>
                  </a:cubicBezTo>
                  <a:cubicBezTo>
                    <a:pt x="1155" y="3001"/>
                    <a:pt x="1122" y="2919"/>
                    <a:pt x="1089" y="2836"/>
                  </a:cubicBezTo>
                  <a:lnTo>
                    <a:pt x="1089" y="2836"/>
                  </a:lnTo>
                  <a:cubicBezTo>
                    <a:pt x="1204" y="2853"/>
                    <a:pt x="1353" y="3018"/>
                    <a:pt x="1435" y="3100"/>
                  </a:cubicBezTo>
                  <a:cubicBezTo>
                    <a:pt x="1435" y="3034"/>
                    <a:pt x="1435" y="2985"/>
                    <a:pt x="1419" y="2935"/>
                  </a:cubicBezTo>
                  <a:lnTo>
                    <a:pt x="1419" y="2935"/>
                  </a:lnTo>
                  <a:cubicBezTo>
                    <a:pt x="1546" y="2963"/>
                    <a:pt x="1673" y="2975"/>
                    <a:pt x="1800" y="2975"/>
                  </a:cubicBezTo>
                  <a:cubicBezTo>
                    <a:pt x="1904" y="2975"/>
                    <a:pt x="2007" y="2967"/>
                    <a:pt x="2111" y="2952"/>
                  </a:cubicBezTo>
                  <a:lnTo>
                    <a:pt x="2111" y="2952"/>
                  </a:lnTo>
                  <a:cubicBezTo>
                    <a:pt x="2111" y="3001"/>
                    <a:pt x="2095" y="3067"/>
                    <a:pt x="2062" y="3117"/>
                  </a:cubicBezTo>
                  <a:cubicBezTo>
                    <a:pt x="2227" y="2968"/>
                    <a:pt x="2359" y="2803"/>
                    <a:pt x="2490" y="2622"/>
                  </a:cubicBezTo>
                  <a:lnTo>
                    <a:pt x="2490" y="2886"/>
                  </a:lnTo>
                  <a:cubicBezTo>
                    <a:pt x="2490" y="2836"/>
                    <a:pt x="2721" y="2638"/>
                    <a:pt x="2754" y="2573"/>
                  </a:cubicBezTo>
                  <a:cubicBezTo>
                    <a:pt x="2837" y="2424"/>
                    <a:pt x="2919" y="2259"/>
                    <a:pt x="3002" y="2111"/>
                  </a:cubicBezTo>
                  <a:cubicBezTo>
                    <a:pt x="3051" y="2144"/>
                    <a:pt x="3101" y="2177"/>
                    <a:pt x="3150" y="2226"/>
                  </a:cubicBezTo>
                  <a:cubicBezTo>
                    <a:pt x="3150" y="2061"/>
                    <a:pt x="3117" y="1880"/>
                    <a:pt x="3101" y="1715"/>
                  </a:cubicBezTo>
                  <a:cubicBezTo>
                    <a:pt x="3117" y="1501"/>
                    <a:pt x="3084" y="1286"/>
                    <a:pt x="3018" y="1072"/>
                  </a:cubicBezTo>
                  <a:lnTo>
                    <a:pt x="3018" y="1072"/>
                  </a:lnTo>
                  <a:cubicBezTo>
                    <a:pt x="3068" y="1088"/>
                    <a:pt x="3117" y="1105"/>
                    <a:pt x="3167" y="1154"/>
                  </a:cubicBezTo>
                  <a:cubicBezTo>
                    <a:pt x="3084" y="891"/>
                    <a:pt x="2919" y="676"/>
                    <a:pt x="2705" y="528"/>
                  </a:cubicBezTo>
                  <a:cubicBezTo>
                    <a:pt x="2787" y="528"/>
                    <a:pt x="2853" y="495"/>
                    <a:pt x="2903" y="429"/>
                  </a:cubicBezTo>
                  <a:cubicBezTo>
                    <a:pt x="2705" y="429"/>
                    <a:pt x="2507" y="379"/>
                    <a:pt x="2342" y="297"/>
                  </a:cubicBezTo>
                  <a:cubicBezTo>
                    <a:pt x="2227" y="198"/>
                    <a:pt x="2095" y="149"/>
                    <a:pt x="1963" y="116"/>
                  </a:cubicBezTo>
                  <a:lnTo>
                    <a:pt x="20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1"/>
            <p:cNvSpPr/>
            <p:nvPr/>
          </p:nvSpPr>
          <p:spPr>
            <a:xfrm>
              <a:off x="3100525" y="4350925"/>
              <a:ext cx="39600" cy="32300"/>
            </a:xfrm>
            <a:custGeom>
              <a:avLst/>
              <a:gdLst/>
              <a:ahLst/>
              <a:cxnLst/>
              <a:rect l="l" t="t" r="r" b="b"/>
              <a:pathLst>
                <a:path w="1584" h="1292" extrusionOk="0">
                  <a:moveTo>
                    <a:pt x="437" y="1"/>
                  </a:moveTo>
                  <a:cubicBezTo>
                    <a:pt x="418" y="1"/>
                    <a:pt x="399" y="2"/>
                    <a:pt x="380" y="5"/>
                  </a:cubicBezTo>
                  <a:cubicBezTo>
                    <a:pt x="231" y="21"/>
                    <a:pt x="116" y="120"/>
                    <a:pt x="66" y="252"/>
                  </a:cubicBezTo>
                  <a:cubicBezTo>
                    <a:pt x="0" y="384"/>
                    <a:pt x="0" y="533"/>
                    <a:pt x="50" y="664"/>
                  </a:cubicBezTo>
                  <a:cubicBezTo>
                    <a:pt x="182" y="945"/>
                    <a:pt x="528" y="1093"/>
                    <a:pt x="726" y="1159"/>
                  </a:cubicBezTo>
                  <a:cubicBezTo>
                    <a:pt x="808" y="1192"/>
                    <a:pt x="891" y="1209"/>
                    <a:pt x="957" y="1225"/>
                  </a:cubicBezTo>
                  <a:lnTo>
                    <a:pt x="1171" y="1291"/>
                  </a:lnTo>
                  <a:lnTo>
                    <a:pt x="1204" y="1291"/>
                  </a:lnTo>
                  <a:cubicBezTo>
                    <a:pt x="1270" y="1291"/>
                    <a:pt x="1336" y="1242"/>
                    <a:pt x="1353" y="1176"/>
                  </a:cubicBezTo>
                  <a:cubicBezTo>
                    <a:pt x="1386" y="1093"/>
                    <a:pt x="1336" y="1011"/>
                    <a:pt x="1254" y="994"/>
                  </a:cubicBezTo>
                  <a:lnTo>
                    <a:pt x="1039" y="928"/>
                  </a:lnTo>
                  <a:cubicBezTo>
                    <a:pt x="973" y="912"/>
                    <a:pt x="907" y="895"/>
                    <a:pt x="825" y="862"/>
                  </a:cubicBezTo>
                  <a:cubicBezTo>
                    <a:pt x="627" y="829"/>
                    <a:pt x="462" y="697"/>
                    <a:pt x="347" y="533"/>
                  </a:cubicBezTo>
                  <a:cubicBezTo>
                    <a:pt x="314" y="483"/>
                    <a:pt x="314" y="434"/>
                    <a:pt x="347" y="384"/>
                  </a:cubicBezTo>
                  <a:cubicBezTo>
                    <a:pt x="380" y="318"/>
                    <a:pt x="413" y="302"/>
                    <a:pt x="429" y="302"/>
                  </a:cubicBezTo>
                  <a:cubicBezTo>
                    <a:pt x="462" y="302"/>
                    <a:pt x="512" y="318"/>
                    <a:pt x="545" y="351"/>
                  </a:cubicBezTo>
                  <a:cubicBezTo>
                    <a:pt x="825" y="500"/>
                    <a:pt x="1089" y="697"/>
                    <a:pt x="1303" y="928"/>
                  </a:cubicBezTo>
                  <a:cubicBezTo>
                    <a:pt x="1333" y="968"/>
                    <a:pt x="1375" y="990"/>
                    <a:pt x="1418" y="990"/>
                  </a:cubicBezTo>
                  <a:cubicBezTo>
                    <a:pt x="1446" y="990"/>
                    <a:pt x="1475" y="981"/>
                    <a:pt x="1501" y="961"/>
                  </a:cubicBezTo>
                  <a:cubicBezTo>
                    <a:pt x="1567" y="895"/>
                    <a:pt x="1583" y="813"/>
                    <a:pt x="1534" y="747"/>
                  </a:cubicBezTo>
                  <a:cubicBezTo>
                    <a:pt x="1287" y="483"/>
                    <a:pt x="1006" y="269"/>
                    <a:pt x="709" y="104"/>
                  </a:cubicBezTo>
                  <a:cubicBezTo>
                    <a:pt x="627" y="35"/>
                    <a:pt x="533" y="1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1"/>
            <p:cNvSpPr/>
            <p:nvPr/>
          </p:nvSpPr>
          <p:spPr>
            <a:xfrm>
              <a:off x="3131850" y="4350925"/>
              <a:ext cx="39200" cy="32300"/>
            </a:xfrm>
            <a:custGeom>
              <a:avLst/>
              <a:gdLst/>
              <a:ahLst/>
              <a:cxnLst/>
              <a:rect l="l" t="t" r="r" b="b"/>
              <a:pathLst>
                <a:path w="1568" h="1292" extrusionOk="0">
                  <a:moveTo>
                    <a:pt x="1130" y="1"/>
                  </a:moveTo>
                  <a:cubicBezTo>
                    <a:pt x="1034" y="1"/>
                    <a:pt x="941" y="35"/>
                    <a:pt x="858" y="104"/>
                  </a:cubicBezTo>
                  <a:cubicBezTo>
                    <a:pt x="561" y="269"/>
                    <a:pt x="281" y="483"/>
                    <a:pt x="34" y="747"/>
                  </a:cubicBezTo>
                  <a:cubicBezTo>
                    <a:pt x="1" y="813"/>
                    <a:pt x="1" y="912"/>
                    <a:pt x="67" y="961"/>
                  </a:cubicBezTo>
                  <a:cubicBezTo>
                    <a:pt x="94" y="982"/>
                    <a:pt x="125" y="991"/>
                    <a:pt x="154" y="991"/>
                  </a:cubicBezTo>
                  <a:cubicBezTo>
                    <a:pt x="196" y="991"/>
                    <a:pt x="236" y="974"/>
                    <a:pt x="264" y="945"/>
                  </a:cubicBezTo>
                  <a:cubicBezTo>
                    <a:pt x="495" y="697"/>
                    <a:pt x="743" y="500"/>
                    <a:pt x="1023" y="351"/>
                  </a:cubicBezTo>
                  <a:cubicBezTo>
                    <a:pt x="1056" y="318"/>
                    <a:pt x="1105" y="302"/>
                    <a:pt x="1155" y="302"/>
                  </a:cubicBezTo>
                  <a:cubicBezTo>
                    <a:pt x="1171" y="302"/>
                    <a:pt x="1204" y="335"/>
                    <a:pt x="1221" y="384"/>
                  </a:cubicBezTo>
                  <a:cubicBezTo>
                    <a:pt x="1254" y="434"/>
                    <a:pt x="1254" y="500"/>
                    <a:pt x="1221" y="549"/>
                  </a:cubicBezTo>
                  <a:cubicBezTo>
                    <a:pt x="1105" y="714"/>
                    <a:pt x="924" y="829"/>
                    <a:pt x="743" y="879"/>
                  </a:cubicBezTo>
                  <a:cubicBezTo>
                    <a:pt x="677" y="895"/>
                    <a:pt x="611" y="912"/>
                    <a:pt x="528" y="928"/>
                  </a:cubicBezTo>
                  <a:lnTo>
                    <a:pt x="330" y="994"/>
                  </a:lnTo>
                  <a:cubicBezTo>
                    <a:pt x="248" y="1011"/>
                    <a:pt x="198" y="1093"/>
                    <a:pt x="215" y="1176"/>
                  </a:cubicBezTo>
                  <a:cubicBezTo>
                    <a:pt x="231" y="1242"/>
                    <a:pt x="297" y="1291"/>
                    <a:pt x="363" y="1291"/>
                  </a:cubicBezTo>
                  <a:lnTo>
                    <a:pt x="396" y="1291"/>
                  </a:lnTo>
                  <a:lnTo>
                    <a:pt x="611" y="1242"/>
                  </a:lnTo>
                  <a:cubicBezTo>
                    <a:pt x="693" y="1209"/>
                    <a:pt x="759" y="1192"/>
                    <a:pt x="842" y="1159"/>
                  </a:cubicBezTo>
                  <a:cubicBezTo>
                    <a:pt x="1039" y="1093"/>
                    <a:pt x="1386" y="945"/>
                    <a:pt x="1518" y="664"/>
                  </a:cubicBezTo>
                  <a:cubicBezTo>
                    <a:pt x="1567" y="533"/>
                    <a:pt x="1567" y="384"/>
                    <a:pt x="1501" y="252"/>
                  </a:cubicBezTo>
                  <a:cubicBezTo>
                    <a:pt x="1452" y="120"/>
                    <a:pt x="1336" y="21"/>
                    <a:pt x="1188" y="5"/>
                  </a:cubicBezTo>
                  <a:cubicBezTo>
                    <a:pt x="1169" y="2"/>
                    <a:pt x="1149" y="1"/>
                    <a:pt x="1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1"/>
            <p:cNvSpPr/>
            <p:nvPr/>
          </p:nvSpPr>
          <p:spPr>
            <a:xfrm>
              <a:off x="3128550" y="4368475"/>
              <a:ext cx="13675" cy="13750"/>
            </a:xfrm>
            <a:custGeom>
              <a:avLst/>
              <a:gdLst/>
              <a:ahLst/>
              <a:cxnLst/>
              <a:rect l="l" t="t" r="r" b="b"/>
              <a:pathLst>
                <a:path w="547" h="550" extrusionOk="0">
                  <a:moveTo>
                    <a:pt x="287" y="0"/>
                  </a:moveTo>
                  <a:cubicBezTo>
                    <a:pt x="208" y="0"/>
                    <a:pt x="131" y="43"/>
                    <a:pt x="100" y="144"/>
                  </a:cubicBezTo>
                  <a:cubicBezTo>
                    <a:pt x="1" y="292"/>
                    <a:pt x="50" y="490"/>
                    <a:pt x="215" y="540"/>
                  </a:cubicBezTo>
                  <a:cubicBezTo>
                    <a:pt x="239" y="546"/>
                    <a:pt x="263" y="550"/>
                    <a:pt x="287" y="550"/>
                  </a:cubicBezTo>
                  <a:cubicBezTo>
                    <a:pt x="375" y="550"/>
                    <a:pt x="453" y="502"/>
                    <a:pt x="479" y="424"/>
                  </a:cubicBezTo>
                  <a:cubicBezTo>
                    <a:pt x="495" y="375"/>
                    <a:pt x="495" y="325"/>
                    <a:pt x="495" y="276"/>
                  </a:cubicBezTo>
                  <a:cubicBezTo>
                    <a:pt x="546" y="113"/>
                    <a:pt x="415" y="0"/>
                    <a:pt x="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1"/>
            <p:cNvSpPr/>
            <p:nvPr/>
          </p:nvSpPr>
          <p:spPr>
            <a:xfrm>
              <a:off x="3107950" y="4373125"/>
              <a:ext cx="31800" cy="33575"/>
            </a:xfrm>
            <a:custGeom>
              <a:avLst/>
              <a:gdLst/>
              <a:ahLst/>
              <a:cxnLst/>
              <a:rect l="l" t="t" r="r" b="b"/>
              <a:pathLst>
                <a:path w="1272" h="1343" extrusionOk="0">
                  <a:moveTo>
                    <a:pt x="1053" y="1"/>
                  </a:moveTo>
                  <a:cubicBezTo>
                    <a:pt x="1038" y="1"/>
                    <a:pt x="1022" y="3"/>
                    <a:pt x="1006" y="7"/>
                  </a:cubicBezTo>
                  <a:cubicBezTo>
                    <a:pt x="825" y="106"/>
                    <a:pt x="676" y="255"/>
                    <a:pt x="594" y="436"/>
                  </a:cubicBezTo>
                  <a:cubicBezTo>
                    <a:pt x="561" y="502"/>
                    <a:pt x="528" y="584"/>
                    <a:pt x="511" y="650"/>
                  </a:cubicBezTo>
                  <a:cubicBezTo>
                    <a:pt x="478" y="733"/>
                    <a:pt x="429" y="815"/>
                    <a:pt x="396" y="898"/>
                  </a:cubicBezTo>
                  <a:cubicBezTo>
                    <a:pt x="346" y="980"/>
                    <a:pt x="264" y="1030"/>
                    <a:pt x="231" y="1030"/>
                  </a:cubicBezTo>
                  <a:cubicBezTo>
                    <a:pt x="33" y="1030"/>
                    <a:pt x="0" y="1310"/>
                    <a:pt x="198" y="1343"/>
                  </a:cubicBezTo>
                  <a:lnTo>
                    <a:pt x="231" y="1343"/>
                  </a:lnTo>
                  <a:cubicBezTo>
                    <a:pt x="412" y="1326"/>
                    <a:pt x="561" y="1211"/>
                    <a:pt x="643" y="1046"/>
                  </a:cubicBezTo>
                  <a:cubicBezTo>
                    <a:pt x="693" y="964"/>
                    <a:pt x="742" y="865"/>
                    <a:pt x="775" y="766"/>
                  </a:cubicBezTo>
                  <a:cubicBezTo>
                    <a:pt x="808" y="700"/>
                    <a:pt x="825" y="634"/>
                    <a:pt x="858" y="584"/>
                  </a:cubicBezTo>
                  <a:cubicBezTo>
                    <a:pt x="907" y="453"/>
                    <a:pt x="1006" y="354"/>
                    <a:pt x="1122" y="288"/>
                  </a:cubicBezTo>
                  <a:cubicBezTo>
                    <a:pt x="1272" y="213"/>
                    <a:pt x="1203" y="1"/>
                    <a:pt x="1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1"/>
            <p:cNvSpPr/>
            <p:nvPr/>
          </p:nvSpPr>
          <p:spPr>
            <a:xfrm>
              <a:off x="3128875" y="4372825"/>
              <a:ext cx="32550" cy="33875"/>
            </a:xfrm>
            <a:custGeom>
              <a:avLst/>
              <a:gdLst/>
              <a:ahLst/>
              <a:cxnLst/>
              <a:rect l="l" t="t" r="r" b="b"/>
              <a:pathLst>
                <a:path w="1302" h="1355" extrusionOk="0">
                  <a:moveTo>
                    <a:pt x="210" y="0"/>
                  </a:moveTo>
                  <a:cubicBezTo>
                    <a:pt x="62" y="0"/>
                    <a:pt x="0" y="243"/>
                    <a:pt x="186" y="300"/>
                  </a:cubicBezTo>
                  <a:cubicBezTo>
                    <a:pt x="301" y="366"/>
                    <a:pt x="383" y="465"/>
                    <a:pt x="433" y="580"/>
                  </a:cubicBezTo>
                  <a:cubicBezTo>
                    <a:pt x="466" y="646"/>
                    <a:pt x="499" y="712"/>
                    <a:pt x="532" y="778"/>
                  </a:cubicBezTo>
                  <a:cubicBezTo>
                    <a:pt x="565" y="877"/>
                    <a:pt x="598" y="959"/>
                    <a:pt x="647" y="1058"/>
                  </a:cubicBezTo>
                  <a:cubicBezTo>
                    <a:pt x="730" y="1223"/>
                    <a:pt x="895" y="1338"/>
                    <a:pt x="1076" y="1355"/>
                  </a:cubicBezTo>
                  <a:lnTo>
                    <a:pt x="1109" y="1338"/>
                  </a:lnTo>
                  <a:cubicBezTo>
                    <a:pt x="1302" y="1322"/>
                    <a:pt x="1275" y="1041"/>
                    <a:pt x="1092" y="1041"/>
                  </a:cubicBezTo>
                  <a:cubicBezTo>
                    <a:pt x="1087" y="1041"/>
                    <a:pt x="1081" y="1041"/>
                    <a:pt x="1076" y="1042"/>
                  </a:cubicBezTo>
                  <a:cubicBezTo>
                    <a:pt x="1071" y="1043"/>
                    <a:pt x="1066" y="1044"/>
                    <a:pt x="1060" y="1044"/>
                  </a:cubicBezTo>
                  <a:cubicBezTo>
                    <a:pt x="1013" y="1044"/>
                    <a:pt x="955" y="982"/>
                    <a:pt x="911" y="893"/>
                  </a:cubicBezTo>
                  <a:cubicBezTo>
                    <a:pt x="862" y="827"/>
                    <a:pt x="829" y="745"/>
                    <a:pt x="796" y="662"/>
                  </a:cubicBezTo>
                  <a:cubicBezTo>
                    <a:pt x="763" y="580"/>
                    <a:pt x="730" y="514"/>
                    <a:pt x="697" y="448"/>
                  </a:cubicBezTo>
                  <a:cubicBezTo>
                    <a:pt x="614" y="267"/>
                    <a:pt x="482" y="102"/>
                    <a:pt x="285" y="19"/>
                  </a:cubicBezTo>
                  <a:cubicBezTo>
                    <a:pt x="258" y="6"/>
                    <a:pt x="233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1"/>
            <p:cNvSpPr/>
            <p:nvPr/>
          </p:nvSpPr>
          <p:spPr>
            <a:xfrm>
              <a:off x="3060525" y="4521300"/>
              <a:ext cx="140200" cy="11150"/>
            </a:xfrm>
            <a:custGeom>
              <a:avLst/>
              <a:gdLst/>
              <a:ahLst/>
              <a:cxnLst/>
              <a:rect l="l" t="t" r="r" b="b"/>
              <a:pathLst>
                <a:path w="5608" h="446" extrusionOk="0">
                  <a:moveTo>
                    <a:pt x="1" y="0"/>
                  </a:moveTo>
                  <a:lnTo>
                    <a:pt x="1" y="445"/>
                  </a:lnTo>
                  <a:lnTo>
                    <a:pt x="5607" y="445"/>
                  </a:lnTo>
                  <a:lnTo>
                    <a:pt x="56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1"/>
            <p:cNvSpPr/>
            <p:nvPr/>
          </p:nvSpPr>
          <p:spPr>
            <a:xfrm>
              <a:off x="2878725" y="3920250"/>
              <a:ext cx="251925" cy="157900"/>
            </a:xfrm>
            <a:custGeom>
              <a:avLst/>
              <a:gdLst/>
              <a:ahLst/>
              <a:cxnLst/>
              <a:rect l="l" t="t" r="r" b="b"/>
              <a:pathLst>
                <a:path w="10077" h="6316" extrusionOk="0">
                  <a:moveTo>
                    <a:pt x="10076" y="0"/>
                  </a:moveTo>
                  <a:lnTo>
                    <a:pt x="1" y="5656"/>
                  </a:lnTo>
                  <a:lnTo>
                    <a:pt x="265" y="6316"/>
                  </a:lnTo>
                  <a:lnTo>
                    <a:pt x="10076" y="874"/>
                  </a:lnTo>
                  <a:lnTo>
                    <a:pt x="100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1"/>
            <p:cNvSpPr/>
            <p:nvPr/>
          </p:nvSpPr>
          <p:spPr>
            <a:xfrm>
              <a:off x="3130625" y="3920250"/>
              <a:ext cx="251900" cy="157900"/>
            </a:xfrm>
            <a:custGeom>
              <a:avLst/>
              <a:gdLst/>
              <a:ahLst/>
              <a:cxnLst/>
              <a:rect l="l" t="t" r="r" b="b"/>
              <a:pathLst>
                <a:path w="10076" h="6316" extrusionOk="0">
                  <a:moveTo>
                    <a:pt x="0" y="0"/>
                  </a:moveTo>
                  <a:lnTo>
                    <a:pt x="0" y="874"/>
                  </a:lnTo>
                  <a:lnTo>
                    <a:pt x="9811" y="6316"/>
                  </a:lnTo>
                  <a:lnTo>
                    <a:pt x="10075" y="5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1"/>
            <p:cNvSpPr/>
            <p:nvPr/>
          </p:nvSpPr>
          <p:spPr>
            <a:xfrm>
              <a:off x="3043225" y="4528700"/>
              <a:ext cx="174800" cy="10750"/>
            </a:xfrm>
            <a:custGeom>
              <a:avLst/>
              <a:gdLst/>
              <a:ahLst/>
              <a:cxnLst/>
              <a:rect l="l" t="t" r="r" b="b"/>
              <a:pathLst>
                <a:path w="6992" h="430" extrusionOk="0">
                  <a:moveTo>
                    <a:pt x="0" y="1"/>
                  </a:moveTo>
                  <a:lnTo>
                    <a:pt x="0" y="430"/>
                  </a:lnTo>
                  <a:lnTo>
                    <a:pt x="6992" y="430"/>
                  </a:lnTo>
                  <a:lnTo>
                    <a:pt x="69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1"/>
            <p:cNvSpPr/>
            <p:nvPr/>
          </p:nvSpPr>
          <p:spPr>
            <a:xfrm>
              <a:off x="3043225" y="4528700"/>
              <a:ext cx="174800" cy="10750"/>
            </a:xfrm>
            <a:custGeom>
              <a:avLst/>
              <a:gdLst/>
              <a:ahLst/>
              <a:cxnLst/>
              <a:rect l="l" t="t" r="r" b="b"/>
              <a:pathLst>
                <a:path w="6992" h="430" extrusionOk="0">
                  <a:moveTo>
                    <a:pt x="0" y="1"/>
                  </a:moveTo>
                  <a:lnTo>
                    <a:pt x="0" y="430"/>
                  </a:lnTo>
                  <a:lnTo>
                    <a:pt x="6992" y="430"/>
                  </a:lnTo>
                  <a:lnTo>
                    <a:pt x="69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1"/>
            <p:cNvSpPr/>
            <p:nvPr/>
          </p:nvSpPr>
          <p:spPr>
            <a:xfrm>
              <a:off x="3011475" y="4535725"/>
              <a:ext cx="238300" cy="10725"/>
            </a:xfrm>
            <a:custGeom>
              <a:avLst/>
              <a:gdLst/>
              <a:ahLst/>
              <a:cxnLst/>
              <a:rect l="l" t="t" r="r" b="b"/>
              <a:pathLst>
                <a:path w="9532" h="429" extrusionOk="0">
                  <a:moveTo>
                    <a:pt x="1" y="0"/>
                  </a:moveTo>
                  <a:lnTo>
                    <a:pt x="1" y="429"/>
                  </a:lnTo>
                  <a:lnTo>
                    <a:pt x="9532" y="429"/>
                  </a:lnTo>
                  <a:lnTo>
                    <a:pt x="95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1"/>
            <p:cNvSpPr/>
            <p:nvPr/>
          </p:nvSpPr>
          <p:spPr>
            <a:xfrm>
              <a:off x="2955000" y="4318050"/>
              <a:ext cx="82875" cy="115450"/>
            </a:xfrm>
            <a:custGeom>
              <a:avLst/>
              <a:gdLst/>
              <a:ahLst/>
              <a:cxnLst/>
              <a:rect l="l" t="t" r="r" b="b"/>
              <a:pathLst>
                <a:path w="3315" h="4618" extrusionOk="0">
                  <a:moveTo>
                    <a:pt x="1" y="1"/>
                  </a:moveTo>
                  <a:lnTo>
                    <a:pt x="1" y="4618"/>
                  </a:lnTo>
                  <a:lnTo>
                    <a:pt x="3315" y="4618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1"/>
            <p:cNvSpPr/>
            <p:nvPr/>
          </p:nvSpPr>
          <p:spPr>
            <a:xfrm>
              <a:off x="2960775" y="4326300"/>
              <a:ext cx="71350" cy="99375"/>
            </a:xfrm>
            <a:custGeom>
              <a:avLst/>
              <a:gdLst/>
              <a:ahLst/>
              <a:cxnLst/>
              <a:rect l="l" t="t" r="r" b="b"/>
              <a:pathLst>
                <a:path w="2854" h="3975" extrusionOk="0">
                  <a:moveTo>
                    <a:pt x="0" y="0"/>
                  </a:moveTo>
                  <a:lnTo>
                    <a:pt x="0" y="3974"/>
                  </a:lnTo>
                  <a:lnTo>
                    <a:pt x="2853" y="3974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1"/>
            <p:cNvSpPr/>
            <p:nvPr/>
          </p:nvSpPr>
          <p:spPr>
            <a:xfrm>
              <a:off x="2964475" y="4331250"/>
              <a:ext cx="63525" cy="89075"/>
            </a:xfrm>
            <a:custGeom>
              <a:avLst/>
              <a:gdLst/>
              <a:ahLst/>
              <a:cxnLst/>
              <a:rect l="l" t="t" r="r" b="b"/>
              <a:pathLst>
                <a:path w="2541" h="3563" extrusionOk="0">
                  <a:moveTo>
                    <a:pt x="1" y="0"/>
                  </a:moveTo>
                  <a:lnTo>
                    <a:pt x="1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1"/>
            <p:cNvSpPr/>
            <p:nvPr/>
          </p:nvSpPr>
          <p:spPr>
            <a:xfrm>
              <a:off x="2943050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1"/>
            <p:cNvSpPr/>
            <p:nvPr/>
          </p:nvSpPr>
          <p:spPr>
            <a:xfrm>
              <a:off x="2943050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1"/>
            <p:cNvSpPr/>
            <p:nvPr/>
          </p:nvSpPr>
          <p:spPr>
            <a:xfrm>
              <a:off x="2943050" y="4438850"/>
              <a:ext cx="106800" cy="3325"/>
            </a:xfrm>
            <a:custGeom>
              <a:avLst/>
              <a:gdLst/>
              <a:ahLst/>
              <a:cxnLst/>
              <a:rect l="l" t="t" r="r" b="b"/>
              <a:pathLst>
                <a:path w="4272" h="133" extrusionOk="0">
                  <a:moveTo>
                    <a:pt x="0" y="0"/>
                  </a:moveTo>
                  <a:lnTo>
                    <a:pt x="0" y="132"/>
                  </a:lnTo>
                  <a:lnTo>
                    <a:pt x="4271" y="132"/>
                  </a:lnTo>
                  <a:lnTo>
                    <a:pt x="42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1"/>
            <p:cNvSpPr/>
            <p:nvPr/>
          </p:nvSpPr>
          <p:spPr>
            <a:xfrm>
              <a:off x="2955000" y="4099975"/>
              <a:ext cx="357850" cy="115875"/>
            </a:xfrm>
            <a:custGeom>
              <a:avLst/>
              <a:gdLst/>
              <a:ahLst/>
              <a:cxnLst/>
              <a:rect l="l" t="t" r="r" b="b"/>
              <a:pathLst>
                <a:path w="14314" h="4635" extrusionOk="0">
                  <a:moveTo>
                    <a:pt x="1" y="1"/>
                  </a:moveTo>
                  <a:lnTo>
                    <a:pt x="1" y="4634"/>
                  </a:lnTo>
                  <a:lnTo>
                    <a:pt x="14314" y="4634"/>
                  </a:lnTo>
                  <a:lnTo>
                    <a:pt x="14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1"/>
            <p:cNvSpPr/>
            <p:nvPr/>
          </p:nvSpPr>
          <p:spPr>
            <a:xfrm>
              <a:off x="2960775" y="4108225"/>
              <a:ext cx="346300" cy="99375"/>
            </a:xfrm>
            <a:custGeom>
              <a:avLst/>
              <a:gdLst/>
              <a:ahLst/>
              <a:cxnLst/>
              <a:rect l="l" t="t" r="r" b="b"/>
              <a:pathLst>
                <a:path w="13852" h="3975" extrusionOk="0">
                  <a:moveTo>
                    <a:pt x="0" y="0"/>
                  </a:moveTo>
                  <a:lnTo>
                    <a:pt x="0" y="3974"/>
                  </a:lnTo>
                  <a:lnTo>
                    <a:pt x="13852" y="3974"/>
                  </a:lnTo>
                  <a:lnTo>
                    <a:pt x="13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1"/>
            <p:cNvSpPr/>
            <p:nvPr/>
          </p:nvSpPr>
          <p:spPr>
            <a:xfrm>
              <a:off x="2964475" y="4113175"/>
              <a:ext cx="338900" cy="89075"/>
            </a:xfrm>
            <a:custGeom>
              <a:avLst/>
              <a:gdLst/>
              <a:ahLst/>
              <a:cxnLst/>
              <a:rect l="l" t="t" r="r" b="b"/>
              <a:pathLst>
                <a:path w="13556" h="3563" extrusionOk="0">
                  <a:moveTo>
                    <a:pt x="1" y="0"/>
                  </a:moveTo>
                  <a:lnTo>
                    <a:pt x="1" y="3562"/>
                  </a:lnTo>
                  <a:lnTo>
                    <a:pt x="13555" y="3562"/>
                  </a:lnTo>
                  <a:lnTo>
                    <a:pt x="135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1"/>
            <p:cNvSpPr/>
            <p:nvPr/>
          </p:nvSpPr>
          <p:spPr>
            <a:xfrm>
              <a:off x="2943050" y="4211275"/>
              <a:ext cx="381750" cy="12825"/>
            </a:xfrm>
            <a:custGeom>
              <a:avLst/>
              <a:gdLst/>
              <a:ahLst/>
              <a:cxnLst/>
              <a:rect l="l" t="t" r="r" b="b"/>
              <a:pathLst>
                <a:path w="15270" h="513" extrusionOk="0">
                  <a:moveTo>
                    <a:pt x="0" y="1"/>
                  </a:moveTo>
                  <a:lnTo>
                    <a:pt x="0" y="512"/>
                  </a:lnTo>
                  <a:lnTo>
                    <a:pt x="15270" y="512"/>
                  </a:lnTo>
                  <a:lnTo>
                    <a:pt x="15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1"/>
            <p:cNvSpPr/>
            <p:nvPr/>
          </p:nvSpPr>
          <p:spPr>
            <a:xfrm>
              <a:off x="2943050" y="4211275"/>
              <a:ext cx="381750" cy="12825"/>
            </a:xfrm>
            <a:custGeom>
              <a:avLst/>
              <a:gdLst/>
              <a:ahLst/>
              <a:cxnLst/>
              <a:rect l="l" t="t" r="r" b="b"/>
              <a:pathLst>
                <a:path w="15270" h="513" extrusionOk="0">
                  <a:moveTo>
                    <a:pt x="0" y="1"/>
                  </a:moveTo>
                  <a:lnTo>
                    <a:pt x="0" y="512"/>
                  </a:lnTo>
                  <a:lnTo>
                    <a:pt x="15270" y="512"/>
                  </a:lnTo>
                  <a:lnTo>
                    <a:pt x="15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1"/>
            <p:cNvSpPr/>
            <p:nvPr/>
          </p:nvSpPr>
          <p:spPr>
            <a:xfrm>
              <a:off x="2943050" y="4221175"/>
              <a:ext cx="381750" cy="2925"/>
            </a:xfrm>
            <a:custGeom>
              <a:avLst/>
              <a:gdLst/>
              <a:ahLst/>
              <a:cxnLst/>
              <a:rect l="l" t="t" r="r" b="b"/>
              <a:pathLst>
                <a:path w="15270" h="117" extrusionOk="0">
                  <a:moveTo>
                    <a:pt x="0" y="1"/>
                  </a:moveTo>
                  <a:lnTo>
                    <a:pt x="0" y="116"/>
                  </a:lnTo>
                  <a:lnTo>
                    <a:pt x="15270" y="116"/>
                  </a:lnTo>
                  <a:lnTo>
                    <a:pt x="15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1"/>
            <p:cNvSpPr/>
            <p:nvPr/>
          </p:nvSpPr>
          <p:spPr>
            <a:xfrm>
              <a:off x="3005700" y="4103275"/>
              <a:ext cx="11575" cy="108025"/>
            </a:xfrm>
            <a:custGeom>
              <a:avLst/>
              <a:gdLst/>
              <a:ahLst/>
              <a:cxnLst/>
              <a:rect l="l" t="t" r="r" b="b"/>
              <a:pathLst>
                <a:path w="463" h="4321" extrusionOk="0">
                  <a:moveTo>
                    <a:pt x="1" y="1"/>
                  </a:moveTo>
                  <a:lnTo>
                    <a:pt x="1" y="4321"/>
                  </a:lnTo>
                  <a:lnTo>
                    <a:pt x="463" y="4321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1"/>
            <p:cNvSpPr/>
            <p:nvPr/>
          </p:nvSpPr>
          <p:spPr>
            <a:xfrm>
              <a:off x="3066300" y="4103275"/>
              <a:ext cx="11575" cy="108025"/>
            </a:xfrm>
            <a:custGeom>
              <a:avLst/>
              <a:gdLst/>
              <a:ahLst/>
              <a:cxnLst/>
              <a:rect l="l" t="t" r="r" b="b"/>
              <a:pathLst>
                <a:path w="463" h="4321" extrusionOk="0">
                  <a:moveTo>
                    <a:pt x="1" y="1"/>
                  </a:moveTo>
                  <a:lnTo>
                    <a:pt x="1" y="4321"/>
                  </a:lnTo>
                  <a:lnTo>
                    <a:pt x="462" y="43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1"/>
            <p:cNvSpPr/>
            <p:nvPr/>
          </p:nvSpPr>
          <p:spPr>
            <a:xfrm>
              <a:off x="3127325" y="4103275"/>
              <a:ext cx="11550" cy="108025"/>
            </a:xfrm>
            <a:custGeom>
              <a:avLst/>
              <a:gdLst/>
              <a:ahLst/>
              <a:cxnLst/>
              <a:rect l="l" t="t" r="r" b="b"/>
              <a:pathLst>
                <a:path w="462" h="4321" extrusionOk="0">
                  <a:moveTo>
                    <a:pt x="0" y="1"/>
                  </a:moveTo>
                  <a:lnTo>
                    <a:pt x="0" y="4321"/>
                  </a:lnTo>
                  <a:lnTo>
                    <a:pt x="462" y="43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1"/>
            <p:cNvSpPr/>
            <p:nvPr/>
          </p:nvSpPr>
          <p:spPr>
            <a:xfrm>
              <a:off x="3188325" y="4103275"/>
              <a:ext cx="11575" cy="108025"/>
            </a:xfrm>
            <a:custGeom>
              <a:avLst/>
              <a:gdLst/>
              <a:ahLst/>
              <a:cxnLst/>
              <a:rect l="l" t="t" r="r" b="b"/>
              <a:pathLst>
                <a:path w="463" h="4321" extrusionOk="0">
                  <a:moveTo>
                    <a:pt x="1" y="1"/>
                  </a:moveTo>
                  <a:lnTo>
                    <a:pt x="1" y="4321"/>
                  </a:lnTo>
                  <a:lnTo>
                    <a:pt x="462" y="43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1"/>
            <p:cNvSpPr/>
            <p:nvPr/>
          </p:nvSpPr>
          <p:spPr>
            <a:xfrm>
              <a:off x="3248925" y="4103275"/>
              <a:ext cx="11975" cy="108025"/>
            </a:xfrm>
            <a:custGeom>
              <a:avLst/>
              <a:gdLst/>
              <a:ahLst/>
              <a:cxnLst/>
              <a:rect l="l" t="t" r="r" b="b"/>
              <a:pathLst>
                <a:path w="479" h="4321" extrusionOk="0">
                  <a:moveTo>
                    <a:pt x="1" y="1"/>
                  </a:moveTo>
                  <a:lnTo>
                    <a:pt x="1" y="4321"/>
                  </a:lnTo>
                  <a:lnTo>
                    <a:pt x="479" y="4321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1"/>
            <p:cNvSpPr/>
            <p:nvPr/>
          </p:nvSpPr>
          <p:spPr>
            <a:xfrm>
              <a:off x="3227500" y="4318050"/>
              <a:ext cx="82475" cy="115450"/>
            </a:xfrm>
            <a:custGeom>
              <a:avLst/>
              <a:gdLst/>
              <a:ahLst/>
              <a:cxnLst/>
              <a:rect l="l" t="t" r="r" b="b"/>
              <a:pathLst>
                <a:path w="3299" h="4618" extrusionOk="0">
                  <a:moveTo>
                    <a:pt x="0" y="1"/>
                  </a:moveTo>
                  <a:lnTo>
                    <a:pt x="0" y="4618"/>
                  </a:lnTo>
                  <a:lnTo>
                    <a:pt x="3298" y="4618"/>
                  </a:lnTo>
                  <a:lnTo>
                    <a:pt x="32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1"/>
            <p:cNvSpPr/>
            <p:nvPr/>
          </p:nvSpPr>
          <p:spPr>
            <a:xfrm>
              <a:off x="3233275" y="4326300"/>
              <a:ext cx="70925" cy="99375"/>
            </a:xfrm>
            <a:custGeom>
              <a:avLst/>
              <a:gdLst/>
              <a:ahLst/>
              <a:cxnLst/>
              <a:rect l="l" t="t" r="r" b="b"/>
              <a:pathLst>
                <a:path w="2837" h="3975" extrusionOk="0">
                  <a:moveTo>
                    <a:pt x="0" y="0"/>
                  </a:moveTo>
                  <a:lnTo>
                    <a:pt x="0" y="3974"/>
                  </a:lnTo>
                  <a:lnTo>
                    <a:pt x="2836" y="3974"/>
                  </a:lnTo>
                  <a:lnTo>
                    <a:pt x="28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1"/>
            <p:cNvSpPr/>
            <p:nvPr/>
          </p:nvSpPr>
          <p:spPr>
            <a:xfrm>
              <a:off x="3236975" y="4331250"/>
              <a:ext cx="63500" cy="89075"/>
            </a:xfrm>
            <a:custGeom>
              <a:avLst/>
              <a:gdLst/>
              <a:ahLst/>
              <a:cxnLst/>
              <a:rect l="l" t="t" r="r" b="b"/>
              <a:pathLst>
                <a:path w="2540" h="3563" extrusionOk="0">
                  <a:moveTo>
                    <a:pt x="0" y="0"/>
                  </a:moveTo>
                  <a:lnTo>
                    <a:pt x="0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1"/>
            <p:cNvSpPr/>
            <p:nvPr/>
          </p:nvSpPr>
          <p:spPr>
            <a:xfrm>
              <a:off x="3215125" y="4429350"/>
              <a:ext cx="107200" cy="12825"/>
            </a:xfrm>
            <a:custGeom>
              <a:avLst/>
              <a:gdLst/>
              <a:ahLst/>
              <a:cxnLst/>
              <a:rect l="l" t="t" r="r" b="b"/>
              <a:pathLst>
                <a:path w="4288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88" y="512"/>
                  </a:lnTo>
                  <a:lnTo>
                    <a:pt x="42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1"/>
            <p:cNvSpPr/>
            <p:nvPr/>
          </p:nvSpPr>
          <p:spPr>
            <a:xfrm>
              <a:off x="3215125" y="4429350"/>
              <a:ext cx="107200" cy="12825"/>
            </a:xfrm>
            <a:custGeom>
              <a:avLst/>
              <a:gdLst/>
              <a:ahLst/>
              <a:cxnLst/>
              <a:rect l="l" t="t" r="r" b="b"/>
              <a:pathLst>
                <a:path w="4288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88" y="512"/>
                  </a:lnTo>
                  <a:lnTo>
                    <a:pt x="42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1"/>
            <p:cNvSpPr/>
            <p:nvPr/>
          </p:nvSpPr>
          <p:spPr>
            <a:xfrm>
              <a:off x="3215125" y="4438850"/>
              <a:ext cx="107200" cy="3325"/>
            </a:xfrm>
            <a:custGeom>
              <a:avLst/>
              <a:gdLst/>
              <a:ahLst/>
              <a:cxnLst/>
              <a:rect l="l" t="t" r="r" b="b"/>
              <a:pathLst>
                <a:path w="4288" h="133" extrusionOk="0">
                  <a:moveTo>
                    <a:pt x="1" y="0"/>
                  </a:moveTo>
                  <a:lnTo>
                    <a:pt x="1" y="132"/>
                  </a:lnTo>
                  <a:lnTo>
                    <a:pt x="4288" y="132"/>
                  </a:lnTo>
                  <a:lnTo>
                    <a:pt x="42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1"/>
            <p:cNvSpPr/>
            <p:nvPr/>
          </p:nvSpPr>
          <p:spPr>
            <a:xfrm>
              <a:off x="2840800" y="3915950"/>
              <a:ext cx="586250" cy="203850"/>
            </a:xfrm>
            <a:custGeom>
              <a:avLst/>
              <a:gdLst/>
              <a:ahLst/>
              <a:cxnLst/>
              <a:rect l="l" t="t" r="r" b="b"/>
              <a:pathLst>
                <a:path w="23450" h="8154" extrusionOk="0">
                  <a:moveTo>
                    <a:pt x="11791" y="0"/>
                  </a:moveTo>
                  <a:cubicBezTo>
                    <a:pt x="11557" y="0"/>
                    <a:pt x="11319" y="103"/>
                    <a:pt x="11082" y="255"/>
                  </a:cubicBezTo>
                  <a:cubicBezTo>
                    <a:pt x="10389" y="733"/>
                    <a:pt x="9680" y="1162"/>
                    <a:pt x="8938" y="1541"/>
                  </a:cubicBezTo>
                  <a:cubicBezTo>
                    <a:pt x="8279" y="1838"/>
                    <a:pt x="7636" y="2167"/>
                    <a:pt x="7026" y="2530"/>
                  </a:cubicBezTo>
                  <a:cubicBezTo>
                    <a:pt x="5987" y="3173"/>
                    <a:pt x="4948" y="3965"/>
                    <a:pt x="3810" y="4427"/>
                  </a:cubicBezTo>
                  <a:cubicBezTo>
                    <a:pt x="3249" y="4657"/>
                    <a:pt x="2639" y="4756"/>
                    <a:pt x="2095" y="5037"/>
                  </a:cubicBezTo>
                  <a:cubicBezTo>
                    <a:pt x="1798" y="5202"/>
                    <a:pt x="1502" y="5399"/>
                    <a:pt x="1238" y="5614"/>
                  </a:cubicBezTo>
                  <a:cubicBezTo>
                    <a:pt x="891" y="5878"/>
                    <a:pt x="232" y="6174"/>
                    <a:pt x="100" y="6636"/>
                  </a:cubicBezTo>
                  <a:cubicBezTo>
                    <a:pt x="34" y="6900"/>
                    <a:pt x="1" y="7741"/>
                    <a:pt x="347" y="7823"/>
                  </a:cubicBezTo>
                  <a:cubicBezTo>
                    <a:pt x="368" y="7829"/>
                    <a:pt x="388" y="7832"/>
                    <a:pt x="408" y="7832"/>
                  </a:cubicBezTo>
                  <a:cubicBezTo>
                    <a:pt x="561" y="7832"/>
                    <a:pt x="683" y="7671"/>
                    <a:pt x="726" y="7510"/>
                  </a:cubicBezTo>
                  <a:cubicBezTo>
                    <a:pt x="743" y="7329"/>
                    <a:pt x="776" y="7147"/>
                    <a:pt x="825" y="6966"/>
                  </a:cubicBezTo>
                  <a:cubicBezTo>
                    <a:pt x="974" y="6570"/>
                    <a:pt x="1469" y="6471"/>
                    <a:pt x="1848" y="6273"/>
                  </a:cubicBezTo>
                  <a:cubicBezTo>
                    <a:pt x="2194" y="6076"/>
                    <a:pt x="2491" y="5828"/>
                    <a:pt x="2771" y="5531"/>
                  </a:cubicBezTo>
                  <a:cubicBezTo>
                    <a:pt x="2936" y="5350"/>
                    <a:pt x="3167" y="5218"/>
                    <a:pt x="3398" y="5136"/>
                  </a:cubicBezTo>
                  <a:cubicBezTo>
                    <a:pt x="3445" y="5123"/>
                    <a:pt x="3492" y="5117"/>
                    <a:pt x="3540" y="5117"/>
                  </a:cubicBezTo>
                  <a:cubicBezTo>
                    <a:pt x="3741" y="5117"/>
                    <a:pt x="3934" y="5226"/>
                    <a:pt x="4041" y="5399"/>
                  </a:cubicBezTo>
                  <a:cubicBezTo>
                    <a:pt x="4090" y="5581"/>
                    <a:pt x="4107" y="5762"/>
                    <a:pt x="4074" y="5944"/>
                  </a:cubicBezTo>
                  <a:cubicBezTo>
                    <a:pt x="4074" y="6125"/>
                    <a:pt x="4156" y="6339"/>
                    <a:pt x="4338" y="6372"/>
                  </a:cubicBezTo>
                  <a:cubicBezTo>
                    <a:pt x="4486" y="6372"/>
                    <a:pt x="4618" y="6273"/>
                    <a:pt x="4668" y="6125"/>
                  </a:cubicBezTo>
                  <a:cubicBezTo>
                    <a:pt x="4700" y="5993"/>
                    <a:pt x="4717" y="5845"/>
                    <a:pt x="4700" y="5696"/>
                  </a:cubicBezTo>
                  <a:cubicBezTo>
                    <a:pt x="4668" y="5333"/>
                    <a:pt x="4700" y="4954"/>
                    <a:pt x="4799" y="4608"/>
                  </a:cubicBezTo>
                  <a:cubicBezTo>
                    <a:pt x="4814" y="4506"/>
                    <a:pt x="4880" y="4404"/>
                    <a:pt x="4963" y="4404"/>
                  </a:cubicBezTo>
                  <a:cubicBezTo>
                    <a:pt x="4974" y="4404"/>
                    <a:pt x="4986" y="4406"/>
                    <a:pt x="4997" y="4410"/>
                  </a:cubicBezTo>
                  <a:cubicBezTo>
                    <a:pt x="5096" y="4443"/>
                    <a:pt x="5080" y="4608"/>
                    <a:pt x="5162" y="4707"/>
                  </a:cubicBezTo>
                  <a:cubicBezTo>
                    <a:pt x="5185" y="4735"/>
                    <a:pt x="5225" y="4748"/>
                    <a:pt x="5271" y="4748"/>
                  </a:cubicBezTo>
                  <a:cubicBezTo>
                    <a:pt x="5359" y="4748"/>
                    <a:pt x="5471" y="4700"/>
                    <a:pt x="5525" y="4624"/>
                  </a:cubicBezTo>
                  <a:cubicBezTo>
                    <a:pt x="5574" y="4476"/>
                    <a:pt x="5624" y="4344"/>
                    <a:pt x="5657" y="4196"/>
                  </a:cubicBezTo>
                  <a:cubicBezTo>
                    <a:pt x="5805" y="3816"/>
                    <a:pt x="6251" y="3701"/>
                    <a:pt x="6630" y="3569"/>
                  </a:cubicBezTo>
                  <a:cubicBezTo>
                    <a:pt x="7042" y="3421"/>
                    <a:pt x="7421" y="3206"/>
                    <a:pt x="7751" y="2926"/>
                  </a:cubicBezTo>
                  <a:cubicBezTo>
                    <a:pt x="7899" y="2778"/>
                    <a:pt x="8064" y="2646"/>
                    <a:pt x="8262" y="2530"/>
                  </a:cubicBezTo>
                  <a:cubicBezTo>
                    <a:pt x="8338" y="2492"/>
                    <a:pt x="8419" y="2474"/>
                    <a:pt x="8499" y="2474"/>
                  </a:cubicBezTo>
                  <a:cubicBezTo>
                    <a:pt x="8628" y="2474"/>
                    <a:pt x="8754" y="2521"/>
                    <a:pt x="8856" y="2613"/>
                  </a:cubicBezTo>
                  <a:cubicBezTo>
                    <a:pt x="8971" y="2728"/>
                    <a:pt x="9004" y="2893"/>
                    <a:pt x="9120" y="2975"/>
                  </a:cubicBezTo>
                  <a:cubicBezTo>
                    <a:pt x="9167" y="3003"/>
                    <a:pt x="9219" y="3016"/>
                    <a:pt x="9270" y="3016"/>
                  </a:cubicBezTo>
                  <a:cubicBezTo>
                    <a:pt x="9434" y="3016"/>
                    <a:pt x="9601" y="2891"/>
                    <a:pt x="9664" y="2728"/>
                  </a:cubicBezTo>
                  <a:cubicBezTo>
                    <a:pt x="9796" y="2398"/>
                    <a:pt x="9779" y="2118"/>
                    <a:pt x="9994" y="1805"/>
                  </a:cubicBezTo>
                  <a:cubicBezTo>
                    <a:pt x="10175" y="1475"/>
                    <a:pt x="10488" y="1244"/>
                    <a:pt x="10868" y="1162"/>
                  </a:cubicBezTo>
                  <a:cubicBezTo>
                    <a:pt x="10884" y="1343"/>
                    <a:pt x="10901" y="1524"/>
                    <a:pt x="10917" y="1706"/>
                  </a:cubicBezTo>
                  <a:cubicBezTo>
                    <a:pt x="10959" y="1761"/>
                    <a:pt x="11018" y="1785"/>
                    <a:pt x="11081" y="1785"/>
                  </a:cubicBezTo>
                  <a:cubicBezTo>
                    <a:pt x="11168" y="1785"/>
                    <a:pt x="11262" y="1740"/>
                    <a:pt x="11329" y="1673"/>
                  </a:cubicBezTo>
                  <a:cubicBezTo>
                    <a:pt x="11412" y="1541"/>
                    <a:pt x="11478" y="1409"/>
                    <a:pt x="11511" y="1261"/>
                  </a:cubicBezTo>
                  <a:cubicBezTo>
                    <a:pt x="11544" y="1112"/>
                    <a:pt x="11659" y="980"/>
                    <a:pt x="11808" y="931"/>
                  </a:cubicBezTo>
                  <a:cubicBezTo>
                    <a:pt x="11923" y="931"/>
                    <a:pt x="12038" y="964"/>
                    <a:pt x="12137" y="1013"/>
                  </a:cubicBezTo>
                  <a:lnTo>
                    <a:pt x="14858" y="2398"/>
                  </a:lnTo>
                  <a:cubicBezTo>
                    <a:pt x="15336" y="2646"/>
                    <a:pt x="15864" y="2942"/>
                    <a:pt x="15979" y="3470"/>
                  </a:cubicBezTo>
                  <a:cubicBezTo>
                    <a:pt x="16012" y="3635"/>
                    <a:pt x="15996" y="3800"/>
                    <a:pt x="16045" y="3965"/>
                  </a:cubicBezTo>
                  <a:cubicBezTo>
                    <a:pt x="16078" y="4130"/>
                    <a:pt x="16210" y="4262"/>
                    <a:pt x="16392" y="4278"/>
                  </a:cubicBezTo>
                  <a:cubicBezTo>
                    <a:pt x="16655" y="4278"/>
                    <a:pt x="16754" y="3915"/>
                    <a:pt x="16985" y="3816"/>
                  </a:cubicBezTo>
                  <a:cubicBezTo>
                    <a:pt x="17032" y="3798"/>
                    <a:pt x="17079" y="3791"/>
                    <a:pt x="17127" y="3791"/>
                  </a:cubicBezTo>
                  <a:cubicBezTo>
                    <a:pt x="17298" y="3791"/>
                    <a:pt x="17470" y="3891"/>
                    <a:pt x="17612" y="3981"/>
                  </a:cubicBezTo>
                  <a:lnTo>
                    <a:pt x="18354" y="4460"/>
                  </a:lnTo>
                  <a:cubicBezTo>
                    <a:pt x="18684" y="4674"/>
                    <a:pt x="19030" y="4921"/>
                    <a:pt x="19112" y="5300"/>
                  </a:cubicBezTo>
                  <a:cubicBezTo>
                    <a:pt x="19162" y="5515"/>
                    <a:pt x="19112" y="5713"/>
                    <a:pt x="19162" y="5911"/>
                  </a:cubicBezTo>
                  <a:cubicBezTo>
                    <a:pt x="19195" y="6092"/>
                    <a:pt x="19327" y="6323"/>
                    <a:pt x="19525" y="6323"/>
                  </a:cubicBezTo>
                  <a:cubicBezTo>
                    <a:pt x="19871" y="6323"/>
                    <a:pt x="19953" y="5795"/>
                    <a:pt x="20283" y="5696"/>
                  </a:cubicBezTo>
                  <a:cubicBezTo>
                    <a:pt x="20315" y="5686"/>
                    <a:pt x="20347" y="5682"/>
                    <a:pt x="20379" y="5682"/>
                  </a:cubicBezTo>
                  <a:cubicBezTo>
                    <a:pt x="20658" y="5682"/>
                    <a:pt x="20929" y="6036"/>
                    <a:pt x="21240" y="6125"/>
                  </a:cubicBezTo>
                  <a:cubicBezTo>
                    <a:pt x="21322" y="6158"/>
                    <a:pt x="21437" y="6158"/>
                    <a:pt x="21520" y="6191"/>
                  </a:cubicBezTo>
                  <a:cubicBezTo>
                    <a:pt x="21850" y="6290"/>
                    <a:pt x="21965" y="6702"/>
                    <a:pt x="21965" y="7065"/>
                  </a:cubicBezTo>
                  <a:cubicBezTo>
                    <a:pt x="21949" y="7411"/>
                    <a:pt x="21899" y="7774"/>
                    <a:pt x="22081" y="8087"/>
                  </a:cubicBezTo>
                  <a:cubicBezTo>
                    <a:pt x="22121" y="8133"/>
                    <a:pt x="22173" y="8153"/>
                    <a:pt x="22229" y="8153"/>
                  </a:cubicBezTo>
                  <a:cubicBezTo>
                    <a:pt x="22332" y="8153"/>
                    <a:pt x="22445" y="8085"/>
                    <a:pt x="22509" y="7988"/>
                  </a:cubicBezTo>
                  <a:cubicBezTo>
                    <a:pt x="22575" y="7840"/>
                    <a:pt x="22625" y="7675"/>
                    <a:pt x="22641" y="7510"/>
                  </a:cubicBezTo>
                  <a:cubicBezTo>
                    <a:pt x="22658" y="7345"/>
                    <a:pt x="22773" y="7197"/>
                    <a:pt x="22922" y="7131"/>
                  </a:cubicBezTo>
                  <a:cubicBezTo>
                    <a:pt x="22922" y="7362"/>
                    <a:pt x="23004" y="7576"/>
                    <a:pt x="23169" y="7724"/>
                  </a:cubicBezTo>
                  <a:cubicBezTo>
                    <a:pt x="23367" y="7411"/>
                    <a:pt x="23449" y="6851"/>
                    <a:pt x="23185" y="6554"/>
                  </a:cubicBezTo>
                  <a:cubicBezTo>
                    <a:pt x="22922" y="6240"/>
                    <a:pt x="22229" y="5993"/>
                    <a:pt x="21850" y="5779"/>
                  </a:cubicBezTo>
                  <a:lnTo>
                    <a:pt x="18502" y="3849"/>
                  </a:lnTo>
                  <a:lnTo>
                    <a:pt x="18057" y="3586"/>
                  </a:lnTo>
                  <a:cubicBezTo>
                    <a:pt x="17546" y="3289"/>
                    <a:pt x="17018" y="2992"/>
                    <a:pt x="16507" y="2695"/>
                  </a:cubicBezTo>
                  <a:cubicBezTo>
                    <a:pt x="16276" y="2580"/>
                    <a:pt x="16062" y="2448"/>
                    <a:pt x="15847" y="2283"/>
                  </a:cubicBezTo>
                  <a:cubicBezTo>
                    <a:pt x="15683" y="2167"/>
                    <a:pt x="15534" y="2019"/>
                    <a:pt x="15369" y="1904"/>
                  </a:cubicBezTo>
                  <a:cubicBezTo>
                    <a:pt x="14875" y="1524"/>
                    <a:pt x="14248" y="1343"/>
                    <a:pt x="13671" y="1112"/>
                  </a:cubicBezTo>
                  <a:cubicBezTo>
                    <a:pt x="13094" y="881"/>
                    <a:pt x="12764" y="568"/>
                    <a:pt x="12302" y="189"/>
                  </a:cubicBezTo>
                  <a:cubicBezTo>
                    <a:pt x="12134" y="56"/>
                    <a:pt x="11963" y="0"/>
                    <a:pt x="11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1"/>
            <p:cNvSpPr/>
            <p:nvPr/>
          </p:nvSpPr>
          <p:spPr>
            <a:xfrm>
              <a:off x="1816800" y="4027425"/>
              <a:ext cx="366100" cy="512850"/>
            </a:xfrm>
            <a:custGeom>
              <a:avLst/>
              <a:gdLst/>
              <a:ahLst/>
              <a:cxnLst/>
              <a:rect l="l" t="t" r="r" b="b"/>
              <a:pathLst>
                <a:path w="14644" h="20514" extrusionOk="0">
                  <a:moveTo>
                    <a:pt x="7322" y="1"/>
                  </a:moveTo>
                  <a:lnTo>
                    <a:pt x="1" y="4123"/>
                  </a:lnTo>
                  <a:lnTo>
                    <a:pt x="1" y="20514"/>
                  </a:lnTo>
                  <a:lnTo>
                    <a:pt x="14644" y="20514"/>
                  </a:lnTo>
                  <a:lnTo>
                    <a:pt x="14644" y="4123"/>
                  </a:lnTo>
                  <a:lnTo>
                    <a:pt x="7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1"/>
            <p:cNvSpPr/>
            <p:nvPr/>
          </p:nvSpPr>
          <p:spPr>
            <a:xfrm>
              <a:off x="1816800" y="4480900"/>
              <a:ext cx="366100" cy="59375"/>
            </a:xfrm>
            <a:custGeom>
              <a:avLst/>
              <a:gdLst/>
              <a:ahLst/>
              <a:cxnLst/>
              <a:rect l="l" t="t" r="r" b="b"/>
              <a:pathLst>
                <a:path w="14644" h="2375" extrusionOk="0">
                  <a:moveTo>
                    <a:pt x="1" y="0"/>
                  </a:moveTo>
                  <a:lnTo>
                    <a:pt x="1" y="2375"/>
                  </a:lnTo>
                  <a:lnTo>
                    <a:pt x="14644" y="2375"/>
                  </a:lnTo>
                  <a:lnTo>
                    <a:pt x="14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1"/>
            <p:cNvSpPr/>
            <p:nvPr/>
          </p:nvSpPr>
          <p:spPr>
            <a:xfrm>
              <a:off x="1952425" y="4360525"/>
              <a:ext cx="96900" cy="175625"/>
            </a:xfrm>
            <a:custGeom>
              <a:avLst/>
              <a:gdLst/>
              <a:ahLst/>
              <a:cxnLst/>
              <a:rect l="l" t="t" r="r" b="b"/>
              <a:pathLst>
                <a:path w="3876" h="7025" extrusionOk="0">
                  <a:moveTo>
                    <a:pt x="1" y="0"/>
                  </a:moveTo>
                  <a:lnTo>
                    <a:pt x="1" y="7025"/>
                  </a:lnTo>
                  <a:lnTo>
                    <a:pt x="3876" y="7025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1"/>
            <p:cNvSpPr/>
            <p:nvPr/>
          </p:nvSpPr>
          <p:spPr>
            <a:xfrm>
              <a:off x="1960275" y="4369575"/>
              <a:ext cx="81225" cy="157500"/>
            </a:xfrm>
            <a:custGeom>
              <a:avLst/>
              <a:gdLst/>
              <a:ahLst/>
              <a:cxnLst/>
              <a:rect l="l" t="t" r="r" b="b"/>
              <a:pathLst>
                <a:path w="3249" h="6300" extrusionOk="0">
                  <a:moveTo>
                    <a:pt x="0" y="1"/>
                  </a:moveTo>
                  <a:lnTo>
                    <a:pt x="0" y="6300"/>
                  </a:lnTo>
                  <a:lnTo>
                    <a:pt x="3249" y="6300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1"/>
            <p:cNvSpPr/>
            <p:nvPr/>
          </p:nvSpPr>
          <p:spPr>
            <a:xfrm>
              <a:off x="2026625" y="4443975"/>
              <a:ext cx="18175" cy="15500"/>
            </a:xfrm>
            <a:custGeom>
              <a:avLst/>
              <a:gdLst/>
              <a:ahLst/>
              <a:cxnLst/>
              <a:rect l="l" t="t" r="r" b="b"/>
              <a:pathLst>
                <a:path w="727" h="620" extrusionOk="0">
                  <a:moveTo>
                    <a:pt x="414" y="1"/>
                  </a:moveTo>
                  <a:cubicBezTo>
                    <a:pt x="339" y="1"/>
                    <a:pt x="262" y="29"/>
                    <a:pt x="199" y="92"/>
                  </a:cubicBezTo>
                  <a:cubicBezTo>
                    <a:pt x="1" y="290"/>
                    <a:pt x="133" y="620"/>
                    <a:pt x="413" y="620"/>
                  </a:cubicBezTo>
                  <a:cubicBezTo>
                    <a:pt x="578" y="620"/>
                    <a:pt x="727" y="488"/>
                    <a:pt x="727" y="306"/>
                  </a:cubicBezTo>
                  <a:cubicBezTo>
                    <a:pt x="727" y="127"/>
                    <a:pt x="574" y="1"/>
                    <a:pt x="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1"/>
            <p:cNvSpPr/>
            <p:nvPr/>
          </p:nvSpPr>
          <p:spPr>
            <a:xfrm>
              <a:off x="1959850" y="4382375"/>
              <a:ext cx="79175" cy="78350"/>
            </a:xfrm>
            <a:custGeom>
              <a:avLst/>
              <a:gdLst/>
              <a:ahLst/>
              <a:cxnLst/>
              <a:rect l="l" t="t" r="r" b="b"/>
              <a:pathLst>
                <a:path w="3167" h="3134" extrusionOk="0">
                  <a:moveTo>
                    <a:pt x="1880" y="742"/>
                  </a:moveTo>
                  <a:cubicBezTo>
                    <a:pt x="2029" y="808"/>
                    <a:pt x="2161" y="891"/>
                    <a:pt x="2293" y="989"/>
                  </a:cubicBezTo>
                  <a:cubicBezTo>
                    <a:pt x="2276" y="956"/>
                    <a:pt x="2243" y="924"/>
                    <a:pt x="2243" y="874"/>
                  </a:cubicBezTo>
                  <a:lnTo>
                    <a:pt x="2243" y="874"/>
                  </a:lnTo>
                  <a:cubicBezTo>
                    <a:pt x="2425" y="1055"/>
                    <a:pt x="2474" y="1319"/>
                    <a:pt x="2375" y="1550"/>
                  </a:cubicBezTo>
                  <a:cubicBezTo>
                    <a:pt x="2408" y="1517"/>
                    <a:pt x="2441" y="1468"/>
                    <a:pt x="2491" y="1451"/>
                  </a:cubicBezTo>
                  <a:lnTo>
                    <a:pt x="2491" y="1451"/>
                  </a:lnTo>
                  <a:cubicBezTo>
                    <a:pt x="2491" y="1666"/>
                    <a:pt x="2392" y="1880"/>
                    <a:pt x="2194" y="2012"/>
                  </a:cubicBezTo>
                  <a:cubicBezTo>
                    <a:pt x="2219" y="2020"/>
                    <a:pt x="2247" y="2024"/>
                    <a:pt x="2276" y="2024"/>
                  </a:cubicBezTo>
                  <a:cubicBezTo>
                    <a:pt x="2305" y="2024"/>
                    <a:pt x="2334" y="2020"/>
                    <a:pt x="2359" y="2012"/>
                  </a:cubicBezTo>
                  <a:lnTo>
                    <a:pt x="2359" y="2012"/>
                  </a:lnTo>
                  <a:cubicBezTo>
                    <a:pt x="2309" y="2028"/>
                    <a:pt x="2194" y="2160"/>
                    <a:pt x="2144" y="2193"/>
                  </a:cubicBezTo>
                  <a:cubicBezTo>
                    <a:pt x="2078" y="2243"/>
                    <a:pt x="1996" y="2292"/>
                    <a:pt x="1913" y="2309"/>
                  </a:cubicBezTo>
                  <a:lnTo>
                    <a:pt x="1880" y="2309"/>
                  </a:lnTo>
                  <a:cubicBezTo>
                    <a:pt x="1864" y="2292"/>
                    <a:pt x="1880" y="2243"/>
                    <a:pt x="1864" y="2226"/>
                  </a:cubicBezTo>
                  <a:cubicBezTo>
                    <a:pt x="1798" y="2276"/>
                    <a:pt x="1732" y="2292"/>
                    <a:pt x="1666" y="2325"/>
                  </a:cubicBezTo>
                  <a:lnTo>
                    <a:pt x="1683" y="2325"/>
                  </a:lnTo>
                  <a:cubicBezTo>
                    <a:pt x="1641" y="2333"/>
                    <a:pt x="1596" y="2337"/>
                    <a:pt x="1553" y="2337"/>
                  </a:cubicBezTo>
                  <a:cubicBezTo>
                    <a:pt x="1509" y="2337"/>
                    <a:pt x="1468" y="2333"/>
                    <a:pt x="1435" y="2325"/>
                  </a:cubicBezTo>
                  <a:lnTo>
                    <a:pt x="1485" y="2259"/>
                  </a:lnTo>
                  <a:cubicBezTo>
                    <a:pt x="1270" y="2226"/>
                    <a:pt x="1089" y="2127"/>
                    <a:pt x="957" y="1962"/>
                  </a:cubicBezTo>
                  <a:lnTo>
                    <a:pt x="957" y="1962"/>
                  </a:lnTo>
                  <a:cubicBezTo>
                    <a:pt x="992" y="1974"/>
                    <a:pt x="1027" y="1986"/>
                    <a:pt x="1068" y="1986"/>
                  </a:cubicBezTo>
                  <a:cubicBezTo>
                    <a:pt x="1085" y="1986"/>
                    <a:pt x="1103" y="1984"/>
                    <a:pt x="1122" y="1979"/>
                  </a:cubicBezTo>
                  <a:cubicBezTo>
                    <a:pt x="924" y="1830"/>
                    <a:pt x="825" y="1583"/>
                    <a:pt x="891" y="1352"/>
                  </a:cubicBezTo>
                  <a:lnTo>
                    <a:pt x="891" y="1352"/>
                  </a:lnTo>
                  <a:cubicBezTo>
                    <a:pt x="908" y="1435"/>
                    <a:pt x="957" y="1501"/>
                    <a:pt x="1023" y="1550"/>
                  </a:cubicBezTo>
                  <a:cubicBezTo>
                    <a:pt x="924" y="1319"/>
                    <a:pt x="990" y="1055"/>
                    <a:pt x="1171" y="891"/>
                  </a:cubicBezTo>
                  <a:cubicBezTo>
                    <a:pt x="1171" y="956"/>
                    <a:pt x="1188" y="1022"/>
                    <a:pt x="1221" y="1072"/>
                  </a:cubicBezTo>
                  <a:cubicBezTo>
                    <a:pt x="1171" y="973"/>
                    <a:pt x="1353" y="808"/>
                    <a:pt x="1419" y="775"/>
                  </a:cubicBezTo>
                  <a:cubicBezTo>
                    <a:pt x="1452" y="841"/>
                    <a:pt x="1518" y="891"/>
                    <a:pt x="1600" y="907"/>
                  </a:cubicBezTo>
                  <a:cubicBezTo>
                    <a:pt x="1584" y="874"/>
                    <a:pt x="1567" y="825"/>
                    <a:pt x="1567" y="775"/>
                  </a:cubicBezTo>
                  <a:cubicBezTo>
                    <a:pt x="1573" y="753"/>
                    <a:pt x="1590" y="745"/>
                    <a:pt x="1613" y="745"/>
                  </a:cubicBezTo>
                  <a:cubicBezTo>
                    <a:pt x="1713" y="745"/>
                    <a:pt x="1933" y="910"/>
                    <a:pt x="1946" y="924"/>
                  </a:cubicBezTo>
                  <a:lnTo>
                    <a:pt x="1880" y="742"/>
                  </a:lnTo>
                  <a:close/>
                  <a:moveTo>
                    <a:pt x="2045" y="0"/>
                  </a:moveTo>
                  <a:cubicBezTo>
                    <a:pt x="1930" y="50"/>
                    <a:pt x="1798" y="99"/>
                    <a:pt x="1683" y="116"/>
                  </a:cubicBezTo>
                  <a:cubicBezTo>
                    <a:pt x="1646" y="118"/>
                    <a:pt x="1609" y="120"/>
                    <a:pt x="1572" y="120"/>
                  </a:cubicBezTo>
                  <a:cubicBezTo>
                    <a:pt x="1396" y="120"/>
                    <a:pt x="1223" y="88"/>
                    <a:pt x="1073" y="33"/>
                  </a:cubicBezTo>
                  <a:lnTo>
                    <a:pt x="1073" y="33"/>
                  </a:lnTo>
                  <a:cubicBezTo>
                    <a:pt x="1105" y="99"/>
                    <a:pt x="1171" y="148"/>
                    <a:pt x="1270" y="165"/>
                  </a:cubicBezTo>
                  <a:lnTo>
                    <a:pt x="462" y="495"/>
                  </a:lnTo>
                  <a:cubicBezTo>
                    <a:pt x="497" y="502"/>
                    <a:pt x="531" y="506"/>
                    <a:pt x="565" y="506"/>
                  </a:cubicBezTo>
                  <a:cubicBezTo>
                    <a:pt x="613" y="506"/>
                    <a:pt x="661" y="498"/>
                    <a:pt x="710" y="478"/>
                  </a:cubicBezTo>
                  <a:lnTo>
                    <a:pt x="710" y="478"/>
                  </a:lnTo>
                  <a:cubicBezTo>
                    <a:pt x="380" y="742"/>
                    <a:pt x="116" y="1105"/>
                    <a:pt x="1" y="1534"/>
                  </a:cubicBezTo>
                  <a:lnTo>
                    <a:pt x="199" y="1336"/>
                  </a:lnTo>
                  <a:lnTo>
                    <a:pt x="199" y="1336"/>
                  </a:lnTo>
                  <a:cubicBezTo>
                    <a:pt x="116" y="1764"/>
                    <a:pt x="199" y="2226"/>
                    <a:pt x="446" y="2605"/>
                  </a:cubicBezTo>
                  <a:cubicBezTo>
                    <a:pt x="413" y="2490"/>
                    <a:pt x="396" y="2375"/>
                    <a:pt x="396" y="2259"/>
                  </a:cubicBezTo>
                  <a:lnTo>
                    <a:pt x="396" y="2259"/>
                  </a:lnTo>
                  <a:cubicBezTo>
                    <a:pt x="594" y="2605"/>
                    <a:pt x="858" y="2886"/>
                    <a:pt x="1188" y="3117"/>
                  </a:cubicBezTo>
                  <a:cubicBezTo>
                    <a:pt x="1155" y="3018"/>
                    <a:pt x="1122" y="2935"/>
                    <a:pt x="1089" y="2853"/>
                  </a:cubicBezTo>
                  <a:lnTo>
                    <a:pt x="1089" y="2853"/>
                  </a:lnTo>
                  <a:cubicBezTo>
                    <a:pt x="1204" y="2869"/>
                    <a:pt x="1353" y="3034"/>
                    <a:pt x="1452" y="3117"/>
                  </a:cubicBezTo>
                  <a:cubicBezTo>
                    <a:pt x="1452" y="3051"/>
                    <a:pt x="1435" y="3001"/>
                    <a:pt x="1419" y="2952"/>
                  </a:cubicBezTo>
                  <a:lnTo>
                    <a:pt x="1419" y="2952"/>
                  </a:lnTo>
                  <a:cubicBezTo>
                    <a:pt x="1546" y="2979"/>
                    <a:pt x="1673" y="2991"/>
                    <a:pt x="1800" y="2991"/>
                  </a:cubicBezTo>
                  <a:cubicBezTo>
                    <a:pt x="1904" y="2991"/>
                    <a:pt x="2008" y="2983"/>
                    <a:pt x="2111" y="2968"/>
                  </a:cubicBezTo>
                  <a:lnTo>
                    <a:pt x="2111" y="2968"/>
                  </a:lnTo>
                  <a:cubicBezTo>
                    <a:pt x="2111" y="3018"/>
                    <a:pt x="2095" y="3084"/>
                    <a:pt x="2062" y="3133"/>
                  </a:cubicBezTo>
                  <a:cubicBezTo>
                    <a:pt x="2227" y="2985"/>
                    <a:pt x="2375" y="2820"/>
                    <a:pt x="2491" y="2638"/>
                  </a:cubicBezTo>
                  <a:lnTo>
                    <a:pt x="2491" y="2902"/>
                  </a:lnTo>
                  <a:cubicBezTo>
                    <a:pt x="2491" y="2836"/>
                    <a:pt x="2721" y="2638"/>
                    <a:pt x="2754" y="2572"/>
                  </a:cubicBezTo>
                  <a:cubicBezTo>
                    <a:pt x="2837" y="2424"/>
                    <a:pt x="2919" y="2276"/>
                    <a:pt x="3002" y="2127"/>
                  </a:cubicBezTo>
                  <a:cubicBezTo>
                    <a:pt x="3051" y="2160"/>
                    <a:pt x="3101" y="2193"/>
                    <a:pt x="3150" y="2226"/>
                  </a:cubicBezTo>
                  <a:cubicBezTo>
                    <a:pt x="3150" y="2061"/>
                    <a:pt x="3117" y="1880"/>
                    <a:pt x="3117" y="1715"/>
                  </a:cubicBezTo>
                  <a:cubicBezTo>
                    <a:pt x="3117" y="1501"/>
                    <a:pt x="3084" y="1286"/>
                    <a:pt x="3018" y="1088"/>
                  </a:cubicBezTo>
                  <a:cubicBezTo>
                    <a:pt x="3068" y="1088"/>
                    <a:pt x="3117" y="1121"/>
                    <a:pt x="3167" y="1154"/>
                  </a:cubicBezTo>
                  <a:cubicBezTo>
                    <a:pt x="3084" y="907"/>
                    <a:pt x="2919" y="693"/>
                    <a:pt x="2705" y="544"/>
                  </a:cubicBezTo>
                  <a:cubicBezTo>
                    <a:pt x="2787" y="528"/>
                    <a:pt x="2853" y="495"/>
                    <a:pt x="2903" y="445"/>
                  </a:cubicBezTo>
                  <a:cubicBezTo>
                    <a:pt x="2705" y="445"/>
                    <a:pt x="2507" y="396"/>
                    <a:pt x="2342" y="297"/>
                  </a:cubicBezTo>
                  <a:cubicBezTo>
                    <a:pt x="2227" y="214"/>
                    <a:pt x="2095" y="148"/>
                    <a:pt x="1963" y="132"/>
                  </a:cubicBezTo>
                  <a:lnTo>
                    <a:pt x="20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1"/>
            <p:cNvSpPr/>
            <p:nvPr/>
          </p:nvSpPr>
          <p:spPr>
            <a:xfrm>
              <a:off x="1966450" y="4372875"/>
              <a:ext cx="39600" cy="32175"/>
            </a:xfrm>
            <a:custGeom>
              <a:avLst/>
              <a:gdLst/>
              <a:ahLst/>
              <a:cxnLst/>
              <a:rect l="l" t="t" r="r" b="b"/>
              <a:pathLst>
                <a:path w="1584" h="1287" extrusionOk="0">
                  <a:moveTo>
                    <a:pt x="380" y="1"/>
                  </a:moveTo>
                  <a:cubicBezTo>
                    <a:pt x="231" y="34"/>
                    <a:pt x="132" y="133"/>
                    <a:pt x="66" y="265"/>
                  </a:cubicBezTo>
                  <a:cubicBezTo>
                    <a:pt x="1" y="380"/>
                    <a:pt x="1" y="545"/>
                    <a:pt x="50" y="677"/>
                  </a:cubicBezTo>
                  <a:cubicBezTo>
                    <a:pt x="182" y="957"/>
                    <a:pt x="528" y="1106"/>
                    <a:pt x="726" y="1172"/>
                  </a:cubicBezTo>
                  <a:cubicBezTo>
                    <a:pt x="809" y="1188"/>
                    <a:pt x="891" y="1221"/>
                    <a:pt x="957" y="1238"/>
                  </a:cubicBezTo>
                  <a:lnTo>
                    <a:pt x="1171" y="1287"/>
                  </a:lnTo>
                  <a:lnTo>
                    <a:pt x="1221" y="1287"/>
                  </a:lnTo>
                  <a:cubicBezTo>
                    <a:pt x="1386" y="1287"/>
                    <a:pt x="1419" y="1040"/>
                    <a:pt x="1254" y="990"/>
                  </a:cubicBezTo>
                  <a:lnTo>
                    <a:pt x="1056" y="941"/>
                  </a:lnTo>
                  <a:cubicBezTo>
                    <a:pt x="973" y="908"/>
                    <a:pt x="907" y="891"/>
                    <a:pt x="841" y="875"/>
                  </a:cubicBezTo>
                  <a:cubicBezTo>
                    <a:pt x="644" y="825"/>
                    <a:pt x="462" y="710"/>
                    <a:pt x="347" y="545"/>
                  </a:cubicBezTo>
                  <a:cubicBezTo>
                    <a:pt x="314" y="496"/>
                    <a:pt x="314" y="430"/>
                    <a:pt x="347" y="380"/>
                  </a:cubicBezTo>
                  <a:cubicBezTo>
                    <a:pt x="363" y="331"/>
                    <a:pt x="396" y="298"/>
                    <a:pt x="413" y="298"/>
                  </a:cubicBezTo>
                  <a:cubicBezTo>
                    <a:pt x="462" y="298"/>
                    <a:pt x="512" y="331"/>
                    <a:pt x="545" y="347"/>
                  </a:cubicBezTo>
                  <a:cubicBezTo>
                    <a:pt x="825" y="512"/>
                    <a:pt x="1089" y="710"/>
                    <a:pt x="1303" y="941"/>
                  </a:cubicBezTo>
                  <a:cubicBezTo>
                    <a:pt x="1330" y="976"/>
                    <a:pt x="1366" y="992"/>
                    <a:pt x="1404" y="992"/>
                  </a:cubicBezTo>
                  <a:cubicBezTo>
                    <a:pt x="1436" y="992"/>
                    <a:pt x="1470" y="980"/>
                    <a:pt x="1501" y="957"/>
                  </a:cubicBezTo>
                  <a:cubicBezTo>
                    <a:pt x="1567" y="908"/>
                    <a:pt x="1584" y="825"/>
                    <a:pt x="1534" y="759"/>
                  </a:cubicBezTo>
                  <a:cubicBezTo>
                    <a:pt x="1287" y="496"/>
                    <a:pt x="1006" y="265"/>
                    <a:pt x="710" y="100"/>
                  </a:cubicBezTo>
                  <a:cubicBezTo>
                    <a:pt x="611" y="34"/>
                    <a:pt x="495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1"/>
            <p:cNvSpPr/>
            <p:nvPr/>
          </p:nvSpPr>
          <p:spPr>
            <a:xfrm>
              <a:off x="1997775" y="4373200"/>
              <a:ext cx="39600" cy="32275"/>
            </a:xfrm>
            <a:custGeom>
              <a:avLst/>
              <a:gdLst/>
              <a:ahLst/>
              <a:cxnLst/>
              <a:rect l="l" t="t" r="r" b="b"/>
              <a:pathLst>
                <a:path w="1584" h="1291" extrusionOk="0">
                  <a:moveTo>
                    <a:pt x="1147" y="0"/>
                  </a:moveTo>
                  <a:cubicBezTo>
                    <a:pt x="1051" y="0"/>
                    <a:pt x="957" y="35"/>
                    <a:pt x="875" y="103"/>
                  </a:cubicBezTo>
                  <a:cubicBezTo>
                    <a:pt x="561" y="268"/>
                    <a:pt x="298" y="483"/>
                    <a:pt x="50" y="746"/>
                  </a:cubicBezTo>
                  <a:cubicBezTo>
                    <a:pt x="1" y="812"/>
                    <a:pt x="17" y="911"/>
                    <a:pt x="83" y="961"/>
                  </a:cubicBezTo>
                  <a:cubicBezTo>
                    <a:pt x="104" y="981"/>
                    <a:pt x="133" y="991"/>
                    <a:pt x="164" y="991"/>
                  </a:cubicBezTo>
                  <a:cubicBezTo>
                    <a:pt x="207" y="991"/>
                    <a:pt x="252" y="973"/>
                    <a:pt x="281" y="944"/>
                  </a:cubicBezTo>
                  <a:cubicBezTo>
                    <a:pt x="495" y="697"/>
                    <a:pt x="743" y="499"/>
                    <a:pt x="1040" y="334"/>
                  </a:cubicBezTo>
                  <a:cubicBezTo>
                    <a:pt x="1073" y="318"/>
                    <a:pt x="1106" y="285"/>
                    <a:pt x="1155" y="285"/>
                  </a:cubicBezTo>
                  <a:cubicBezTo>
                    <a:pt x="1171" y="285"/>
                    <a:pt x="1204" y="318"/>
                    <a:pt x="1237" y="367"/>
                  </a:cubicBezTo>
                  <a:cubicBezTo>
                    <a:pt x="1254" y="417"/>
                    <a:pt x="1254" y="483"/>
                    <a:pt x="1237" y="532"/>
                  </a:cubicBezTo>
                  <a:cubicBezTo>
                    <a:pt x="1122" y="697"/>
                    <a:pt x="941" y="812"/>
                    <a:pt x="743" y="862"/>
                  </a:cubicBezTo>
                  <a:cubicBezTo>
                    <a:pt x="677" y="878"/>
                    <a:pt x="611" y="895"/>
                    <a:pt x="528" y="928"/>
                  </a:cubicBezTo>
                  <a:lnTo>
                    <a:pt x="331" y="977"/>
                  </a:lnTo>
                  <a:cubicBezTo>
                    <a:pt x="166" y="1027"/>
                    <a:pt x="199" y="1274"/>
                    <a:pt x="363" y="1274"/>
                  </a:cubicBezTo>
                  <a:cubicBezTo>
                    <a:pt x="380" y="1291"/>
                    <a:pt x="396" y="1291"/>
                    <a:pt x="413" y="1291"/>
                  </a:cubicBezTo>
                  <a:lnTo>
                    <a:pt x="627" y="1241"/>
                  </a:lnTo>
                  <a:cubicBezTo>
                    <a:pt x="693" y="1208"/>
                    <a:pt x="776" y="1192"/>
                    <a:pt x="858" y="1159"/>
                  </a:cubicBezTo>
                  <a:cubicBezTo>
                    <a:pt x="1056" y="1093"/>
                    <a:pt x="1402" y="944"/>
                    <a:pt x="1518" y="664"/>
                  </a:cubicBezTo>
                  <a:cubicBezTo>
                    <a:pt x="1584" y="532"/>
                    <a:pt x="1567" y="384"/>
                    <a:pt x="1518" y="252"/>
                  </a:cubicBezTo>
                  <a:cubicBezTo>
                    <a:pt x="1452" y="120"/>
                    <a:pt x="1336" y="37"/>
                    <a:pt x="1204" y="4"/>
                  </a:cubicBezTo>
                  <a:cubicBezTo>
                    <a:pt x="1185" y="2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1"/>
            <p:cNvSpPr/>
            <p:nvPr/>
          </p:nvSpPr>
          <p:spPr>
            <a:xfrm>
              <a:off x="1994475" y="4390725"/>
              <a:ext cx="13675" cy="13775"/>
            </a:xfrm>
            <a:custGeom>
              <a:avLst/>
              <a:gdLst/>
              <a:ahLst/>
              <a:cxnLst/>
              <a:rect l="l" t="t" r="r" b="b"/>
              <a:pathLst>
                <a:path w="547" h="551" extrusionOk="0">
                  <a:moveTo>
                    <a:pt x="287" y="0"/>
                  </a:moveTo>
                  <a:cubicBezTo>
                    <a:pt x="208" y="0"/>
                    <a:pt x="131" y="44"/>
                    <a:pt x="100" y="144"/>
                  </a:cubicBezTo>
                  <a:cubicBezTo>
                    <a:pt x="1" y="276"/>
                    <a:pt x="67" y="474"/>
                    <a:pt x="232" y="540"/>
                  </a:cubicBezTo>
                  <a:cubicBezTo>
                    <a:pt x="252" y="547"/>
                    <a:pt x="273" y="550"/>
                    <a:pt x="293" y="550"/>
                  </a:cubicBezTo>
                  <a:cubicBezTo>
                    <a:pt x="374" y="550"/>
                    <a:pt x="453" y="500"/>
                    <a:pt x="479" y="408"/>
                  </a:cubicBezTo>
                  <a:cubicBezTo>
                    <a:pt x="495" y="375"/>
                    <a:pt x="495" y="326"/>
                    <a:pt x="495" y="276"/>
                  </a:cubicBezTo>
                  <a:cubicBezTo>
                    <a:pt x="546" y="113"/>
                    <a:pt x="415" y="0"/>
                    <a:pt x="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1"/>
            <p:cNvSpPr/>
            <p:nvPr/>
          </p:nvSpPr>
          <p:spPr>
            <a:xfrm>
              <a:off x="1973600" y="4395075"/>
              <a:ext cx="32975" cy="33475"/>
            </a:xfrm>
            <a:custGeom>
              <a:avLst/>
              <a:gdLst/>
              <a:ahLst/>
              <a:cxnLst/>
              <a:rect l="l" t="t" r="r" b="b"/>
              <a:pathLst>
                <a:path w="1319" h="1339" extrusionOk="0">
                  <a:moveTo>
                    <a:pt x="1093" y="1"/>
                  </a:moveTo>
                  <a:cubicBezTo>
                    <a:pt x="1069" y="1"/>
                    <a:pt x="1044" y="6"/>
                    <a:pt x="1017" y="20"/>
                  </a:cubicBezTo>
                  <a:cubicBezTo>
                    <a:pt x="836" y="102"/>
                    <a:pt x="687" y="251"/>
                    <a:pt x="605" y="448"/>
                  </a:cubicBezTo>
                  <a:cubicBezTo>
                    <a:pt x="572" y="514"/>
                    <a:pt x="539" y="580"/>
                    <a:pt x="506" y="646"/>
                  </a:cubicBezTo>
                  <a:cubicBezTo>
                    <a:pt x="473" y="729"/>
                    <a:pt x="440" y="811"/>
                    <a:pt x="407" y="894"/>
                  </a:cubicBezTo>
                  <a:cubicBezTo>
                    <a:pt x="341" y="993"/>
                    <a:pt x="275" y="1042"/>
                    <a:pt x="242" y="1042"/>
                  </a:cubicBezTo>
                  <a:cubicBezTo>
                    <a:pt x="236" y="1042"/>
                    <a:pt x="231" y="1041"/>
                    <a:pt x="225" y="1041"/>
                  </a:cubicBezTo>
                  <a:cubicBezTo>
                    <a:pt x="26" y="1041"/>
                    <a:pt x="0" y="1323"/>
                    <a:pt x="193" y="1339"/>
                  </a:cubicBezTo>
                  <a:lnTo>
                    <a:pt x="242" y="1339"/>
                  </a:lnTo>
                  <a:cubicBezTo>
                    <a:pt x="424" y="1322"/>
                    <a:pt x="572" y="1207"/>
                    <a:pt x="654" y="1042"/>
                  </a:cubicBezTo>
                  <a:cubicBezTo>
                    <a:pt x="704" y="960"/>
                    <a:pt x="753" y="861"/>
                    <a:pt x="786" y="762"/>
                  </a:cubicBezTo>
                  <a:cubicBezTo>
                    <a:pt x="819" y="712"/>
                    <a:pt x="836" y="646"/>
                    <a:pt x="869" y="580"/>
                  </a:cubicBezTo>
                  <a:cubicBezTo>
                    <a:pt x="918" y="465"/>
                    <a:pt x="1017" y="350"/>
                    <a:pt x="1133" y="300"/>
                  </a:cubicBezTo>
                  <a:cubicBezTo>
                    <a:pt x="1318" y="243"/>
                    <a:pt x="1244" y="1"/>
                    <a:pt x="1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1"/>
            <p:cNvSpPr/>
            <p:nvPr/>
          </p:nvSpPr>
          <p:spPr>
            <a:xfrm>
              <a:off x="1995300" y="4394975"/>
              <a:ext cx="32050" cy="33575"/>
            </a:xfrm>
            <a:custGeom>
              <a:avLst/>
              <a:gdLst/>
              <a:ahLst/>
              <a:cxnLst/>
              <a:rect l="l" t="t" r="r" b="b"/>
              <a:pathLst>
                <a:path w="1282" h="1343" extrusionOk="0">
                  <a:moveTo>
                    <a:pt x="234" y="1"/>
                  </a:moveTo>
                  <a:cubicBezTo>
                    <a:pt x="81" y="1"/>
                    <a:pt x="0" y="214"/>
                    <a:pt x="166" y="304"/>
                  </a:cubicBezTo>
                  <a:cubicBezTo>
                    <a:pt x="281" y="354"/>
                    <a:pt x="364" y="452"/>
                    <a:pt x="430" y="584"/>
                  </a:cubicBezTo>
                  <a:cubicBezTo>
                    <a:pt x="462" y="650"/>
                    <a:pt x="479" y="700"/>
                    <a:pt x="512" y="766"/>
                  </a:cubicBezTo>
                  <a:cubicBezTo>
                    <a:pt x="545" y="865"/>
                    <a:pt x="594" y="964"/>
                    <a:pt x="644" y="1046"/>
                  </a:cubicBezTo>
                  <a:cubicBezTo>
                    <a:pt x="710" y="1211"/>
                    <a:pt x="875" y="1326"/>
                    <a:pt x="1056" y="1343"/>
                  </a:cubicBezTo>
                  <a:lnTo>
                    <a:pt x="1089" y="1343"/>
                  </a:lnTo>
                  <a:cubicBezTo>
                    <a:pt x="1281" y="1311"/>
                    <a:pt x="1256" y="1045"/>
                    <a:pt x="1073" y="1045"/>
                  </a:cubicBezTo>
                  <a:cubicBezTo>
                    <a:pt x="1067" y="1045"/>
                    <a:pt x="1062" y="1046"/>
                    <a:pt x="1056" y="1046"/>
                  </a:cubicBezTo>
                  <a:cubicBezTo>
                    <a:pt x="1007" y="1046"/>
                    <a:pt x="941" y="980"/>
                    <a:pt x="891" y="898"/>
                  </a:cubicBezTo>
                  <a:cubicBezTo>
                    <a:pt x="842" y="815"/>
                    <a:pt x="809" y="733"/>
                    <a:pt x="776" y="650"/>
                  </a:cubicBezTo>
                  <a:cubicBezTo>
                    <a:pt x="743" y="584"/>
                    <a:pt x="726" y="518"/>
                    <a:pt x="693" y="452"/>
                  </a:cubicBezTo>
                  <a:cubicBezTo>
                    <a:pt x="611" y="255"/>
                    <a:pt x="462" y="106"/>
                    <a:pt x="281" y="7"/>
                  </a:cubicBezTo>
                  <a:cubicBezTo>
                    <a:pt x="265" y="3"/>
                    <a:pt x="249" y="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1"/>
            <p:cNvSpPr/>
            <p:nvPr/>
          </p:nvSpPr>
          <p:spPr>
            <a:xfrm>
              <a:off x="1941300" y="4525400"/>
              <a:ext cx="117525" cy="9100"/>
            </a:xfrm>
            <a:custGeom>
              <a:avLst/>
              <a:gdLst/>
              <a:ahLst/>
              <a:cxnLst/>
              <a:rect l="l" t="t" r="r" b="b"/>
              <a:pathLst>
                <a:path w="4701" h="364" extrusionOk="0">
                  <a:moveTo>
                    <a:pt x="1" y="1"/>
                  </a:moveTo>
                  <a:lnTo>
                    <a:pt x="1" y="364"/>
                  </a:lnTo>
                  <a:lnTo>
                    <a:pt x="4700" y="364"/>
                  </a:lnTo>
                  <a:lnTo>
                    <a:pt x="47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1"/>
            <p:cNvSpPr/>
            <p:nvPr/>
          </p:nvSpPr>
          <p:spPr>
            <a:xfrm>
              <a:off x="1788775" y="4020825"/>
              <a:ext cx="211100" cy="132775"/>
            </a:xfrm>
            <a:custGeom>
              <a:avLst/>
              <a:gdLst/>
              <a:ahLst/>
              <a:cxnLst/>
              <a:rect l="l" t="t" r="r" b="b"/>
              <a:pathLst>
                <a:path w="8444" h="5311" extrusionOk="0">
                  <a:moveTo>
                    <a:pt x="8443" y="1"/>
                  </a:moveTo>
                  <a:lnTo>
                    <a:pt x="0" y="4766"/>
                  </a:lnTo>
                  <a:lnTo>
                    <a:pt x="215" y="5310"/>
                  </a:lnTo>
                  <a:lnTo>
                    <a:pt x="8443" y="726"/>
                  </a:lnTo>
                  <a:lnTo>
                    <a:pt x="84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1"/>
            <p:cNvSpPr/>
            <p:nvPr/>
          </p:nvSpPr>
          <p:spPr>
            <a:xfrm>
              <a:off x="1999850" y="4020825"/>
              <a:ext cx="211500" cy="132775"/>
            </a:xfrm>
            <a:custGeom>
              <a:avLst/>
              <a:gdLst/>
              <a:ahLst/>
              <a:cxnLst/>
              <a:rect l="l" t="t" r="r" b="b"/>
              <a:pathLst>
                <a:path w="8460" h="5311" extrusionOk="0">
                  <a:moveTo>
                    <a:pt x="0" y="1"/>
                  </a:moveTo>
                  <a:lnTo>
                    <a:pt x="0" y="726"/>
                  </a:lnTo>
                  <a:lnTo>
                    <a:pt x="8245" y="5310"/>
                  </a:lnTo>
                  <a:lnTo>
                    <a:pt x="8459" y="47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1"/>
            <p:cNvSpPr/>
            <p:nvPr/>
          </p:nvSpPr>
          <p:spPr>
            <a:xfrm>
              <a:off x="1926875" y="4531600"/>
              <a:ext cx="146375" cy="9100"/>
            </a:xfrm>
            <a:custGeom>
              <a:avLst/>
              <a:gdLst/>
              <a:ahLst/>
              <a:cxnLst/>
              <a:rect l="l" t="t" r="r" b="b"/>
              <a:pathLst>
                <a:path w="5855" h="364" extrusionOk="0">
                  <a:moveTo>
                    <a:pt x="1" y="0"/>
                  </a:moveTo>
                  <a:lnTo>
                    <a:pt x="1" y="363"/>
                  </a:lnTo>
                  <a:lnTo>
                    <a:pt x="5854" y="363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1"/>
            <p:cNvSpPr/>
            <p:nvPr/>
          </p:nvSpPr>
          <p:spPr>
            <a:xfrm>
              <a:off x="1926875" y="4531600"/>
              <a:ext cx="146375" cy="9100"/>
            </a:xfrm>
            <a:custGeom>
              <a:avLst/>
              <a:gdLst/>
              <a:ahLst/>
              <a:cxnLst/>
              <a:rect l="l" t="t" r="r" b="b"/>
              <a:pathLst>
                <a:path w="5855" h="364" extrusionOk="0">
                  <a:moveTo>
                    <a:pt x="1" y="0"/>
                  </a:moveTo>
                  <a:lnTo>
                    <a:pt x="1" y="363"/>
                  </a:lnTo>
                  <a:lnTo>
                    <a:pt x="5854" y="363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1"/>
            <p:cNvSpPr/>
            <p:nvPr/>
          </p:nvSpPr>
          <p:spPr>
            <a:xfrm>
              <a:off x="1899675" y="4537375"/>
              <a:ext cx="200375" cy="9075"/>
            </a:xfrm>
            <a:custGeom>
              <a:avLst/>
              <a:gdLst/>
              <a:ahLst/>
              <a:cxnLst/>
              <a:rect l="l" t="t" r="r" b="b"/>
              <a:pathLst>
                <a:path w="8015" h="363" extrusionOk="0">
                  <a:moveTo>
                    <a:pt x="0" y="0"/>
                  </a:moveTo>
                  <a:lnTo>
                    <a:pt x="0" y="363"/>
                  </a:lnTo>
                  <a:lnTo>
                    <a:pt x="8014" y="363"/>
                  </a:lnTo>
                  <a:lnTo>
                    <a:pt x="80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1"/>
            <p:cNvSpPr/>
            <p:nvPr/>
          </p:nvSpPr>
          <p:spPr>
            <a:xfrm>
              <a:off x="1852675" y="4354750"/>
              <a:ext cx="69275" cy="96900"/>
            </a:xfrm>
            <a:custGeom>
              <a:avLst/>
              <a:gdLst/>
              <a:ahLst/>
              <a:cxnLst/>
              <a:rect l="l" t="t" r="r" b="b"/>
              <a:pathLst>
                <a:path w="2771" h="3876" extrusionOk="0">
                  <a:moveTo>
                    <a:pt x="0" y="0"/>
                  </a:moveTo>
                  <a:lnTo>
                    <a:pt x="0" y="3875"/>
                  </a:lnTo>
                  <a:lnTo>
                    <a:pt x="2771" y="3875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1"/>
            <p:cNvSpPr/>
            <p:nvPr/>
          </p:nvSpPr>
          <p:spPr>
            <a:xfrm>
              <a:off x="1857625" y="4361750"/>
              <a:ext cx="59375" cy="83300"/>
            </a:xfrm>
            <a:custGeom>
              <a:avLst/>
              <a:gdLst/>
              <a:ahLst/>
              <a:cxnLst/>
              <a:rect l="l" t="t" r="r" b="b"/>
              <a:pathLst>
                <a:path w="2375" h="3332" extrusionOk="0">
                  <a:moveTo>
                    <a:pt x="0" y="1"/>
                  </a:moveTo>
                  <a:lnTo>
                    <a:pt x="0" y="3332"/>
                  </a:lnTo>
                  <a:lnTo>
                    <a:pt x="2375" y="3332"/>
                  </a:lnTo>
                  <a:lnTo>
                    <a:pt x="23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1"/>
            <p:cNvSpPr/>
            <p:nvPr/>
          </p:nvSpPr>
          <p:spPr>
            <a:xfrm>
              <a:off x="1860500" y="4365875"/>
              <a:ext cx="53625" cy="74650"/>
            </a:xfrm>
            <a:custGeom>
              <a:avLst/>
              <a:gdLst/>
              <a:ahLst/>
              <a:cxnLst/>
              <a:rect l="l" t="t" r="r" b="b"/>
              <a:pathLst>
                <a:path w="2145" h="2986" extrusionOk="0">
                  <a:moveTo>
                    <a:pt x="1" y="1"/>
                  </a:moveTo>
                  <a:lnTo>
                    <a:pt x="1" y="2985"/>
                  </a:lnTo>
                  <a:lnTo>
                    <a:pt x="2144" y="2985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1"/>
            <p:cNvSpPr/>
            <p:nvPr/>
          </p:nvSpPr>
          <p:spPr>
            <a:xfrm>
              <a:off x="1842375" y="4448325"/>
              <a:ext cx="89875" cy="10750"/>
            </a:xfrm>
            <a:custGeom>
              <a:avLst/>
              <a:gdLst/>
              <a:ahLst/>
              <a:cxnLst/>
              <a:rect l="l" t="t" r="r" b="b"/>
              <a:pathLst>
                <a:path w="3595" h="430" extrusionOk="0">
                  <a:moveTo>
                    <a:pt x="0" y="0"/>
                  </a:moveTo>
                  <a:lnTo>
                    <a:pt x="0" y="429"/>
                  </a:lnTo>
                  <a:lnTo>
                    <a:pt x="3595" y="429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1"/>
            <p:cNvSpPr/>
            <p:nvPr/>
          </p:nvSpPr>
          <p:spPr>
            <a:xfrm>
              <a:off x="1842375" y="4448325"/>
              <a:ext cx="89875" cy="10750"/>
            </a:xfrm>
            <a:custGeom>
              <a:avLst/>
              <a:gdLst/>
              <a:ahLst/>
              <a:cxnLst/>
              <a:rect l="l" t="t" r="r" b="b"/>
              <a:pathLst>
                <a:path w="3595" h="430" extrusionOk="0">
                  <a:moveTo>
                    <a:pt x="0" y="0"/>
                  </a:moveTo>
                  <a:lnTo>
                    <a:pt x="0" y="429"/>
                  </a:lnTo>
                  <a:lnTo>
                    <a:pt x="3595" y="429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1"/>
            <p:cNvSpPr/>
            <p:nvPr/>
          </p:nvSpPr>
          <p:spPr>
            <a:xfrm>
              <a:off x="1842375" y="4456150"/>
              <a:ext cx="89875" cy="2500"/>
            </a:xfrm>
            <a:custGeom>
              <a:avLst/>
              <a:gdLst/>
              <a:ahLst/>
              <a:cxnLst/>
              <a:rect l="l" t="t" r="r" b="b"/>
              <a:pathLst>
                <a:path w="3595" h="100" extrusionOk="0">
                  <a:moveTo>
                    <a:pt x="0" y="1"/>
                  </a:moveTo>
                  <a:lnTo>
                    <a:pt x="0" y="100"/>
                  </a:lnTo>
                  <a:lnTo>
                    <a:pt x="3595" y="100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1"/>
            <p:cNvSpPr/>
            <p:nvPr/>
          </p:nvSpPr>
          <p:spPr>
            <a:xfrm>
              <a:off x="1852675" y="4171700"/>
              <a:ext cx="285700" cy="96900"/>
            </a:xfrm>
            <a:custGeom>
              <a:avLst/>
              <a:gdLst/>
              <a:ahLst/>
              <a:cxnLst/>
              <a:rect l="l" t="t" r="r" b="b"/>
              <a:pathLst>
                <a:path w="11428" h="3876" extrusionOk="0">
                  <a:moveTo>
                    <a:pt x="0" y="1"/>
                  </a:moveTo>
                  <a:lnTo>
                    <a:pt x="0" y="3876"/>
                  </a:lnTo>
                  <a:lnTo>
                    <a:pt x="11428" y="3876"/>
                  </a:lnTo>
                  <a:lnTo>
                    <a:pt x="114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1"/>
            <p:cNvSpPr/>
            <p:nvPr/>
          </p:nvSpPr>
          <p:spPr>
            <a:xfrm>
              <a:off x="1857625" y="4178725"/>
              <a:ext cx="275800" cy="83300"/>
            </a:xfrm>
            <a:custGeom>
              <a:avLst/>
              <a:gdLst/>
              <a:ahLst/>
              <a:cxnLst/>
              <a:rect l="l" t="t" r="r" b="b"/>
              <a:pathLst>
                <a:path w="11032" h="3332" extrusionOk="0">
                  <a:moveTo>
                    <a:pt x="0" y="0"/>
                  </a:moveTo>
                  <a:lnTo>
                    <a:pt x="0" y="3331"/>
                  </a:lnTo>
                  <a:lnTo>
                    <a:pt x="11032" y="3331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1"/>
            <p:cNvSpPr/>
            <p:nvPr/>
          </p:nvSpPr>
          <p:spPr>
            <a:xfrm>
              <a:off x="1860500" y="4182850"/>
              <a:ext cx="269625" cy="74625"/>
            </a:xfrm>
            <a:custGeom>
              <a:avLst/>
              <a:gdLst/>
              <a:ahLst/>
              <a:cxnLst/>
              <a:rect l="l" t="t" r="r" b="b"/>
              <a:pathLst>
                <a:path w="10785" h="2985" extrusionOk="0">
                  <a:moveTo>
                    <a:pt x="1" y="0"/>
                  </a:moveTo>
                  <a:lnTo>
                    <a:pt x="1" y="2985"/>
                  </a:lnTo>
                  <a:lnTo>
                    <a:pt x="10785" y="2985"/>
                  </a:lnTo>
                  <a:lnTo>
                    <a:pt x="10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1"/>
            <p:cNvSpPr/>
            <p:nvPr/>
          </p:nvSpPr>
          <p:spPr>
            <a:xfrm>
              <a:off x="1842375" y="4265300"/>
              <a:ext cx="306300" cy="10725"/>
            </a:xfrm>
            <a:custGeom>
              <a:avLst/>
              <a:gdLst/>
              <a:ahLst/>
              <a:cxnLst/>
              <a:rect l="l" t="t" r="r" b="b"/>
              <a:pathLst>
                <a:path w="12252" h="429" extrusionOk="0">
                  <a:moveTo>
                    <a:pt x="0" y="0"/>
                  </a:moveTo>
                  <a:lnTo>
                    <a:pt x="0" y="429"/>
                  </a:lnTo>
                  <a:lnTo>
                    <a:pt x="12252" y="429"/>
                  </a:lnTo>
                  <a:lnTo>
                    <a:pt x="122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1"/>
            <p:cNvSpPr/>
            <p:nvPr/>
          </p:nvSpPr>
          <p:spPr>
            <a:xfrm>
              <a:off x="1842375" y="4265300"/>
              <a:ext cx="306300" cy="10725"/>
            </a:xfrm>
            <a:custGeom>
              <a:avLst/>
              <a:gdLst/>
              <a:ahLst/>
              <a:cxnLst/>
              <a:rect l="l" t="t" r="r" b="b"/>
              <a:pathLst>
                <a:path w="12252" h="429" extrusionOk="0">
                  <a:moveTo>
                    <a:pt x="0" y="0"/>
                  </a:moveTo>
                  <a:lnTo>
                    <a:pt x="0" y="429"/>
                  </a:lnTo>
                  <a:lnTo>
                    <a:pt x="12252" y="429"/>
                  </a:lnTo>
                  <a:lnTo>
                    <a:pt x="122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1"/>
            <p:cNvSpPr/>
            <p:nvPr/>
          </p:nvSpPr>
          <p:spPr>
            <a:xfrm>
              <a:off x="1842375" y="4273525"/>
              <a:ext cx="306300" cy="2500"/>
            </a:xfrm>
            <a:custGeom>
              <a:avLst/>
              <a:gdLst/>
              <a:ahLst/>
              <a:cxnLst/>
              <a:rect l="l" t="t" r="r" b="b"/>
              <a:pathLst>
                <a:path w="12252" h="100" extrusionOk="0">
                  <a:moveTo>
                    <a:pt x="0" y="1"/>
                  </a:moveTo>
                  <a:lnTo>
                    <a:pt x="0" y="100"/>
                  </a:lnTo>
                  <a:lnTo>
                    <a:pt x="12252" y="100"/>
                  </a:lnTo>
                  <a:lnTo>
                    <a:pt x="122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1"/>
            <p:cNvSpPr/>
            <p:nvPr/>
          </p:nvSpPr>
          <p:spPr>
            <a:xfrm>
              <a:off x="2081050" y="4354750"/>
              <a:ext cx="69275" cy="96900"/>
            </a:xfrm>
            <a:custGeom>
              <a:avLst/>
              <a:gdLst/>
              <a:ahLst/>
              <a:cxnLst/>
              <a:rect l="l" t="t" r="r" b="b"/>
              <a:pathLst>
                <a:path w="2771" h="3876" extrusionOk="0">
                  <a:moveTo>
                    <a:pt x="1" y="0"/>
                  </a:moveTo>
                  <a:lnTo>
                    <a:pt x="1" y="3875"/>
                  </a:lnTo>
                  <a:lnTo>
                    <a:pt x="2771" y="3875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1"/>
            <p:cNvSpPr/>
            <p:nvPr/>
          </p:nvSpPr>
          <p:spPr>
            <a:xfrm>
              <a:off x="2086000" y="4361750"/>
              <a:ext cx="59800" cy="83300"/>
            </a:xfrm>
            <a:custGeom>
              <a:avLst/>
              <a:gdLst/>
              <a:ahLst/>
              <a:cxnLst/>
              <a:rect l="l" t="t" r="r" b="b"/>
              <a:pathLst>
                <a:path w="2392" h="3332" extrusionOk="0">
                  <a:moveTo>
                    <a:pt x="0" y="1"/>
                  </a:moveTo>
                  <a:lnTo>
                    <a:pt x="0" y="3332"/>
                  </a:lnTo>
                  <a:lnTo>
                    <a:pt x="2391" y="3332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1"/>
            <p:cNvSpPr/>
            <p:nvPr/>
          </p:nvSpPr>
          <p:spPr>
            <a:xfrm>
              <a:off x="2089300" y="4365875"/>
              <a:ext cx="53200" cy="74650"/>
            </a:xfrm>
            <a:custGeom>
              <a:avLst/>
              <a:gdLst/>
              <a:ahLst/>
              <a:cxnLst/>
              <a:rect l="l" t="t" r="r" b="b"/>
              <a:pathLst>
                <a:path w="2128" h="2986" extrusionOk="0">
                  <a:moveTo>
                    <a:pt x="0" y="1"/>
                  </a:moveTo>
                  <a:lnTo>
                    <a:pt x="0" y="2985"/>
                  </a:lnTo>
                  <a:lnTo>
                    <a:pt x="2128" y="2985"/>
                  </a:lnTo>
                  <a:lnTo>
                    <a:pt x="2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1"/>
            <p:cNvSpPr/>
            <p:nvPr/>
          </p:nvSpPr>
          <p:spPr>
            <a:xfrm>
              <a:off x="2070750" y="4448325"/>
              <a:ext cx="89900" cy="10750"/>
            </a:xfrm>
            <a:custGeom>
              <a:avLst/>
              <a:gdLst/>
              <a:ahLst/>
              <a:cxnLst/>
              <a:rect l="l" t="t" r="r" b="b"/>
              <a:pathLst>
                <a:path w="359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3595" y="429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1"/>
            <p:cNvSpPr/>
            <p:nvPr/>
          </p:nvSpPr>
          <p:spPr>
            <a:xfrm>
              <a:off x="2070750" y="4448325"/>
              <a:ext cx="89900" cy="10750"/>
            </a:xfrm>
            <a:custGeom>
              <a:avLst/>
              <a:gdLst/>
              <a:ahLst/>
              <a:cxnLst/>
              <a:rect l="l" t="t" r="r" b="b"/>
              <a:pathLst>
                <a:path w="359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3595" y="429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1"/>
            <p:cNvSpPr/>
            <p:nvPr/>
          </p:nvSpPr>
          <p:spPr>
            <a:xfrm>
              <a:off x="2070750" y="4456150"/>
              <a:ext cx="89900" cy="2500"/>
            </a:xfrm>
            <a:custGeom>
              <a:avLst/>
              <a:gdLst/>
              <a:ahLst/>
              <a:cxnLst/>
              <a:rect l="l" t="t" r="r" b="b"/>
              <a:pathLst>
                <a:path w="3596" h="100" extrusionOk="0">
                  <a:moveTo>
                    <a:pt x="0" y="1"/>
                  </a:moveTo>
                  <a:lnTo>
                    <a:pt x="0" y="100"/>
                  </a:lnTo>
                  <a:lnTo>
                    <a:pt x="3595" y="100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1"/>
            <p:cNvSpPr/>
            <p:nvPr/>
          </p:nvSpPr>
          <p:spPr>
            <a:xfrm>
              <a:off x="1784250" y="4019600"/>
              <a:ext cx="426275" cy="147275"/>
            </a:xfrm>
            <a:custGeom>
              <a:avLst/>
              <a:gdLst/>
              <a:ahLst/>
              <a:cxnLst/>
              <a:rect l="l" t="t" r="r" b="b"/>
              <a:pathLst>
                <a:path w="17051" h="5891" extrusionOk="0">
                  <a:moveTo>
                    <a:pt x="8443" y="0"/>
                  </a:moveTo>
                  <a:cubicBezTo>
                    <a:pt x="8245" y="33"/>
                    <a:pt x="8047" y="116"/>
                    <a:pt x="7866" y="231"/>
                  </a:cubicBezTo>
                  <a:cubicBezTo>
                    <a:pt x="7354" y="528"/>
                    <a:pt x="6794" y="792"/>
                    <a:pt x="6299" y="1138"/>
                  </a:cubicBezTo>
                  <a:cubicBezTo>
                    <a:pt x="5837" y="1435"/>
                    <a:pt x="5376" y="1715"/>
                    <a:pt x="4881" y="1979"/>
                  </a:cubicBezTo>
                  <a:lnTo>
                    <a:pt x="1847" y="3628"/>
                  </a:lnTo>
                  <a:cubicBezTo>
                    <a:pt x="1253" y="3958"/>
                    <a:pt x="0" y="4353"/>
                    <a:pt x="33" y="5211"/>
                  </a:cubicBezTo>
                  <a:cubicBezTo>
                    <a:pt x="33" y="5392"/>
                    <a:pt x="83" y="5557"/>
                    <a:pt x="181" y="5689"/>
                  </a:cubicBezTo>
                  <a:cubicBezTo>
                    <a:pt x="275" y="5783"/>
                    <a:pt x="359" y="5822"/>
                    <a:pt x="432" y="5822"/>
                  </a:cubicBezTo>
                  <a:cubicBezTo>
                    <a:pt x="718" y="5822"/>
                    <a:pt x="855" y="5230"/>
                    <a:pt x="907" y="5046"/>
                  </a:cubicBezTo>
                  <a:cubicBezTo>
                    <a:pt x="1055" y="4469"/>
                    <a:pt x="1880" y="4469"/>
                    <a:pt x="2342" y="4106"/>
                  </a:cubicBezTo>
                  <a:cubicBezTo>
                    <a:pt x="2658" y="3880"/>
                    <a:pt x="2906" y="3434"/>
                    <a:pt x="3260" y="3434"/>
                  </a:cubicBezTo>
                  <a:cubicBezTo>
                    <a:pt x="3294" y="3434"/>
                    <a:pt x="3328" y="3438"/>
                    <a:pt x="3364" y="3447"/>
                  </a:cubicBezTo>
                  <a:cubicBezTo>
                    <a:pt x="3496" y="3476"/>
                    <a:pt x="3615" y="3584"/>
                    <a:pt x="3744" y="3584"/>
                  </a:cubicBezTo>
                  <a:cubicBezTo>
                    <a:pt x="3760" y="3584"/>
                    <a:pt x="3776" y="3582"/>
                    <a:pt x="3793" y="3578"/>
                  </a:cubicBezTo>
                  <a:cubicBezTo>
                    <a:pt x="4007" y="3545"/>
                    <a:pt x="4073" y="3265"/>
                    <a:pt x="4155" y="3067"/>
                  </a:cubicBezTo>
                  <a:cubicBezTo>
                    <a:pt x="4304" y="2770"/>
                    <a:pt x="4617" y="2606"/>
                    <a:pt x="4898" y="2457"/>
                  </a:cubicBezTo>
                  <a:lnTo>
                    <a:pt x="7223" y="1270"/>
                  </a:lnTo>
                  <a:cubicBezTo>
                    <a:pt x="7305" y="1220"/>
                    <a:pt x="7387" y="1204"/>
                    <a:pt x="7470" y="1204"/>
                  </a:cubicBezTo>
                  <a:cubicBezTo>
                    <a:pt x="7602" y="1237"/>
                    <a:pt x="7684" y="1418"/>
                    <a:pt x="7816" y="1451"/>
                  </a:cubicBezTo>
                  <a:cubicBezTo>
                    <a:pt x="7835" y="1457"/>
                    <a:pt x="7854" y="1459"/>
                    <a:pt x="7871" y="1459"/>
                  </a:cubicBezTo>
                  <a:cubicBezTo>
                    <a:pt x="8190" y="1459"/>
                    <a:pt x="8295" y="656"/>
                    <a:pt x="8608" y="594"/>
                  </a:cubicBezTo>
                  <a:cubicBezTo>
                    <a:pt x="8740" y="594"/>
                    <a:pt x="8855" y="627"/>
                    <a:pt x="8937" y="709"/>
                  </a:cubicBezTo>
                  <a:lnTo>
                    <a:pt x="9696" y="1253"/>
                  </a:lnTo>
                  <a:cubicBezTo>
                    <a:pt x="10141" y="1583"/>
                    <a:pt x="10603" y="1913"/>
                    <a:pt x="11098" y="2210"/>
                  </a:cubicBezTo>
                  <a:cubicBezTo>
                    <a:pt x="11411" y="2408"/>
                    <a:pt x="11889" y="2441"/>
                    <a:pt x="12252" y="2589"/>
                  </a:cubicBezTo>
                  <a:cubicBezTo>
                    <a:pt x="12763" y="2787"/>
                    <a:pt x="13324" y="3067"/>
                    <a:pt x="13538" y="3562"/>
                  </a:cubicBezTo>
                  <a:cubicBezTo>
                    <a:pt x="13588" y="3727"/>
                    <a:pt x="13653" y="3892"/>
                    <a:pt x="13752" y="4040"/>
                  </a:cubicBezTo>
                  <a:cubicBezTo>
                    <a:pt x="13817" y="4136"/>
                    <a:pt x="13936" y="4198"/>
                    <a:pt x="14044" y="4198"/>
                  </a:cubicBezTo>
                  <a:cubicBezTo>
                    <a:pt x="14102" y="4198"/>
                    <a:pt x="14157" y="4180"/>
                    <a:pt x="14198" y="4139"/>
                  </a:cubicBezTo>
                  <a:cubicBezTo>
                    <a:pt x="14247" y="4090"/>
                    <a:pt x="14280" y="4024"/>
                    <a:pt x="14330" y="3991"/>
                  </a:cubicBezTo>
                  <a:cubicBezTo>
                    <a:pt x="14388" y="3952"/>
                    <a:pt x="14452" y="3933"/>
                    <a:pt x="14513" y="3933"/>
                  </a:cubicBezTo>
                  <a:cubicBezTo>
                    <a:pt x="14608" y="3933"/>
                    <a:pt x="14698" y="3977"/>
                    <a:pt x="14758" y="4057"/>
                  </a:cubicBezTo>
                  <a:cubicBezTo>
                    <a:pt x="14874" y="4172"/>
                    <a:pt x="14956" y="4321"/>
                    <a:pt x="15072" y="4436"/>
                  </a:cubicBezTo>
                  <a:cubicBezTo>
                    <a:pt x="15335" y="4683"/>
                    <a:pt x="15797" y="4634"/>
                    <a:pt x="16044" y="4931"/>
                  </a:cubicBezTo>
                  <a:cubicBezTo>
                    <a:pt x="16143" y="5096"/>
                    <a:pt x="16209" y="5277"/>
                    <a:pt x="16242" y="5475"/>
                  </a:cubicBezTo>
                  <a:cubicBezTo>
                    <a:pt x="16292" y="5673"/>
                    <a:pt x="16424" y="5871"/>
                    <a:pt x="16622" y="5887"/>
                  </a:cubicBezTo>
                  <a:cubicBezTo>
                    <a:pt x="16646" y="5890"/>
                    <a:pt x="16670" y="5891"/>
                    <a:pt x="16693" y="5891"/>
                  </a:cubicBezTo>
                  <a:cubicBezTo>
                    <a:pt x="16953" y="5891"/>
                    <a:pt x="17050" y="5720"/>
                    <a:pt x="17050" y="5508"/>
                  </a:cubicBezTo>
                  <a:cubicBezTo>
                    <a:pt x="17017" y="5145"/>
                    <a:pt x="16885" y="4782"/>
                    <a:pt x="16671" y="4485"/>
                  </a:cubicBezTo>
                  <a:cubicBezTo>
                    <a:pt x="16424" y="4288"/>
                    <a:pt x="16160" y="4106"/>
                    <a:pt x="15863" y="3974"/>
                  </a:cubicBezTo>
                  <a:cubicBezTo>
                    <a:pt x="15335" y="3677"/>
                    <a:pt x="14791" y="3397"/>
                    <a:pt x="14214" y="3150"/>
                  </a:cubicBezTo>
                  <a:cubicBezTo>
                    <a:pt x="13719" y="2935"/>
                    <a:pt x="13373" y="2622"/>
                    <a:pt x="12911" y="2358"/>
                  </a:cubicBezTo>
                  <a:cubicBezTo>
                    <a:pt x="12219" y="1962"/>
                    <a:pt x="11427" y="1699"/>
                    <a:pt x="10751" y="1253"/>
                  </a:cubicBezTo>
                  <a:cubicBezTo>
                    <a:pt x="10158" y="841"/>
                    <a:pt x="9663" y="379"/>
                    <a:pt x="8970" y="116"/>
                  </a:cubicBezTo>
                  <a:cubicBezTo>
                    <a:pt x="8806" y="33"/>
                    <a:pt x="8624" y="0"/>
                    <a:pt x="8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1"/>
            <p:cNvSpPr/>
            <p:nvPr/>
          </p:nvSpPr>
          <p:spPr>
            <a:xfrm>
              <a:off x="2168850" y="3982075"/>
              <a:ext cx="397425" cy="557800"/>
            </a:xfrm>
            <a:custGeom>
              <a:avLst/>
              <a:gdLst/>
              <a:ahLst/>
              <a:cxnLst/>
              <a:rect l="l" t="t" r="r" b="b"/>
              <a:pathLst>
                <a:path w="15897" h="22312" extrusionOk="0">
                  <a:moveTo>
                    <a:pt x="7949" y="1"/>
                  </a:moveTo>
                  <a:lnTo>
                    <a:pt x="1" y="4502"/>
                  </a:lnTo>
                  <a:lnTo>
                    <a:pt x="1" y="22311"/>
                  </a:lnTo>
                  <a:lnTo>
                    <a:pt x="15897" y="22311"/>
                  </a:lnTo>
                  <a:lnTo>
                    <a:pt x="15897" y="4502"/>
                  </a:lnTo>
                  <a:lnTo>
                    <a:pt x="79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1"/>
            <p:cNvSpPr/>
            <p:nvPr/>
          </p:nvSpPr>
          <p:spPr>
            <a:xfrm>
              <a:off x="2168850" y="4475125"/>
              <a:ext cx="397425" cy="64750"/>
            </a:xfrm>
            <a:custGeom>
              <a:avLst/>
              <a:gdLst/>
              <a:ahLst/>
              <a:cxnLst/>
              <a:rect l="l" t="t" r="r" b="b"/>
              <a:pathLst>
                <a:path w="15897" h="2590" extrusionOk="0">
                  <a:moveTo>
                    <a:pt x="1" y="0"/>
                  </a:moveTo>
                  <a:lnTo>
                    <a:pt x="1" y="2589"/>
                  </a:lnTo>
                  <a:lnTo>
                    <a:pt x="15897" y="2589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1"/>
            <p:cNvSpPr/>
            <p:nvPr/>
          </p:nvSpPr>
          <p:spPr>
            <a:xfrm>
              <a:off x="2315625" y="4344450"/>
              <a:ext cx="105550" cy="190475"/>
            </a:xfrm>
            <a:custGeom>
              <a:avLst/>
              <a:gdLst/>
              <a:ahLst/>
              <a:cxnLst/>
              <a:rect l="l" t="t" r="r" b="b"/>
              <a:pathLst>
                <a:path w="4222" h="7619" extrusionOk="0">
                  <a:moveTo>
                    <a:pt x="0" y="0"/>
                  </a:moveTo>
                  <a:lnTo>
                    <a:pt x="0" y="7618"/>
                  </a:lnTo>
                  <a:lnTo>
                    <a:pt x="4222" y="7618"/>
                  </a:lnTo>
                  <a:lnTo>
                    <a:pt x="4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1"/>
            <p:cNvSpPr/>
            <p:nvPr/>
          </p:nvSpPr>
          <p:spPr>
            <a:xfrm>
              <a:off x="2324275" y="4354325"/>
              <a:ext cx="88250" cy="170700"/>
            </a:xfrm>
            <a:custGeom>
              <a:avLst/>
              <a:gdLst/>
              <a:ahLst/>
              <a:cxnLst/>
              <a:rect l="l" t="t" r="r" b="b"/>
              <a:pathLst>
                <a:path w="3530" h="6828" extrusionOk="0">
                  <a:moveTo>
                    <a:pt x="0" y="1"/>
                  </a:moveTo>
                  <a:lnTo>
                    <a:pt x="0" y="6827"/>
                  </a:lnTo>
                  <a:lnTo>
                    <a:pt x="3529" y="6827"/>
                  </a:lnTo>
                  <a:lnTo>
                    <a:pt x="3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1"/>
            <p:cNvSpPr/>
            <p:nvPr/>
          </p:nvSpPr>
          <p:spPr>
            <a:xfrm>
              <a:off x="2396425" y="4435075"/>
              <a:ext cx="19800" cy="16975"/>
            </a:xfrm>
            <a:custGeom>
              <a:avLst/>
              <a:gdLst/>
              <a:ahLst/>
              <a:cxnLst/>
              <a:rect l="l" t="t" r="r" b="b"/>
              <a:pathLst>
                <a:path w="792" h="679" extrusionOk="0">
                  <a:moveTo>
                    <a:pt x="452" y="1"/>
                  </a:moveTo>
                  <a:cubicBezTo>
                    <a:pt x="369" y="1"/>
                    <a:pt x="284" y="32"/>
                    <a:pt x="215" y="102"/>
                  </a:cubicBezTo>
                  <a:cubicBezTo>
                    <a:pt x="0" y="316"/>
                    <a:pt x="149" y="679"/>
                    <a:pt x="462" y="679"/>
                  </a:cubicBezTo>
                  <a:cubicBezTo>
                    <a:pt x="643" y="679"/>
                    <a:pt x="792" y="530"/>
                    <a:pt x="792" y="349"/>
                  </a:cubicBezTo>
                  <a:cubicBezTo>
                    <a:pt x="792" y="137"/>
                    <a:pt x="626" y="1"/>
                    <a:pt x="4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1"/>
            <p:cNvSpPr/>
            <p:nvPr/>
          </p:nvSpPr>
          <p:spPr>
            <a:xfrm>
              <a:off x="2326325" y="4369575"/>
              <a:ext cx="79175" cy="78350"/>
            </a:xfrm>
            <a:custGeom>
              <a:avLst/>
              <a:gdLst/>
              <a:ahLst/>
              <a:cxnLst/>
              <a:rect l="l" t="t" r="r" b="b"/>
              <a:pathLst>
                <a:path w="3167" h="3134" extrusionOk="0">
                  <a:moveTo>
                    <a:pt x="1897" y="743"/>
                  </a:moveTo>
                  <a:lnTo>
                    <a:pt x="1897" y="743"/>
                  </a:lnTo>
                  <a:cubicBezTo>
                    <a:pt x="2046" y="809"/>
                    <a:pt x="2178" y="891"/>
                    <a:pt x="2309" y="990"/>
                  </a:cubicBezTo>
                  <a:cubicBezTo>
                    <a:pt x="2293" y="957"/>
                    <a:pt x="2276" y="924"/>
                    <a:pt x="2260" y="875"/>
                  </a:cubicBezTo>
                  <a:lnTo>
                    <a:pt x="2260" y="875"/>
                  </a:lnTo>
                  <a:cubicBezTo>
                    <a:pt x="2441" y="1056"/>
                    <a:pt x="2491" y="1320"/>
                    <a:pt x="2392" y="1551"/>
                  </a:cubicBezTo>
                  <a:cubicBezTo>
                    <a:pt x="2425" y="1518"/>
                    <a:pt x="2458" y="1468"/>
                    <a:pt x="2507" y="1452"/>
                  </a:cubicBezTo>
                  <a:lnTo>
                    <a:pt x="2507" y="1452"/>
                  </a:lnTo>
                  <a:cubicBezTo>
                    <a:pt x="2524" y="1666"/>
                    <a:pt x="2408" y="1881"/>
                    <a:pt x="2211" y="2013"/>
                  </a:cubicBezTo>
                  <a:cubicBezTo>
                    <a:pt x="2244" y="2021"/>
                    <a:pt x="2272" y="2025"/>
                    <a:pt x="2299" y="2025"/>
                  </a:cubicBezTo>
                  <a:cubicBezTo>
                    <a:pt x="2326" y="2025"/>
                    <a:pt x="2351" y="2021"/>
                    <a:pt x="2375" y="2013"/>
                  </a:cubicBezTo>
                  <a:lnTo>
                    <a:pt x="2375" y="2013"/>
                  </a:lnTo>
                  <a:cubicBezTo>
                    <a:pt x="2326" y="2029"/>
                    <a:pt x="2227" y="2161"/>
                    <a:pt x="2178" y="2194"/>
                  </a:cubicBezTo>
                  <a:cubicBezTo>
                    <a:pt x="2095" y="2243"/>
                    <a:pt x="2013" y="2293"/>
                    <a:pt x="1930" y="2309"/>
                  </a:cubicBezTo>
                  <a:lnTo>
                    <a:pt x="1914" y="2309"/>
                  </a:lnTo>
                  <a:cubicBezTo>
                    <a:pt x="1881" y="2293"/>
                    <a:pt x="1914" y="2227"/>
                    <a:pt x="1881" y="2227"/>
                  </a:cubicBezTo>
                  <a:cubicBezTo>
                    <a:pt x="1815" y="2260"/>
                    <a:pt x="1749" y="2293"/>
                    <a:pt x="1683" y="2326"/>
                  </a:cubicBezTo>
                  <a:cubicBezTo>
                    <a:pt x="1642" y="2334"/>
                    <a:pt x="1600" y="2338"/>
                    <a:pt x="1559" y="2338"/>
                  </a:cubicBezTo>
                  <a:cubicBezTo>
                    <a:pt x="1518" y="2338"/>
                    <a:pt x="1477" y="2334"/>
                    <a:pt x="1436" y="2326"/>
                  </a:cubicBezTo>
                  <a:lnTo>
                    <a:pt x="1501" y="2260"/>
                  </a:lnTo>
                  <a:cubicBezTo>
                    <a:pt x="1287" y="2227"/>
                    <a:pt x="1089" y="2128"/>
                    <a:pt x="974" y="1963"/>
                  </a:cubicBezTo>
                  <a:lnTo>
                    <a:pt x="974" y="1963"/>
                  </a:lnTo>
                  <a:cubicBezTo>
                    <a:pt x="1009" y="1975"/>
                    <a:pt x="1044" y="1986"/>
                    <a:pt x="1085" y="1986"/>
                  </a:cubicBezTo>
                  <a:cubicBezTo>
                    <a:pt x="1101" y="1986"/>
                    <a:pt x="1119" y="1984"/>
                    <a:pt x="1139" y="1980"/>
                  </a:cubicBezTo>
                  <a:cubicBezTo>
                    <a:pt x="941" y="1831"/>
                    <a:pt x="842" y="1584"/>
                    <a:pt x="908" y="1353"/>
                  </a:cubicBezTo>
                  <a:lnTo>
                    <a:pt x="908" y="1353"/>
                  </a:lnTo>
                  <a:cubicBezTo>
                    <a:pt x="908" y="1436"/>
                    <a:pt x="957" y="1501"/>
                    <a:pt x="1040" y="1551"/>
                  </a:cubicBezTo>
                  <a:cubicBezTo>
                    <a:pt x="941" y="1320"/>
                    <a:pt x="990" y="1056"/>
                    <a:pt x="1172" y="891"/>
                  </a:cubicBezTo>
                  <a:cubicBezTo>
                    <a:pt x="1188" y="957"/>
                    <a:pt x="1205" y="1023"/>
                    <a:pt x="1238" y="1073"/>
                  </a:cubicBezTo>
                  <a:cubicBezTo>
                    <a:pt x="1188" y="974"/>
                    <a:pt x="1370" y="809"/>
                    <a:pt x="1436" y="776"/>
                  </a:cubicBezTo>
                  <a:cubicBezTo>
                    <a:pt x="1485" y="842"/>
                    <a:pt x="1551" y="891"/>
                    <a:pt x="1617" y="908"/>
                  </a:cubicBezTo>
                  <a:cubicBezTo>
                    <a:pt x="1600" y="875"/>
                    <a:pt x="1584" y="825"/>
                    <a:pt x="1600" y="776"/>
                  </a:cubicBezTo>
                  <a:cubicBezTo>
                    <a:pt x="1604" y="754"/>
                    <a:pt x="1618" y="745"/>
                    <a:pt x="1640" y="745"/>
                  </a:cubicBezTo>
                  <a:cubicBezTo>
                    <a:pt x="1735" y="745"/>
                    <a:pt x="1966" y="911"/>
                    <a:pt x="1980" y="924"/>
                  </a:cubicBezTo>
                  <a:lnTo>
                    <a:pt x="1897" y="743"/>
                  </a:lnTo>
                  <a:close/>
                  <a:moveTo>
                    <a:pt x="2046" y="1"/>
                  </a:moveTo>
                  <a:cubicBezTo>
                    <a:pt x="1930" y="50"/>
                    <a:pt x="1815" y="83"/>
                    <a:pt x="1683" y="116"/>
                  </a:cubicBezTo>
                  <a:cubicBezTo>
                    <a:pt x="1649" y="119"/>
                    <a:pt x="1614" y="121"/>
                    <a:pt x="1580" y="121"/>
                  </a:cubicBezTo>
                  <a:cubicBezTo>
                    <a:pt x="1412" y="121"/>
                    <a:pt x="1237" y="89"/>
                    <a:pt x="1073" y="34"/>
                  </a:cubicBezTo>
                  <a:lnTo>
                    <a:pt x="1073" y="34"/>
                  </a:lnTo>
                  <a:cubicBezTo>
                    <a:pt x="1122" y="100"/>
                    <a:pt x="1188" y="149"/>
                    <a:pt x="1271" y="166"/>
                  </a:cubicBezTo>
                  <a:lnTo>
                    <a:pt x="463" y="496"/>
                  </a:lnTo>
                  <a:cubicBezTo>
                    <a:pt x="504" y="502"/>
                    <a:pt x="542" y="506"/>
                    <a:pt x="578" y="506"/>
                  </a:cubicBezTo>
                  <a:cubicBezTo>
                    <a:pt x="630" y="506"/>
                    <a:pt x="678" y="498"/>
                    <a:pt x="726" y="479"/>
                  </a:cubicBezTo>
                  <a:lnTo>
                    <a:pt x="726" y="479"/>
                  </a:lnTo>
                  <a:cubicBezTo>
                    <a:pt x="380" y="743"/>
                    <a:pt x="133" y="1106"/>
                    <a:pt x="1" y="1534"/>
                  </a:cubicBezTo>
                  <a:lnTo>
                    <a:pt x="215" y="1337"/>
                  </a:lnTo>
                  <a:lnTo>
                    <a:pt x="215" y="1337"/>
                  </a:lnTo>
                  <a:cubicBezTo>
                    <a:pt x="116" y="1765"/>
                    <a:pt x="215" y="2227"/>
                    <a:pt x="463" y="2606"/>
                  </a:cubicBezTo>
                  <a:cubicBezTo>
                    <a:pt x="430" y="2491"/>
                    <a:pt x="413" y="2375"/>
                    <a:pt x="413" y="2260"/>
                  </a:cubicBezTo>
                  <a:lnTo>
                    <a:pt x="413" y="2260"/>
                  </a:lnTo>
                  <a:cubicBezTo>
                    <a:pt x="611" y="2606"/>
                    <a:pt x="875" y="2887"/>
                    <a:pt x="1188" y="3117"/>
                  </a:cubicBezTo>
                  <a:cubicBezTo>
                    <a:pt x="1155" y="3019"/>
                    <a:pt x="1139" y="2936"/>
                    <a:pt x="1106" y="2854"/>
                  </a:cubicBezTo>
                  <a:lnTo>
                    <a:pt x="1106" y="2854"/>
                  </a:lnTo>
                  <a:cubicBezTo>
                    <a:pt x="1221" y="2870"/>
                    <a:pt x="1353" y="3035"/>
                    <a:pt x="1452" y="3117"/>
                  </a:cubicBezTo>
                  <a:cubicBezTo>
                    <a:pt x="1452" y="3051"/>
                    <a:pt x="1452" y="3002"/>
                    <a:pt x="1436" y="2953"/>
                  </a:cubicBezTo>
                  <a:lnTo>
                    <a:pt x="1436" y="2953"/>
                  </a:lnTo>
                  <a:cubicBezTo>
                    <a:pt x="1563" y="2980"/>
                    <a:pt x="1690" y="2992"/>
                    <a:pt x="1817" y="2992"/>
                  </a:cubicBezTo>
                  <a:cubicBezTo>
                    <a:pt x="1921" y="2992"/>
                    <a:pt x="2024" y="2984"/>
                    <a:pt x="2128" y="2969"/>
                  </a:cubicBezTo>
                  <a:lnTo>
                    <a:pt x="2128" y="2969"/>
                  </a:lnTo>
                  <a:cubicBezTo>
                    <a:pt x="2128" y="3019"/>
                    <a:pt x="2112" y="3084"/>
                    <a:pt x="2079" y="3134"/>
                  </a:cubicBezTo>
                  <a:cubicBezTo>
                    <a:pt x="2244" y="2986"/>
                    <a:pt x="2375" y="2821"/>
                    <a:pt x="2491" y="2639"/>
                  </a:cubicBezTo>
                  <a:lnTo>
                    <a:pt x="2491" y="2903"/>
                  </a:lnTo>
                  <a:cubicBezTo>
                    <a:pt x="2491" y="2854"/>
                    <a:pt x="2722" y="2639"/>
                    <a:pt x="2755" y="2573"/>
                  </a:cubicBezTo>
                  <a:cubicBezTo>
                    <a:pt x="2837" y="2425"/>
                    <a:pt x="2920" y="2276"/>
                    <a:pt x="3002" y="2128"/>
                  </a:cubicBezTo>
                  <a:cubicBezTo>
                    <a:pt x="3052" y="2161"/>
                    <a:pt x="3101" y="2194"/>
                    <a:pt x="3150" y="2227"/>
                  </a:cubicBezTo>
                  <a:cubicBezTo>
                    <a:pt x="3134" y="2062"/>
                    <a:pt x="3117" y="1881"/>
                    <a:pt x="3117" y="1716"/>
                  </a:cubicBezTo>
                  <a:cubicBezTo>
                    <a:pt x="3117" y="1501"/>
                    <a:pt x="3084" y="1287"/>
                    <a:pt x="3019" y="1089"/>
                  </a:cubicBezTo>
                  <a:cubicBezTo>
                    <a:pt x="3068" y="1089"/>
                    <a:pt x="3117" y="1122"/>
                    <a:pt x="3167" y="1155"/>
                  </a:cubicBezTo>
                  <a:cubicBezTo>
                    <a:pt x="3084" y="908"/>
                    <a:pt x="2920" y="693"/>
                    <a:pt x="2705" y="545"/>
                  </a:cubicBezTo>
                  <a:cubicBezTo>
                    <a:pt x="2788" y="529"/>
                    <a:pt x="2854" y="496"/>
                    <a:pt x="2903" y="446"/>
                  </a:cubicBezTo>
                  <a:cubicBezTo>
                    <a:pt x="2705" y="446"/>
                    <a:pt x="2507" y="397"/>
                    <a:pt x="2342" y="298"/>
                  </a:cubicBezTo>
                  <a:cubicBezTo>
                    <a:pt x="2227" y="215"/>
                    <a:pt x="2095" y="149"/>
                    <a:pt x="1963" y="133"/>
                  </a:cubicBezTo>
                  <a:lnTo>
                    <a:pt x="2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1"/>
            <p:cNvSpPr/>
            <p:nvPr/>
          </p:nvSpPr>
          <p:spPr>
            <a:xfrm>
              <a:off x="2333350" y="4360100"/>
              <a:ext cx="39775" cy="32600"/>
            </a:xfrm>
            <a:custGeom>
              <a:avLst/>
              <a:gdLst/>
              <a:ahLst/>
              <a:cxnLst/>
              <a:rect l="l" t="t" r="r" b="b"/>
              <a:pathLst>
                <a:path w="1591" h="1304" extrusionOk="0">
                  <a:moveTo>
                    <a:pt x="380" y="1"/>
                  </a:moveTo>
                  <a:cubicBezTo>
                    <a:pt x="231" y="34"/>
                    <a:pt x="116" y="133"/>
                    <a:pt x="66" y="264"/>
                  </a:cubicBezTo>
                  <a:cubicBezTo>
                    <a:pt x="0" y="380"/>
                    <a:pt x="0" y="545"/>
                    <a:pt x="50" y="677"/>
                  </a:cubicBezTo>
                  <a:cubicBezTo>
                    <a:pt x="165" y="957"/>
                    <a:pt x="528" y="1105"/>
                    <a:pt x="726" y="1171"/>
                  </a:cubicBezTo>
                  <a:cubicBezTo>
                    <a:pt x="808" y="1188"/>
                    <a:pt x="874" y="1221"/>
                    <a:pt x="957" y="1237"/>
                  </a:cubicBezTo>
                  <a:lnTo>
                    <a:pt x="1171" y="1287"/>
                  </a:lnTo>
                  <a:lnTo>
                    <a:pt x="1204" y="1287"/>
                  </a:lnTo>
                  <a:lnTo>
                    <a:pt x="1204" y="1303"/>
                  </a:lnTo>
                  <a:cubicBezTo>
                    <a:pt x="1369" y="1287"/>
                    <a:pt x="1402" y="1039"/>
                    <a:pt x="1237" y="990"/>
                  </a:cubicBezTo>
                  <a:lnTo>
                    <a:pt x="1023" y="941"/>
                  </a:lnTo>
                  <a:cubicBezTo>
                    <a:pt x="973" y="924"/>
                    <a:pt x="891" y="908"/>
                    <a:pt x="825" y="875"/>
                  </a:cubicBezTo>
                  <a:cubicBezTo>
                    <a:pt x="627" y="825"/>
                    <a:pt x="445" y="710"/>
                    <a:pt x="330" y="545"/>
                  </a:cubicBezTo>
                  <a:cubicBezTo>
                    <a:pt x="314" y="495"/>
                    <a:pt x="314" y="446"/>
                    <a:pt x="330" y="380"/>
                  </a:cubicBezTo>
                  <a:cubicBezTo>
                    <a:pt x="363" y="330"/>
                    <a:pt x="396" y="297"/>
                    <a:pt x="412" y="297"/>
                  </a:cubicBezTo>
                  <a:cubicBezTo>
                    <a:pt x="445" y="314"/>
                    <a:pt x="495" y="330"/>
                    <a:pt x="528" y="363"/>
                  </a:cubicBezTo>
                  <a:cubicBezTo>
                    <a:pt x="808" y="512"/>
                    <a:pt x="1072" y="710"/>
                    <a:pt x="1286" y="941"/>
                  </a:cubicBezTo>
                  <a:cubicBezTo>
                    <a:pt x="1320" y="974"/>
                    <a:pt x="1359" y="989"/>
                    <a:pt x="1395" y="989"/>
                  </a:cubicBezTo>
                  <a:cubicBezTo>
                    <a:pt x="1500" y="989"/>
                    <a:pt x="1591" y="869"/>
                    <a:pt x="1517" y="759"/>
                  </a:cubicBezTo>
                  <a:cubicBezTo>
                    <a:pt x="1286" y="495"/>
                    <a:pt x="1006" y="264"/>
                    <a:pt x="693" y="100"/>
                  </a:cubicBezTo>
                  <a:cubicBezTo>
                    <a:pt x="610" y="34"/>
                    <a:pt x="495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1"/>
            <p:cNvSpPr/>
            <p:nvPr/>
          </p:nvSpPr>
          <p:spPr>
            <a:xfrm>
              <a:off x="2364250" y="4360100"/>
              <a:ext cx="39600" cy="32175"/>
            </a:xfrm>
            <a:custGeom>
              <a:avLst/>
              <a:gdLst/>
              <a:ahLst/>
              <a:cxnLst/>
              <a:rect l="l" t="t" r="r" b="b"/>
              <a:pathLst>
                <a:path w="1584" h="1287" extrusionOk="0">
                  <a:moveTo>
                    <a:pt x="1205" y="1"/>
                  </a:moveTo>
                  <a:cubicBezTo>
                    <a:pt x="1089" y="1"/>
                    <a:pt x="974" y="34"/>
                    <a:pt x="875" y="100"/>
                  </a:cubicBezTo>
                  <a:cubicBezTo>
                    <a:pt x="562" y="264"/>
                    <a:pt x="281" y="495"/>
                    <a:pt x="50" y="759"/>
                  </a:cubicBezTo>
                  <a:cubicBezTo>
                    <a:pt x="1" y="809"/>
                    <a:pt x="17" y="908"/>
                    <a:pt x="67" y="957"/>
                  </a:cubicBezTo>
                  <a:cubicBezTo>
                    <a:pt x="95" y="978"/>
                    <a:pt x="128" y="987"/>
                    <a:pt x="161" y="987"/>
                  </a:cubicBezTo>
                  <a:cubicBezTo>
                    <a:pt x="207" y="987"/>
                    <a:pt x="253" y="969"/>
                    <a:pt x="281" y="941"/>
                  </a:cubicBezTo>
                  <a:cubicBezTo>
                    <a:pt x="496" y="710"/>
                    <a:pt x="743" y="512"/>
                    <a:pt x="1023" y="347"/>
                  </a:cubicBezTo>
                  <a:cubicBezTo>
                    <a:pt x="1073" y="330"/>
                    <a:pt x="1106" y="297"/>
                    <a:pt x="1155" y="297"/>
                  </a:cubicBezTo>
                  <a:cubicBezTo>
                    <a:pt x="1172" y="297"/>
                    <a:pt x="1205" y="330"/>
                    <a:pt x="1221" y="380"/>
                  </a:cubicBezTo>
                  <a:cubicBezTo>
                    <a:pt x="1254" y="429"/>
                    <a:pt x="1254" y="495"/>
                    <a:pt x="1238" y="545"/>
                  </a:cubicBezTo>
                  <a:cubicBezTo>
                    <a:pt x="1122" y="710"/>
                    <a:pt x="941" y="825"/>
                    <a:pt x="743" y="875"/>
                  </a:cubicBezTo>
                  <a:cubicBezTo>
                    <a:pt x="694" y="891"/>
                    <a:pt x="611" y="924"/>
                    <a:pt x="545" y="941"/>
                  </a:cubicBezTo>
                  <a:lnTo>
                    <a:pt x="331" y="990"/>
                  </a:lnTo>
                  <a:cubicBezTo>
                    <a:pt x="248" y="1007"/>
                    <a:pt x="199" y="1105"/>
                    <a:pt x="232" y="1188"/>
                  </a:cubicBezTo>
                  <a:cubicBezTo>
                    <a:pt x="248" y="1237"/>
                    <a:pt x="314" y="1287"/>
                    <a:pt x="380" y="1287"/>
                  </a:cubicBezTo>
                  <a:lnTo>
                    <a:pt x="413" y="1287"/>
                  </a:lnTo>
                  <a:lnTo>
                    <a:pt x="611" y="1237"/>
                  </a:lnTo>
                  <a:cubicBezTo>
                    <a:pt x="694" y="1221"/>
                    <a:pt x="776" y="1188"/>
                    <a:pt x="842" y="1171"/>
                  </a:cubicBezTo>
                  <a:cubicBezTo>
                    <a:pt x="1056" y="1105"/>
                    <a:pt x="1403" y="957"/>
                    <a:pt x="1518" y="677"/>
                  </a:cubicBezTo>
                  <a:cubicBezTo>
                    <a:pt x="1584" y="545"/>
                    <a:pt x="1567" y="380"/>
                    <a:pt x="1502" y="264"/>
                  </a:cubicBezTo>
                  <a:cubicBezTo>
                    <a:pt x="1452" y="133"/>
                    <a:pt x="1337" y="34"/>
                    <a:pt x="1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1"/>
            <p:cNvSpPr/>
            <p:nvPr/>
          </p:nvSpPr>
          <p:spPr>
            <a:xfrm>
              <a:off x="2361375" y="4377950"/>
              <a:ext cx="13675" cy="13750"/>
            </a:xfrm>
            <a:custGeom>
              <a:avLst/>
              <a:gdLst/>
              <a:ahLst/>
              <a:cxnLst/>
              <a:rect l="l" t="t" r="r" b="b"/>
              <a:pathLst>
                <a:path w="547" h="550" extrusionOk="0">
                  <a:moveTo>
                    <a:pt x="287" y="0"/>
                  </a:moveTo>
                  <a:cubicBezTo>
                    <a:pt x="208" y="0"/>
                    <a:pt x="131" y="43"/>
                    <a:pt x="99" y="144"/>
                  </a:cubicBezTo>
                  <a:cubicBezTo>
                    <a:pt x="1" y="276"/>
                    <a:pt x="50" y="474"/>
                    <a:pt x="215" y="540"/>
                  </a:cubicBezTo>
                  <a:cubicBezTo>
                    <a:pt x="238" y="547"/>
                    <a:pt x="261" y="550"/>
                    <a:pt x="283" y="550"/>
                  </a:cubicBezTo>
                  <a:cubicBezTo>
                    <a:pt x="369" y="550"/>
                    <a:pt x="439" y="500"/>
                    <a:pt x="479" y="408"/>
                  </a:cubicBezTo>
                  <a:cubicBezTo>
                    <a:pt x="495" y="375"/>
                    <a:pt x="495" y="325"/>
                    <a:pt x="495" y="276"/>
                  </a:cubicBezTo>
                  <a:cubicBezTo>
                    <a:pt x="546" y="113"/>
                    <a:pt x="414" y="0"/>
                    <a:pt x="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1"/>
            <p:cNvSpPr/>
            <p:nvPr/>
          </p:nvSpPr>
          <p:spPr>
            <a:xfrm>
              <a:off x="2340200" y="4382525"/>
              <a:ext cx="32300" cy="33250"/>
            </a:xfrm>
            <a:custGeom>
              <a:avLst/>
              <a:gdLst/>
              <a:ahLst/>
              <a:cxnLst/>
              <a:rect l="l" t="t" r="r" b="b"/>
              <a:pathLst>
                <a:path w="1292" h="1330" extrusionOk="0">
                  <a:moveTo>
                    <a:pt x="1085" y="0"/>
                  </a:moveTo>
                  <a:cubicBezTo>
                    <a:pt x="1068" y="0"/>
                    <a:pt x="1049" y="3"/>
                    <a:pt x="1029" y="11"/>
                  </a:cubicBezTo>
                  <a:cubicBezTo>
                    <a:pt x="831" y="93"/>
                    <a:pt x="699" y="241"/>
                    <a:pt x="617" y="439"/>
                  </a:cubicBezTo>
                  <a:cubicBezTo>
                    <a:pt x="584" y="505"/>
                    <a:pt x="551" y="571"/>
                    <a:pt x="518" y="637"/>
                  </a:cubicBezTo>
                  <a:cubicBezTo>
                    <a:pt x="485" y="720"/>
                    <a:pt x="452" y="802"/>
                    <a:pt x="402" y="885"/>
                  </a:cubicBezTo>
                  <a:cubicBezTo>
                    <a:pt x="353" y="983"/>
                    <a:pt x="287" y="1033"/>
                    <a:pt x="237" y="1033"/>
                  </a:cubicBezTo>
                  <a:cubicBezTo>
                    <a:pt x="227" y="1031"/>
                    <a:pt x="216" y="1031"/>
                    <a:pt x="207" y="1031"/>
                  </a:cubicBezTo>
                  <a:cubicBezTo>
                    <a:pt x="20" y="1031"/>
                    <a:pt x="1" y="1314"/>
                    <a:pt x="204" y="1330"/>
                  </a:cubicBezTo>
                  <a:lnTo>
                    <a:pt x="237" y="1330"/>
                  </a:lnTo>
                  <a:cubicBezTo>
                    <a:pt x="419" y="1313"/>
                    <a:pt x="584" y="1198"/>
                    <a:pt x="666" y="1033"/>
                  </a:cubicBezTo>
                  <a:cubicBezTo>
                    <a:pt x="716" y="950"/>
                    <a:pt x="749" y="852"/>
                    <a:pt x="798" y="753"/>
                  </a:cubicBezTo>
                  <a:cubicBezTo>
                    <a:pt x="815" y="703"/>
                    <a:pt x="848" y="637"/>
                    <a:pt x="881" y="571"/>
                  </a:cubicBezTo>
                  <a:cubicBezTo>
                    <a:pt x="930" y="456"/>
                    <a:pt x="1012" y="340"/>
                    <a:pt x="1144" y="291"/>
                  </a:cubicBezTo>
                  <a:cubicBezTo>
                    <a:pt x="1291" y="217"/>
                    <a:pt x="1229" y="0"/>
                    <a:pt x="10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1"/>
            <p:cNvSpPr/>
            <p:nvPr/>
          </p:nvSpPr>
          <p:spPr>
            <a:xfrm>
              <a:off x="2361550" y="4382000"/>
              <a:ext cx="33000" cy="33775"/>
            </a:xfrm>
            <a:custGeom>
              <a:avLst/>
              <a:gdLst/>
              <a:ahLst/>
              <a:cxnLst/>
              <a:rect l="l" t="t" r="r" b="b"/>
              <a:pathLst>
                <a:path w="1320" h="1351" extrusionOk="0">
                  <a:moveTo>
                    <a:pt x="223" y="1"/>
                  </a:moveTo>
                  <a:cubicBezTo>
                    <a:pt x="69" y="1"/>
                    <a:pt x="1" y="239"/>
                    <a:pt x="175" y="312"/>
                  </a:cubicBezTo>
                  <a:cubicBezTo>
                    <a:pt x="290" y="361"/>
                    <a:pt x="389" y="460"/>
                    <a:pt x="439" y="592"/>
                  </a:cubicBezTo>
                  <a:cubicBezTo>
                    <a:pt x="472" y="658"/>
                    <a:pt x="505" y="708"/>
                    <a:pt x="521" y="774"/>
                  </a:cubicBezTo>
                  <a:cubicBezTo>
                    <a:pt x="571" y="873"/>
                    <a:pt x="604" y="971"/>
                    <a:pt x="653" y="1054"/>
                  </a:cubicBezTo>
                  <a:cubicBezTo>
                    <a:pt x="736" y="1219"/>
                    <a:pt x="900" y="1334"/>
                    <a:pt x="1082" y="1351"/>
                  </a:cubicBezTo>
                  <a:lnTo>
                    <a:pt x="1115" y="1351"/>
                  </a:lnTo>
                  <a:cubicBezTo>
                    <a:pt x="1319" y="1335"/>
                    <a:pt x="1284" y="1035"/>
                    <a:pt x="1109" y="1035"/>
                  </a:cubicBezTo>
                  <a:cubicBezTo>
                    <a:pt x="1100" y="1035"/>
                    <a:pt x="1091" y="1036"/>
                    <a:pt x="1082" y="1037"/>
                  </a:cubicBezTo>
                  <a:cubicBezTo>
                    <a:pt x="1077" y="1039"/>
                    <a:pt x="1071" y="1040"/>
                    <a:pt x="1066" y="1040"/>
                  </a:cubicBezTo>
                  <a:cubicBezTo>
                    <a:pt x="1019" y="1040"/>
                    <a:pt x="961" y="979"/>
                    <a:pt x="917" y="906"/>
                  </a:cubicBezTo>
                  <a:cubicBezTo>
                    <a:pt x="867" y="823"/>
                    <a:pt x="835" y="741"/>
                    <a:pt x="802" y="658"/>
                  </a:cubicBezTo>
                  <a:cubicBezTo>
                    <a:pt x="769" y="592"/>
                    <a:pt x="736" y="526"/>
                    <a:pt x="703" y="460"/>
                  </a:cubicBezTo>
                  <a:cubicBezTo>
                    <a:pt x="620" y="262"/>
                    <a:pt x="472" y="114"/>
                    <a:pt x="290" y="15"/>
                  </a:cubicBezTo>
                  <a:cubicBezTo>
                    <a:pt x="267" y="5"/>
                    <a:pt x="244" y="1"/>
                    <a:pt x="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1"/>
            <p:cNvSpPr/>
            <p:nvPr/>
          </p:nvSpPr>
          <p:spPr>
            <a:xfrm>
              <a:off x="2303675" y="4523775"/>
              <a:ext cx="127800" cy="9900"/>
            </a:xfrm>
            <a:custGeom>
              <a:avLst/>
              <a:gdLst/>
              <a:ahLst/>
              <a:cxnLst/>
              <a:rect l="l" t="t" r="r" b="b"/>
              <a:pathLst>
                <a:path w="5112" h="396" extrusionOk="0">
                  <a:moveTo>
                    <a:pt x="0" y="0"/>
                  </a:moveTo>
                  <a:lnTo>
                    <a:pt x="0" y="396"/>
                  </a:lnTo>
                  <a:lnTo>
                    <a:pt x="5112" y="396"/>
                  </a:lnTo>
                  <a:lnTo>
                    <a:pt x="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1"/>
            <p:cNvSpPr/>
            <p:nvPr/>
          </p:nvSpPr>
          <p:spPr>
            <a:xfrm>
              <a:off x="2137950" y="3975475"/>
              <a:ext cx="229625" cy="143900"/>
            </a:xfrm>
            <a:custGeom>
              <a:avLst/>
              <a:gdLst/>
              <a:ahLst/>
              <a:cxnLst/>
              <a:rect l="l" t="t" r="r" b="b"/>
              <a:pathLst>
                <a:path w="9185" h="5756" extrusionOk="0">
                  <a:moveTo>
                    <a:pt x="9185" y="1"/>
                  </a:moveTo>
                  <a:lnTo>
                    <a:pt x="0" y="5162"/>
                  </a:lnTo>
                  <a:lnTo>
                    <a:pt x="231" y="5756"/>
                  </a:lnTo>
                  <a:lnTo>
                    <a:pt x="9185" y="792"/>
                  </a:lnTo>
                  <a:lnTo>
                    <a:pt x="91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1"/>
            <p:cNvSpPr/>
            <p:nvPr/>
          </p:nvSpPr>
          <p:spPr>
            <a:xfrm>
              <a:off x="2367550" y="3975475"/>
              <a:ext cx="229650" cy="143900"/>
            </a:xfrm>
            <a:custGeom>
              <a:avLst/>
              <a:gdLst/>
              <a:ahLst/>
              <a:cxnLst/>
              <a:rect l="l" t="t" r="r" b="b"/>
              <a:pathLst>
                <a:path w="9186" h="5756" extrusionOk="0">
                  <a:moveTo>
                    <a:pt x="1" y="1"/>
                  </a:moveTo>
                  <a:lnTo>
                    <a:pt x="1" y="792"/>
                  </a:lnTo>
                  <a:lnTo>
                    <a:pt x="8938" y="5756"/>
                  </a:lnTo>
                  <a:lnTo>
                    <a:pt x="9186" y="51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1"/>
            <p:cNvSpPr/>
            <p:nvPr/>
          </p:nvSpPr>
          <p:spPr>
            <a:xfrm>
              <a:off x="2320150" y="4047225"/>
              <a:ext cx="94425" cy="94425"/>
            </a:xfrm>
            <a:custGeom>
              <a:avLst/>
              <a:gdLst/>
              <a:ahLst/>
              <a:cxnLst/>
              <a:rect l="l" t="t" r="r" b="b"/>
              <a:pathLst>
                <a:path w="3777" h="3777" extrusionOk="0">
                  <a:moveTo>
                    <a:pt x="1897" y="0"/>
                  </a:moveTo>
                  <a:cubicBezTo>
                    <a:pt x="858" y="0"/>
                    <a:pt x="1" y="857"/>
                    <a:pt x="1" y="1896"/>
                  </a:cubicBezTo>
                  <a:cubicBezTo>
                    <a:pt x="1" y="2935"/>
                    <a:pt x="858" y="3776"/>
                    <a:pt x="1897" y="3776"/>
                  </a:cubicBezTo>
                  <a:cubicBezTo>
                    <a:pt x="2936" y="3776"/>
                    <a:pt x="3777" y="2935"/>
                    <a:pt x="3777" y="1896"/>
                  </a:cubicBezTo>
                  <a:cubicBezTo>
                    <a:pt x="3777" y="857"/>
                    <a:pt x="2936" y="0"/>
                    <a:pt x="1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1"/>
            <p:cNvSpPr/>
            <p:nvPr/>
          </p:nvSpPr>
          <p:spPr>
            <a:xfrm>
              <a:off x="2327150" y="4054225"/>
              <a:ext cx="80825" cy="80825"/>
            </a:xfrm>
            <a:custGeom>
              <a:avLst/>
              <a:gdLst/>
              <a:ahLst/>
              <a:cxnLst/>
              <a:rect l="l" t="t" r="r" b="b"/>
              <a:pathLst>
                <a:path w="3233" h="3233" extrusionOk="0">
                  <a:moveTo>
                    <a:pt x="1617" y="0"/>
                  </a:moveTo>
                  <a:cubicBezTo>
                    <a:pt x="726" y="0"/>
                    <a:pt x="1" y="726"/>
                    <a:pt x="1" y="1616"/>
                  </a:cubicBezTo>
                  <a:cubicBezTo>
                    <a:pt x="1" y="2507"/>
                    <a:pt x="726" y="3232"/>
                    <a:pt x="1617" y="3232"/>
                  </a:cubicBezTo>
                  <a:cubicBezTo>
                    <a:pt x="2507" y="3232"/>
                    <a:pt x="3233" y="2507"/>
                    <a:pt x="3233" y="1616"/>
                  </a:cubicBezTo>
                  <a:cubicBezTo>
                    <a:pt x="3233" y="726"/>
                    <a:pt x="2507" y="0"/>
                    <a:pt x="1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1"/>
            <p:cNvSpPr/>
            <p:nvPr/>
          </p:nvSpPr>
          <p:spPr>
            <a:xfrm>
              <a:off x="2331275" y="4058350"/>
              <a:ext cx="72575" cy="72575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52" y="0"/>
                  </a:moveTo>
                  <a:cubicBezTo>
                    <a:pt x="644" y="0"/>
                    <a:pt x="1" y="643"/>
                    <a:pt x="1" y="1451"/>
                  </a:cubicBezTo>
                  <a:cubicBezTo>
                    <a:pt x="1" y="2243"/>
                    <a:pt x="644" y="2902"/>
                    <a:pt x="1452" y="2902"/>
                  </a:cubicBezTo>
                  <a:cubicBezTo>
                    <a:pt x="2243" y="2902"/>
                    <a:pt x="2903" y="2243"/>
                    <a:pt x="2903" y="1451"/>
                  </a:cubicBezTo>
                  <a:cubicBezTo>
                    <a:pt x="2903" y="643"/>
                    <a:pt x="2243" y="0"/>
                    <a:pt x="1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1"/>
            <p:cNvSpPr/>
            <p:nvPr/>
          </p:nvSpPr>
          <p:spPr>
            <a:xfrm>
              <a:off x="2288000" y="4530350"/>
              <a:ext cx="159150" cy="9925"/>
            </a:xfrm>
            <a:custGeom>
              <a:avLst/>
              <a:gdLst/>
              <a:ahLst/>
              <a:cxnLst/>
              <a:rect l="l" t="t" r="r" b="b"/>
              <a:pathLst>
                <a:path w="6366" h="397" extrusionOk="0">
                  <a:moveTo>
                    <a:pt x="0" y="1"/>
                  </a:moveTo>
                  <a:lnTo>
                    <a:pt x="0" y="397"/>
                  </a:lnTo>
                  <a:lnTo>
                    <a:pt x="6365" y="397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1"/>
            <p:cNvSpPr/>
            <p:nvPr/>
          </p:nvSpPr>
          <p:spPr>
            <a:xfrm>
              <a:off x="2288000" y="4530350"/>
              <a:ext cx="159150" cy="9925"/>
            </a:xfrm>
            <a:custGeom>
              <a:avLst/>
              <a:gdLst/>
              <a:ahLst/>
              <a:cxnLst/>
              <a:rect l="l" t="t" r="r" b="b"/>
              <a:pathLst>
                <a:path w="6366" h="397" extrusionOk="0">
                  <a:moveTo>
                    <a:pt x="0" y="1"/>
                  </a:moveTo>
                  <a:lnTo>
                    <a:pt x="0" y="397"/>
                  </a:lnTo>
                  <a:lnTo>
                    <a:pt x="6365" y="397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1"/>
            <p:cNvSpPr/>
            <p:nvPr/>
          </p:nvSpPr>
          <p:spPr>
            <a:xfrm>
              <a:off x="2258725" y="4536950"/>
              <a:ext cx="217275" cy="9500"/>
            </a:xfrm>
            <a:custGeom>
              <a:avLst/>
              <a:gdLst/>
              <a:ahLst/>
              <a:cxnLst/>
              <a:rect l="l" t="t" r="r" b="b"/>
              <a:pathLst>
                <a:path w="8691" h="380" extrusionOk="0">
                  <a:moveTo>
                    <a:pt x="1" y="1"/>
                  </a:moveTo>
                  <a:lnTo>
                    <a:pt x="1" y="380"/>
                  </a:lnTo>
                  <a:lnTo>
                    <a:pt x="8691" y="380"/>
                  </a:lnTo>
                  <a:lnTo>
                    <a:pt x="86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1"/>
            <p:cNvSpPr/>
            <p:nvPr/>
          </p:nvSpPr>
          <p:spPr>
            <a:xfrm>
              <a:off x="2207600" y="4338250"/>
              <a:ext cx="75075" cy="105150"/>
            </a:xfrm>
            <a:custGeom>
              <a:avLst/>
              <a:gdLst/>
              <a:ahLst/>
              <a:cxnLst/>
              <a:rect l="l" t="t" r="r" b="b"/>
              <a:pathLst>
                <a:path w="3003" h="4206" extrusionOk="0">
                  <a:moveTo>
                    <a:pt x="1" y="1"/>
                  </a:moveTo>
                  <a:lnTo>
                    <a:pt x="1" y="4206"/>
                  </a:lnTo>
                  <a:lnTo>
                    <a:pt x="3002" y="4206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1"/>
            <p:cNvSpPr/>
            <p:nvPr/>
          </p:nvSpPr>
          <p:spPr>
            <a:xfrm>
              <a:off x="2212550" y="4345675"/>
              <a:ext cx="64750" cy="90725"/>
            </a:xfrm>
            <a:custGeom>
              <a:avLst/>
              <a:gdLst/>
              <a:ahLst/>
              <a:cxnLst/>
              <a:rect l="l" t="t" r="r" b="b"/>
              <a:pathLst>
                <a:path w="2590" h="3629" extrusionOk="0">
                  <a:moveTo>
                    <a:pt x="1" y="1"/>
                  </a:moveTo>
                  <a:lnTo>
                    <a:pt x="1" y="3628"/>
                  </a:lnTo>
                  <a:lnTo>
                    <a:pt x="2590" y="3628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1"/>
            <p:cNvSpPr/>
            <p:nvPr/>
          </p:nvSpPr>
          <p:spPr>
            <a:xfrm>
              <a:off x="2216275" y="4350200"/>
              <a:ext cx="57725" cy="81250"/>
            </a:xfrm>
            <a:custGeom>
              <a:avLst/>
              <a:gdLst/>
              <a:ahLst/>
              <a:cxnLst/>
              <a:rect l="l" t="t" r="r" b="b"/>
              <a:pathLst>
                <a:path w="2309" h="3250" extrusionOk="0">
                  <a:moveTo>
                    <a:pt x="0" y="1"/>
                  </a:moveTo>
                  <a:lnTo>
                    <a:pt x="0" y="3249"/>
                  </a:lnTo>
                  <a:lnTo>
                    <a:pt x="2309" y="3249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1"/>
            <p:cNvSpPr/>
            <p:nvPr/>
          </p:nvSpPr>
          <p:spPr>
            <a:xfrm>
              <a:off x="2196475" y="4439675"/>
              <a:ext cx="97325" cy="11550"/>
            </a:xfrm>
            <a:custGeom>
              <a:avLst/>
              <a:gdLst/>
              <a:ahLst/>
              <a:cxnLst/>
              <a:rect l="l" t="t" r="r" b="b"/>
              <a:pathLst>
                <a:path w="3893" h="462" extrusionOk="0">
                  <a:moveTo>
                    <a:pt x="1" y="0"/>
                  </a:moveTo>
                  <a:lnTo>
                    <a:pt x="1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1"/>
            <p:cNvSpPr/>
            <p:nvPr/>
          </p:nvSpPr>
          <p:spPr>
            <a:xfrm>
              <a:off x="2196475" y="4439675"/>
              <a:ext cx="97325" cy="11550"/>
            </a:xfrm>
            <a:custGeom>
              <a:avLst/>
              <a:gdLst/>
              <a:ahLst/>
              <a:cxnLst/>
              <a:rect l="l" t="t" r="r" b="b"/>
              <a:pathLst>
                <a:path w="3893" h="462" extrusionOk="0">
                  <a:moveTo>
                    <a:pt x="1" y="0"/>
                  </a:moveTo>
                  <a:lnTo>
                    <a:pt x="1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1"/>
            <p:cNvSpPr/>
            <p:nvPr/>
          </p:nvSpPr>
          <p:spPr>
            <a:xfrm>
              <a:off x="2196475" y="4448725"/>
              <a:ext cx="97325" cy="2500"/>
            </a:xfrm>
            <a:custGeom>
              <a:avLst/>
              <a:gdLst/>
              <a:ahLst/>
              <a:cxnLst/>
              <a:rect l="l" t="t" r="r" b="b"/>
              <a:pathLst>
                <a:path w="3893" h="100" extrusionOk="0">
                  <a:moveTo>
                    <a:pt x="1" y="1"/>
                  </a:moveTo>
                  <a:lnTo>
                    <a:pt x="1" y="100"/>
                  </a:lnTo>
                  <a:lnTo>
                    <a:pt x="3892" y="100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1"/>
            <p:cNvSpPr/>
            <p:nvPr/>
          </p:nvSpPr>
          <p:spPr>
            <a:xfrm>
              <a:off x="2207600" y="4139150"/>
              <a:ext cx="75075" cy="105550"/>
            </a:xfrm>
            <a:custGeom>
              <a:avLst/>
              <a:gdLst/>
              <a:ahLst/>
              <a:cxnLst/>
              <a:rect l="l" t="t" r="r" b="b"/>
              <a:pathLst>
                <a:path w="3003" h="4222" extrusionOk="0">
                  <a:moveTo>
                    <a:pt x="1" y="0"/>
                  </a:moveTo>
                  <a:lnTo>
                    <a:pt x="1" y="4222"/>
                  </a:lnTo>
                  <a:lnTo>
                    <a:pt x="3002" y="4222"/>
                  </a:lnTo>
                  <a:lnTo>
                    <a:pt x="30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1"/>
            <p:cNvSpPr/>
            <p:nvPr/>
          </p:nvSpPr>
          <p:spPr>
            <a:xfrm>
              <a:off x="2212550" y="4146575"/>
              <a:ext cx="64750" cy="90700"/>
            </a:xfrm>
            <a:custGeom>
              <a:avLst/>
              <a:gdLst/>
              <a:ahLst/>
              <a:cxnLst/>
              <a:rect l="l" t="t" r="r" b="b"/>
              <a:pathLst>
                <a:path w="2590" h="3628" extrusionOk="0">
                  <a:moveTo>
                    <a:pt x="1" y="0"/>
                  </a:moveTo>
                  <a:lnTo>
                    <a:pt x="1" y="3628"/>
                  </a:lnTo>
                  <a:lnTo>
                    <a:pt x="2590" y="3628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1"/>
            <p:cNvSpPr/>
            <p:nvPr/>
          </p:nvSpPr>
          <p:spPr>
            <a:xfrm>
              <a:off x="2216275" y="4151500"/>
              <a:ext cx="57725" cy="81250"/>
            </a:xfrm>
            <a:custGeom>
              <a:avLst/>
              <a:gdLst/>
              <a:ahLst/>
              <a:cxnLst/>
              <a:rect l="l" t="t" r="r" b="b"/>
              <a:pathLst>
                <a:path w="2309" h="3250" extrusionOk="0">
                  <a:moveTo>
                    <a:pt x="0" y="1"/>
                  </a:moveTo>
                  <a:lnTo>
                    <a:pt x="0" y="3249"/>
                  </a:lnTo>
                  <a:lnTo>
                    <a:pt x="2309" y="3249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1"/>
            <p:cNvSpPr/>
            <p:nvPr/>
          </p:nvSpPr>
          <p:spPr>
            <a:xfrm>
              <a:off x="2196475" y="4240975"/>
              <a:ext cx="97325" cy="11550"/>
            </a:xfrm>
            <a:custGeom>
              <a:avLst/>
              <a:gdLst/>
              <a:ahLst/>
              <a:cxnLst/>
              <a:rect l="l" t="t" r="r" b="b"/>
              <a:pathLst>
                <a:path w="3893" h="462" extrusionOk="0">
                  <a:moveTo>
                    <a:pt x="1" y="0"/>
                  </a:moveTo>
                  <a:lnTo>
                    <a:pt x="1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1"/>
            <p:cNvSpPr/>
            <p:nvPr/>
          </p:nvSpPr>
          <p:spPr>
            <a:xfrm>
              <a:off x="2196475" y="4240975"/>
              <a:ext cx="97325" cy="11550"/>
            </a:xfrm>
            <a:custGeom>
              <a:avLst/>
              <a:gdLst/>
              <a:ahLst/>
              <a:cxnLst/>
              <a:rect l="l" t="t" r="r" b="b"/>
              <a:pathLst>
                <a:path w="3893" h="462" extrusionOk="0">
                  <a:moveTo>
                    <a:pt x="1" y="0"/>
                  </a:moveTo>
                  <a:lnTo>
                    <a:pt x="1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1"/>
            <p:cNvSpPr/>
            <p:nvPr/>
          </p:nvSpPr>
          <p:spPr>
            <a:xfrm>
              <a:off x="2196475" y="4249625"/>
              <a:ext cx="97325" cy="2900"/>
            </a:xfrm>
            <a:custGeom>
              <a:avLst/>
              <a:gdLst/>
              <a:ahLst/>
              <a:cxnLst/>
              <a:rect l="l" t="t" r="r" b="b"/>
              <a:pathLst>
                <a:path w="3893" h="116" extrusionOk="0">
                  <a:moveTo>
                    <a:pt x="1" y="0"/>
                  </a:moveTo>
                  <a:lnTo>
                    <a:pt x="1" y="116"/>
                  </a:lnTo>
                  <a:lnTo>
                    <a:pt x="3892" y="116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1"/>
            <p:cNvSpPr/>
            <p:nvPr/>
          </p:nvSpPr>
          <p:spPr>
            <a:xfrm>
              <a:off x="2455775" y="4338250"/>
              <a:ext cx="75475" cy="105150"/>
            </a:xfrm>
            <a:custGeom>
              <a:avLst/>
              <a:gdLst/>
              <a:ahLst/>
              <a:cxnLst/>
              <a:rect l="l" t="t" r="r" b="b"/>
              <a:pathLst>
                <a:path w="3019" h="4206" extrusionOk="0">
                  <a:moveTo>
                    <a:pt x="1" y="1"/>
                  </a:moveTo>
                  <a:lnTo>
                    <a:pt x="1" y="4206"/>
                  </a:lnTo>
                  <a:lnTo>
                    <a:pt x="3018" y="4206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1"/>
            <p:cNvSpPr/>
            <p:nvPr/>
          </p:nvSpPr>
          <p:spPr>
            <a:xfrm>
              <a:off x="2460725" y="4345675"/>
              <a:ext cx="65150" cy="90725"/>
            </a:xfrm>
            <a:custGeom>
              <a:avLst/>
              <a:gdLst/>
              <a:ahLst/>
              <a:cxnLst/>
              <a:rect l="l" t="t" r="r" b="b"/>
              <a:pathLst>
                <a:path w="2606" h="3629" extrusionOk="0">
                  <a:moveTo>
                    <a:pt x="1" y="1"/>
                  </a:moveTo>
                  <a:lnTo>
                    <a:pt x="1" y="3628"/>
                  </a:lnTo>
                  <a:lnTo>
                    <a:pt x="2606" y="3628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1"/>
            <p:cNvSpPr/>
            <p:nvPr/>
          </p:nvSpPr>
          <p:spPr>
            <a:xfrm>
              <a:off x="2464425" y="4350200"/>
              <a:ext cx="57750" cy="81250"/>
            </a:xfrm>
            <a:custGeom>
              <a:avLst/>
              <a:gdLst/>
              <a:ahLst/>
              <a:cxnLst/>
              <a:rect l="l" t="t" r="r" b="b"/>
              <a:pathLst>
                <a:path w="2310" h="3250" extrusionOk="0">
                  <a:moveTo>
                    <a:pt x="1" y="1"/>
                  </a:moveTo>
                  <a:lnTo>
                    <a:pt x="1" y="3249"/>
                  </a:lnTo>
                  <a:lnTo>
                    <a:pt x="2309" y="3249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1"/>
            <p:cNvSpPr/>
            <p:nvPr/>
          </p:nvSpPr>
          <p:spPr>
            <a:xfrm>
              <a:off x="2444650" y="4439675"/>
              <a:ext cx="97300" cy="11550"/>
            </a:xfrm>
            <a:custGeom>
              <a:avLst/>
              <a:gdLst/>
              <a:ahLst/>
              <a:cxnLst/>
              <a:rect l="l" t="t" r="r" b="b"/>
              <a:pathLst>
                <a:path w="3892" h="462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1"/>
            <p:cNvSpPr/>
            <p:nvPr/>
          </p:nvSpPr>
          <p:spPr>
            <a:xfrm>
              <a:off x="2444650" y="4439675"/>
              <a:ext cx="97300" cy="11550"/>
            </a:xfrm>
            <a:custGeom>
              <a:avLst/>
              <a:gdLst/>
              <a:ahLst/>
              <a:cxnLst/>
              <a:rect l="l" t="t" r="r" b="b"/>
              <a:pathLst>
                <a:path w="3892" h="462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1"/>
            <p:cNvSpPr/>
            <p:nvPr/>
          </p:nvSpPr>
          <p:spPr>
            <a:xfrm>
              <a:off x="2444650" y="4448725"/>
              <a:ext cx="97300" cy="2500"/>
            </a:xfrm>
            <a:custGeom>
              <a:avLst/>
              <a:gdLst/>
              <a:ahLst/>
              <a:cxnLst/>
              <a:rect l="l" t="t" r="r" b="b"/>
              <a:pathLst>
                <a:path w="3892" h="100" extrusionOk="0">
                  <a:moveTo>
                    <a:pt x="0" y="1"/>
                  </a:moveTo>
                  <a:lnTo>
                    <a:pt x="0" y="100"/>
                  </a:lnTo>
                  <a:lnTo>
                    <a:pt x="3892" y="100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1"/>
            <p:cNvSpPr/>
            <p:nvPr/>
          </p:nvSpPr>
          <p:spPr>
            <a:xfrm>
              <a:off x="2455775" y="4139150"/>
              <a:ext cx="75475" cy="105550"/>
            </a:xfrm>
            <a:custGeom>
              <a:avLst/>
              <a:gdLst/>
              <a:ahLst/>
              <a:cxnLst/>
              <a:rect l="l" t="t" r="r" b="b"/>
              <a:pathLst>
                <a:path w="3019" h="4222" extrusionOk="0">
                  <a:moveTo>
                    <a:pt x="1" y="0"/>
                  </a:moveTo>
                  <a:lnTo>
                    <a:pt x="1" y="4222"/>
                  </a:lnTo>
                  <a:lnTo>
                    <a:pt x="3018" y="4222"/>
                  </a:lnTo>
                  <a:lnTo>
                    <a:pt x="30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1"/>
            <p:cNvSpPr/>
            <p:nvPr/>
          </p:nvSpPr>
          <p:spPr>
            <a:xfrm>
              <a:off x="2460725" y="4146575"/>
              <a:ext cx="65150" cy="90700"/>
            </a:xfrm>
            <a:custGeom>
              <a:avLst/>
              <a:gdLst/>
              <a:ahLst/>
              <a:cxnLst/>
              <a:rect l="l" t="t" r="r" b="b"/>
              <a:pathLst>
                <a:path w="2606" h="3628" extrusionOk="0">
                  <a:moveTo>
                    <a:pt x="1" y="0"/>
                  </a:moveTo>
                  <a:lnTo>
                    <a:pt x="1" y="3628"/>
                  </a:lnTo>
                  <a:lnTo>
                    <a:pt x="2606" y="3628"/>
                  </a:lnTo>
                  <a:lnTo>
                    <a:pt x="2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1"/>
            <p:cNvSpPr/>
            <p:nvPr/>
          </p:nvSpPr>
          <p:spPr>
            <a:xfrm>
              <a:off x="2464425" y="4151500"/>
              <a:ext cx="57750" cy="81250"/>
            </a:xfrm>
            <a:custGeom>
              <a:avLst/>
              <a:gdLst/>
              <a:ahLst/>
              <a:cxnLst/>
              <a:rect l="l" t="t" r="r" b="b"/>
              <a:pathLst>
                <a:path w="2310" h="3250" extrusionOk="0">
                  <a:moveTo>
                    <a:pt x="1" y="1"/>
                  </a:moveTo>
                  <a:lnTo>
                    <a:pt x="1" y="3249"/>
                  </a:lnTo>
                  <a:lnTo>
                    <a:pt x="2309" y="3249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1"/>
            <p:cNvSpPr/>
            <p:nvPr/>
          </p:nvSpPr>
          <p:spPr>
            <a:xfrm>
              <a:off x="2444650" y="4240975"/>
              <a:ext cx="97300" cy="11550"/>
            </a:xfrm>
            <a:custGeom>
              <a:avLst/>
              <a:gdLst/>
              <a:ahLst/>
              <a:cxnLst/>
              <a:rect l="l" t="t" r="r" b="b"/>
              <a:pathLst>
                <a:path w="3892" h="462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1"/>
            <p:cNvSpPr/>
            <p:nvPr/>
          </p:nvSpPr>
          <p:spPr>
            <a:xfrm>
              <a:off x="2444650" y="4240975"/>
              <a:ext cx="97300" cy="11550"/>
            </a:xfrm>
            <a:custGeom>
              <a:avLst/>
              <a:gdLst/>
              <a:ahLst/>
              <a:cxnLst/>
              <a:rect l="l" t="t" r="r" b="b"/>
              <a:pathLst>
                <a:path w="3892" h="462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1"/>
            <p:cNvSpPr/>
            <p:nvPr/>
          </p:nvSpPr>
          <p:spPr>
            <a:xfrm>
              <a:off x="2444650" y="4249625"/>
              <a:ext cx="97300" cy="2900"/>
            </a:xfrm>
            <a:custGeom>
              <a:avLst/>
              <a:gdLst/>
              <a:ahLst/>
              <a:cxnLst/>
              <a:rect l="l" t="t" r="r" b="b"/>
              <a:pathLst>
                <a:path w="3892" h="116" extrusionOk="0">
                  <a:moveTo>
                    <a:pt x="0" y="0"/>
                  </a:moveTo>
                  <a:lnTo>
                    <a:pt x="0" y="116"/>
                  </a:lnTo>
                  <a:lnTo>
                    <a:pt x="3892" y="116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1"/>
            <p:cNvSpPr/>
            <p:nvPr/>
          </p:nvSpPr>
          <p:spPr>
            <a:xfrm>
              <a:off x="2126400" y="3973475"/>
              <a:ext cx="473700" cy="169550"/>
            </a:xfrm>
            <a:custGeom>
              <a:avLst/>
              <a:gdLst/>
              <a:ahLst/>
              <a:cxnLst/>
              <a:rect l="l" t="t" r="r" b="b"/>
              <a:pathLst>
                <a:path w="18948" h="6782" extrusionOk="0">
                  <a:moveTo>
                    <a:pt x="9546" y="1"/>
                  </a:moveTo>
                  <a:cubicBezTo>
                    <a:pt x="9509" y="1"/>
                    <a:pt x="9471" y="5"/>
                    <a:pt x="9433" y="15"/>
                  </a:cubicBezTo>
                  <a:cubicBezTo>
                    <a:pt x="9020" y="97"/>
                    <a:pt x="8641" y="510"/>
                    <a:pt x="8295" y="724"/>
                  </a:cubicBezTo>
                  <a:cubicBezTo>
                    <a:pt x="7833" y="1021"/>
                    <a:pt x="7355" y="1285"/>
                    <a:pt x="6910" y="1581"/>
                  </a:cubicBezTo>
                  <a:cubicBezTo>
                    <a:pt x="6662" y="1746"/>
                    <a:pt x="6398" y="1878"/>
                    <a:pt x="6118" y="1994"/>
                  </a:cubicBezTo>
                  <a:cubicBezTo>
                    <a:pt x="5920" y="2060"/>
                    <a:pt x="5673" y="2076"/>
                    <a:pt x="5475" y="2159"/>
                  </a:cubicBezTo>
                  <a:cubicBezTo>
                    <a:pt x="5277" y="2241"/>
                    <a:pt x="5096" y="2356"/>
                    <a:pt x="4947" y="2488"/>
                  </a:cubicBezTo>
                  <a:cubicBezTo>
                    <a:pt x="4453" y="2868"/>
                    <a:pt x="3991" y="3280"/>
                    <a:pt x="3447" y="3560"/>
                  </a:cubicBezTo>
                  <a:lnTo>
                    <a:pt x="1616" y="4533"/>
                  </a:lnTo>
                  <a:cubicBezTo>
                    <a:pt x="1006" y="4863"/>
                    <a:pt x="0" y="5407"/>
                    <a:pt x="380" y="6281"/>
                  </a:cubicBezTo>
                  <a:cubicBezTo>
                    <a:pt x="422" y="6393"/>
                    <a:pt x="536" y="6470"/>
                    <a:pt x="650" y="6470"/>
                  </a:cubicBezTo>
                  <a:cubicBezTo>
                    <a:pt x="670" y="6470"/>
                    <a:pt x="690" y="6467"/>
                    <a:pt x="710" y="6462"/>
                  </a:cubicBezTo>
                  <a:cubicBezTo>
                    <a:pt x="792" y="6429"/>
                    <a:pt x="841" y="6363"/>
                    <a:pt x="874" y="6297"/>
                  </a:cubicBezTo>
                  <a:cubicBezTo>
                    <a:pt x="1023" y="6050"/>
                    <a:pt x="1089" y="5786"/>
                    <a:pt x="1221" y="5555"/>
                  </a:cubicBezTo>
                  <a:cubicBezTo>
                    <a:pt x="1330" y="5305"/>
                    <a:pt x="1574" y="5158"/>
                    <a:pt x="1838" y="5158"/>
                  </a:cubicBezTo>
                  <a:cubicBezTo>
                    <a:pt x="1852" y="5158"/>
                    <a:pt x="1866" y="5159"/>
                    <a:pt x="1880" y="5160"/>
                  </a:cubicBezTo>
                  <a:cubicBezTo>
                    <a:pt x="1996" y="5193"/>
                    <a:pt x="2111" y="5226"/>
                    <a:pt x="2243" y="5242"/>
                  </a:cubicBezTo>
                  <a:cubicBezTo>
                    <a:pt x="2408" y="5209"/>
                    <a:pt x="2556" y="5094"/>
                    <a:pt x="2606" y="4945"/>
                  </a:cubicBezTo>
                  <a:cubicBezTo>
                    <a:pt x="2688" y="4797"/>
                    <a:pt x="2721" y="4615"/>
                    <a:pt x="2787" y="4467"/>
                  </a:cubicBezTo>
                  <a:cubicBezTo>
                    <a:pt x="2985" y="4088"/>
                    <a:pt x="3282" y="4055"/>
                    <a:pt x="3645" y="3989"/>
                  </a:cubicBezTo>
                  <a:cubicBezTo>
                    <a:pt x="4090" y="3890"/>
                    <a:pt x="4502" y="3692"/>
                    <a:pt x="4848" y="3395"/>
                  </a:cubicBezTo>
                  <a:lnTo>
                    <a:pt x="6349" y="2356"/>
                  </a:lnTo>
                  <a:cubicBezTo>
                    <a:pt x="6497" y="2224"/>
                    <a:pt x="6679" y="2142"/>
                    <a:pt x="6860" y="2093"/>
                  </a:cubicBezTo>
                  <a:cubicBezTo>
                    <a:pt x="6894" y="2084"/>
                    <a:pt x="6929" y="2080"/>
                    <a:pt x="6964" y="2080"/>
                  </a:cubicBezTo>
                  <a:cubicBezTo>
                    <a:pt x="7128" y="2080"/>
                    <a:pt x="7287" y="2173"/>
                    <a:pt x="7355" y="2323"/>
                  </a:cubicBezTo>
                  <a:cubicBezTo>
                    <a:pt x="7371" y="2356"/>
                    <a:pt x="7388" y="2389"/>
                    <a:pt x="7404" y="2422"/>
                  </a:cubicBezTo>
                  <a:cubicBezTo>
                    <a:pt x="7441" y="2460"/>
                    <a:pt x="7489" y="2477"/>
                    <a:pt x="7534" y="2477"/>
                  </a:cubicBezTo>
                  <a:cubicBezTo>
                    <a:pt x="7589" y="2477"/>
                    <a:pt x="7641" y="2451"/>
                    <a:pt x="7668" y="2406"/>
                  </a:cubicBezTo>
                  <a:cubicBezTo>
                    <a:pt x="7915" y="2126"/>
                    <a:pt x="7734" y="1746"/>
                    <a:pt x="8031" y="1482"/>
                  </a:cubicBezTo>
                  <a:cubicBezTo>
                    <a:pt x="8377" y="1169"/>
                    <a:pt x="8773" y="938"/>
                    <a:pt x="9218" y="773"/>
                  </a:cubicBezTo>
                  <a:cubicBezTo>
                    <a:pt x="9286" y="761"/>
                    <a:pt x="9353" y="755"/>
                    <a:pt x="9420" y="755"/>
                  </a:cubicBezTo>
                  <a:cubicBezTo>
                    <a:pt x="9616" y="755"/>
                    <a:pt x="9809" y="807"/>
                    <a:pt x="9993" y="905"/>
                  </a:cubicBezTo>
                  <a:cubicBezTo>
                    <a:pt x="10224" y="1021"/>
                    <a:pt x="10438" y="1169"/>
                    <a:pt x="10686" y="1301"/>
                  </a:cubicBezTo>
                  <a:cubicBezTo>
                    <a:pt x="11016" y="1466"/>
                    <a:pt x="11378" y="1548"/>
                    <a:pt x="11725" y="1680"/>
                  </a:cubicBezTo>
                  <a:cubicBezTo>
                    <a:pt x="12170" y="1862"/>
                    <a:pt x="12681" y="2224"/>
                    <a:pt x="12862" y="2670"/>
                  </a:cubicBezTo>
                  <a:cubicBezTo>
                    <a:pt x="12961" y="2884"/>
                    <a:pt x="12978" y="3197"/>
                    <a:pt x="13242" y="3247"/>
                  </a:cubicBezTo>
                  <a:cubicBezTo>
                    <a:pt x="13259" y="3250"/>
                    <a:pt x="13276" y="3251"/>
                    <a:pt x="13292" y="3251"/>
                  </a:cubicBezTo>
                  <a:cubicBezTo>
                    <a:pt x="13573" y="3251"/>
                    <a:pt x="13777" y="2884"/>
                    <a:pt x="14049" y="2884"/>
                  </a:cubicBezTo>
                  <a:cubicBezTo>
                    <a:pt x="14055" y="2884"/>
                    <a:pt x="14060" y="2884"/>
                    <a:pt x="14066" y="2884"/>
                  </a:cubicBezTo>
                  <a:cubicBezTo>
                    <a:pt x="14280" y="2901"/>
                    <a:pt x="14412" y="3098"/>
                    <a:pt x="14544" y="3247"/>
                  </a:cubicBezTo>
                  <a:cubicBezTo>
                    <a:pt x="15055" y="3775"/>
                    <a:pt x="15979" y="3840"/>
                    <a:pt x="16276" y="4500"/>
                  </a:cubicBezTo>
                  <a:cubicBezTo>
                    <a:pt x="16358" y="4681"/>
                    <a:pt x="16375" y="4863"/>
                    <a:pt x="16457" y="5028"/>
                  </a:cubicBezTo>
                  <a:cubicBezTo>
                    <a:pt x="16499" y="5126"/>
                    <a:pt x="16602" y="5309"/>
                    <a:pt x="16723" y="5309"/>
                  </a:cubicBezTo>
                  <a:cubicBezTo>
                    <a:pt x="16744" y="5309"/>
                    <a:pt x="16765" y="5304"/>
                    <a:pt x="16787" y="5292"/>
                  </a:cubicBezTo>
                  <a:cubicBezTo>
                    <a:pt x="16853" y="5259"/>
                    <a:pt x="16919" y="5193"/>
                    <a:pt x="16935" y="5127"/>
                  </a:cubicBezTo>
                  <a:cubicBezTo>
                    <a:pt x="16983" y="5002"/>
                    <a:pt x="17098" y="4933"/>
                    <a:pt x="17212" y="4933"/>
                  </a:cubicBezTo>
                  <a:cubicBezTo>
                    <a:pt x="17294" y="4933"/>
                    <a:pt x="17375" y="4968"/>
                    <a:pt x="17430" y="5044"/>
                  </a:cubicBezTo>
                  <a:cubicBezTo>
                    <a:pt x="17611" y="5143"/>
                    <a:pt x="17776" y="5275"/>
                    <a:pt x="17892" y="5440"/>
                  </a:cubicBezTo>
                  <a:cubicBezTo>
                    <a:pt x="18090" y="5786"/>
                    <a:pt x="18007" y="6429"/>
                    <a:pt x="18304" y="6677"/>
                  </a:cubicBezTo>
                  <a:cubicBezTo>
                    <a:pt x="18372" y="6745"/>
                    <a:pt x="18464" y="6782"/>
                    <a:pt x="18558" y="6782"/>
                  </a:cubicBezTo>
                  <a:cubicBezTo>
                    <a:pt x="18600" y="6782"/>
                    <a:pt x="18642" y="6774"/>
                    <a:pt x="18683" y="6759"/>
                  </a:cubicBezTo>
                  <a:cubicBezTo>
                    <a:pt x="18733" y="6743"/>
                    <a:pt x="18766" y="6726"/>
                    <a:pt x="18782" y="6693"/>
                  </a:cubicBezTo>
                  <a:cubicBezTo>
                    <a:pt x="18799" y="6660"/>
                    <a:pt x="18815" y="6627"/>
                    <a:pt x="18815" y="6611"/>
                  </a:cubicBezTo>
                  <a:lnTo>
                    <a:pt x="18898" y="6017"/>
                  </a:lnTo>
                  <a:cubicBezTo>
                    <a:pt x="18947" y="5605"/>
                    <a:pt x="18931" y="5275"/>
                    <a:pt x="18568" y="4978"/>
                  </a:cubicBezTo>
                  <a:cubicBezTo>
                    <a:pt x="18304" y="4780"/>
                    <a:pt x="17958" y="4698"/>
                    <a:pt x="17644" y="4566"/>
                  </a:cubicBezTo>
                  <a:cubicBezTo>
                    <a:pt x="17282" y="4385"/>
                    <a:pt x="16935" y="4170"/>
                    <a:pt x="16622" y="3923"/>
                  </a:cubicBezTo>
                  <a:cubicBezTo>
                    <a:pt x="15946" y="3511"/>
                    <a:pt x="15253" y="3115"/>
                    <a:pt x="14561" y="2769"/>
                  </a:cubicBezTo>
                  <a:cubicBezTo>
                    <a:pt x="14033" y="2538"/>
                    <a:pt x="13538" y="2274"/>
                    <a:pt x="13077" y="1944"/>
                  </a:cubicBezTo>
                  <a:cubicBezTo>
                    <a:pt x="12697" y="1647"/>
                    <a:pt x="12384" y="1268"/>
                    <a:pt x="11922" y="1070"/>
                  </a:cubicBezTo>
                  <a:cubicBezTo>
                    <a:pt x="11477" y="872"/>
                    <a:pt x="10900" y="872"/>
                    <a:pt x="10488" y="592"/>
                  </a:cubicBezTo>
                  <a:cubicBezTo>
                    <a:pt x="10175" y="384"/>
                    <a:pt x="9890" y="1"/>
                    <a:pt x="95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1"/>
            <p:cNvSpPr/>
            <p:nvPr/>
          </p:nvSpPr>
          <p:spPr>
            <a:xfrm>
              <a:off x="4668275" y="3988275"/>
              <a:ext cx="397425" cy="557775"/>
            </a:xfrm>
            <a:custGeom>
              <a:avLst/>
              <a:gdLst/>
              <a:ahLst/>
              <a:cxnLst/>
              <a:rect l="l" t="t" r="r" b="b"/>
              <a:pathLst>
                <a:path w="15897" h="22311" extrusionOk="0">
                  <a:moveTo>
                    <a:pt x="7948" y="0"/>
                  </a:moveTo>
                  <a:lnTo>
                    <a:pt x="0" y="4502"/>
                  </a:lnTo>
                  <a:lnTo>
                    <a:pt x="0" y="22310"/>
                  </a:lnTo>
                  <a:lnTo>
                    <a:pt x="15896" y="22310"/>
                  </a:lnTo>
                  <a:lnTo>
                    <a:pt x="15896" y="4502"/>
                  </a:lnTo>
                  <a:lnTo>
                    <a:pt x="7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1"/>
            <p:cNvSpPr/>
            <p:nvPr/>
          </p:nvSpPr>
          <p:spPr>
            <a:xfrm>
              <a:off x="4668275" y="4481300"/>
              <a:ext cx="397425" cy="64750"/>
            </a:xfrm>
            <a:custGeom>
              <a:avLst/>
              <a:gdLst/>
              <a:ahLst/>
              <a:cxnLst/>
              <a:rect l="l" t="t" r="r" b="b"/>
              <a:pathLst>
                <a:path w="15897" h="2590" extrusionOk="0">
                  <a:moveTo>
                    <a:pt x="0" y="1"/>
                  </a:moveTo>
                  <a:lnTo>
                    <a:pt x="0" y="2589"/>
                  </a:lnTo>
                  <a:lnTo>
                    <a:pt x="15896" y="2589"/>
                  </a:lnTo>
                  <a:lnTo>
                    <a:pt x="158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1"/>
            <p:cNvSpPr/>
            <p:nvPr/>
          </p:nvSpPr>
          <p:spPr>
            <a:xfrm>
              <a:off x="4815450" y="4350625"/>
              <a:ext cx="105125" cy="190475"/>
            </a:xfrm>
            <a:custGeom>
              <a:avLst/>
              <a:gdLst/>
              <a:ahLst/>
              <a:cxnLst/>
              <a:rect l="l" t="t" r="r" b="b"/>
              <a:pathLst>
                <a:path w="4205" h="7619" extrusionOk="0">
                  <a:moveTo>
                    <a:pt x="0" y="0"/>
                  </a:moveTo>
                  <a:lnTo>
                    <a:pt x="0" y="7619"/>
                  </a:lnTo>
                  <a:lnTo>
                    <a:pt x="4205" y="7619"/>
                  </a:lnTo>
                  <a:lnTo>
                    <a:pt x="42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1"/>
            <p:cNvSpPr/>
            <p:nvPr/>
          </p:nvSpPr>
          <p:spPr>
            <a:xfrm>
              <a:off x="4824100" y="4360525"/>
              <a:ext cx="87825" cy="170675"/>
            </a:xfrm>
            <a:custGeom>
              <a:avLst/>
              <a:gdLst/>
              <a:ahLst/>
              <a:cxnLst/>
              <a:rect l="l" t="t" r="r" b="b"/>
              <a:pathLst>
                <a:path w="3513" h="6827" extrusionOk="0">
                  <a:moveTo>
                    <a:pt x="0" y="0"/>
                  </a:moveTo>
                  <a:lnTo>
                    <a:pt x="0" y="6827"/>
                  </a:lnTo>
                  <a:lnTo>
                    <a:pt x="3513" y="6827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1"/>
            <p:cNvSpPr/>
            <p:nvPr/>
          </p:nvSpPr>
          <p:spPr>
            <a:xfrm>
              <a:off x="4895825" y="4441250"/>
              <a:ext cx="19825" cy="17000"/>
            </a:xfrm>
            <a:custGeom>
              <a:avLst/>
              <a:gdLst/>
              <a:ahLst/>
              <a:cxnLst/>
              <a:rect l="l" t="t" r="r" b="b"/>
              <a:pathLst>
                <a:path w="793" h="680" extrusionOk="0">
                  <a:moveTo>
                    <a:pt x="455" y="1"/>
                  </a:moveTo>
                  <a:cubicBezTo>
                    <a:pt x="371" y="1"/>
                    <a:pt x="285" y="32"/>
                    <a:pt x="215" y="102"/>
                  </a:cubicBezTo>
                  <a:cubicBezTo>
                    <a:pt x="1" y="316"/>
                    <a:pt x="149" y="679"/>
                    <a:pt x="462" y="679"/>
                  </a:cubicBezTo>
                  <a:cubicBezTo>
                    <a:pt x="644" y="679"/>
                    <a:pt x="792" y="514"/>
                    <a:pt x="792" y="333"/>
                  </a:cubicBezTo>
                  <a:cubicBezTo>
                    <a:pt x="792" y="133"/>
                    <a:pt x="628" y="1"/>
                    <a:pt x="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1"/>
            <p:cNvSpPr/>
            <p:nvPr/>
          </p:nvSpPr>
          <p:spPr>
            <a:xfrm>
              <a:off x="4826150" y="4375775"/>
              <a:ext cx="79175" cy="77925"/>
            </a:xfrm>
            <a:custGeom>
              <a:avLst/>
              <a:gdLst/>
              <a:ahLst/>
              <a:cxnLst/>
              <a:rect l="l" t="t" r="r" b="b"/>
              <a:pathLst>
                <a:path w="3167" h="3117" extrusionOk="0">
                  <a:moveTo>
                    <a:pt x="1616" y="752"/>
                  </a:moveTo>
                  <a:cubicBezTo>
                    <a:pt x="1706" y="752"/>
                    <a:pt x="1949" y="926"/>
                    <a:pt x="1963" y="940"/>
                  </a:cubicBezTo>
                  <a:lnTo>
                    <a:pt x="1881" y="759"/>
                  </a:lnTo>
                  <a:lnTo>
                    <a:pt x="1881" y="759"/>
                  </a:lnTo>
                  <a:cubicBezTo>
                    <a:pt x="2029" y="825"/>
                    <a:pt x="2177" y="907"/>
                    <a:pt x="2293" y="990"/>
                  </a:cubicBezTo>
                  <a:cubicBezTo>
                    <a:pt x="2276" y="957"/>
                    <a:pt x="2260" y="924"/>
                    <a:pt x="2243" y="874"/>
                  </a:cubicBezTo>
                  <a:lnTo>
                    <a:pt x="2243" y="874"/>
                  </a:lnTo>
                  <a:cubicBezTo>
                    <a:pt x="2425" y="1056"/>
                    <a:pt x="2474" y="1336"/>
                    <a:pt x="2375" y="1567"/>
                  </a:cubicBezTo>
                  <a:cubicBezTo>
                    <a:pt x="2408" y="1517"/>
                    <a:pt x="2441" y="1484"/>
                    <a:pt x="2491" y="1451"/>
                  </a:cubicBezTo>
                  <a:lnTo>
                    <a:pt x="2491" y="1451"/>
                  </a:lnTo>
                  <a:cubicBezTo>
                    <a:pt x="2507" y="1682"/>
                    <a:pt x="2392" y="1897"/>
                    <a:pt x="2194" y="2012"/>
                  </a:cubicBezTo>
                  <a:cubicBezTo>
                    <a:pt x="2227" y="2020"/>
                    <a:pt x="2256" y="2024"/>
                    <a:pt x="2283" y="2024"/>
                  </a:cubicBezTo>
                  <a:cubicBezTo>
                    <a:pt x="2309" y="2024"/>
                    <a:pt x="2334" y="2020"/>
                    <a:pt x="2359" y="2012"/>
                  </a:cubicBezTo>
                  <a:lnTo>
                    <a:pt x="2359" y="2012"/>
                  </a:lnTo>
                  <a:cubicBezTo>
                    <a:pt x="2309" y="2029"/>
                    <a:pt x="2210" y="2160"/>
                    <a:pt x="2161" y="2210"/>
                  </a:cubicBezTo>
                  <a:cubicBezTo>
                    <a:pt x="2079" y="2259"/>
                    <a:pt x="1996" y="2292"/>
                    <a:pt x="1914" y="2309"/>
                  </a:cubicBezTo>
                  <a:lnTo>
                    <a:pt x="1897" y="2309"/>
                  </a:lnTo>
                  <a:cubicBezTo>
                    <a:pt x="1864" y="2292"/>
                    <a:pt x="1897" y="2243"/>
                    <a:pt x="1864" y="2226"/>
                  </a:cubicBezTo>
                  <a:cubicBezTo>
                    <a:pt x="1798" y="2259"/>
                    <a:pt x="1732" y="2292"/>
                    <a:pt x="1666" y="2309"/>
                  </a:cubicBezTo>
                  <a:cubicBezTo>
                    <a:pt x="1625" y="2317"/>
                    <a:pt x="1584" y="2321"/>
                    <a:pt x="1543" y="2321"/>
                  </a:cubicBezTo>
                  <a:cubicBezTo>
                    <a:pt x="1501" y="2321"/>
                    <a:pt x="1460" y="2317"/>
                    <a:pt x="1419" y="2309"/>
                  </a:cubicBezTo>
                  <a:lnTo>
                    <a:pt x="1485" y="2259"/>
                  </a:lnTo>
                  <a:cubicBezTo>
                    <a:pt x="1271" y="2226"/>
                    <a:pt x="1089" y="2111"/>
                    <a:pt x="957" y="1946"/>
                  </a:cubicBezTo>
                  <a:lnTo>
                    <a:pt x="957" y="1946"/>
                  </a:lnTo>
                  <a:cubicBezTo>
                    <a:pt x="1007" y="1979"/>
                    <a:pt x="1056" y="1979"/>
                    <a:pt x="1122" y="1979"/>
                  </a:cubicBezTo>
                  <a:cubicBezTo>
                    <a:pt x="924" y="1831"/>
                    <a:pt x="825" y="1583"/>
                    <a:pt x="891" y="1352"/>
                  </a:cubicBezTo>
                  <a:lnTo>
                    <a:pt x="891" y="1352"/>
                  </a:lnTo>
                  <a:cubicBezTo>
                    <a:pt x="891" y="1435"/>
                    <a:pt x="941" y="1501"/>
                    <a:pt x="1023" y="1550"/>
                  </a:cubicBezTo>
                  <a:cubicBezTo>
                    <a:pt x="924" y="1319"/>
                    <a:pt x="990" y="1056"/>
                    <a:pt x="1155" y="891"/>
                  </a:cubicBezTo>
                  <a:cubicBezTo>
                    <a:pt x="1172" y="957"/>
                    <a:pt x="1188" y="1023"/>
                    <a:pt x="1221" y="1089"/>
                  </a:cubicBezTo>
                  <a:cubicBezTo>
                    <a:pt x="1172" y="990"/>
                    <a:pt x="1353" y="825"/>
                    <a:pt x="1419" y="775"/>
                  </a:cubicBezTo>
                  <a:cubicBezTo>
                    <a:pt x="1468" y="841"/>
                    <a:pt x="1534" y="891"/>
                    <a:pt x="1600" y="907"/>
                  </a:cubicBezTo>
                  <a:cubicBezTo>
                    <a:pt x="1584" y="874"/>
                    <a:pt x="1567" y="825"/>
                    <a:pt x="1584" y="775"/>
                  </a:cubicBezTo>
                  <a:cubicBezTo>
                    <a:pt x="1587" y="759"/>
                    <a:pt x="1598" y="752"/>
                    <a:pt x="1616" y="752"/>
                  </a:cubicBezTo>
                  <a:close/>
                  <a:moveTo>
                    <a:pt x="2046" y="0"/>
                  </a:moveTo>
                  <a:lnTo>
                    <a:pt x="2046" y="0"/>
                  </a:lnTo>
                  <a:cubicBezTo>
                    <a:pt x="1930" y="50"/>
                    <a:pt x="1798" y="83"/>
                    <a:pt x="1666" y="99"/>
                  </a:cubicBezTo>
                  <a:cubicBezTo>
                    <a:pt x="1615" y="108"/>
                    <a:pt x="1563" y="112"/>
                    <a:pt x="1511" y="112"/>
                  </a:cubicBezTo>
                  <a:cubicBezTo>
                    <a:pt x="1360" y="112"/>
                    <a:pt x="1207" y="78"/>
                    <a:pt x="1073" y="17"/>
                  </a:cubicBezTo>
                  <a:lnTo>
                    <a:pt x="1073" y="17"/>
                  </a:lnTo>
                  <a:cubicBezTo>
                    <a:pt x="1106" y="99"/>
                    <a:pt x="1172" y="149"/>
                    <a:pt x="1254" y="149"/>
                  </a:cubicBezTo>
                  <a:cubicBezTo>
                    <a:pt x="990" y="264"/>
                    <a:pt x="726" y="380"/>
                    <a:pt x="463" y="495"/>
                  </a:cubicBezTo>
                  <a:cubicBezTo>
                    <a:pt x="487" y="500"/>
                    <a:pt x="511" y="502"/>
                    <a:pt x="535" y="502"/>
                  </a:cubicBezTo>
                  <a:cubicBezTo>
                    <a:pt x="593" y="502"/>
                    <a:pt x="652" y="490"/>
                    <a:pt x="710" y="478"/>
                  </a:cubicBezTo>
                  <a:lnTo>
                    <a:pt x="710" y="478"/>
                  </a:lnTo>
                  <a:cubicBezTo>
                    <a:pt x="364" y="742"/>
                    <a:pt x="116" y="1105"/>
                    <a:pt x="1" y="1517"/>
                  </a:cubicBezTo>
                  <a:lnTo>
                    <a:pt x="199" y="1319"/>
                  </a:lnTo>
                  <a:lnTo>
                    <a:pt x="199" y="1319"/>
                  </a:lnTo>
                  <a:cubicBezTo>
                    <a:pt x="116" y="1748"/>
                    <a:pt x="199" y="2210"/>
                    <a:pt x="446" y="2589"/>
                  </a:cubicBezTo>
                  <a:cubicBezTo>
                    <a:pt x="413" y="2490"/>
                    <a:pt x="397" y="2358"/>
                    <a:pt x="397" y="2243"/>
                  </a:cubicBezTo>
                  <a:lnTo>
                    <a:pt x="397" y="2243"/>
                  </a:lnTo>
                  <a:cubicBezTo>
                    <a:pt x="594" y="2589"/>
                    <a:pt x="858" y="2869"/>
                    <a:pt x="1172" y="3100"/>
                  </a:cubicBezTo>
                  <a:cubicBezTo>
                    <a:pt x="1155" y="3018"/>
                    <a:pt x="1122" y="2919"/>
                    <a:pt x="1089" y="2836"/>
                  </a:cubicBezTo>
                  <a:lnTo>
                    <a:pt x="1089" y="2836"/>
                  </a:lnTo>
                  <a:cubicBezTo>
                    <a:pt x="1205" y="2853"/>
                    <a:pt x="1353" y="3018"/>
                    <a:pt x="1435" y="3100"/>
                  </a:cubicBezTo>
                  <a:cubicBezTo>
                    <a:pt x="1435" y="3034"/>
                    <a:pt x="1435" y="2985"/>
                    <a:pt x="1419" y="2935"/>
                  </a:cubicBezTo>
                  <a:lnTo>
                    <a:pt x="1419" y="2935"/>
                  </a:lnTo>
                  <a:cubicBezTo>
                    <a:pt x="1546" y="2963"/>
                    <a:pt x="1673" y="2975"/>
                    <a:pt x="1800" y="2975"/>
                  </a:cubicBezTo>
                  <a:cubicBezTo>
                    <a:pt x="1904" y="2975"/>
                    <a:pt x="2008" y="2967"/>
                    <a:pt x="2112" y="2952"/>
                  </a:cubicBezTo>
                  <a:lnTo>
                    <a:pt x="2112" y="2952"/>
                  </a:lnTo>
                  <a:cubicBezTo>
                    <a:pt x="2112" y="3001"/>
                    <a:pt x="2095" y="3067"/>
                    <a:pt x="2062" y="3117"/>
                  </a:cubicBezTo>
                  <a:cubicBezTo>
                    <a:pt x="2227" y="2968"/>
                    <a:pt x="2359" y="2803"/>
                    <a:pt x="2491" y="2622"/>
                  </a:cubicBezTo>
                  <a:lnTo>
                    <a:pt x="2491" y="2902"/>
                  </a:lnTo>
                  <a:cubicBezTo>
                    <a:pt x="2491" y="2853"/>
                    <a:pt x="2722" y="2639"/>
                    <a:pt x="2755" y="2573"/>
                  </a:cubicBezTo>
                  <a:cubicBezTo>
                    <a:pt x="2837" y="2424"/>
                    <a:pt x="2903" y="2276"/>
                    <a:pt x="2985" y="2127"/>
                  </a:cubicBezTo>
                  <a:cubicBezTo>
                    <a:pt x="3051" y="2160"/>
                    <a:pt x="3101" y="2193"/>
                    <a:pt x="3150" y="2226"/>
                  </a:cubicBezTo>
                  <a:cubicBezTo>
                    <a:pt x="3150" y="2061"/>
                    <a:pt x="3117" y="1880"/>
                    <a:pt x="3101" y="1715"/>
                  </a:cubicBezTo>
                  <a:cubicBezTo>
                    <a:pt x="3117" y="1501"/>
                    <a:pt x="3084" y="1286"/>
                    <a:pt x="3002" y="1089"/>
                  </a:cubicBezTo>
                  <a:cubicBezTo>
                    <a:pt x="3068" y="1089"/>
                    <a:pt x="3117" y="1122"/>
                    <a:pt x="3167" y="1155"/>
                  </a:cubicBezTo>
                  <a:cubicBezTo>
                    <a:pt x="3084" y="907"/>
                    <a:pt x="2920" y="693"/>
                    <a:pt x="2705" y="544"/>
                  </a:cubicBezTo>
                  <a:cubicBezTo>
                    <a:pt x="2788" y="528"/>
                    <a:pt x="2854" y="495"/>
                    <a:pt x="2903" y="445"/>
                  </a:cubicBezTo>
                  <a:cubicBezTo>
                    <a:pt x="2705" y="445"/>
                    <a:pt x="2507" y="396"/>
                    <a:pt x="2342" y="297"/>
                  </a:cubicBezTo>
                  <a:cubicBezTo>
                    <a:pt x="2227" y="215"/>
                    <a:pt x="2095" y="149"/>
                    <a:pt x="1963" y="132"/>
                  </a:cubicBezTo>
                  <a:lnTo>
                    <a:pt x="20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1"/>
            <p:cNvSpPr/>
            <p:nvPr/>
          </p:nvSpPr>
          <p:spPr>
            <a:xfrm>
              <a:off x="4832750" y="4366175"/>
              <a:ext cx="41075" cy="32300"/>
            </a:xfrm>
            <a:custGeom>
              <a:avLst/>
              <a:gdLst/>
              <a:ahLst/>
              <a:cxnLst/>
              <a:rect l="l" t="t" r="r" b="b"/>
              <a:pathLst>
                <a:path w="1643" h="1292" extrusionOk="0">
                  <a:moveTo>
                    <a:pt x="438" y="1"/>
                  </a:moveTo>
                  <a:cubicBezTo>
                    <a:pt x="418" y="1"/>
                    <a:pt x="399" y="2"/>
                    <a:pt x="380" y="5"/>
                  </a:cubicBezTo>
                  <a:cubicBezTo>
                    <a:pt x="232" y="21"/>
                    <a:pt x="116" y="120"/>
                    <a:pt x="67" y="252"/>
                  </a:cubicBezTo>
                  <a:cubicBezTo>
                    <a:pt x="1" y="384"/>
                    <a:pt x="1" y="533"/>
                    <a:pt x="50" y="665"/>
                  </a:cubicBezTo>
                  <a:cubicBezTo>
                    <a:pt x="166" y="945"/>
                    <a:pt x="528" y="1093"/>
                    <a:pt x="726" y="1159"/>
                  </a:cubicBezTo>
                  <a:cubicBezTo>
                    <a:pt x="809" y="1192"/>
                    <a:pt x="891" y="1209"/>
                    <a:pt x="957" y="1225"/>
                  </a:cubicBezTo>
                  <a:lnTo>
                    <a:pt x="1171" y="1291"/>
                  </a:lnTo>
                  <a:lnTo>
                    <a:pt x="1204" y="1291"/>
                  </a:lnTo>
                  <a:cubicBezTo>
                    <a:pt x="1210" y="1292"/>
                    <a:pt x="1215" y="1292"/>
                    <a:pt x="1220" y="1292"/>
                  </a:cubicBezTo>
                  <a:cubicBezTo>
                    <a:pt x="1388" y="1292"/>
                    <a:pt x="1413" y="1042"/>
                    <a:pt x="1237" y="994"/>
                  </a:cubicBezTo>
                  <a:lnTo>
                    <a:pt x="1040" y="945"/>
                  </a:lnTo>
                  <a:lnTo>
                    <a:pt x="825" y="879"/>
                  </a:lnTo>
                  <a:cubicBezTo>
                    <a:pt x="627" y="829"/>
                    <a:pt x="446" y="714"/>
                    <a:pt x="330" y="549"/>
                  </a:cubicBezTo>
                  <a:cubicBezTo>
                    <a:pt x="314" y="500"/>
                    <a:pt x="314" y="434"/>
                    <a:pt x="347" y="384"/>
                  </a:cubicBezTo>
                  <a:cubicBezTo>
                    <a:pt x="347" y="351"/>
                    <a:pt x="380" y="318"/>
                    <a:pt x="413" y="302"/>
                  </a:cubicBezTo>
                  <a:cubicBezTo>
                    <a:pt x="446" y="302"/>
                    <a:pt x="512" y="335"/>
                    <a:pt x="545" y="351"/>
                  </a:cubicBezTo>
                  <a:cubicBezTo>
                    <a:pt x="825" y="516"/>
                    <a:pt x="1073" y="714"/>
                    <a:pt x="1287" y="945"/>
                  </a:cubicBezTo>
                  <a:cubicBezTo>
                    <a:pt x="1323" y="994"/>
                    <a:pt x="1368" y="1014"/>
                    <a:pt x="1412" y="1014"/>
                  </a:cubicBezTo>
                  <a:cubicBezTo>
                    <a:pt x="1531" y="1014"/>
                    <a:pt x="1643" y="867"/>
                    <a:pt x="1534" y="747"/>
                  </a:cubicBezTo>
                  <a:cubicBezTo>
                    <a:pt x="1287" y="483"/>
                    <a:pt x="1007" y="269"/>
                    <a:pt x="710" y="104"/>
                  </a:cubicBezTo>
                  <a:cubicBezTo>
                    <a:pt x="627" y="35"/>
                    <a:pt x="533" y="1"/>
                    <a:pt x="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1"/>
            <p:cNvSpPr/>
            <p:nvPr/>
          </p:nvSpPr>
          <p:spPr>
            <a:xfrm>
              <a:off x="4862200" y="4365875"/>
              <a:ext cx="41075" cy="32600"/>
            </a:xfrm>
            <a:custGeom>
              <a:avLst/>
              <a:gdLst/>
              <a:ahLst/>
              <a:cxnLst/>
              <a:rect l="l" t="t" r="r" b="b"/>
              <a:pathLst>
                <a:path w="1643" h="1304" extrusionOk="0">
                  <a:moveTo>
                    <a:pt x="1263" y="1"/>
                  </a:moveTo>
                  <a:cubicBezTo>
                    <a:pt x="1148" y="1"/>
                    <a:pt x="1032" y="33"/>
                    <a:pt x="933" y="99"/>
                  </a:cubicBezTo>
                  <a:cubicBezTo>
                    <a:pt x="637" y="281"/>
                    <a:pt x="356" y="495"/>
                    <a:pt x="109" y="759"/>
                  </a:cubicBezTo>
                  <a:cubicBezTo>
                    <a:pt x="1" y="879"/>
                    <a:pt x="112" y="1026"/>
                    <a:pt x="231" y="1026"/>
                  </a:cubicBezTo>
                  <a:cubicBezTo>
                    <a:pt x="275" y="1026"/>
                    <a:pt x="321" y="1006"/>
                    <a:pt x="356" y="957"/>
                  </a:cubicBezTo>
                  <a:cubicBezTo>
                    <a:pt x="571" y="710"/>
                    <a:pt x="818" y="512"/>
                    <a:pt x="1098" y="363"/>
                  </a:cubicBezTo>
                  <a:cubicBezTo>
                    <a:pt x="1131" y="347"/>
                    <a:pt x="1197" y="314"/>
                    <a:pt x="1230" y="314"/>
                  </a:cubicBezTo>
                  <a:cubicBezTo>
                    <a:pt x="1263" y="330"/>
                    <a:pt x="1280" y="363"/>
                    <a:pt x="1296" y="396"/>
                  </a:cubicBezTo>
                  <a:cubicBezTo>
                    <a:pt x="1329" y="446"/>
                    <a:pt x="1329" y="512"/>
                    <a:pt x="1296" y="561"/>
                  </a:cubicBezTo>
                  <a:cubicBezTo>
                    <a:pt x="1181" y="726"/>
                    <a:pt x="999" y="841"/>
                    <a:pt x="818" y="891"/>
                  </a:cubicBezTo>
                  <a:cubicBezTo>
                    <a:pt x="752" y="907"/>
                    <a:pt x="686" y="924"/>
                    <a:pt x="604" y="940"/>
                  </a:cubicBezTo>
                  <a:lnTo>
                    <a:pt x="406" y="1006"/>
                  </a:lnTo>
                  <a:cubicBezTo>
                    <a:pt x="224" y="1039"/>
                    <a:pt x="257" y="1303"/>
                    <a:pt x="439" y="1303"/>
                  </a:cubicBezTo>
                  <a:lnTo>
                    <a:pt x="472" y="1303"/>
                  </a:lnTo>
                  <a:lnTo>
                    <a:pt x="686" y="1237"/>
                  </a:lnTo>
                  <a:cubicBezTo>
                    <a:pt x="768" y="1221"/>
                    <a:pt x="834" y="1204"/>
                    <a:pt x="917" y="1171"/>
                  </a:cubicBezTo>
                  <a:cubicBezTo>
                    <a:pt x="1115" y="1105"/>
                    <a:pt x="1461" y="957"/>
                    <a:pt x="1593" y="677"/>
                  </a:cubicBezTo>
                  <a:cubicBezTo>
                    <a:pt x="1642" y="545"/>
                    <a:pt x="1642" y="396"/>
                    <a:pt x="1576" y="264"/>
                  </a:cubicBezTo>
                  <a:cubicBezTo>
                    <a:pt x="1527" y="132"/>
                    <a:pt x="1412" y="33"/>
                    <a:pt x="1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1"/>
            <p:cNvSpPr/>
            <p:nvPr/>
          </p:nvSpPr>
          <p:spPr>
            <a:xfrm>
              <a:off x="4860775" y="4384000"/>
              <a:ext cx="13700" cy="13650"/>
            </a:xfrm>
            <a:custGeom>
              <a:avLst/>
              <a:gdLst/>
              <a:ahLst/>
              <a:cxnLst/>
              <a:rect l="l" t="t" r="r" b="b"/>
              <a:pathLst>
                <a:path w="548" h="546" extrusionOk="0">
                  <a:moveTo>
                    <a:pt x="283" y="1"/>
                  </a:moveTo>
                  <a:cubicBezTo>
                    <a:pt x="206" y="1"/>
                    <a:pt x="131" y="40"/>
                    <a:pt x="100" y="133"/>
                  </a:cubicBezTo>
                  <a:cubicBezTo>
                    <a:pt x="1" y="281"/>
                    <a:pt x="50" y="479"/>
                    <a:pt x="215" y="529"/>
                  </a:cubicBezTo>
                  <a:cubicBezTo>
                    <a:pt x="242" y="540"/>
                    <a:pt x="269" y="546"/>
                    <a:pt x="295" y="546"/>
                  </a:cubicBezTo>
                  <a:cubicBezTo>
                    <a:pt x="380" y="546"/>
                    <a:pt x="454" y="489"/>
                    <a:pt x="479" y="413"/>
                  </a:cubicBezTo>
                  <a:cubicBezTo>
                    <a:pt x="496" y="364"/>
                    <a:pt x="496" y="314"/>
                    <a:pt x="496" y="265"/>
                  </a:cubicBezTo>
                  <a:cubicBezTo>
                    <a:pt x="547" y="110"/>
                    <a:pt x="412" y="1"/>
                    <a:pt x="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1"/>
            <p:cNvSpPr/>
            <p:nvPr/>
          </p:nvSpPr>
          <p:spPr>
            <a:xfrm>
              <a:off x="4840025" y="4388200"/>
              <a:ext cx="32550" cy="33775"/>
            </a:xfrm>
            <a:custGeom>
              <a:avLst/>
              <a:gdLst/>
              <a:ahLst/>
              <a:cxnLst/>
              <a:rect l="l" t="t" r="r" b="b"/>
              <a:pathLst>
                <a:path w="1302" h="1351" extrusionOk="0">
                  <a:moveTo>
                    <a:pt x="1080" y="0"/>
                  </a:moveTo>
                  <a:cubicBezTo>
                    <a:pt x="1059" y="0"/>
                    <a:pt x="1036" y="5"/>
                    <a:pt x="1012" y="14"/>
                  </a:cubicBezTo>
                  <a:cubicBezTo>
                    <a:pt x="831" y="113"/>
                    <a:pt x="683" y="262"/>
                    <a:pt x="600" y="460"/>
                  </a:cubicBezTo>
                  <a:cubicBezTo>
                    <a:pt x="567" y="509"/>
                    <a:pt x="534" y="592"/>
                    <a:pt x="501" y="658"/>
                  </a:cubicBezTo>
                  <a:cubicBezTo>
                    <a:pt x="468" y="740"/>
                    <a:pt x="435" y="822"/>
                    <a:pt x="386" y="905"/>
                  </a:cubicBezTo>
                  <a:cubicBezTo>
                    <a:pt x="336" y="987"/>
                    <a:pt x="270" y="1053"/>
                    <a:pt x="221" y="1053"/>
                  </a:cubicBezTo>
                  <a:cubicBezTo>
                    <a:pt x="210" y="1052"/>
                    <a:pt x="201" y="1051"/>
                    <a:pt x="191" y="1051"/>
                  </a:cubicBezTo>
                  <a:cubicBezTo>
                    <a:pt x="20" y="1051"/>
                    <a:pt x="0" y="1319"/>
                    <a:pt x="188" y="1350"/>
                  </a:cubicBezTo>
                  <a:lnTo>
                    <a:pt x="237" y="1350"/>
                  </a:lnTo>
                  <a:cubicBezTo>
                    <a:pt x="419" y="1334"/>
                    <a:pt x="567" y="1218"/>
                    <a:pt x="650" y="1053"/>
                  </a:cubicBezTo>
                  <a:cubicBezTo>
                    <a:pt x="699" y="971"/>
                    <a:pt x="732" y="872"/>
                    <a:pt x="782" y="773"/>
                  </a:cubicBezTo>
                  <a:cubicBezTo>
                    <a:pt x="798" y="707"/>
                    <a:pt x="831" y="658"/>
                    <a:pt x="864" y="592"/>
                  </a:cubicBezTo>
                  <a:cubicBezTo>
                    <a:pt x="913" y="460"/>
                    <a:pt x="1012" y="361"/>
                    <a:pt x="1128" y="295"/>
                  </a:cubicBezTo>
                  <a:cubicBezTo>
                    <a:pt x="1302" y="237"/>
                    <a:pt x="1234" y="0"/>
                    <a:pt x="1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1"/>
            <p:cNvSpPr/>
            <p:nvPr/>
          </p:nvSpPr>
          <p:spPr>
            <a:xfrm>
              <a:off x="4862850" y="4388050"/>
              <a:ext cx="30125" cy="33925"/>
            </a:xfrm>
            <a:custGeom>
              <a:avLst/>
              <a:gdLst/>
              <a:ahLst/>
              <a:cxnLst/>
              <a:rect l="l" t="t" r="r" b="b"/>
              <a:pathLst>
                <a:path w="1205" h="1357" extrusionOk="0">
                  <a:moveTo>
                    <a:pt x="171" y="1"/>
                  </a:moveTo>
                  <a:cubicBezTo>
                    <a:pt x="116" y="1"/>
                    <a:pt x="57" y="43"/>
                    <a:pt x="33" y="103"/>
                  </a:cubicBezTo>
                  <a:cubicBezTo>
                    <a:pt x="0" y="169"/>
                    <a:pt x="33" y="268"/>
                    <a:pt x="116" y="301"/>
                  </a:cubicBezTo>
                  <a:cubicBezTo>
                    <a:pt x="231" y="367"/>
                    <a:pt x="330" y="466"/>
                    <a:pt x="380" y="598"/>
                  </a:cubicBezTo>
                  <a:cubicBezTo>
                    <a:pt x="413" y="647"/>
                    <a:pt x="446" y="713"/>
                    <a:pt x="462" y="779"/>
                  </a:cubicBezTo>
                  <a:cubicBezTo>
                    <a:pt x="495" y="878"/>
                    <a:pt x="545" y="960"/>
                    <a:pt x="594" y="1059"/>
                  </a:cubicBezTo>
                  <a:cubicBezTo>
                    <a:pt x="677" y="1224"/>
                    <a:pt x="825" y="1340"/>
                    <a:pt x="1006" y="1356"/>
                  </a:cubicBezTo>
                  <a:lnTo>
                    <a:pt x="1056" y="1340"/>
                  </a:lnTo>
                  <a:cubicBezTo>
                    <a:pt x="1138" y="1323"/>
                    <a:pt x="1204" y="1257"/>
                    <a:pt x="1188" y="1175"/>
                  </a:cubicBezTo>
                  <a:cubicBezTo>
                    <a:pt x="1188" y="1101"/>
                    <a:pt x="1122" y="1040"/>
                    <a:pt x="1049" y="1040"/>
                  </a:cubicBezTo>
                  <a:cubicBezTo>
                    <a:pt x="1040" y="1040"/>
                    <a:pt x="1031" y="1041"/>
                    <a:pt x="1023" y="1043"/>
                  </a:cubicBezTo>
                  <a:cubicBezTo>
                    <a:pt x="973" y="1043"/>
                    <a:pt x="907" y="977"/>
                    <a:pt x="858" y="894"/>
                  </a:cubicBezTo>
                  <a:cubicBezTo>
                    <a:pt x="808" y="812"/>
                    <a:pt x="775" y="729"/>
                    <a:pt x="742" y="647"/>
                  </a:cubicBezTo>
                  <a:cubicBezTo>
                    <a:pt x="709" y="581"/>
                    <a:pt x="693" y="515"/>
                    <a:pt x="644" y="449"/>
                  </a:cubicBezTo>
                  <a:cubicBezTo>
                    <a:pt x="561" y="251"/>
                    <a:pt x="429" y="103"/>
                    <a:pt x="231" y="20"/>
                  </a:cubicBezTo>
                  <a:cubicBezTo>
                    <a:pt x="213" y="7"/>
                    <a:pt x="192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1"/>
            <p:cNvSpPr/>
            <p:nvPr/>
          </p:nvSpPr>
          <p:spPr>
            <a:xfrm>
              <a:off x="4803075" y="4529950"/>
              <a:ext cx="127825" cy="9500"/>
            </a:xfrm>
            <a:custGeom>
              <a:avLst/>
              <a:gdLst/>
              <a:ahLst/>
              <a:cxnLst/>
              <a:rect l="l" t="t" r="r" b="b"/>
              <a:pathLst>
                <a:path w="5113" h="380" extrusionOk="0">
                  <a:moveTo>
                    <a:pt x="0" y="0"/>
                  </a:moveTo>
                  <a:lnTo>
                    <a:pt x="0" y="380"/>
                  </a:lnTo>
                  <a:lnTo>
                    <a:pt x="5112" y="380"/>
                  </a:lnTo>
                  <a:lnTo>
                    <a:pt x="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1"/>
            <p:cNvSpPr/>
            <p:nvPr/>
          </p:nvSpPr>
          <p:spPr>
            <a:xfrm>
              <a:off x="4637350" y="3981250"/>
              <a:ext cx="229650" cy="144325"/>
            </a:xfrm>
            <a:custGeom>
              <a:avLst/>
              <a:gdLst/>
              <a:ahLst/>
              <a:cxnLst/>
              <a:rect l="l" t="t" r="r" b="b"/>
              <a:pathLst>
                <a:path w="9186" h="5773" extrusionOk="0">
                  <a:moveTo>
                    <a:pt x="9185" y="1"/>
                  </a:moveTo>
                  <a:lnTo>
                    <a:pt x="1" y="5178"/>
                  </a:lnTo>
                  <a:lnTo>
                    <a:pt x="231" y="5772"/>
                  </a:lnTo>
                  <a:lnTo>
                    <a:pt x="9185" y="792"/>
                  </a:lnTo>
                  <a:lnTo>
                    <a:pt x="91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1"/>
            <p:cNvSpPr/>
            <p:nvPr/>
          </p:nvSpPr>
          <p:spPr>
            <a:xfrm>
              <a:off x="4866975" y="3981250"/>
              <a:ext cx="229650" cy="144325"/>
            </a:xfrm>
            <a:custGeom>
              <a:avLst/>
              <a:gdLst/>
              <a:ahLst/>
              <a:cxnLst/>
              <a:rect l="l" t="t" r="r" b="b"/>
              <a:pathLst>
                <a:path w="9186" h="5773" extrusionOk="0">
                  <a:moveTo>
                    <a:pt x="0" y="1"/>
                  </a:moveTo>
                  <a:lnTo>
                    <a:pt x="0" y="792"/>
                  </a:lnTo>
                  <a:lnTo>
                    <a:pt x="8954" y="5772"/>
                  </a:lnTo>
                  <a:lnTo>
                    <a:pt x="9185" y="51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1"/>
            <p:cNvSpPr/>
            <p:nvPr/>
          </p:nvSpPr>
          <p:spPr>
            <a:xfrm>
              <a:off x="4816275" y="4053200"/>
              <a:ext cx="101425" cy="94400"/>
            </a:xfrm>
            <a:custGeom>
              <a:avLst/>
              <a:gdLst/>
              <a:ahLst/>
              <a:cxnLst/>
              <a:rect l="l" t="t" r="r" b="b"/>
              <a:pathLst>
                <a:path w="4057" h="3776" extrusionOk="0">
                  <a:moveTo>
                    <a:pt x="2033" y="1"/>
                  </a:moveTo>
                  <a:cubicBezTo>
                    <a:pt x="1934" y="1"/>
                    <a:pt x="1833" y="9"/>
                    <a:pt x="1732" y="25"/>
                  </a:cubicBezTo>
                  <a:cubicBezTo>
                    <a:pt x="709" y="190"/>
                    <a:pt x="0" y="1163"/>
                    <a:pt x="165" y="2185"/>
                  </a:cubicBezTo>
                  <a:cubicBezTo>
                    <a:pt x="314" y="3121"/>
                    <a:pt x="1118" y="3776"/>
                    <a:pt x="2036" y="3776"/>
                  </a:cubicBezTo>
                  <a:cubicBezTo>
                    <a:pt x="2136" y="3776"/>
                    <a:pt x="2239" y="3768"/>
                    <a:pt x="2342" y="3752"/>
                  </a:cubicBezTo>
                  <a:cubicBezTo>
                    <a:pt x="3364" y="3587"/>
                    <a:pt x="4057" y="2614"/>
                    <a:pt x="3892" y="1591"/>
                  </a:cubicBezTo>
                  <a:cubicBezTo>
                    <a:pt x="3743" y="655"/>
                    <a:pt x="2939" y="1"/>
                    <a:pt x="2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1"/>
            <p:cNvSpPr/>
            <p:nvPr/>
          </p:nvSpPr>
          <p:spPr>
            <a:xfrm>
              <a:off x="4826575" y="4060400"/>
              <a:ext cx="80825" cy="80425"/>
            </a:xfrm>
            <a:custGeom>
              <a:avLst/>
              <a:gdLst/>
              <a:ahLst/>
              <a:cxnLst/>
              <a:rect l="l" t="t" r="r" b="b"/>
              <a:pathLst>
                <a:path w="3233" h="3217" extrusionOk="0">
                  <a:moveTo>
                    <a:pt x="1616" y="1"/>
                  </a:moveTo>
                  <a:cubicBezTo>
                    <a:pt x="726" y="1"/>
                    <a:pt x="0" y="710"/>
                    <a:pt x="0" y="1600"/>
                  </a:cubicBezTo>
                  <a:cubicBezTo>
                    <a:pt x="0" y="2507"/>
                    <a:pt x="726" y="3216"/>
                    <a:pt x="1616" y="3216"/>
                  </a:cubicBezTo>
                  <a:cubicBezTo>
                    <a:pt x="2507" y="3216"/>
                    <a:pt x="3232" y="2507"/>
                    <a:pt x="3232" y="1600"/>
                  </a:cubicBezTo>
                  <a:cubicBezTo>
                    <a:pt x="3232" y="710"/>
                    <a:pt x="2507" y="1"/>
                    <a:pt x="1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1"/>
            <p:cNvSpPr/>
            <p:nvPr/>
          </p:nvSpPr>
          <p:spPr>
            <a:xfrm>
              <a:off x="4818750" y="4064650"/>
              <a:ext cx="84525" cy="72050"/>
            </a:xfrm>
            <a:custGeom>
              <a:avLst/>
              <a:gdLst/>
              <a:ahLst/>
              <a:cxnLst/>
              <a:rect l="l" t="t" r="r" b="b"/>
              <a:pathLst>
                <a:path w="3381" h="2882" extrusionOk="0">
                  <a:moveTo>
                    <a:pt x="1918" y="0"/>
                  </a:moveTo>
                  <a:cubicBezTo>
                    <a:pt x="1562" y="0"/>
                    <a:pt x="1200" y="131"/>
                    <a:pt x="907" y="424"/>
                  </a:cubicBezTo>
                  <a:cubicBezTo>
                    <a:pt x="0" y="1331"/>
                    <a:pt x="643" y="2881"/>
                    <a:pt x="1929" y="2881"/>
                  </a:cubicBezTo>
                  <a:cubicBezTo>
                    <a:pt x="2721" y="2881"/>
                    <a:pt x="3380" y="2238"/>
                    <a:pt x="3380" y="1447"/>
                  </a:cubicBezTo>
                  <a:cubicBezTo>
                    <a:pt x="3380" y="576"/>
                    <a:pt x="2663" y="0"/>
                    <a:pt x="1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1"/>
            <p:cNvSpPr/>
            <p:nvPr/>
          </p:nvSpPr>
          <p:spPr>
            <a:xfrm>
              <a:off x="4787400" y="4536550"/>
              <a:ext cx="159150" cy="9900"/>
            </a:xfrm>
            <a:custGeom>
              <a:avLst/>
              <a:gdLst/>
              <a:ahLst/>
              <a:cxnLst/>
              <a:rect l="l" t="t" r="r" b="b"/>
              <a:pathLst>
                <a:path w="6366" h="396" extrusionOk="0">
                  <a:moveTo>
                    <a:pt x="1" y="0"/>
                  </a:moveTo>
                  <a:lnTo>
                    <a:pt x="1" y="396"/>
                  </a:lnTo>
                  <a:lnTo>
                    <a:pt x="6366" y="396"/>
                  </a:lnTo>
                  <a:lnTo>
                    <a:pt x="63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1"/>
            <p:cNvSpPr/>
            <p:nvPr/>
          </p:nvSpPr>
          <p:spPr>
            <a:xfrm>
              <a:off x="4787400" y="4536550"/>
              <a:ext cx="159150" cy="9900"/>
            </a:xfrm>
            <a:custGeom>
              <a:avLst/>
              <a:gdLst/>
              <a:ahLst/>
              <a:cxnLst/>
              <a:rect l="l" t="t" r="r" b="b"/>
              <a:pathLst>
                <a:path w="6366" h="396" extrusionOk="0">
                  <a:moveTo>
                    <a:pt x="1" y="0"/>
                  </a:moveTo>
                  <a:lnTo>
                    <a:pt x="1" y="396"/>
                  </a:lnTo>
                  <a:lnTo>
                    <a:pt x="6366" y="396"/>
                  </a:lnTo>
                  <a:lnTo>
                    <a:pt x="63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1"/>
            <p:cNvSpPr/>
            <p:nvPr/>
          </p:nvSpPr>
          <p:spPr>
            <a:xfrm>
              <a:off x="4707025" y="4344025"/>
              <a:ext cx="75050" cy="105550"/>
            </a:xfrm>
            <a:custGeom>
              <a:avLst/>
              <a:gdLst/>
              <a:ahLst/>
              <a:cxnLst/>
              <a:rect l="l" t="t" r="r" b="b"/>
              <a:pathLst>
                <a:path w="3002" h="4222" extrusionOk="0">
                  <a:moveTo>
                    <a:pt x="0" y="1"/>
                  </a:moveTo>
                  <a:lnTo>
                    <a:pt x="0" y="4222"/>
                  </a:lnTo>
                  <a:lnTo>
                    <a:pt x="3001" y="4222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1"/>
            <p:cNvSpPr/>
            <p:nvPr/>
          </p:nvSpPr>
          <p:spPr>
            <a:xfrm>
              <a:off x="4712375" y="4351450"/>
              <a:ext cx="64750" cy="90725"/>
            </a:xfrm>
            <a:custGeom>
              <a:avLst/>
              <a:gdLst/>
              <a:ahLst/>
              <a:cxnLst/>
              <a:rect l="l" t="t" r="r" b="b"/>
              <a:pathLst>
                <a:path w="2590" h="3629" extrusionOk="0">
                  <a:moveTo>
                    <a:pt x="1" y="0"/>
                  </a:moveTo>
                  <a:lnTo>
                    <a:pt x="1" y="3628"/>
                  </a:lnTo>
                  <a:lnTo>
                    <a:pt x="2590" y="3628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1"/>
            <p:cNvSpPr/>
            <p:nvPr/>
          </p:nvSpPr>
          <p:spPr>
            <a:xfrm>
              <a:off x="4715675" y="4356400"/>
              <a:ext cx="57750" cy="81225"/>
            </a:xfrm>
            <a:custGeom>
              <a:avLst/>
              <a:gdLst/>
              <a:ahLst/>
              <a:cxnLst/>
              <a:rect l="l" t="t" r="r" b="b"/>
              <a:pathLst>
                <a:path w="2310" h="3249" extrusionOk="0">
                  <a:moveTo>
                    <a:pt x="1" y="0"/>
                  </a:moveTo>
                  <a:lnTo>
                    <a:pt x="1" y="3249"/>
                  </a:lnTo>
                  <a:lnTo>
                    <a:pt x="2309" y="3249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1"/>
            <p:cNvSpPr/>
            <p:nvPr/>
          </p:nvSpPr>
          <p:spPr>
            <a:xfrm>
              <a:off x="4695900" y="4445850"/>
              <a:ext cx="97300" cy="11575"/>
            </a:xfrm>
            <a:custGeom>
              <a:avLst/>
              <a:gdLst/>
              <a:ahLst/>
              <a:cxnLst/>
              <a:rect l="l" t="t" r="r" b="b"/>
              <a:pathLst>
                <a:path w="3892" h="463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1"/>
            <p:cNvSpPr/>
            <p:nvPr/>
          </p:nvSpPr>
          <p:spPr>
            <a:xfrm>
              <a:off x="4695900" y="4445850"/>
              <a:ext cx="97300" cy="11575"/>
            </a:xfrm>
            <a:custGeom>
              <a:avLst/>
              <a:gdLst/>
              <a:ahLst/>
              <a:cxnLst/>
              <a:rect l="l" t="t" r="r" b="b"/>
              <a:pathLst>
                <a:path w="3892" h="463" extrusionOk="0">
                  <a:moveTo>
                    <a:pt x="0" y="0"/>
                  </a:moveTo>
                  <a:lnTo>
                    <a:pt x="0" y="462"/>
                  </a:lnTo>
                  <a:lnTo>
                    <a:pt x="3892" y="462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1"/>
            <p:cNvSpPr/>
            <p:nvPr/>
          </p:nvSpPr>
          <p:spPr>
            <a:xfrm>
              <a:off x="4695900" y="4454500"/>
              <a:ext cx="97300" cy="2925"/>
            </a:xfrm>
            <a:custGeom>
              <a:avLst/>
              <a:gdLst/>
              <a:ahLst/>
              <a:cxnLst/>
              <a:rect l="l" t="t" r="r" b="b"/>
              <a:pathLst>
                <a:path w="3892" h="117" extrusionOk="0">
                  <a:moveTo>
                    <a:pt x="0" y="1"/>
                  </a:moveTo>
                  <a:lnTo>
                    <a:pt x="0" y="116"/>
                  </a:lnTo>
                  <a:lnTo>
                    <a:pt x="3892" y="116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1"/>
            <p:cNvSpPr/>
            <p:nvPr/>
          </p:nvSpPr>
          <p:spPr>
            <a:xfrm>
              <a:off x="4707025" y="4145325"/>
              <a:ext cx="75050" cy="105550"/>
            </a:xfrm>
            <a:custGeom>
              <a:avLst/>
              <a:gdLst/>
              <a:ahLst/>
              <a:cxnLst/>
              <a:rect l="l" t="t" r="r" b="b"/>
              <a:pathLst>
                <a:path w="3002" h="4222" extrusionOk="0">
                  <a:moveTo>
                    <a:pt x="0" y="1"/>
                  </a:moveTo>
                  <a:lnTo>
                    <a:pt x="0" y="4222"/>
                  </a:lnTo>
                  <a:lnTo>
                    <a:pt x="3001" y="4222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1"/>
            <p:cNvSpPr/>
            <p:nvPr/>
          </p:nvSpPr>
          <p:spPr>
            <a:xfrm>
              <a:off x="4712375" y="4152750"/>
              <a:ext cx="64750" cy="90725"/>
            </a:xfrm>
            <a:custGeom>
              <a:avLst/>
              <a:gdLst/>
              <a:ahLst/>
              <a:cxnLst/>
              <a:rect l="l" t="t" r="r" b="b"/>
              <a:pathLst>
                <a:path w="2590" h="3629" extrusionOk="0">
                  <a:moveTo>
                    <a:pt x="1" y="0"/>
                  </a:moveTo>
                  <a:lnTo>
                    <a:pt x="1" y="3628"/>
                  </a:lnTo>
                  <a:lnTo>
                    <a:pt x="2590" y="3628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1"/>
            <p:cNvSpPr/>
            <p:nvPr/>
          </p:nvSpPr>
          <p:spPr>
            <a:xfrm>
              <a:off x="4715675" y="4157700"/>
              <a:ext cx="57750" cy="80825"/>
            </a:xfrm>
            <a:custGeom>
              <a:avLst/>
              <a:gdLst/>
              <a:ahLst/>
              <a:cxnLst/>
              <a:rect l="l" t="t" r="r" b="b"/>
              <a:pathLst>
                <a:path w="2310" h="3233" extrusionOk="0">
                  <a:moveTo>
                    <a:pt x="1" y="0"/>
                  </a:moveTo>
                  <a:lnTo>
                    <a:pt x="1" y="3232"/>
                  </a:lnTo>
                  <a:lnTo>
                    <a:pt x="2309" y="3232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1"/>
            <p:cNvSpPr/>
            <p:nvPr/>
          </p:nvSpPr>
          <p:spPr>
            <a:xfrm>
              <a:off x="4695900" y="4247150"/>
              <a:ext cx="97300" cy="11150"/>
            </a:xfrm>
            <a:custGeom>
              <a:avLst/>
              <a:gdLst/>
              <a:ahLst/>
              <a:cxnLst/>
              <a:rect l="l" t="t" r="r" b="b"/>
              <a:pathLst>
                <a:path w="3892" h="446" extrusionOk="0">
                  <a:moveTo>
                    <a:pt x="0" y="0"/>
                  </a:moveTo>
                  <a:lnTo>
                    <a:pt x="0" y="446"/>
                  </a:lnTo>
                  <a:lnTo>
                    <a:pt x="3892" y="446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1"/>
            <p:cNvSpPr/>
            <p:nvPr/>
          </p:nvSpPr>
          <p:spPr>
            <a:xfrm>
              <a:off x="4695900" y="4247150"/>
              <a:ext cx="97300" cy="11150"/>
            </a:xfrm>
            <a:custGeom>
              <a:avLst/>
              <a:gdLst/>
              <a:ahLst/>
              <a:cxnLst/>
              <a:rect l="l" t="t" r="r" b="b"/>
              <a:pathLst>
                <a:path w="3892" h="446" extrusionOk="0">
                  <a:moveTo>
                    <a:pt x="0" y="0"/>
                  </a:moveTo>
                  <a:lnTo>
                    <a:pt x="0" y="446"/>
                  </a:lnTo>
                  <a:lnTo>
                    <a:pt x="3892" y="446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1"/>
            <p:cNvSpPr/>
            <p:nvPr/>
          </p:nvSpPr>
          <p:spPr>
            <a:xfrm>
              <a:off x="4695900" y="4255800"/>
              <a:ext cx="97300" cy="2500"/>
            </a:xfrm>
            <a:custGeom>
              <a:avLst/>
              <a:gdLst/>
              <a:ahLst/>
              <a:cxnLst/>
              <a:rect l="l" t="t" r="r" b="b"/>
              <a:pathLst>
                <a:path w="3892" h="100" extrusionOk="0">
                  <a:moveTo>
                    <a:pt x="0" y="1"/>
                  </a:moveTo>
                  <a:lnTo>
                    <a:pt x="0" y="100"/>
                  </a:lnTo>
                  <a:lnTo>
                    <a:pt x="3892" y="100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1"/>
            <p:cNvSpPr/>
            <p:nvPr/>
          </p:nvSpPr>
          <p:spPr>
            <a:xfrm>
              <a:off x="4955200" y="4344025"/>
              <a:ext cx="75450" cy="105550"/>
            </a:xfrm>
            <a:custGeom>
              <a:avLst/>
              <a:gdLst/>
              <a:ahLst/>
              <a:cxnLst/>
              <a:rect l="l" t="t" r="r" b="b"/>
              <a:pathLst>
                <a:path w="3018" h="4222" extrusionOk="0">
                  <a:moveTo>
                    <a:pt x="0" y="1"/>
                  </a:moveTo>
                  <a:lnTo>
                    <a:pt x="0" y="4222"/>
                  </a:lnTo>
                  <a:lnTo>
                    <a:pt x="3018" y="4222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1"/>
            <p:cNvSpPr/>
            <p:nvPr/>
          </p:nvSpPr>
          <p:spPr>
            <a:xfrm>
              <a:off x="4960550" y="4351450"/>
              <a:ext cx="64750" cy="90725"/>
            </a:xfrm>
            <a:custGeom>
              <a:avLst/>
              <a:gdLst/>
              <a:ahLst/>
              <a:cxnLst/>
              <a:rect l="l" t="t" r="r" b="b"/>
              <a:pathLst>
                <a:path w="2590" h="3629" extrusionOk="0">
                  <a:moveTo>
                    <a:pt x="0" y="0"/>
                  </a:moveTo>
                  <a:lnTo>
                    <a:pt x="0" y="3628"/>
                  </a:lnTo>
                  <a:lnTo>
                    <a:pt x="2589" y="3628"/>
                  </a:lnTo>
                  <a:lnTo>
                    <a:pt x="25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1"/>
            <p:cNvSpPr/>
            <p:nvPr/>
          </p:nvSpPr>
          <p:spPr>
            <a:xfrm>
              <a:off x="4963850" y="4356400"/>
              <a:ext cx="58150" cy="81225"/>
            </a:xfrm>
            <a:custGeom>
              <a:avLst/>
              <a:gdLst/>
              <a:ahLst/>
              <a:cxnLst/>
              <a:rect l="l" t="t" r="r" b="b"/>
              <a:pathLst>
                <a:path w="2326" h="3249" extrusionOk="0">
                  <a:moveTo>
                    <a:pt x="0" y="0"/>
                  </a:moveTo>
                  <a:lnTo>
                    <a:pt x="0" y="3249"/>
                  </a:lnTo>
                  <a:lnTo>
                    <a:pt x="2325" y="3249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1"/>
            <p:cNvSpPr/>
            <p:nvPr/>
          </p:nvSpPr>
          <p:spPr>
            <a:xfrm>
              <a:off x="4944050" y="4445850"/>
              <a:ext cx="97725" cy="11575"/>
            </a:xfrm>
            <a:custGeom>
              <a:avLst/>
              <a:gdLst/>
              <a:ahLst/>
              <a:cxnLst/>
              <a:rect l="l" t="t" r="r" b="b"/>
              <a:pathLst>
                <a:path w="3909" h="463" extrusionOk="0">
                  <a:moveTo>
                    <a:pt x="1" y="0"/>
                  </a:moveTo>
                  <a:lnTo>
                    <a:pt x="1" y="462"/>
                  </a:lnTo>
                  <a:lnTo>
                    <a:pt x="3909" y="462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1"/>
            <p:cNvSpPr/>
            <p:nvPr/>
          </p:nvSpPr>
          <p:spPr>
            <a:xfrm>
              <a:off x="4944050" y="4445850"/>
              <a:ext cx="97725" cy="11575"/>
            </a:xfrm>
            <a:custGeom>
              <a:avLst/>
              <a:gdLst/>
              <a:ahLst/>
              <a:cxnLst/>
              <a:rect l="l" t="t" r="r" b="b"/>
              <a:pathLst>
                <a:path w="3909" h="463" extrusionOk="0">
                  <a:moveTo>
                    <a:pt x="1" y="0"/>
                  </a:moveTo>
                  <a:lnTo>
                    <a:pt x="1" y="462"/>
                  </a:lnTo>
                  <a:lnTo>
                    <a:pt x="3909" y="462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1"/>
            <p:cNvSpPr/>
            <p:nvPr/>
          </p:nvSpPr>
          <p:spPr>
            <a:xfrm>
              <a:off x="4944050" y="4454500"/>
              <a:ext cx="97725" cy="2925"/>
            </a:xfrm>
            <a:custGeom>
              <a:avLst/>
              <a:gdLst/>
              <a:ahLst/>
              <a:cxnLst/>
              <a:rect l="l" t="t" r="r" b="b"/>
              <a:pathLst>
                <a:path w="3909" h="117" extrusionOk="0">
                  <a:moveTo>
                    <a:pt x="1" y="1"/>
                  </a:moveTo>
                  <a:lnTo>
                    <a:pt x="1" y="116"/>
                  </a:lnTo>
                  <a:lnTo>
                    <a:pt x="3909" y="11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1"/>
            <p:cNvSpPr/>
            <p:nvPr/>
          </p:nvSpPr>
          <p:spPr>
            <a:xfrm>
              <a:off x="4955200" y="4145325"/>
              <a:ext cx="75450" cy="105550"/>
            </a:xfrm>
            <a:custGeom>
              <a:avLst/>
              <a:gdLst/>
              <a:ahLst/>
              <a:cxnLst/>
              <a:rect l="l" t="t" r="r" b="b"/>
              <a:pathLst>
                <a:path w="3018" h="4222" extrusionOk="0">
                  <a:moveTo>
                    <a:pt x="0" y="1"/>
                  </a:moveTo>
                  <a:lnTo>
                    <a:pt x="0" y="4222"/>
                  </a:lnTo>
                  <a:lnTo>
                    <a:pt x="3018" y="4222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4960550" y="4152750"/>
              <a:ext cx="64750" cy="90725"/>
            </a:xfrm>
            <a:custGeom>
              <a:avLst/>
              <a:gdLst/>
              <a:ahLst/>
              <a:cxnLst/>
              <a:rect l="l" t="t" r="r" b="b"/>
              <a:pathLst>
                <a:path w="2590" h="3629" extrusionOk="0">
                  <a:moveTo>
                    <a:pt x="0" y="0"/>
                  </a:moveTo>
                  <a:lnTo>
                    <a:pt x="0" y="3628"/>
                  </a:lnTo>
                  <a:lnTo>
                    <a:pt x="2589" y="3628"/>
                  </a:lnTo>
                  <a:lnTo>
                    <a:pt x="25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1"/>
            <p:cNvSpPr/>
            <p:nvPr/>
          </p:nvSpPr>
          <p:spPr>
            <a:xfrm>
              <a:off x="4963850" y="4157700"/>
              <a:ext cx="58150" cy="80825"/>
            </a:xfrm>
            <a:custGeom>
              <a:avLst/>
              <a:gdLst/>
              <a:ahLst/>
              <a:cxnLst/>
              <a:rect l="l" t="t" r="r" b="b"/>
              <a:pathLst>
                <a:path w="2326" h="3233" extrusionOk="0">
                  <a:moveTo>
                    <a:pt x="0" y="0"/>
                  </a:moveTo>
                  <a:lnTo>
                    <a:pt x="0" y="3232"/>
                  </a:lnTo>
                  <a:lnTo>
                    <a:pt x="2325" y="3232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1"/>
            <p:cNvSpPr/>
            <p:nvPr/>
          </p:nvSpPr>
          <p:spPr>
            <a:xfrm>
              <a:off x="4944050" y="4247150"/>
              <a:ext cx="97725" cy="11150"/>
            </a:xfrm>
            <a:custGeom>
              <a:avLst/>
              <a:gdLst/>
              <a:ahLst/>
              <a:cxnLst/>
              <a:rect l="l" t="t" r="r" b="b"/>
              <a:pathLst>
                <a:path w="3909" h="446" extrusionOk="0">
                  <a:moveTo>
                    <a:pt x="1" y="0"/>
                  </a:moveTo>
                  <a:lnTo>
                    <a:pt x="1" y="446"/>
                  </a:lnTo>
                  <a:lnTo>
                    <a:pt x="3909" y="446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4944050" y="4247150"/>
              <a:ext cx="97725" cy="11150"/>
            </a:xfrm>
            <a:custGeom>
              <a:avLst/>
              <a:gdLst/>
              <a:ahLst/>
              <a:cxnLst/>
              <a:rect l="l" t="t" r="r" b="b"/>
              <a:pathLst>
                <a:path w="3909" h="446" extrusionOk="0">
                  <a:moveTo>
                    <a:pt x="1" y="0"/>
                  </a:moveTo>
                  <a:lnTo>
                    <a:pt x="1" y="446"/>
                  </a:lnTo>
                  <a:lnTo>
                    <a:pt x="3909" y="446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4944050" y="4255800"/>
              <a:ext cx="97725" cy="2500"/>
            </a:xfrm>
            <a:custGeom>
              <a:avLst/>
              <a:gdLst/>
              <a:ahLst/>
              <a:cxnLst/>
              <a:rect l="l" t="t" r="r" b="b"/>
              <a:pathLst>
                <a:path w="3909" h="100" extrusionOk="0">
                  <a:moveTo>
                    <a:pt x="1" y="1"/>
                  </a:moveTo>
                  <a:lnTo>
                    <a:pt x="1" y="100"/>
                  </a:lnTo>
                  <a:lnTo>
                    <a:pt x="3909" y="100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4626625" y="3979250"/>
              <a:ext cx="475350" cy="169850"/>
            </a:xfrm>
            <a:custGeom>
              <a:avLst/>
              <a:gdLst/>
              <a:ahLst/>
              <a:cxnLst/>
              <a:rect l="l" t="t" r="r" b="b"/>
              <a:pathLst>
                <a:path w="19014" h="6794" extrusionOk="0">
                  <a:moveTo>
                    <a:pt x="9693" y="1"/>
                  </a:moveTo>
                  <a:cubicBezTo>
                    <a:pt x="9597" y="1"/>
                    <a:pt x="9494" y="15"/>
                    <a:pt x="9383" y="48"/>
                  </a:cubicBezTo>
                  <a:cubicBezTo>
                    <a:pt x="8823" y="229"/>
                    <a:pt x="8328" y="559"/>
                    <a:pt x="7850" y="889"/>
                  </a:cubicBezTo>
                  <a:cubicBezTo>
                    <a:pt x="7223" y="1301"/>
                    <a:pt x="6564" y="1647"/>
                    <a:pt x="5871" y="1961"/>
                  </a:cubicBezTo>
                  <a:cubicBezTo>
                    <a:pt x="5640" y="2043"/>
                    <a:pt x="5426" y="2142"/>
                    <a:pt x="5212" y="2274"/>
                  </a:cubicBezTo>
                  <a:cubicBezTo>
                    <a:pt x="5014" y="2406"/>
                    <a:pt x="4832" y="2571"/>
                    <a:pt x="4651" y="2719"/>
                  </a:cubicBezTo>
                  <a:cubicBezTo>
                    <a:pt x="3761" y="3461"/>
                    <a:pt x="2639" y="3840"/>
                    <a:pt x="1584" y="4319"/>
                  </a:cubicBezTo>
                  <a:cubicBezTo>
                    <a:pt x="1238" y="4450"/>
                    <a:pt x="941" y="4632"/>
                    <a:pt x="660" y="4879"/>
                  </a:cubicBezTo>
                  <a:cubicBezTo>
                    <a:pt x="463" y="5094"/>
                    <a:pt x="1" y="6149"/>
                    <a:pt x="545" y="6281"/>
                  </a:cubicBezTo>
                  <a:cubicBezTo>
                    <a:pt x="570" y="6289"/>
                    <a:pt x="595" y="6293"/>
                    <a:pt x="619" y="6293"/>
                  </a:cubicBezTo>
                  <a:cubicBezTo>
                    <a:pt x="644" y="6293"/>
                    <a:pt x="669" y="6289"/>
                    <a:pt x="693" y="6281"/>
                  </a:cubicBezTo>
                  <a:cubicBezTo>
                    <a:pt x="858" y="6182"/>
                    <a:pt x="957" y="6000"/>
                    <a:pt x="941" y="5803"/>
                  </a:cubicBezTo>
                  <a:cubicBezTo>
                    <a:pt x="941" y="5621"/>
                    <a:pt x="990" y="5440"/>
                    <a:pt x="1073" y="5275"/>
                  </a:cubicBezTo>
                  <a:cubicBezTo>
                    <a:pt x="1188" y="5159"/>
                    <a:pt x="1304" y="5077"/>
                    <a:pt x="1452" y="5028"/>
                  </a:cubicBezTo>
                  <a:cubicBezTo>
                    <a:pt x="1696" y="4919"/>
                    <a:pt x="2153" y="4598"/>
                    <a:pt x="2490" y="4598"/>
                  </a:cubicBezTo>
                  <a:cubicBezTo>
                    <a:pt x="2563" y="4598"/>
                    <a:pt x="2630" y="4613"/>
                    <a:pt x="2689" y="4648"/>
                  </a:cubicBezTo>
                  <a:cubicBezTo>
                    <a:pt x="2755" y="4698"/>
                    <a:pt x="2821" y="4731"/>
                    <a:pt x="2887" y="4780"/>
                  </a:cubicBezTo>
                  <a:cubicBezTo>
                    <a:pt x="2925" y="4790"/>
                    <a:pt x="2964" y="4794"/>
                    <a:pt x="3001" y="4794"/>
                  </a:cubicBezTo>
                  <a:cubicBezTo>
                    <a:pt x="3158" y="4794"/>
                    <a:pt x="3302" y="4715"/>
                    <a:pt x="3381" y="4582"/>
                  </a:cubicBezTo>
                  <a:cubicBezTo>
                    <a:pt x="3612" y="4236"/>
                    <a:pt x="3530" y="4038"/>
                    <a:pt x="3892" y="3774"/>
                  </a:cubicBezTo>
                  <a:cubicBezTo>
                    <a:pt x="4189" y="3576"/>
                    <a:pt x="4503" y="3395"/>
                    <a:pt x="4816" y="3247"/>
                  </a:cubicBezTo>
                  <a:cubicBezTo>
                    <a:pt x="5014" y="3131"/>
                    <a:pt x="5195" y="3032"/>
                    <a:pt x="5393" y="2950"/>
                  </a:cubicBezTo>
                  <a:cubicBezTo>
                    <a:pt x="5455" y="2926"/>
                    <a:pt x="5519" y="2917"/>
                    <a:pt x="5583" y="2917"/>
                  </a:cubicBezTo>
                  <a:cubicBezTo>
                    <a:pt x="5767" y="2917"/>
                    <a:pt x="5954" y="2992"/>
                    <a:pt x="6113" y="2992"/>
                  </a:cubicBezTo>
                  <a:cubicBezTo>
                    <a:pt x="6162" y="2992"/>
                    <a:pt x="6208" y="2985"/>
                    <a:pt x="6250" y="2966"/>
                  </a:cubicBezTo>
                  <a:cubicBezTo>
                    <a:pt x="6481" y="2867"/>
                    <a:pt x="6498" y="2604"/>
                    <a:pt x="6613" y="2406"/>
                  </a:cubicBezTo>
                  <a:cubicBezTo>
                    <a:pt x="7009" y="1680"/>
                    <a:pt x="7883" y="1581"/>
                    <a:pt x="8543" y="1169"/>
                  </a:cubicBezTo>
                  <a:cubicBezTo>
                    <a:pt x="8847" y="979"/>
                    <a:pt x="9190" y="730"/>
                    <a:pt x="9550" y="730"/>
                  </a:cubicBezTo>
                  <a:cubicBezTo>
                    <a:pt x="9658" y="730"/>
                    <a:pt x="9768" y="753"/>
                    <a:pt x="9878" y="806"/>
                  </a:cubicBezTo>
                  <a:cubicBezTo>
                    <a:pt x="10093" y="905"/>
                    <a:pt x="10257" y="1070"/>
                    <a:pt x="10455" y="1185"/>
                  </a:cubicBezTo>
                  <a:cubicBezTo>
                    <a:pt x="10736" y="1367"/>
                    <a:pt x="11065" y="1416"/>
                    <a:pt x="11362" y="1598"/>
                  </a:cubicBezTo>
                  <a:cubicBezTo>
                    <a:pt x="11494" y="1680"/>
                    <a:pt x="11593" y="1779"/>
                    <a:pt x="11725" y="1862"/>
                  </a:cubicBezTo>
                  <a:cubicBezTo>
                    <a:pt x="11939" y="2010"/>
                    <a:pt x="12203" y="2043"/>
                    <a:pt x="12418" y="2175"/>
                  </a:cubicBezTo>
                  <a:cubicBezTo>
                    <a:pt x="12648" y="2290"/>
                    <a:pt x="12846" y="2505"/>
                    <a:pt x="13094" y="2620"/>
                  </a:cubicBezTo>
                  <a:cubicBezTo>
                    <a:pt x="13275" y="2703"/>
                    <a:pt x="13456" y="2818"/>
                    <a:pt x="13588" y="2966"/>
                  </a:cubicBezTo>
                  <a:cubicBezTo>
                    <a:pt x="13770" y="3197"/>
                    <a:pt x="13819" y="3560"/>
                    <a:pt x="14083" y="3659"/>
                  </a:cubicBezTo>
                  <a:cubicBezTo>
                    <a:pt x="14129" y="3676"/>
                    <a:pt x="14177" y="3682"/>
                    <a:pt x="14225" y="3682"/>
                  </a:cubicBezTo>
                  <a:cubicBezTo>
                    <a:pt x="14351" y="3682"/>
                    <a:pt x="14482" y="3641"/>
                    <a:pt x="14613" y="3641"/>
                  </a:cubicBezTo>
                  <a:cubicBezTo>
                    <a:pt x="14629" y="3641"/>
                    <a:pt x="14645" y="3641"/>
                    <a:pt x="14660" y="3642"/>
                  </a:cubicBezTo>
                  <a:cubicBezTo>
                    <a:pt x="14825" y="3659"/>
                    <a:pt x="14973" y="3708"/>
                    <a:pt x="15122" y="3791"/>
                  </a:cubicBezTo>
                  <a:cubicBezTo>
                    <a:pt x="16062" y="4302"/>
                    <a:pt x="16969" y="4863"/>
                    <a:pt x="17925" y="5374"/>
                  </a:cubicBezTo>
                  <a:cubicBezTo>
                    <a:pt x="18420" y="5638"/>
                    <a:pt x="18057" y="6017"/>
                    <a:pt x="18222" y="6429"/>
                  </a:cubicBezTo>
                  <a:cubicBezTo>
                    <a:pt x="18317" y="6678"/>
                    <a:pt x="18480" y="6793"/>
                    <a:pt x="18632" y="6793"/>
                  </a:cubicBezTo>
                  <a:cubicBezTo>
                    <a:pt x="18823" y="6793"/>
                    <a:pt x="18997" y="6611"/>
                    <a:pt x="18997" y="6281"/>
                  </a:cubicBezTo>
                  <a:lnTo>
                    <a:pt x="19013" y="6231"/>
                  </a:lnTo>
                  <a:lnTo>
                    <a:pt x="19013" y="5786"/>
                  </a:lnTo>
                  <a:cubicBezTo>
                    <a:pt x="19013" y="5473"/>
                    <a:pt x="18980" y="5110"/>
                    <a:pt x="18733" y="4896"/>
                  </a:cubicBezTo>
                  <a:cubicBezTo>
                    <a:pt x="18634" y="4830"/>
                    <a:pt x="18535" y="4764"/>
                    <a:pt x="18420" y="4731"/>
                  </a:cubicBezTo>
                  <a:cubicBezTo>
                    <a:pt x="17496" y="4368"/>
                    <a:pt x="16606" y="3939"/>
                    <a:pt x="15765" y="3428"/>
                  </a:cubicBezTo>
                  <a:cubicBezTo>
                    <a:pt x="15089" y="3016"/>
                    <a:pt x="14446" y="2455"/>
                    <a:pt x="13737" y="2142"/>
                  </a:cubicBezTo>
                  <a:cubicBezTo>
                    <a:pt x="13473" y="2026"/>
                    <a:pt x="13176" y="1993"/>
                    <a:pt x="12912" y="1878"/>
                  </a:cubicBezTo>
                  <a:cubicBezTo>
                    <a:pt x="12549" y="1713"/>
                    <a:pt x="12286" y="1416"/>
                    <a:pt x="11956" y="1218"/>
                  </a:cubicBezTo>
                  <a:cubicBezTo>
                    <a:pt x="11742" y="1103"/>
                    <a:pt x="11511" y="1004"/>
                    <a:pt x="11280" y="905"/>
                  </a:cubicBezTo>
                  <a:cubicBezTo>
                    <a:pt x="10678" y="633"/>
                    <a:pt x="10326" y="1"/>
                    <a:pt x="9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1049225" y="3927675"/>
              <a:ext cx="436175" cy="611775"/>
            </a:xfrm>
            <a:custGeom>
              <a:avLst/>
              <a:gdLst/>
              <a:ahLst/>
              <a:cxnLst/>
              <a:rect l="l" t="t" r="r" b="b"/>
              <a:pathLst>
                <a:path w="17447" h="24471" extrusionOk="0">
                  <a:moveTo>
                    <a:pt x="8723" y="0"/>
                  </a:moveTo>
                  <a:lnTo>
                    <a:pt x="0" y="4930"/>
                  </a:lnTo>
                  <a:lnTo>
                    <a:pt x="0" y="24471"/>
                  </a:lnTo>
                  <a:lnTo>
                    <a:pt x="17446" y="24471"/>
                  </a:lnTo>
                  <a:lnTo>
                    <a:pt x="17446" y="4930"/>
                  </a:lnTo>
                  <a:lnTo>
                    <a:pt x="87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1049225" y="4468525"/>
              <a:ext cx="436175" cy="70525"/>
            </a:xfrm>
            <a:custGeom>
              <a:avLst/>
              <a:gdLst/>
              <a:ahLst/>
              <a:cxnLst/>
              <a:rect l="l" t="t" r="r" b="b"/>
              <a:pathLst>
                <a:path w="17447" h="2821" extrusionOk="0">
                  <a:moveTo>
                    <a:pt x="0" y="0"/>
                  </a:moveTo>
                  <a:lnTo>
                    <a:pt x="0" y="2820"/>
                  </a:lnTo>
                  <a:lnTo>
                    <a:pt x="17446" y="2820"/>
                  </a:lnTo>
                  <a:lnTo>
                    <a:pt x="17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1"/>
            <p:cNvSpPr/>
            <p:nvPr/>
          </p:nvSpPr>
          <p:spPr>
            <a:xfrm>
              <a:off x="1210400" y="4325075"/>
              <a:ext cx="115875" cy="208600"/>
            </a:xfrm>
            <a:custGeom>
              <a:avLst/>
              <a:gdLst/>
              <a:ahLst/>
              <a:cxnLst/>
              <a:rect l="l" t="t" r="r" b="b"/>
              <a:pathLst>
                <a:path w="4635" h="8344" extrusionOk="0">
                  <a:moveTo>
                    <a:pt x="1" y="0"/>
                  </a:moveTo>
                  <a:lnTo>
                    <a:pt x="1" y="8344"/>
                  </a:lnTo>
                  <a:lnTo>
                    <a:pt x="4634" y="8344"/>
                  </a:lnTo>
                  <a:lnTo>
                    <a:pt x="46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1"/>
            <p:cNvSpPr/>
            <p:nvPr/>
          </p:nvSpPr>
          <p:spPr>
            <a:xfrm>
              <a:off x="1219875" y="4335775"/>
              <a:ext cx="96900" cy="187200"/>
            </a:xfrm>
            <a:custGeom>
              <a:avLst/>
              <a:gdLst/>
              <a:ahLst/>
              <a:cxnLst/>
              <a:rect l="l" t="t" r="r" b="b"/>
              <a:pathLst>
                <a:path w="3876" h="7488" extrusionOk="0">
                  <a:moveTo>
                    <a:pt x="1" y="1"/>
                  </a:moveTo>
                  <a:lnTo>
                    <a:pt x="1" y="7487"/>
                  </a:lnTo>
                  <a:lnTo>
                    <a:pt x="3876" y="748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1"/>
            <p:cNvSpPr/>
            <p:nvPr/>
          </p:nvSpPr>
          <p:spPr>
            <a:xfrm>
              <a:off x="1302325" y="4424425"/>
              <a:ext cx="18175" cy="18575"/>
            </a:xfrm>
            <a:custGeom>
              <a:avLst/>
              <a:gdLst/>
              <a:ahLst/>
              <a:cxnLst/>
              <a:rect l="l" t="t" r="r" b="b"/>
              <a:pathLst>
                <a:path w="727" h="743" extrusionOk="0">
                  <a:moveTo>
                    <a:pt x="364" y="0"/>
                  </a:moveTo>
                  <a:cubicBezTo>
                    <a:pt x="166" y="0"/>
                    <a:pt x="1" y="165"/>
                    <a:pt x="1" y="363"/>
                  </a:cubicBezTo>
                  <a:cubicBezTo>
                    <a:pt x="1" y="577"/>
                    <a:pt x="166" y="742"/>
                    <a:pt x="364" y="742"/>
                  </a:cubicBezTo>
                  <a:cubicBezTo>
                    <a:pt x="561" y="742"/>
                    <a:pt x="726" y="577"/>
                    <a:pt x="726" y="363"/>
                  </a:cubicBezTo>
                  <a:cubicBezTo>
                    <a:pt x="726" y="165"/>
                    <a:pt x="561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1213300" y="4341550"/>
              <a:ext cx="107600" cy="105975"/>
            </a:xfrm>
            <a:custGeom>
              <a:avLst/>
              <a:gdLst/>
              <a:ahLst/>
              <a:cxnLst/>
              <a:rect l="l" t="t" r="r" b="b"/>
              <a:pathLst>
                <a:path w="4304" h="4239" extrusionOk="0">
                  <a:moveTo>
                    <a:pt x="2556" y="1006"/>
                  </a:moveTo>
                  <a:lnTo>
                    <a:pt x="2556" y="1006"/>
                  </a:lnTo>
                  <a:cubicBezTo>
                    <a:pt x="2754" y="1105"/>
                    <a:pt x="2952" y="1221"/>
                    <a:pt x="3133" y="1336"/>
                  </a:cubicBezTo>
                  <a:cubicBezTo>
                    <a:pt x="3084" y="1287"/>
                    <a:pt x="3067" y="1237"/>
                    <a:pt x="3051" y="1188"/>
                  </a:cubicBezTo>
                  <a:lnTo>
                    <a:pt x="3051" y="1188"/>
                  </a:lnTo>
                  <a:cubicBezTo>
                    <a:pt x="3298" y="1435"/>
                    <a:pt x="3364" y="1798"/>
                    <a:pt x="3232" y="2111"/>
                  </a:cubicBezTo>
                  <a:cubicBezTo>
                    <a:pt x="3265" y="2062"/>
                    <a:pt x="3331" y="1996"/>
                    <a:pt x="3380" y="1963"/>
                  </a:cubicBezTo>
                  <a:lnTo>
                    <a:pt x="3380" y="1963"/>
                  </a:lnTo>
                  <a:cubicBezTo>
                    <a:pt x="3397" y="2260"/>
                    <a:pt x="3248" y="2557"/>
                    <a:pt x="3001" y="2738"/>
                  </a:cubicBezTo>
                  <a:cubicBezTo>
                    <a:pt x="3034" y="2746"/>
                    <a:pt x="3067" y="2750"/>
                    <a:pt x="3102" y="2750"/>
                  </a:cubicBezTo>
                  <a:cubicBezTo>
                    <a:pt x="3137" y="2750"/>
                    <a:pt x="3174" y="2746"/>
                    <a:pt x="3215" y="2738"/>
                  </a:cubicBezTo>
                  <a:lnTo>
                    <a:pt x="3215" y="2738"/>
                  </a:lnTo>
                  <a:cubicBezTo>
                    <a:pt x="3133" y="2754"/>
                    <a:pt x="3001" y="2936"/>
                    <a:pt x="2919" y="2985"/>
                  </a:cubicBezTo>
                  <a:cubicBezTo>
                    <a:pt x="2820" y="3051"/>
                    <a:pt x="2721" y="3101"/>
                    <a:pt x="2605" y="3134"/>
                  </a:cubicBezTo>
                  <a:lnTo>
                    <a:pt x="2572" y="3134"/>
                  </a:lnTo>
                  <a:cubicBezTo>
                    <a:pt x="2523" y="3117"/>
                    <a:pt x="2572" y="3035"/>
                    <a:pt x="2523" y="3018"/>
                  </a:cubicBezTo>
                  <a:cubicBezTo>
                    <a:pt x="2457" y="3068"/>
                    <a:pt x="2358" y="3117"/>
                    <a:pt x="2276" y="3150"/>
                  </a:cubicBezTo>
                  <a:cubicBezTo>
                    <a:pt x="2218" y="3160"/>
                    <a:pt x="2156" y="3169"/>
                    <a:pt x="2091" y="3169"/>
                  </a:cubicBezTo>
                  <a:cubicBezTo>
                    <a:pt x="2043" y="3169"/>
                    <a:pt x="1995" y="3164"/>
                    <a:pt x="1946" y="3150"/>
                  </a:cubicBezTo>
                  <a:lnTo>
                    <a:pt x="2028" y="3068"/>
                  </a:lnTo>
                  <a:cubicBezTo>
                    <a:pt x="1748" y="3035"/>
                    <a:pt x="1484" y="2886"/>
                    <a:pt x="1303" y="2655"/>
                  </a:cubicBezTo>
                  <a:lnTo>
                    <a:pt x="1303" y="2655"/>
                  </a:lnTo>
                  <a:cubicBezTo>
                    <a:pt x="1369" y="2688"/>
                    <a:pt x="1451" y="2705"/>
                    <a:pt x="1534" y="2705"/>
                  </a:cubicBezTo>
                  <a:cubicBezTo>
                    <a:pt x="1253" y="2507"/>
                    <a:pt x="1138" y="2161"/>
                    <a:pt x="1220" y="1831"/>
                  </a:cubicBezTo>
                  <a:lnTo>
                    <a:pt x="1220" y="1831"/>
                  </a:lnTo>
                  <a:cubicBezTo>
                    <a:pt x="1237" y="1946"/>
                    <a:pt x="1303" y="2045"/>
                    <a:pt x="1402" y="2095"/>
                  </a:cubicBezTo>
                  <a:cubicBezTo>
                    <a:pt x="1270" y="1798"/>
                    <a:pt x="1352" y="1435"/>
                    <a:pt x="1600" y="1221"/>
                  </a:cubicBezTo>
                  <a:cubicBezTo>
                    <a:pt x="1600" y="1303"/>
                    <a:pt x="1616" y="1386"/>
                    <a:pt x="1665" y="1468"/>
                  </a:cubicBezTo>
                  <a:cubicBezTo>
                    <a:pt x="1600" y="1336"/>
                    <a:pt x="1847" y="1105"/>
                    <a:pt x="1929" y="1056"/>
                  </a:cubicBezTo>
                  <a:cubicBezTo>
                    <a:pt x="1979" y="1138"/>
                    <a:pt x="2078" y="1204"/>
                    <a:pt x="2177" y="1221"/>
                  </a:cubicBezTo>
                  <a:cubicBezTo>
                    <a:pt x="2144" y="1171"/>
                    <a:pt x="2127" y="1105"/>
                    <a:pt x="2144" y="1056"/>
                  </a:cubicBezTo>
                  <a:cubicBezTo>
                    <a:pt x="2150" y="1029"/>
                    <a:pt x="2170" y="1018"/>
                    <a:pt x="2199" y="1018"/>
                  </a:cubicBezTo>
                  <a:cubicBezTo>
                    <a:pt x="2331" y="1018"/>
                    <a:pt x="2641" y="1240"/>
                    <a:pt x="2655" y="1254"/>
                  </a:cubicBezTo>
                  <a:cubicBezTo>
                    <a:pt x="2622" y="1171"/>
                    <a:pt x="2589" y="1089"/>
                    <a:pt x="2556" y="1006"/>
                  </a:cubicBezTo>
                  <a:close/>
                  <a:moveTo>
                    <a:pt x="2770" y="1"/>
                  </a:moveTo>
                  <a:lnTo>
                    <a:pt x="2770" y="1"/>
                  </a:lnTo>
                  <a:cubicBezTo>
                    <a:pt x="2622" y="83"/>
                    <a:pt x="2457" y="116"/>
                    <a:pt x="2276" y="149"/>
                  </a:cubicBezTo>
                  <a:cubicBezTo>
                    <a:pt x="2217" y="156"/>
                    <a:pt x="2159" y="159"/>
                    <a:pt x="2100" y="159"/>
                  </a:cubicBezTo>
                  <a:cubicBezTo>
                    <a:pt x="1879" y="159"/>
                    <a:pt x="1660" y="112"/>
                    <a:pt x="1451" y="34"/>
                  </a:cubicBezTo>
                  <a:lnTo>
                    <a:pt x="1451" y="34"/>
                  </a:lnTo>
                  <a:cubicBezTo>
                    <a:pt x="1501" y="133"/>
                    <a:pt x="1600" y="198"/>
                    <a:pt x="1731" y="215"/>
                  </a:cubicBezTo>
                  <a:cubicBezTo>
                    <a:pt x="1352" y="363"/>
                    <a:pt x="989" y="512"/>
                    <a:pt x="627" y="660"/>
                  </a:cubicBezTo>
                  <a:cubicBezTo>
                    <a:pt x="671" y="673"/>
                    <a:pt x="715" y="678"/>
                    <a:pt x="759" y="678"/>
                  </a:cubicBezTo>
                  <a:cubicBezTo>
                    <a:pt x="830" y="678"/>
                    <a:pt x="902" y="664"/>
                    <a:pt x="973" y="644"/>
                  </a:cubicBezTo>
                  <a:lnTo>
                    <a:pt x="973" y="644"/>
                  </a:lnTo>
                  <a:cubicBezTo>
                    <a:pt x="511" y="1006"/>
                    <a:pt x="165" y="1501"/>
                    <a:pt x="0" y="2062"/>
                  </a:cubicBezTo>
                  <a:lnTo>
                    <a:pt x="280" y="1798"/>
                  </a:lnTo>
                  <a:lnTo>
                    <a:pt x="280" y="1798"/>
                  </a:lnTo>
                  <a:cubicBezTo>
                    <a:pt x="148" y="2392"/>
                    <a:pt x="280" y="3018"/>
                    <a:pt x="610" y="3529"/>
                  </a:cubicBezTo>
                  <a:cubicBezTo>
                    <a:pt x="561" y="3381"/>
                    <a:pt x="544" y="3216"/>
                    <a:pt x="544" y="3068"/>
                  </a:cubicBezTo>
                  <a:lnTo>
                    <a:pt x="544" y="3068"/>
                  </a:lnTo>
                  <a:cubicBezTo>
                    <a:pt x="808" y="3513"/>
                    <a:pt x="1171" y="3909"/>
                    <a:pt x="1616" y="4205"/>
                  </a:cubicBezTo>
                  <a:cubicBezTo>
                    <a:pt x="1567" y="4090"/>
                    <a:pt x="1534" y="3975"/>
                    <a:pt x="1501" y="3859"/>
                  </a:cubicBezTo>
                  <a:lnTo>
                    <a:pt x="1501" y="3859"/>
                  </a:lnTo>
                  <a:cubicBezTo>
                    <a:pt x="1649" y="3892"/>
                    <a:pt x="1830" y="4107"/>
                    <a:pt x="1962" y="4205"/>
                  </a:cubicBezTo>
                  <a:cubicBezTo>
                    <a:pt x="1962" y="4140"/>
                    <a:pt x="1962" y="4057"/>
                    <a:pt x="1929" y="3991"/>
                  </a:cubicBezTo>
                  <a:lnTo>
                    <a:pt x="1929" y="3991"/>
                  </a:lnTo>
                  <a:cubicBezTo>
                    <a:pt x="2097" y="4026"/>
                    <a:pt x="2270" y="4043"/>
                    <a:pt x="2442" y="4043"/>
                  </a:cubicBezTo>
                  <a:cubicBezTo>
                    <a:pt x="2591" y="4043"/>
                    <a:pt x="2740" y="4031"/>
                    <a:pt x="2886" y="4008"/>
                  </a:cubicBezTo>
                  <a:lnTo>
                    <a:pt x="2886" y="4008"/>
                  </a:lnTo>
                  <a:cubicBezTo>
                    <a:pt x="2869" y="4090"/>
                    <a:pt x="2853" y="4172"/>
                    <a:pt x="2803" y="4238"/>
                  </a:cubicBezTo>
                  <a:cubicBezTo>
                    <a:pt x="3034" y="4041"/>
                    <a:pt x="3215" y="3810"/>
                    <a:pt x="3380" y="3562"/>
                  </a:cubicBezTo>
                  <a:lnTo>
                    <a:pt x="3380" y="3909"/>
                  </a:lnTo>
                  <a:cubicBezTo>
                    <a:pt x="3380" y="3843"/>
                    <a:pt x="3694" y="3562"/>
                    <a:pt x="3743" y="3480"/>
                  </a:cubicBezTo>
                  <a:cubicBezTo>
                    <a:pt x="3859" y="3282"/>
                    <a:pt x="3958" y="3068"/>
                    <a:pt x="4073" y="2870"/>
                  </a:cubicBezTo>
                  <a:cubicBezTo>
                    <a:pt x="4139" y="2903"/>
                    <a:pt x="4221" y="2952"/>
                    <a:pt x="4287" y="3018"/>
                  </a:cubicBezTo>
                  <a:cubicBezTo>
                    <a:pt x="4271" y="2787"/>
                    <a:pt x="4238" y="2540"/>
                    <a:pt x="4221" y="2309"/>
                  </a:cubicBezTo>
                  <a:cubicBezTo>
                    <a:pt x="4221" y="2029"/>
                    <a:pt x="4188" y="1732"/>
                    <a:pt x="4089" y="1452"/>
                  </a:cubicBezTo>
                  <a:lnTo>
                    <a:pt x="4089" y="1452"/>
                  </a:lnTo>
                  <a:cubicBezTo>
                    <a:pt x="4172" y="1468"/>
                    <a:pt x="4238" y="1501"/>
                    <a:pt x="4304" y="1551"/>
                  </a:cubicBezTo>
                  <a:cubicBezTo>
                    <a:pt x="4188" y="1221"/>
                    <a:pt x="3974" y="924"/>
                    <a:pt x="3677" y="726"/>
                  </a:cubicBezTo>
                  <a:cubicBezTo>
                    <a:pt x="3776" y="726"/>
                    <a:pt x="3875" y="677"/>
                    <a:pt x="3958" y="594"/>
                  </a:cubicBezTo>
                  <a:cubicBezTo>
                    <a:pt x="3677" y="594"/>
                    <a:pt x="3413" y="528"/>
                    <a:pt x="3166" y="413"/>
                  </a:cubicBezTo>
                  <a:cubicBezTo>
                    <a:pt x="3018" y="297"/>
                    <a:pt x="2853" y="215"/>
                    <a:pt x="2655" y="182"/>
                  </a:cubicBezTo>
                  <a:cubicBezTo>
                    <a:pt x="2704" y="116"/>
                    <a:pt x="2737" y="67"/>
                    <a:pt x="2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1"/>
            <p:cNvSpPr/>
            <p:nvPr/>
          </p:nvSpPr>
          <p:spPr>
            <a:xfrm>
              <a:off x="1222350" y="4328700"/>
              <a:ext cx="54425" cy="43900"/>
            </a:xfrm>
            <a:custGeom>
              <a:avLst/>
              <a:gdLst/>
              <a:ahLst/>
              <a:cxnLst/>
              <a:rect l="l" t="t" r="r" b="b"/>
              <a:pathLst>
                <a:path w="2177" h="1756" extrusionOk="0">
                  <a:moveTo>
                    <a:pt x="574" y="0"/>
                  </a:moveTo>
                  <a:cubicBezTo>
                    <a:pt x="554" y="0"/>
                    <a:pt x="533" y="1"/>
                    <a:pt x="512" y="3"/>
                  </a:cubicBezTo>
                  <a:cubicBezTo>
                    <a:pt x="331" y="36"/>
                    <a:pt x="166" y="168"/>
                    <a:pt x="100" y="333"/>
                  </a:cubicBezTo>
                  <a:cubicBezTo>
                    <a:pt x="17" y="515"/>
                    <a:pt x="1" y="729"/>
                    <a:pt x="83" y="910"/>
                  </a:cubicBezTo>
                  <a:cubicBezTo>
                    <a:pt x="248" y="1273"/>
                    <a:pt x="726" y="1488"/>
                    <a:pt x="990" y="1570"/>
                  </a:cubicBezTo>
                  <a:cubicBezTo>
                    <a:pt x="1106" y="1619"/>
                    <a:pt x="1205" y="1636"/>
                    <a:pt x="1303" y="1669"/>
                  </a:cubicBezTo>
                  <a:lnTo>
                    <a:pt x="1584" y="1751"/>
                  </a:lnTo>
                  <a:lnTo>
                    <a:pt x="1633" y="1751"/>
                  </a:lnTo>
                  <a:cubicBezTo>
                    <a:pt x="1649" y="1754"/>
                    <a:pt x="1664" y="1755"/>
                    <a:pt x="1678" y="1755"/>
                  </a:cubicBezTo>
                  <a:cubicBezTo>
                    <a:pt x="1918" y="1755"/>
                    <a:pt x="1948" y="1386"/>
                    <a:pt x="1699" y="1339"/>
                  </a:cubicBezTo>
                  <a:lnTo>
                    <a:pt x="1402" y="1273"/>
                  </a:lnTo>
                  <a:cubicBezTo>
                    <a:pt x="1303" y="1240"/>
                    <a:pt x="1205" y="1224"/>
                    <a:pt x="1122" y="1191"/>
                  </a:cubicBezTo>
                  <a:cubicBezTo>
                    <a:pt x="842" y="1092"/>
                    <a:pt x="528" y="943"/>
                    <a:pt x="446" y="745"/>
                  </a:cubicBezTo>
                  <a:cubicBezTo>
                    <a:pt x="413" y="663"/>
                    <a:pt x="430" y="581"/>
                    <a:pt x="462" y="515"/>
                  </a:cubicBezTo>
                  <a:cubicBezTo>
                    <a:pt x="495" y="449"/>
                    <a:pt x="545" y="399"/>
                    <a:pt x="561" y="399"/>
                  </a:cubicBezTo>
                  <a:cubicBezTo>
                    <a:pt x="627" y="416"/>
                    <a:pt x="677" y="432"/>
                    <a:pt x="726" y="482"/>
                  </a:cubicBezTo>
                  <a:cubicBezTo>
                    <a:pt x="1122" y="680"/>
                    <a:pt x="1468" y="960"/>
                    <a:pt x="1765" y="1273"/>
                  </a:cubicBezTo>
                  <a:cubicBezTo>
                    <a:pt x="1811" y="1319"/>
                    <a:pt x="1862" y="1339"/>
                    <a:pt x="1911" y="1339"/>
                  </a:cubicBezTo>
                  <a:cubicBezTo>
                    <a:pt x="2055" y="1339"/>
                    <a:pt x="2177" y="1169"/>
                    <a:pt x="2078" y="1009"/>
                  </a:cubicBezTo>
                  <a:cubicBezTo>
                    <a:pt x="1765" y="663"/>
                    <a:pt x="1369" y="366"/>
                    <a:pt x="957" y="135"/>
                  </a:cubicBezTo>
                  <a:cubicBezTo>
                    <a:pt x="842" y="49"/>
                    <a:pt x="714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1"/>
            <p:cNvSpPr/>
            <p:nvPr/>
          </p:nvSpPr>
          <p:spPr>
            <a:xfrm>
              <a:off x="1264400" y="4328275"/>
              <a:ext cx="53625" cy="44225"/>
            </a:xfrm>
            <a:custGeom>
              <a:avLst/>
              <a:gdLst/>
              <a:ahLst/>
              <a:cxnLst/>
              <a:rect l="l" t="t" r="r" b="b"/>
              <a:pathLst>
                <a:path w="2145" h="1769" extrusionOk="0">
                  <a:moveTo>
                    <a:pt x="1571" y="1"/>
                  </a:moveTo>
                  <a:cubicBezTo>
                    <a:pt x="1431" y="1"/>
                    <a:pt x="1303" y="49"/>
                    <a:pt x="1188" y="136"/>
                  </a:cubicBezTo>
                  <a:cubicBezTo>
                    <a:pt x="776" y="367"/>
                    <a:pt x="396" y="664"/>
                    <a:pt x="67" y="1026"/>
                  </a:cubicBezTo>
                  <a:cubicBezTo>
                    <a:pt x="1" y="1109"/>
                    <a:pt x="1" y="1241"/>
                    <a:pt x="100" y="1307"/>
                  </a:cubicBezTo>
                  <a:cubicBezTo>
                    <a:pt x="137" y="1344"/>
                    <a:pt x="184" y="1361"/>
                    <a:pt x="231" y="1361"/>
                  </a:cubicBezTo>
                  <a:cubicBezTo>
                    <a:pt x="288" y="1361"/>
                    <a:pt x="344" y="1335"/>
                    <a:pt x="380" y="1290"/>
                  </a:cubicBezTo>
                  <a:cubicBezTo>
                    <a:pt x="677" y="960"/>
                    <a:pt x="1040" y="697"/>
                    <a:pt x="1419" y="482"/>
                  </a:cubicBezTo>
                  <a:cubicBezTo>
                    <a:pt x="1452" y="466"/>
                    <a:pt x="1551" y="416"/>
                    <a:pt x="1584" y="416"/>
                  </a:cubicBezTo>
                  <a:cubicBezTo>
                    <a:pt x="1617" y="416"/>
                    <a:pt x="1650" y="449"/>
                    <a:pt x="1683" y="532"/>
                  </a:cubicBezTo>
                  <a:cubicBezTo>
                    <a:pt x="1716" y="598"/>
                    <a:pt x="1732" y="680"/>
                    <a:pt x="1699" y="746"/>
                  </a:cubicBezTo>
                  <a:cubicBezTo>
                    <a:pt x="1617" y="944"/>
                    <a:pt x="1303" y="1109"/>
                    <a:pt x="1040" y="1191"/>
                  </a:cubicBezTo>
                  <a:cubicBezTo>
                    <a:pt x="941" y="1224"/>
                    <a:pt x="842" y="1257"/>
                    <a:pt x="743" y="1274"/>
                  </a:cubicBezTo>
                  <a:lnTo>
                    <a:pt x="462" y="1356"/>
                  </a:lnTo>
                  <a:cubicBezTo>
                    <a:pt x="347" y="1389"/>
                    <a:pt x="281" y="1505"/>
                    <a:pt x="314" y="1603"/>
                  </a:cubicBezTo>
                  <a:cubicBezTo>
                    <a:pt x="331" y="1702"/>
                    <a:pt x="429" y="1768"/>
                    <a:pt x="512" y="1768"/>
                  </a:cubicBezTo>
                  <a:cubicBezTo>
                    <a:pt x="545" y="1768"/>
                    <a:pt x="561" y="1752"/>
                    <a:pt x="578" y="1752"/>
                  </a:cubicBezTo>
                  <a:lnTo>
                    <a:pt x="858" y="1686"/>
                  </a:lnTo>
                  <a:cubicBezTo>
                    <a:pt x="974" y="1653"/>
                    <a:pt x="1073" y="1620"/>
                    <a:pt x="1171" y="1587"/>
                  </a:cubicBezTo>
                  <a:cubicBezTo>
                    <a:pt x="1435" y="1505"/>
                    <a:pt x="1914" y="1290"/>
                    <a:pt x="2062" y="911"/>
                  </a:cubicBezTo>
                  <a:cubicBezTo>
                    <a:pt x="2144" y="729"/>
                    <a:pt x="2128" y="532"/>
                    <a:pt x="2045" y="350"/>
                  </a:cubicBezTo>
                  <a:cubicBezTo>
                    <a:pt x="1979" y="169"/>
                    <a:pt x="1815" y="37"/>
                    <a:pt x="1633" y="4"/>
                  </a:cubicBezTo>
                  <a:cubicBezTo>
                    <a:pt x="1612" y="2"/>
                    <a:pt x="1592" y="1"/>
                    <a:pt x="1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1260700" y="4354250"/>
              <a:ext cx="16925" cy="16950"/>
            </a:xfrm>
            <a:custGeom>
              <a:avLst/>
              <a:gdLst/>
              <a:ahLst/>
              <a:cxnLst/>
              <a:rect l="l" t="t" r="r" b="b"/>
              <a:pathLst>
                <a:path w="677" h="678" extrusionOk="0">
                  <a:moveTo>
                    <a:pt x="377" y="1"/>
                  </a:moveTo>
                  <a:cubicBezTo>
                    <a:pt x="287" y="1"/>
                    <a:pt x="194" y="43"/>
                    <a:pt x="132" y="136"/>
                  </a:cubicBezTo>
                  <a:cubicBezTo>
                    <a:pt x="0" y="317"/>
                    <a:pt x="66" y="581"/>
                    <a:pt x="297" y="663"/>
                  </a:cubicBezTo>
                  <a:cubicBezTo>
                    <a:pt x="324" y="673"/>
                    <a:pt x="351" y="678"/>
                    <a:pt x="377" y="678"/>
                  </a:cubicBezTo>
                  <a:cubicBezTo>
                    <a:pt x="485" y="678"/>
                    <a:pt x="591" y="604"/>
                    <a:pt x="643" y="498"/>
                  </a:cubicBezTo>
                  <a:cubicBezTo>
                    <a:pt x="660" y="433"/>
                    <a:pt x="676" y="367"/>
                    <a:pt x="660" y="301"/>
                  </a:cubicBezTo>
                  <a:cubicBezTo>
                    <a:pt x="670" y="115"/>
                    <a:pt x="527" y="1"/>
                    <a:pt x="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1232100" y="4358350"/>
              <a:ext cx="44325" cy="45900"/>
            </a:xfrm>
            <a:custGeom>
              <a:avLst/>
              <a:gdLst/>
              <a:ahLst/>
              <a:cxnLst/>
              <a:rect l="l" t="t" r="r" b="b"/>
              <a:pathLst>
                <a:path w="1773" h="1836" extrusionOk="0">
                  <a:moveTo>
                    <a:pt x="1485" y="0"/>
                  </a:moveTo>
                  <a:cubicBezTo>
                    <a:pt x="1456" y="0"/>
                    <a:pt x="1425" y="7"/>
                    <a:pt x="1392" y="21"/>
                  </a:cubicBezTo>
                  <a:cubicBezTo>
                    <a:pt x="1144" y="137"/>
                    <a:pt x="930" y="334"/>
                    <a:pt x="831" y="598"/>
                  </a:cubicBezTo>
                  <a:cubicBezTo>
                    <a:pt x="782" y="697"/>
                    <a:pt x="732" y="780"/>
                    <a:pt x="699" y="879"/>
                  </a:cubicBezTo>
                  <a:cubicBezTo>
                    <a:pt x="650" y="994"/>
                    <a:pt x="600" y="1109"/>
                    <a:pt x="551" y="1208"/>
                  </a:cubicBezTo>
                  <a:cubicBezTo>
                    <a:pt x="468" y="1340"/>
                    <a:pt x="386" y="1423"/>
                    <a:pt x="320" y="1423"/>
                  </a:cubicBezTo>
                  <a:cubicBezTo>
                    <a:pt x="309" y="1422"/>
                    <a:pt x="299" y="1421"/>
                    <a:pt x="289" y="1421"/>
                  </a:cubicBezTo>
                  <a:cubicBezTo>
                    <a:pt x="36" y="1421"/>
                    <a:pt x="1" y="1803"/>
                    <a:pt x="270" y="1835"/>
                  </a:cubicBezTo>
                  <a:lnTo>
                    <a:pt x="336" y="1835"/>
                  </a:lnTo>
                  <a:cubicBezTo>
                    <a:pt x="584" y="1802"/>
                    <a:pt x="798" y="1654"/>
                    <a:pt x="897" y="1423"/>
                  </a:cubicBezTo>
                  <a:cubicBezTo>
                    <a:pt x="963" y="1291"/>
                    <a:pt x="1029" y="1175"/>
                    <a:pt x="1078" y="1044"/>
                  </a:cubicBezTo>
                  <a:cubicBezTo>
                    <a:pt x="1111" y="961"/>
                    <a:pt x="1144" y="862"/>
                    <a:pt x="1194" y="780"/>
                  </a:cubicBezTo>
                  <a:cubicBezTo>
                    <a:pt x="1260" y="615"/>
                    <a:pt x="1392" y="483"/>
                    <a:pt x="1557" y="400"/>
                  </a:cubicBezTo>
                  <a:cubicBezTo>
                    <a:pt x="1773" y="314"/>
                    <a:pt x="1686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1"/>
            <p:cNvSpPr/>
            <p:nvPr/>
          </p:nvSpPr>
          <p:spPr>
            <a:xfrm>
              <a:off x="1261475" y="4358350"/>
              <a:ext cx="43925" cy="45900"/>
            </a:xfrm>
            <a:custGeom>
              <a:avLst/>
              <a:gdLst/>
              <a:ahLst/>
              <a:cxnLst/>
              <a:rect l="l" t="t" r="r" b="b"/>
              <a:pathLst>
                <a:path w="1757" h="1836" extrusionOk="0">
                  <a:moveTo>
                    <a:pt x="288" y="0"/>
                  </a:moveTo>
                  <a:cubicBezTo>
                    <a:pt x="87" y="0"/>
                    <a:pt x="0" y="314"/>
                    <a:pt x="217" y="400"/>
                  </a:cubicBezTo>
                  <a:cubicBezTo>
                    <a:pt x="382" y="483"/>
                    <a:pt x="513" y="615"/>
                    <a:pt x="579" y="780"/>
                  </a:cubicBezTo>
                  <a:cubicBezTo>
                    <a:pt x="629" y="879"/>
                    <a:pt x="662" y="961"/>
                    <a:pt x="695" y="1044"/>
                  </a:cubicBezTo>
                  <a:cubicBezTo>
                    <a:pt x="744" y="1175"/>
                    <a:pt x="794" y="1291"/>
                    <a:pt x="876" y="1423"/>
                  </a:cubicBezTo>
                  <a:cubicBezTo>
                    <a:pt x="975" y="1654"/>
                    <a:pt x="1190" y="1802"/>
                    <a:pt x="1437" y="1835"/>
                  </a:cubicBezTo>
                  <a:lnTo>
                    <a:pt x="1503" y="1835"/>
                  </a:lnTo>
                  <a:cubicBezTo>
                    <a:pt x="1757" y="1803"/>
                    <a:pt x="1736" y="1421"/>
                    <a:pt x="1485" y="1421"/>
                  </a:cubicBezTo>
                  <a:cubicBezTo>
                    <a:pt x="1475" y="1421"/>
                    <a:pt x="1464" y="1422"/>
                    <a:pt x="1453" y="1423"/>
                  </a:cubicBezTo>
                  <a:cubicBezTo>
                    <a:pt x="1387" y="1423"/>
                    <a:pt x="1305" y="1340"/>
                    <a:pt x="1223" y="1208"/>
                  </a:cubicBezTo>
                  <a:cubicBezTo>
                    <a:pt x="1173" y="1109"/>
                    <a:pt x="1124" y="994"/>
                    <a:pt x="1074" y="879"/>
                  </a:cubicBezTo>
                  <a:cubicBezTo>
                    <a:pt x="1041" y="796"/>
                    <a:pt x="992" y="697"/>
                    <a:pt x="942" y="598"/>
                  </a:cubicBezTo>
                  <a:cubicBezTo>
                    <a:pt x="827" y="334"/>
                    <a:pt x="629" y="137"/>
                    <a:pt x="382" y="21"/>
                  </a:cubicBezTo>
                  <a:cubicBezTo>
                    <a:pt x="348" y="7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1"/>
            <p:cNvSpPr/>
            <p:nvPr/>
          </p:nvSpPr>
          <p:spPr>
            <a:xfrm>
              <a:off x="1197200" y="4521300"/>
              <a:ext cx="140200" cy="11150"/>
            </a:xfrm>
            <a:custGeom>
              <a:avLst/>
              <a:gdLst/>
              <a:ahLst/>
              <a:cxnLst/>
              <a:rect l="l" t="t" r="r" b="b"/>
              <a:pathLst>
                <a:path w="5608" h="446" extrusionOk="0">
                  <a:moveTo>
                    <a:pt x="1" y="0"/>
                  </a:moveTo>
                  <a:lnTo>
                    <a:pt x="1" y="445"/>
                  </a:lnTo>
                  <a:lnTo>
                    <a:pt x="5607" y="445"/>
                  </a:lnTo>
                  <a:lnTo>
                    <a:pt x="56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1"/>
            <p:cNvSpPr/>
            <p:nvPr/>
          </p:nvSpPr>
          <p:spPr>
            <a:xfrm>
              <a:off x="1015425" y="3920250"/>
              <a:ext cx="251900" cy="157900"/>
            </a:xfrm>
            <a:custGeom>
              <a:avLst/>
              <a:gdLst/>
              <a:ahLst/>
              <a:cxnLst/>
              <a:rect l="l" t="t" r="r" b="b"/>
              <a:pathLst>
                <a:path w="10076" h="6316" extrusionOk="0">
                  <a:moveTo>
                    <a:pt x="10075" y="0"/>
                  </a:moveTo>
                  <a:lnTo>
                    <a:pt x="0" y="5656"/>
                  </a:lnTo>
                  <a:lnTo>
                    <a:pt x="264" y="6316"/>
                  </a:lnTo>
                  <a:lnTo>
                    <a:pt x="10075" y="874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1"/>
            <p:cNvSpPr/>
            <p:nvPr/>
          </p:nvSpPr>
          <p:spPr>
            <a:xfrm>
              <a:off x="1267300" y="3920250"/>
              <a:ext cx="251900" cy="157900"/>
            </a:xfrm>
            <a:custGeom>
              <a:avLst/>
              <a:gdLst/>
              <a:ahLst/>
              <a:cxnLst/>
              <a:rect l="l" t="t" r="r" b="b"/>
              <a:pathLst>
                <a:path w="10076" h="6316" extrusionOk="0">
                  <a:moveTo>
                    <a:pt x="0" y="0"/>
                  </a:moveTo>
                  <a:lnTo>
                    <a:pt x="0" y="874"/>
                  </a:lnTo>
                  <a:lnTo>
                    <a:pt x="9811" y="6316"/>
                  </a:lnTo>
                  <a:lnTo>
                    <a:pt x="10075" y="5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1"/>
            <p:cNvSpPr/>
            <p:nvPr/>
          </p:nvSpPr>
          <p:spPr>
            <a:xfrm>
              <a:off x="1210000" y="3999225"/>
              <a:ext cx="114200" cy="103425"/>
            </a:xfrm>
            <a:custGeom>
              <a:avLst/>
              <a:gdLst/>
              <a:ahLst/>
              <a:cxnLst/>
              <a:rect l="l" t="t" r="r" b="b"/>
              <a:pathLst>
                <a:path w="4568" h="4137" extrusionOk="0">
                  <a:moveTo>
                    <a:pt x="2279" y="1"/>
                  </a:moveTo>
                  <a:cubicBezTo>
                    <a:pt x="2120" y="1"/>
                    <a:pt x="1959" y="19"/>
                    <a:pt x="1797" y="57"/>
                  </a:cubicBezTo>
                  <a:cubicBezTo>
                    <a:pt x="693" y="321"/>
                    <a:pt x="0" y="1425"/>
                    <a:pt x="264" y="2547"/>
                  </a:cubicBezTo>
                  <a:cubicBezTo>
                    <a:pt x="490" y="3493"/>
                    <a:pt x="1344" y="4136"/>
                    <a:pt x="2279" y="4136"/>
                  </a:cubicBezTo>
                  <a:cubicBezTo>
                    <a:pt x="2436" y="4136"/>
                    <a:pt x="2595" y="4118"/>
                    <a:pt x="2754" y="4080"/>
                  </a:cubicBezTo>
                  <a:cubicBezTo>
                    <a:pt x="3875" y="3816"/>
                    <a:pt x="4568" y="2712"/>
                    <a:pt x="4304" y="1590"/>
                  </a:cubicBezTo>
                  <a:cubicBezTo>
                    <a:pt x="4078" y="644"/>
                    <a:pt x="3224" y="1"/>
                    <a:pt x="2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1"/>
            <p:cNvSpPr/>
            <p:nvPr/>
          </p:nvSpPr>
          <p:spPr>
            <a:xfrm>
              <a:off x="1218225" y="4006800"/>
              <a:ext cx="97325" cy="88275"/>
            </a:xfrm>
            <a:custGeom>
              <a:avLst/>
              <a:gdLst/>
              <a:ahLst/>
              <a:cxnLst/>
              <a:rect l="l" t="t" r="r" b="b"/>
              <a:pathLst>
                <a:path w="3893" h="3531" extrusionOk="0">
                  <a:moveTo>
                    <a:pt x="1962" y="1"/>
                  </a:moveTo>
                  <a:cubicBezTo>
                    <a:pt x="1826" y="1"/>
                    <a:pt x="1688" y="17"/>
                    <a:pt x="1551" y="51"/>
                  </a:cubicBezTo>
                  <a:cubicBezTo>
                    <a:pt x="595" y="265"/>
                    <a:pt x="1" y="1221"/>
                    <a:pt x="232" y="2178"/>
                  </a:cubicBezTo>
                  <a:cubicBezTo>
                    <a:pt x="429" y="2980"/>
                    <a:pt x="1143" y="3530"/>
                    <a:pt x="1943" y="3530"/>
                  </a:cubicBezTo>
                  <a:cubicBezTo>
                    <a:pt x="2080" y="3530"/>
                    <a:pt x="2219" y="3514"/>
                    <a:pt x="2359" y="3480"/>
                  </a:cubicBezTo>
                  <a:cubicBezTo>
                    <a:pt x="3315" y="3266"/>
                    <a:pt x="3892" y="2310"/>
                    <a:pt x="3678" y="1353"/>
                  </a:cubicBezTo>
                  <a:cubicBezTo>
                    <a:pt x="3481" y="551"/>
                    <a:pt x="2755" y="1"/>
                    <a:pt x="1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1"/>
            <p:cNvSpPr/>
            <p:nvPr/>
          </p:nvSpPr>
          <p:spPr>
            <a:xfrm>
              <a:off x="1227725" y="4011350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0"/>
                  </a:moveTo>
                  <a:cubicBezTo>
                    <a:pt x="709" y="0"/>
                    <a:pt x="0" y="709"/>
                    <a:pt x="0" y="1583"/>
                  </a:cubicBezTo>
                  <a:cubicBezTo>
                    <a:pt x="0" y="2457"/>
                    <a:pt x="709" y="3166"/>
                    <a:pt x="1583" y="3166"/>
                  </a:cubicBezTo>
                  <a:cubicBezTo>
                    <a:pt x="2457" y="3166"/>
                    <a:pt x="3166" y="2457"/>
                    <a:pt x="3166" y="1583"/>
                  </a:cubicBezTo>
                  <a:cubicBezTo>
                    <a:pt x="3166" y="709"/>
                    <a:pt x="2457" y="0"/>
                    <a:pt x="1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1"/>
            <p:cNvSpPr/>
            <p:nvPr/>
          </p:nvSpPr>
          <p:spPr>
            <a:xfrm>
              <a:off x="1179900" y="4528700"/>
              <a:ext cx="174400" cy="10750"/>
            </a:xfrm>
            <a:custGeom>
              <a:avLst/>
              <a:gdLst/>
              <a:ahLst/>
              <a:cxnLst/>
              <a:rect l="l" t="t" r="r" b="b"/>
              <a:pathLst>
                <a:path w="6976" h="430" extrusionOk="0">
                  <a:moveTo>
                    <a:pt x="0" y="1"/>
                  </a:moveTo>
                  <a:lnTo>
                    <a:pt x="0" y="430"/>
                  </a:lnTo>
                  <a:lnTo>
                    <a:pt x="6975" y="430"/>
                  </a:lnTo>
                  <a:lnTo>
                    <a:pt x="69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1"/>
            <p:cNvSpPr/>
            <p:nvPr/>
          </p:nvSpPr>
          <p:spPr>
            <a:xfrm>
              <a:off x="1179900" y="4528700"/>
              <a:ext cx="174400" cy="10750"/>
            </a:xfrm>
            <a:custGeom>
              <a:avLst/>
              <a:gdLst/>
              <a:ahLst/>
              <a:cxnLst/>
              <a:rect l="l" t="t" r="r" b="b"/>
              <a:pathLst>
                <a:path w="6976" h="430" extrusionOk="0">
                  <a:moveTo>
                    <a:pt x="0" y="1"/>
                  </a:moveTo>
                  <a:lnTo>
                    <a:pt x="0" y="430"/>
                  </a:lnTo>
                  <a:lnTo>
                    <a:pt x="6975" y="430"/>
                  </a:lnTo>
                  <a:lnTo>
                    <a:pt x="69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1"/>
            <p:cNvSpPr/>
            <p:nvPr/>
          </p:nvSpPr>
          <p:spPr>
            <a:xfrm>
              <a:off x="1148150" y="4535725"/>
              <a:ext cx="238300" cy="10725"/>
            </a:xfrm>
            <a:custGeom>
              <a:avLst/>
              <a:gdLst/>
              <a:ahLst/>
              <a:cxnLst/>
              <a:rect l="l" t="t" r="r" b="b"/>
              <a:pathLst>
                <a:path w="9532" h="429" extrusionOk="0">
                  <a:moveTo>
                    <a:pt x="1" y="0"/>
                  </a:moveTo>
                  <a:lnTo>
                    <a:pt x="1" y="429"/>
                  </a:lnTo>
                  <a:lnTo>
                    <a:pt x="9532" y="429"/>
                  </a:lnTo>
                  <a:lnTo>
                    <a:pt x="95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1"/>
            <p:cNvSpPr/>
            <p:nvPr/>
          </p:nvSpPr>
          <p:spPr>
            <a:xfrm>
              <a:off x="1091675" y="4318050"/>
              <a:ext cx="82875" cy="115450"/>
            </a:xfrm>
            <a:custGeom>
              <a:avLst/>
              <a:gdLst/>
              <a:ahLst/>
              <a:cxnLst/>
              <a:rect l="l" t="t" r="r" b="b"/>
              <a:pathLst>
                <a:path w="3315" h="4618" extrusionOk="0">
                  <a:moveTo>
                    <a:pt x="1" y="1"/>
                  </a:moveTo>
                  <a:lnTo>
                    <a:pt x="1" y="4618"/>
                  </a:lnTo>
                  <a:lnTo>
                    <a:pt x="3315" y="4618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1"/>
            <p:cNvSpPr/>
            <p:nvPr/>
          </p:nvSpPr>
          <p:spPr>
            <a:xfrm>
              <a:off x="1097450" y="4326300"/>
              <a:ext cx="71350" cy="99375"/>
            </a:xfrm>
            <a:custGeom>
              <a:avLst/>
              <a:gdLst/>
              <a:ahLst/>
              <a:cxnLst/>
              <a:rect l="l" t="t" r="r" b="b"/>
              <a:pathLst>
                <a:path w="2854" h="3975" extrusionOk="0">
                  <a:moveTo>
                    <a:pt x="0" y="0"/>
                  </a:moveTo>
                  <a:lnTo>
                    <a:pt x="0" y="3974"/>
                  </a:lnTo>
                  <a:lnTo>
                    <a:pt x="2853" y="3974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1"/>
            <p:cNvSpPr/>
            <p:nvPr/>
          </p:nvSpPr>
          <p:spPr>
            <a:xfrm>
              <a:off x="1101150" y="4331250"/>
              <a:ext cx="63525" cy="89075"/>
            </a:xfrm>
            <a:custGeom>
              <a:avLst/>
              <a:gdLst/>
              <a:ahLst/>
              <a:cxnLst/>
              <a:rect l="l" t="t" r="r" b="b"/>
              <a:pathLst>
                <a:path w="2541" h="3563" extrusionOk="0">
                  <a:moveTo>
                    <a:pt x="1" y="0"/>
                  </a:moveTo>
                  <a:lnTo>
                    <a:pt x="1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1"/>
            <p:cNvSpPr/>
            <p:nvPr/>
          </p:nvSpPr>
          <p:spPr>
            <a:xfrm>
              <a:off x="1079725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1"/>
            <p:cNvSpPr/>
            <p:nvPr/>
          </p:nvSpPr>
          <p:spPr>
            <a:xfrm>
              <a:off x="1079725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1"/>
            <p:cNvSpPr/>
            <p:nvPr/>
          </p:nvSpPr>
          <p:spPr>
            <a:xfrm>
              <a:off x="1079725" y="4438850"/>
              <a:ext cx="106800" cy="3325"/>
            </a:xfrm>
            <a:custGeom>
              <a:avLst/>
              <a:gdLst/>
              <a:ahLst/>
              <a:cxnLst/>
              <a:rect l="l" t="t" r="r" b="b"/>
              <a:pathLst>
                <a:path w="4272" h="133" extrusionOk="0">
                  <a:moveTo>
                    <a:pt x="0" y="0"/>
                  </a:moveTo>
                  <a:lnTo>
                    <a:pt x="0" y="132"/>
                  </a:lnTo>
                  <a:lnTo>
                    <a:pt x="4271" y="132"/>
                  </a:lnTo>
                  <a:lnTo>
                    <a:pt x="42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1"/>
            <p:cNvSpPr/>
            <p:nvPr/>
          </p:nvSpPr>
          <p:spPr>
            <a:xfrm>
              <a:off x="1091675" y="4099975"/>
              <a:ext cx="82875" cy="115875"/>
            </a:xfrm>
            <a:custGeom>
              <a:avLst/>
              <a:gdLst/>
              <a:ahLst/>
              <a:cxnLst/>
              <a:rect l="l" t="t" r="r" b="b"/>
              <a:pathLst>
                <a:path w="3315" h="4635" extrusionOk="0">
                  <a:moveTo>
                    <a:pt x="1" y="1"/>
                  </a:moveTo>
                  <a:lnTo>
                    <a:pt x="1" y="4634"/>
                  </a:lnTo>
                  <a:lnTo>
                    <a:pt x="3315" y="4634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1"/>
            <p:cNvSpPr/>
            <p:nvPr/>
          </p:nvSpPr>
          <p:spPr>
            <a:xfrm>
              <a:off x="1097450" y="4108225"/>
              <a:ext cx="71350" cy="99375"/>
            </a:xfrm>
            <a:custGeom>
              <a:avLst/>
              <a:gdLst/>
              <a:ahLst/>
              <a:cxnLst/>
              <a:rect l="l" t="t" r="r" b="b"/>
              <a:pathLst>
                <a:path w="2854" h="3975" extrusionOk="0">
                  <a:moveTo>
                    <a:pt x="0" y="0"/>
                  </a:moveTo>
                  <a:lnTo>
                    <a:pt x="0" y="3974"/>
                  </a:lnTo>
                  <a:lnTo>
                    <a:pt x="2853" y="3974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1"/>
            <p:cNvSpPr/>
            <p:nvPr/>
          </p:nvSpPr>
          <p:spPr>
            <a:xfrm>
              <a:off x="1101150" y="4113175"/>
              <a:ext cx="63525" cy="89075"/>
            </a:xfrm>
            <a:custGeom>
              <a:avLst/>
              <a:gdLst/>
              <a:ahLst/>
              <a:cxnLst/>
              <a:rect l="l" t="t" r="r" b="b"/>
              <a:pathLst>
                <a:path w="2541" h="3563" extrusionOk="0">
                  <a:moveTo>
                    <a:pt x="1" y="0"/>
                  </a:moveTo>
                  <a:lnTo>
                    <a:pt x="1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1"/>
            <p:cNvSpPr/>
            <p:nvPr/>
          </p:nvSpPr>
          <p:spPr>
            <a:xfrm>
              <a:off x="1079725" y="4211275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1"/>
            <p:cNvSpPr/>
            <p:nvPr/>
          </p:nvSpPr>
          <p:spPr>
            <a:xfrm>
              <a:off x="1079725" y="4211275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0" y="1"/>
                  </a:moveTo>
                  <a:lnTo>
                    <a:pt x="0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1"/>
            <p:cNvSpPr/>
            <p:nvPr/>
          </p:nvSpPr>
          <p:spPr>
            <a:xfrm>
              <a:off x="1079725" y="4221175"/>
              <a:ext cx="106800" cy="2925"/>
            </a:xfrm>
            <a:custGeom>
              <a:avLst/>
              <a:gdLst/>
              <a:ahLst/>
              <a:cxnLst/>
              <a:rect l="l" t="t" r="r" b="b"/>
              <a:pathLst>
                <a:path w="4272" h="117" extrusionOk="0">
                  <a:moveTo>
                    <a:pt x="0" y="1"/>
                  </a:moveTo>
                  <a:lnTo>
                    <a:pt x="0" y="116"/>
                  </a:lnTo>
                  <a:lnTo>
                    <a:pt x="4271" y="116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1"/>
            <p:cNvSpPr/>
            <p:nvPr/>
          </p:nvSpPr>
          <p:spPr>
            <a:xfrm>
              <a:off x="1363750" y="4318050"/>
              <a:ext cx="82900" cy="115450"/>
            </a:xfrm>
            <a:custGeom>
              <a:avLst/>
              <a:gdLst/>
              <a:ahLst/>
              <a:cxnLst/>
              <a:rect l="l" t="t" r="r" b="b"/>
              <a:pathLst>
                <a:path w="3316" h="4618" extrusionOk="0">
                  <a:moveTo>
                    <a:pt x="1" y="1"/>
                  </a:moveTo>
                  <a:lnTo>
                    <a:pt x="1" y="4618"/>
                  </a:lnTo>
                  <a:lnTo>
                    <a:pt x="3315" y="4618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1"/>
            <p:cNvSpPr/>
            <p:nvPr/>
          </p:nvSpPr>
          <p:spPr>
            <a:xfrm>
              <a:off x="1369525" y="4326300"/>
              <a:ext cx="71350" cy="99375"/>
            </a:xfrm>
            <a:custGeom>
              <a:avLst/>
              <a:gdLst/>
              <a:ahLst/>
              <a:cxnLst/>
              <a:rect l="l" t="t" r="r" b="b"/>
              <a:pathLst>
                <a:path w="2854" h="3975" extrusionOk="0">
                  <a:moveTo>
                    <a:pt x="1" y="0"/>
                  </a:moveTo>
                  <a:lnTo>
                    <a:pt x="1" y="3974"/>
                  </a:lnTo>
                  <a:lnTo>
                    <a:pt x="2853" y="3974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1"/>
            <p:cNvSpPr/>
            <p:nvPr/>
          </p:nvSpPr>
          <p:spPr>
            <a:xfrm>
              <a:off x="1373650" y="4331250"/>
              <a:ext cx="63500" cy="89075"/>
            </a:xfrm>
            <a:custGeom>
              <a:avLst/>
              <a:gdLst/>
              <a:ahLst/>
              <a:cxnLst/>
              <a:rect l="l" t="t" r="r" b="b"/>
              <a:pathLst>
                <a:path w="2540" h="3563" extrusionOk="0">
                  <a:moveTo>
                    <a:pt x="0" y="0"/>
                  </a:moveTo>
                  <a:lnTo>
                    <a:pt x="0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1"/>
            <p:cNvSpPr/>
            <p:nvPr/>
          </p:nvSpPr>
          <p:spPr>
            <a:xfrm>
              <a:off x="1351800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1"/>
            <p:cNvSpPr/>
            <p:nvPr/>
          </p:nvSpPr>
          <p:spPr>
            <a:xfrm>
              <a:off x="1351800" y="4429350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1"/>
            <p:cNvSpPr/>
            <p:nvPr/>
          </p:nvSpPr>
          <p:spPr>
            <a:xfrm>
              <a:off x="1351800" y="4438850"/>
              <a:ext cx="106800" cy="3325"/>
            </a:xfrm>
            <a:custGeom>
              <a:avLst/>
              <a:gdLst/>
              <a:ahLst/>
              <a:cxnLst/>
              <a:rect l="l" t="t" r="r" b="b"/>
              <a:pathLst>
                <a:path w="4272" h="133" extrusionOk="0">
                  <a:moveTo>
                    <a:pt x="1" y="0"/>
                  </a:moveTo>
                  <a:lnTo>
                    <a:pt x="1" y="132"/>
                  </a:lnTo>
                  <a:lnTo>
                    <a:pt x="4271" y="132"/>
                  </a:lnTo>
                  <a:lnTo>
                    <a:pt x="42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1"/>
            <p:cNvSpPr/>
            <p:nvPr/>
          </p:nvSpPr>
          <p:spPr>
            <a:xfrm>
              <a:off x="1363750" y="4099975"/>
              <a:ext cx="82900" cy="115875"/>
            </a:xfrm>
            <a:custGeom>
              <a:avLst/>
              <a:gdLst/>
              <a:ahLst/>
              <a:cxnLst/>
              <a:rect l="l" t="t" r="r" b="b"/>
              <a:pathLst>
                <a:path w="3316" h="4635" extrusionOk="0">
                  <a:moveTo>
                    <a:pt x="1" y="1"/>
                  </a:moveTo>
                  <a:lnTo>
                    <a:pt x="1" y="4634"/>
                  </a:lnTo>
                  <a:lnTo>
                    <a:pt x="3315" y="4634"/>
                  </a:lnTo>
                  <a:lnTo>
                    <a:pt x="3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1"/>
            <p:cNvSpPr/>
            <p:nvPr/>
          </p:nvSpPr>
          <p:spPr>
            <a:xfrm>
              <a:off x="1369525" y="4108225"/>
              <a:ext cx="71350" cy="99375"/>
            </a:xfrm>
            <a:custGeom>
              <a:avLst/>
              <a:gdLst/>
              <a:ahLst/>
              <a:cxnLst/>
              <a:rect l="l" t="t" r="r" b="b"/>
              <a:pathLst>
                <a:path w="2854" h="3975" extrusionOk="0">
                  <a:moveTo>
                    <a:pt x="1" y="0"/>
                  </a:moveTo>
                  <a:lnTo>
                    <a:pt x="1" y="3974"/>
                  </a:lnTo>
                  <a:lnTo>
                    <a:pt x="2853" y="3974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1"/>
            <p:cNvSpPr/>
            <p:nvPr/>
          </p:nvSpPr>
          <p:spPr>
            <a:xfrm>
              <a:off x="1373650" y="4113175"/>
              <a:ext cx="63500" cy="89075"/>
            </a:xfrm>
            <a:custGeom>
              <a:avLst/>
              <a:gdLst/>
              <a:ahLst/>
              <a:cxnLst/>
              <a:rect l="l" t="t" r="r" b="b"/>
              <a:pathLst>
                <a:path w="2540" h="3563" extrusionOk="0">
                  <a:moveTo>
                    <a:pt x="0" y="0"/>
                  </a:moveTo>
                  <a:lnTo>
                    <a:pt x="0" y="3562"/>
                  </a:lnTo>
                  <a:lnTo>
                    <a:pt x="2540" y="356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1"/>
            <p:cNvSpPr/>
            <p:nvPr/>
          </p:nvSpPr>
          <p:spPr>
            <a:xfrm>
              <a:off x="1351800" y="4211275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1"/>
            <p:cNvSpPr/>
            <p:nvPr/>
          </p:nvSpPr>
          <p:spPr>
            <a:xfrm>
              <a:off x="1351800" y="4211275"/>
              <a:ext cx="106800" cy="12825"/>
            </a:xfrm>
            <a:custGeom>
              <a:avLst/>
              <a:gdLst/>
              <a:ahLst/>
              <a:cxnLst/>
              <a:rect l="l" t="t" r="r" b="b"/>
              <a:pathLst>
                <a:path w="4272" h="513" extrusionOk="0">
                  <a:moveTo>
                    <a:pt x="1" y="1"/>
                  </a:moveTo>
                  <a:lnTo>
                    <a:pt x="1" y="512"/>
                  </a:lnTo>
                  <a:lnTo>
                    <a:pt x="4271" y="51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1"/>
            <p:cNvSpPr/>
            <p:nvPr/>
          </p:nvSpPr>
          <p:spPr>
            <a:xfrm>
              <a:off x="1351800" y="4221175"/>
              <a:ext cx="106800" cy="2925"/>
            </a:xfrm>
            <a:custGeom>
              <a:avLst/>
              <a:gdLst/>
              <a:ahLst/>
              <a:cxnLst/>
              <a:rect l="l" t="t" r="r" b="b"/>
              <a:pathLst>
                <a:path w="4272" h="117" extrusionOk="0">
                  <a:moveTo>
                    <a:pt x="1" y="1"/>
                  </a:moveTo>
                  <a:lnTo>
                    <a:pt x="1" y="116"/>
                  </a:lnTo>
                  <a:lnTo>
                    <a:pt x="4271" y="116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1"/>
            <p:cNvSpPr/>
            <p:nvPr/>
          </p:nvSpPr>
          <p:spPr>
            <a:xfrm>
              <a:off x="1142375" y="3921425"/>
              <a:ext cx="376800" cy="167475"/>
            </a:xfrm>
            <a:custGeom>
              <a:avLst/>
              <a:gdLst/>
              <a:ahLst/>
              <a:cxnLst/>
              <a:rect l="l" t="t" r="r" b="b"/>
              <a:pathLst>
                <a:path w="15072" h="6699" extrusionOk="0">
                  <a:moveTo>
                    <a:pt x="4959" y="1"/>
                  </a:moveTo>
                  <a:cubicBezTo>
                    <a:pt x="4939" y="1"/>
                    <a:pt x="4919" y="2"/>
                    <a:pt x="4898" y="3"/>
                  </a:cubicBezTo>
                  <a:cubicBezTo>
                    <a:pt x="4585" y="52"/>
                    <a:pt x="4305" y="168"/>
                    <a:pt x="4057" y="332"/>
                  </a:cubicBezTo>
                  <a:cubicBezTo>
                    <a:pt x="2919" y="1009"/>
                    <a:pt x="1749" y="1652"/>
                    <a:pt x="611" y="2328"/>
                  </a:cubicBezTo>
                  <a:cubicBezTo>
                    <a:pt x="397" y="2443"/>
                    <a:pt x="232" y="2608"/>
                    <a:pt x="116" y="2806"/>
                  </a:cubicBezTo>
                  <a:cubicBezTo>
                    <a:pt x="1" y="3020"/>
                    <a:pt x="34" y="3268"/>
                    <a:pt x="182" y="3449"/>
                  </a:cubicBezTo>
                  <a:cubicBezTo>
                    <a:pt x="248" y="3515"/>
                    <a:pt x="314" y="3548"/>
                    <a:pt x="397" y="3564"/>
                  </a:cubicBezTo>
                  <a:cubicBezTo>
                    <a:pt x="404" y="3565"/>
                    <a:pt x="412" y="3565"/>
                    <a:pt x="420" y="3565"/>
                  </a:cubicBezTo>
                  <a:cubicBezTo>
                    <a:pt x="622" y="3565"/>
                    <a:pt x="762" y="3359"/>
                    <a:pt x="842" y="3169"/>
                  </a:cubicBezTo>
                  <a:cubicBezTo>
                    <a:pt x="924" y="2971"/>
                    <a:pt x="1007" y="2740"/>
                    <a:pt x="1221" y="2691"/>
                  </a:cubicBezTo>
                  <a:cubicBezTo>
                    <a:pt x="1320" y="2674"/>
                    <a:pt x="1419" y="2658"/>
                    <a:pt x="1518" y="2658"/>
                  </a:cubicBezTo>
                  <a:cubicBezTo>
                    <a:pt x="1881" y="2592"/>
                    <a:pt x="1996" y="2097"/>
                    <a:pt x="2276" y="1866"/>
                  </a:cubicBezTo>
                  <a:cubicBezTo>
                    <a:pt x="2573" y="1652"/>
                    <a:pt x="3002" y="1718"/>
                    <a:pt x="3299" y="1487"/>
                  </a:cubicBezTo>
                  <a:cubicBezTo>
                    <a:pt x="3531" y="1316"/>
                    <a:pt x="3705" y="971"/>
                    <a:pt x="3972" y="971"/>
                  </a:cubicBezTo>
                  <a:cubicBezTo>
                    <a:pt x="3989" y="971"/>
                    <a:pt x="4006" y="973"/>
                    <a:pt x="4024" y="976"/>
                  </a:cubicBezTo>
                  <a:lnTo>
                    <a:pt x="4008" y="1487"/>
                  </a:lnTo>
                  <a:cubicBezTo>
                    <a:pt x="4008" y="1569"/>
                    <a:pt x="4024" y="1668"/>
                    <a:pt x="4057" y="1734"/>
                  </a:cubicBezTo>
                  <a:cubicBezTo>
                    <a:pt x="4099" y="1788"/>
                    <a:pt x="4159" y="1812"/>
                    <a:pt x="4222" y="1812"/>
                  </a:cubicBezTo>
                  <a:cubicBezTo>
                    <a:pt x="4333" y="1812"/>
                    <a:pt x="4456" y="1740"/>
                    <a:pt x="4519" y="1635"/>
                  </a:cubicBezTo>
                  <a:cubicBezTo>
                    <a:pt x="4568" y="1454"/>
                    <a:pt x="4601" y="1272"/>
                    <a:pt x="4601" y="1091"/>
                  </a:cubicBezTo>
                  <a:cubicBezTo>
                    <a:pt x="4618" y="910"/>
                    <a:pt x="4700" y="712"/>
                    <a:pt x="4882" y="662"/>
                  </a:cubicBezTo>
                  <a:cubicBezTo>
                    <a:pt x="4899" y="658"/>
                    <a:pt x="4918" y="656"/>
                    <a:pt x="4938" y="656"/>
                  </a:cubicBezTo>
                  <a:cubicBezTo>
                    <a:pt x="5171" y="656"/>
                    <a:pt x="5591" y="901"/>
                    <a:pt x="5789" y="992"/>
                  </a:cubicBezTo>
                  <a:cubicBezTo>
                    <a:pt x="6234" y="1190"/>
                    <a:pt x="7141" y="1602"/>
                    <a:pt x="7355" y="2047"/>
                  </a:cubicBezTo>
                  <a:cubicBezTo>
                    <a:pt x="7421" y="2245"/>
                    <a:pt x="7504" y="2427"/>
                    <a:pt x="7603" y="2608"/>
                  </a:cubicBezTo>
                  <a:cubicBezTo>
                    <a:pt x="7683" y="2699"/>
                    <a:pt x="7819" y="2765"/>
                    <a:pt x="7939" y="2765"/>
                  </a:cubicBezTo>
                  <a:cubicBezTo>
                    <a:pt x="8016" y="2765"/>
                    <a:pt x="8085" y="2738"/>
                    <a:pt x="8130" y="2674"/>
                  </a:cubicBezTo>
                  <a:cubicBezTo>
                    <a:pt x="8119" y="2498"/>
                    <a:pt x="8291" y="2425"/>
                    <a:pt x="8481" y="2425"/>
                  </a:cubicBezTo>
                  <a:cubicBezTo>
                    <a:pt x="8575" y="2425"/>
                    <a:pt x="8674" y="2443"/>
                    <a:pt x="8757" y="2476"/>
                  </a:cubicBezTo>
                  <a:cubicBezTo>
                    <a:pt x="9087" y="2608"/>
                    <a:pt x="9383" y="2806"/>
                    <a:pt x="9647" y="3037"/>
                  </a:cubicBezTo>
                  <a:cubicBezTo>
                    <a:pt x="9812" y="3202"/>
                    <a:pt x="9977" y="3350"/>
                    <a:pt x="10158" y="3498"/>
                  </a:cubicBezTo>
                  <a:cubicBezTo>
                    <a:pt x="10587" y="3812"/>
                    <a:pt x="11263" y="4010"/>
                    <a:pt x="11280" y="4537"/>
                  </a:cubicBezTo>
                  <a:cubicBezTo>
                    <a:pt x="11296" y="4735"/>
                    <a:pt x="11197" y="4917"/>
                    <a:pt x="11230" y="5114"/>
                  </a:cubicBezTo>
                  <a:cubicBezTo>
                    <a:pt x="11241" y="5249"/>
                    <a:pt x="11383" y="5361"/>
                    <a:pt x="11503" y="5361"/>
                  </a:cubicBezTo>
                  <a:cubicBezTo>
                    <a:pt x="11560" y="5361"/>
                    <a:pt x="11611" y="5337"/>
                    <a:pt x="11642" y="5279"/>
                  </a:cubicBezTo>
                  <a:cubicBezTo>
                    <a:pt x="11659" y="5246"/>
                    <a:pt x="11659" y="5197"/>
                    <a:pt x="11659" y="5147"/>
                  </a:cubicBezTo>
                  <a:lnTo>
                    <a:pt x="11758" y="4059"/>
                  </a:lnTo>
                  <a:cubicBezTo>
                    <a:pt x="12483" y="4554"/>
                    <a:pt x="13225" y="4999"/>
                    <a:pt x="13984" y="5411"/>
                  </a:cubicBezTo>
                  <a:cubicBezTo>
                    <a:pt x="14116" y="5708"/>
                    <a:pt x="14297" y="5642"/>
                    <a:pt x="14413" y="5857"/>
                  </a:cubicBezTo>
                  <a:cubicBezTo>
                    <a:pt x="14528" y="6071"/>
                    <a:pt x="14446" y="6335"/>
                    <a:pt x="14528" y="6549"/>
                  </a:cubicBezTo>
                  <a:cubicBezTo>
                    <a:pt x="14574" y="6655"/>
                    <a:pt x="14626" y="6698"/>
                    <a:pt x="14678" y="6698"/>
                  </a:cubicBezTo>
                  <a:cubicBezTo>
                    <a:pt x="14871" y="6698"/>
                    <a:pt x="15071" y="6117"/>
                    <a:pt x="15006" y="5922"/>
                  </a:cubicBezTo>
                  <a:cubicBezTo>
                    <a:pt x="14907" y="5609"/>
                    <a:pt x="14677" y="5362"/>
                    <a:pt x="14380" y="5213"/>
                  </a:cubicBezTo>
                  <a:cubicBezTo>
                    <a:pt x="14099" y="5049"/>
                    <a:pt x="13786" y="4933"/>
                    <a:pt x="13522" y="4752"/>
                  </a:cubicBezTo>
                  <a:cubicBezTo>
                    <a:pt x="13094" y="4471"/>
                    <a:pt x="12764" y="4010"/>
                    <a:pt x="12335" y="3762"/>
                  </a:cubicBezTo>
                  <a:cubicBezTo>
                    <a:pt x="11906" y="3531"/>
                    <a:pt x="11395" y="3498"/>
                    <a:pt x="10933" y="3301"/>
                  </a:cubicBezTo>
                  <a:cubicBezTo>
                    <a:pt x="10620" y="3136"/>
                    <a:pt x="10323" y="2954"/>
                    <a:pt x="10043" y="2756"/>
                  </a:cubicBezTo>
                  <a:cubicBezTo>
                    <a:pt x="8889" y="2014"/>
                    <a:pt x="7504" y="1619"/>
                    <a:pt x="6415" y="778"/>
                  </a:cubicBezTo>
                  <a:cubicBezTo>
                    <a:pt x="5970" y="428"/>
                    <a:pt x="5509" y="1"/>
                    <a:pt x="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8" name="Google Shape;3158;p31"/>
          <p:cNvSpPr/>
          <p:nvPr/>
        </p:nvSpPr>
        <p:spPr>
          <a:xfrm>
            <a:off x="5996613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31"/>
          <p:cNvSpPr/>
          <p:nvPr/>
        </p:nvSpPr>
        <p:spPr>
          <a:xfrm>
            <a:off x="6948838" y="5349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31"/>
          <p:cNvSpPr/>
          <p:nvPr/>
        </p:nvSpPr>
        <p:spPr>
          <a:xfrm>
            <a:off x="829891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p31"/>
          <p:cNvSpPr/>
          <p:nvPr/>
        </p:nvSpPr>
        <p:spPr>
          <a:xfrm>
            <a:off x="566295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2" name="Google Shape;3162;p31"/>
          <p:cNvSpPr/>
          <p:nvPr/>
        </p:nvSpPr>
        <p:spPr>
          <a:xfrm>
            <a:off x="659355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3" name="Google Shape;3163;p31"/>
          <p:cNvSpPr/>
          <p:nvPr/>
        </p:nvSpPr>
        <p:spPr>
          <a:xfrm>
            <a:off x="844860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31"/>
          <p:cNvSpPr/>
          <p:nvPr/>
        </p:nvSpPr>
        <p:spPr>
          <a:xfrm>
            <a:off x="881437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31"/>
          <p:cNvSpPr/>
          <p:nvPr/>
        </p:nvSpPr>
        <p:spPr>
          <a:xfrm>
            <a:off x="2993813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6" name="Google Shape;3166;p31"/>
          <p:cNvSpPr/>
          <p:nvPr/>
        </p:nvSpPr>
        <p:spPr>
          <a:xfrm>
            <a:off x="3034613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31"/>
          <p:cNvSpPr/>
          <p:nvPr/>
        </p:nvSpPr>
        <p:spPr>
          <a:xfrm>
            <a:off x="2363988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31"/>
          <p:cNvSpPr/>
          <p:nvPr/>
        </p:nvSpPr>
        <p:spPr>
          <a:xfrm>
            <a:off x="3759313" y="131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31"/>
          <p:cNvSpPr/>
          <p:nvPr/>
        </p:nvSpPr>
        <p:spPr>
          <a:xfrm>
            <a:off x="2401488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31"/>
          <p:cNvSpPr/>
          <p:nvPr/>
        </p:nvSpPr>
        <p:spPr>
          <a:xfrm>
            <a:off x="4280013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1" name="Google Shape;3171;p31"/>
          <p:cNvSpPr/>
          <p:nvPr/>
        </p:nvSpPr>
        <p:spPr>
          <a:xfrm>
            <a:off x="3398888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31"/>
          <p:cNvSpPr/>
          <p:nvPr/>
        </p:nvSpPr>
        <p:spPr>
          <a:xfrm>
            <a:off x="393666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p31"/>
          <p:cNvSpPr/>
          <p:nvPr/>
        </p:nvSpPr>
        <p:spPr>
          <a:xfrm>
            <a:off x="4616550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4" name="Google Shape;3174;p31"/>
          <p:cNvSpPr/>
          <p:nvPr/>
        </p:nvSpPr>
        <p:spPr>
          <a:xfrm>
            <a:off x="4801013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31"/>
          <p:cNvSpPr/>
          <p:nvPr/>
        </p:nvSpPr>
        <p:spPr>
          <a:xfrm>
            <a:off x="1609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6" name="Google Shape;3176;p31"/>
          <p:cNvSpPr/>
          <p:nvPr/>
        </p:nvSpPr>
        <p:spPr>
          <a:xfrm>
            <a:off x="828600" y="1004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31"/>
          <p:cNvSpPr/>
          <p:nvPr/>
        </p:nvSpPr>
        <p:spPr>
          <a:xfrm>
            <a:off x="3046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8" name="Google Shape;3178;p31"/>
          <p:cNvSpPr/>
          <p:nvPr/>
        </p:nvSpPr>
        <p:spPr>
          <a:xfrm>
            <a:off x="1529675" y="11281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9" name="Google Shape;3179;p31"/>
          <p:cNvSpPr/>
          <p:nvPr/>
        </p:nvSpPr>
        <p:spPr>
          <a:xfrm>
            <a:off x="399713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0" name="Google Shape;3180;p31"/>
          <p:cNvSpPr/>
          <p:nvPr/>
        </p:nvSpPr>
        <p:spPr>
          <a:xfrm>
            <a:off x="8241313" y="17845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1" name="Google Shape;3181;p31"/>
          <p:cNvSpPr/>
          <p:nvPr/>
        </p:nvSpPr>
        <p:spPr>
          <a:xfrm>
            <a:off x="8866438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2" name="Google Shape;3182;p31"/>
          <p:cNvSpPr/>
          <p:nvPr/>
        </p:nvSpPr>
        <p:spPr>
          <a:xfrm>
            <a:off x="854370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3" name="Google Shape;3183;p31"/>
          <p:cNvSpPr/>
          <p:nvPr/>
        </p:nvSpPr>
        <p:spPr>
          <a:xfrm>
            <a:off x="7121863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31"/>
          <p:cNvSpPr/>
          <p:nvPr/>
        </p:nvSpPr>
        <p:spPr>
          <a:xfrm>
            <a:off x="7651163" y="1129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1"/>
          <p:cNvSpPr/>
          <p:nvPr/>
        </p:nvSpPr>
        <p:spPr>
          <a:xfrm>
            <a:off x="6433138" y="14905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6" name="Google Shape;3186;p31"/>
          <p:cNvSpPr/>
          <p:nvPr/>
        </p:nvSpPr>
        <p:spPr>
          <a:xfrm>
            <a:off x="6853738" y="1243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7" name="Google Shape;3187;p31"/>
          <p:cNvSpPr/>
          <p:nvPr/>
        </p:nvSpPr>
        <p:spPr>
          <a:xfrm>
            <a:off x="7719338" y="15673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8" name="Google Shape;3188;p31"/>
          <p:cNvSpPr/>
          <p:nvPr/>
        </p:nvSpPr>
        <p:spPr>
          <a:xfrm>
            <a:off x="7485863" y="28952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9" name="Google Shape;3189;p31"/>
          <p:cNvSpPr/>
          <p:nvPr/>
        </p:nvSpPr>
        <p:spPr>
          <a:xfrm>
            <a:off x="1396463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0" name="Google Shape;3190;p31"/>
          <p:cNvSpPr/>
          <p:nvPr/>
        </p:nvSpPr>
        <p:spPr>
          <a:xfrm>
            <a:off x="2270963" y="5346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1" name="Google Shape;3191;p31"/>
          <p:cNvSpPr/>
          <p:nvPr/>
        </p:nvSpPr>
        <p:spPr>
          <a:xfrm>
            <a:off x="74615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2" name="Google Shape;3192;p31"/>
          <p:cNvSpPr/>
          <p:nvPr/>
        </p:nvSpPr>
        <p:spPr>
          <a:xfrm>
            <a:off x="3046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3" name="Google Shape;3193;p31"/>
          <p:cNvSpPr/>
          <p:nvPr/>
        </p:nvSpPr>
        <p:spPr>
          <a:xfrm>
            <a:off x="2686463" y="8082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31"/>
          <p:cNvSpPr/>
          <p:nvPr/>
        </p:nvSpPr>
        <p:spPr>
          <a:xfrm>
            <a:off x="323363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5" name="Google Shape;3195;p31"/>
          <p:cNvSpPr/>
          <p:nvPr/>
        </p:nvSpPr>
        <p:spPr>
          <a:xfrm>
            <a:off x="907338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p31"/>
          <p:cNvSpPr/>
          <p:nvPr/>
        </p:nvSpPr>
        <p:spPr>
          <a:xfrm>
            <a:off x="1070988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7" name="Google Shape;3197;p31"/>
          <p:cNvSpPr/>
          <p:nvPr/>
        </p:nvSpPr>
        <p:spPr>
          <a:xfrm>
            <a:off x="0" y="325500"/>
            <a:ext cx="2458350" cy="479847"/>
          </a:xfrm>
          <a:custGeom>
            <a:avLst/>
            <a:gdLst/>
            <a:ahLst/>
            <a:cxnLst/>
            <a:rect l="l" t="t" r="r" b="b"/>
            <a:pathLst>
              <a:path w="53312" h="10406" extrusionOk="0">
                <a:moveTo>
                  <a:pt x="24547" y="0"/>
                </a:moveTo>
                <a:cubicBezTo>
                  <a:pt x="22259" y="0"/>
                  <a:pt x="19779" y="613"/>
                  <a:pt x="18156" y="2985"/>
                </a:cubicBezTo>
                <a:cubicBezTo>
                  <a:pt x="16972" y="4715"/>
                  <a:pt x="15393" y="4886"/>
                  <a:pt x="13595" y="4886"/>
                </a:cubicBezTo>
                <a:cubicBezTo>
                  <a:pt x="13155" y="4886"/>
                  <a:pt x="12702" y="4875"/>
                  <a:pt x="12238" y="4875"/>
                </a:cubicBezTo>
                <a:cubicBezTo>
                  <a:pt x="10534" y="4875"/>
                  <a:pt x="8688" y="5013"/>
                  <a:pt x="6828" y="6299"/>
                </a:cubicBezTo>
                <a:cubicBezTo>
                  <a:pt x="4651" y="7833"/>
                  <a:pt x="2375" y="9202"/>
                  <a:pt x="1" y="10405"/>
                </a:cubicBezTo>
                <a:lnTo>
                  <a:pt x="9186" y="10010"/>
                </a:lnTo>
                <a:lnTo>
                  <a:pt x="53312" y="10010"/>
                </a:lnTo>
                <a:cubicBezTo>
                  <a:pt x="53312" y="10010"/>
                  <a:pt x="46588" y="4286"/>
                  <a:pt x="39231" y="4286"/>
                </a:cubicBezTo>
                <a:cubicBezTo>
                  <a:pt x="39148" y="4286"/>
                  <a:pt x="39065" y="4286"/>
                  <a:pt x="38982" y="4288"/>
                </a:cubicBezTo>
                <a:cubicBezTo>
                  <a:pt x="38825" y="4291"/>
                  <a:pt x="38673" y="4292"/>
                  <a:pt x="38525" y="4292"/>
                </a:cubicBezTo>
                <a:cubicBezTo>
                  <a:pt x="32058" y="4292"/>
                  <a:pt x="34160" y="1524"/>
                  <a:pt x="28050" y="380"/>
                </a:cubicBezTo>
                <a:cubicBezTo>
                  <a:pt x="27068" y="195"/>
                  <a:pt x="25838" y="0"/>
                  <a:pt x="245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8" name="Google Shape;3198;p31"/>
          <p:cNvSpPr/>
          <p:nvPr/>
        </p:nvSpPr>
        <p:spPr>
          <a:xfrm>
            <a:off x="7024075" y="1519775"/>
            <a:ext cx="1694331" cy="472482"/>
          </a:xfrm>
          <a:custGeom>
            <a:avLst/>
            <a:gdLst/>
            <a:ahLst/>
            <a:cxnLst/>
            <a:rect l="l" t="t" r="r" b="b"/>
            <a:pathLst>
              <a:path w="42957" h="11979" extrusionOk="0">
                <a:moveTo>
                  <a:pt x="27780" y="0"/>
                </a:moveTo>
                <a:cubicBezTo>
                  <a:pt x="24868" y="0"/>
                  <a:pt x="20386" y="1300"/>
                  <a:pt x="18156" y="4558"/>
                </a:cubicBezTo>
                <a:cubicBezTo>
                  <a:pt x="16972" y="6289"/>
                  <a:pt x="15393" y="6459"/>
                  <a:pt x="13595" y="6459"/>
                </a:cubicBezTo>
                <a:cubicBezTo>
                  <a:pt x="13155" y="6459"/>
                  <a:pt x="12702" y="6449"/>
                  <a:pt x="12238" y="6449"/>
                </a:cubicBezTo>
                <a:cubicBezTo>
                  <a:pt x="10534" y="6449"/>
                  <a:pt x="8688" y="6586"/>
                  <a:pt x="6827" y="7873"/>
                </a:cubicBezTo>
                <a:cubicBezTo>
                  <a:pt x="4651" y="9406"/>
                  <a:pt x="2359" y="10775"/>
                  <a:pt x="1" y="11979"/>
                </a:cubicBezTo>
                <a:lnTo>
                  <a:pt x="9169" y="11583"/>
                </a:lnTo>
                <a:lnTo>
                  <a:pt x="42956" y="11583"/>
                </a:lnTo>
                <a:cubicBezTo>
                  <a:pt x="42956" y="11583"/>
                  <a:pt x="42363" y="6702"/>
                  <a:pt x="38075" y="4756"/>
                </a:cubicBezTo>
                <a:cubicBezTo>
                  <a:pt x="33772" y="2794"/>
                  <a:pt x="31628" y="452"/>
                  <a:pt x="28891" y="73"/>
                </a:cubicBezTo>
                <a:cubicBezTo>
                  <a:pt x="28557" y="25"/>
                  <a:pt x="28184" y="0"/>
                  <a:pt x="277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9" name="Google Shape;3199;p31"/>
          <p:cNvSpPr/>
          <p:nvPr/>
        </p:nvSpPr>
        <p:spPr>
          <a:xfrm>
            <a:off x="2569404" y="751922"/>
            <a:ext cx="4005195" cy="1304905"/>
          </a:xfrm>
          <a:custGeom>
            <a:avLst/>
            <a:gdLst/>
            <a:ahLst/>
            <a:cxnLst/>
            <a:rect l="l" t="t" r="r" b="b"/>
            <a:pathLst>
              <a:path w="79413" h="25873" extrusionOk="0">
                <a:moveTo>
                  <a:pt x="62268" y="11484"/>
                </a:moveTo>
                <a:cubicBezTo>
                  <a:pt x="62538" y="11484"/>
                  <a:pt x="62807" y="11542"/>
                  <a:pt x="63055" y="11658"/>
                </a:cubicBezTo>
                <a:lnTo>
                  <a:pt x="63055" y="12169"/>
                </a:lnTo>
                <a:cubicBezTo>
                  <a:pt x="63071" y="12516"/>
                  <a:pt x="63055" y="12878"/>
                  <a:pt x="63055" y="13225"/>
                </a:cubicBezTo>
                <a:cubicBezTo>
                  <a:pt x="62576" y="12911"/>
                  <a:pt x="62181" y="12615"/>
                  <a:pt x="61834" y="12334"/>
                </a:cubicBezTo>
                <a:cubicBezTo>
                  <a:pt x="61653" y="12070"/>
                  <a:pt x="61455" y="11823"/>
                  <a:pt x="61389" y="11724"/>
                </a:cubicBezTo>
                <a:lnTo>
                  <a:pt x="61373" y="11708"/>
                </a:lnTo>
                <a:cubicBezTo>
                  <a:pt x="61653" y="11559"/>
                  <a:pt x="61961" y="11484"/>
                  <a:pt x="62268" y="11484"/>
                </a:cubicBezTo>
                <a:close/>
                <a:moveTo>
                  <a:pt x="61323" y="13076"/>
                </a:moveTo>
                <a:lnTo>
                  <a:pt x="61323" y="13076"/>
                </a:lnTo>
                <a:cubicBezTo>
                  <a:pt x="61422" y="13142"/>
                  <a:pt x="61521" y="13208"/>
                  <a:pt x="61604" y="13291"/>
                </a:cubicBezTo>
                <a:lnTo>
                  <a:pt x="61323" y="13076"/>
                </a:lnTo>
                <a:close/>
                <a:moveTo>
                  <a:pt x="23651" y="12423"/>
                </a:moveTo>
                <a:cubicBezTo>
                  <a:pt x="23682" y="12423"/>
                  <a:pt x="23713" y="12426"/>
                  <a:pt x="23743" y="12433"/>
                </a:cubicBezTo>
                <a:cubicBezTo>
                  <a:pt x="24139" y="12483"/>
                  <a:pt x="24321" y="12928"/>
                  <a:pt x="24502" y="13324"/>
                </a:cubicBezTo>
                <a:cubicBezTo>
                  <a:pt x="23974" y="13010"/>
                  <a:pt x="23595" y="12763"/>
                  <a:pt x="23315" y="12565"/>
                </a:cubicBezTo>
                <a:cubicBezTo>
                  <a:pt x="23407" y="12473"/>
                  <a:pt x="23530" y="12423"/>
                  <a:pt x="23651" y="12423"/>
                </a:cubicBezTo>
                <a:close/>
                <a:moveTo>
                  <a:pt x="62296" y="13208"/>
                </a:moveTo>
                <a:lnTo>
                  <a:pt x="62296" y="13208"/>
                </a:lnTo>
                <a:cubicBezTo>
                  <a:pt x="62494" y="13373"/>
                  <a:pt x="62741" y="13521"/>
                  <a:pt x="62989" y="13686"/>
                </a:cubicBezTo>
                <a:cubicBezTo>
                  <a:pt x="62972" y="13851"/>
                  <a:pt x="62890" y="14000"/>
                  <a:pt x="62774" y="14099"/>
                </a:cubicBezTo>
                <a:cubicBezTo>
                  <a:pt x="62593" y="13983"/>
                  <a:pt x="62395" y="13851"/>
                  <a:pt x="62230" y="13736"/>
                </a:cubicBezTo>
                <a:cubicBezTo>
                  <a:pt x="62247" y="13637"/>
                  <a:pt x="62280" y="13554"/>
                  <a:pt x="62296" y="13472"/>
                </a:cubicBezTo>
                <a:cubicBezTo>
                  <a:pt x="62296" y="13456"/>
                  <a:pt x="62296" y="13439"/>
                  <a:pt x="62296" y="13439"/>
                </a:cubicBezTo>
                <a:cubicBezTo>
                  <a:pt x="62313" y="13357"/>
                  <a:pt x="62313" y="13291"/>
                  <a:pt x="62296" y="13208"/>
                </a:cubicBezTo>
                <a:close/>
                <a:moveTo>
                  <a:pt x="52452" y="11988"/>
                </a:moveTo>
                <a:cubicBezTo>
                  <a:pt x="52452" y="12054"/>
                  <a:pt x="52452" y="12120"/>
                  <a:pt x="52468" y="12169"/>
                </a:cubicBezTo>
                <a:cubicBezTo>
                  <a:pt x="52419" y="12334"/>
                  <a:pt x="52386" y="12483"/>
                  <a:pt x="52353" y="12615"/>
                </a:cubicBezTo>
                <a:cubicBezTo>
                  <a:pt x="49286" y="13258"/>
                  <a:pt x="46103" y="14527"/>
                  <a:pt x="44520" y="15220"/>
                </a:cubicBezTo>
                <a:cubicBezTo>
                  <a:pt x="44504" y="15137"/>
                  <a:pt x="44471" y="15055"/>
                  <a:pt x="44438" y="14956"/>
                </a:cubicBezTo>
                <a:lnTo>
                  <a:pt x="44438" y="14973"/>
                </a:lnTo>
                <a:cubicBezTo>
                  <a:pt x="44405" y="14874"/>
                  <a:pt x="44355" y="14758"/>
                  <a:pt x="44322" y="14659"/>
                </a:cubicBezTo>
                <a:cubicBezTo>
                  <a:pt x="45922" y="13967"/>
                  <a:pt x="49286" y="12598"/>
                  <a:pt x="52452" y="11988"/>
                </a:cubicBezTo>
                <a:close/>
                <a:moveTo>
                  <a:pt x="63335" y="13934"/>
                </a:moveTo>
                <a:cubicBezTo>
                  <a:pt x="64572" y="14692"/>
                  <a:pt x="65858" y="15335"/>
                  <a:pt x="67210" y="15847"/>
                </a:cubicBezTo>
                <a:lnTo>
                  <a:pt x="67210" y="15863"/>
                </a:lnTo>
                <a:cubicBezTo>
                  <a:pt x="67227" y="15879"/>
                  <a:pt x="67260" y="15912"/>
                  <a:pt x="67276" y="15929"/>
                </a:cubicBezTo>
                <a:cubicBezTo>
                  <a:pt x="67424" y="16044"/>
                  <a:pt x="67589" y="16127"/>
                  <a:pt x="67771" y="16176"/>
                </a:cubicBezTo>
                <a:cubicBezTo>
                  <a:pt x="67705" y="16275"/>
                  <a:pt x="67639" y="16374"/>
                  <a:pt x="67606" y="16473"/>
                </a:cubicBezTo>
                <a:cubicBezTo>
                  <a:pt x="66056" y="15945"/>
                  <a:pt x="64572" y="15236"/>
                  <a:pt x="63187" y="14379"/>
                </a:cubicBezTo>
                <a:cubicBezTo>
                  <a:pt x="63253" y="14231"/>
                  <a:pt x="63302" y="14082"/>
                  <a:pt x="63335" y="13934"/>
                </a:cubicBezTo>
                <a:close/>
                <a:moveTo>
                  <a:pt x="23166" y="12961"/>
                </a:moveTo>
                <a:lnTo>
                  <a:pt x="23166" y="12977"/>
                </a:lnTo>
                <a:cubicBezTo>
                  <a:pt x="24650" y="13983"/>
                  <a:pt x="29432" y="16885"/>
                  <a:pt x="35814" y="17364"/>
                </a:cubicBezTo>
                <a:cubicBezTo>
                  <a:pt x="35781" y="17479"/>
                  <a:pt x="35764" y="17594"/>
                  <a:pt x="35748" y="17726"/>
                </a:cubicBezTo>
                <a:cubicBezTo>
                  <a:pt x="31246" y="17446"/>
                  <a:pt x="26909" y="15978"/>
                  <a:pt x="23166" y="13472"/>
                </a:cubicBezTo>
                <a:cubicBezTo>
                  <a:pt x="23150" y="13307"/>
                  <a:pt x="23150" y="13126"/>
                  <a:pt x="23166" y="12961"/>
                </a:cubicBezTo>
                <a:close/>
                <a:moveTo>
                  <a:pt x="20462" y="22014"/>
                </a:moveTo>
                <a:lnTo>
                  <a:pt x="20462" y="22014"/>
                </a:lnTo>
                <a:cubicBezTo>
                  <a:pt x="20380" y="22080"/>
                  <a:pt x="20330" y="22162"/>
                  <a:pt x="20281" y="22261"/>
                </a:cubicBezTo>
                <a:cubicBezTo>
                  <a:pt x="20231" y="22179"/>
                  <a:pt x="20182" y="22113"/>
                  <a:pt x="20116" y="22063"/>
                </a:cubicBezTo>
                <a:lnTo>
                  <a:pt x="20462" y="22014"/>
                </a:lnTo>
                <a:close/>
                <a:moveTo>
                  <a:pt x="23661" y="21634"/>
                </a:moveTo>
                <a:lnTo>
                  <a:pt x="23661" y="21634"/>
                </a:lnTo>
                <a:cubicBezTo>
                  <a:pt x="24189" y="21915"/>
                  <a:pt x="24090" y="22723"/>
                  <a:pt x="23480" y="22838"/>
                </a:cubicBezTo>
                <a:cubicBezTo>
                  <a:pt x="23433" y="22849"/>
                  <a:pt x="23387" y="22854"/>
                  <a:pt x="23341" y="22854"/>
                </a:cubicBezTo>
                <a:cubicBezTo>
                  <a:pt x="22964" y="22854"/>
                  <a:pt x="22621" y="22523"/>
                  <a:pt x="22474" y="22376"/>
                </a:cubicBezTo>
                <a:cubicBezTo>
                  <a:pt x="22441" y="22343"/>
                  <a:pt x="22408" y="22294"/>
                  <a:pt x="22375" y="22261"/>
                </a:cubicBezTo>
                <a:cubicBezTo>
                  <a:pt x="22226" y="22096"/>
                  <a:pt x="22078" y="21964"/>
                  <a:pt x="21897" y="21849"/>
                </a:cubicBezTo>
                <a:lnTo>
                  <a:pt x="22540" y="21783"/>
                </a:lnTo>
                <a:lnTo>
                  <a:pt x="22540" y="21783"/>
                </a:lnTo>
                <a:cubicBezTo>
                  <a:pt x="22523" y="21832"/>
                  <a:pt x="22523" y="21898"/>
                  <a:pt x="22540" y="21948"/>
                </a:cubicBezTo>
                <a:cubicBezTo>
                  <a:pt x="22556" y="22228"/>
                  <a:pt x="22721" y="22475"/>
                  <a:pt x="22968" y="22607"/>
                </a:cubicBezTo>
                <a:cubicBezTo>
                  <a:pt x="23064" y="22655"/>
                  <a:pt x="23169" y="22679"/>
                  <a:pt x="23274" y="22679"/>
                </a:cubicBezTo>
                <a:cubicBezTo>
                  <a:pt x="23457" y="22679"/>
                  <a:pt x="23640" y="22606"/>
                  <a:pt x="23776" y="22459"/>
                </a:cubicBezTo>
                <a:cubicBezTo>
                  <a:pt x="23935" y="22312"/>
                  <a:pt x="23795" y="22111"/>
                  <a:pt x="23638" y="22111"/>
                </a:cubicBezTo>
                <a:cubicBezTo>
                  <a:pt x="23583" y="22111"/>
                  <a:pt x="23527" y="22135"/>
                  <a:pt x="23480" y="22195"/>
                </a:cubicBezTo>
                <a:cubicBezTo>
                  <a:pt x="23418" y="22247"/>
                  <a:pt x="23343" y="22272"/>
                  <a:pt x="23272" y="22272"/>
                </a:cubicBezTo>
                <a:cubicBezTo>
                  <a:pt x="23229" y="22272"/>
                  <a:pt x="23187" y="22263"/>
                  <a:pt x="23150" y="22244"/>
                </a:cubicBezTo>
                <a:cubicBezTo>
                  <a:pt x="23034" y="22162"/>
                  <a:pt x="22952" y="22047"/>
                  <a:pt x="22935" y="21915"/>
                </a:cubicBezTo>
                <a:cubicBezTo>
                  <a:pt x="22935" y="21849"/>
                  <a:pt x="22935" y="21799"/>
                  <a:pt x="22968" y="21750"/>
                </a:cubicBezTo>
                <a:cubicBezTo>
                  <a:pt x="22968" y="21733"/>
                  <a:pt x="22985" y="21733"/>
                  <a:pt x="22985" y="21717"/>
                </a:cubicBezTo>
                <a:lnTo>
                  <a:pt x="23661" y="21634"/>
                </a:lnTo>
                <a:close/>
                <a:moveTo>
                  <a:pt x="16768" y="22442"/>
                </a:moveTo>
                <a:cubicBezTo>
                  <a:pt x="16570" y="22525"/>
                  <a:pt x="16422" y="22673"/>
                  <a:pt x="16323" y="22855"/>
                </a:cubicBezTo>
                <a:lnTo>
                  <a:pt x="16323" y="22871"/>
                </a:lnTo>
                <a:cubicBezTo>
                  <a:pt x="16241" y="22739"/>
                  <a:pt x="16125" y="22624"/>
                  <a:pt x="15993" y="22541"/>
                </a:cubicBezTo>
                <a:lnTo>
                  <a:pt x="16768" y="22442"/>
                </a:lnTo>
                <a:close/>
                <a:moveTo>
                  <a:pt x="24815" y="21255"/>
                </a:moveTo>
                <a:lnTo>
                  <a:pt x="24980" y="22789"/>
                </a:lnTo>
                <a:lnTo>
                  <a:pt x="24156" y="22904"/>
                </a:lnTo>
                <a:cubicBezTo>
                  <a:pt x="24337" y="22690"/>
                  <a:pt x="24436" y="22393"/>
                  <a:pt x="24420" y="22113"/>
                </a:cubicBezTo>
                <a:cubicBezTo>
                  <a:pt x="24387" y="21915"/>
                  <a:pt x="24304" y="21717"/>
                  <a:pt x="24172" y="21552"/>
                </a:cubicBezTo>
                <a:cubicBezTo>
                  <a:pt x="24403" y="21486"/>
                  <a:pt x="24617" y="21387"/>
                  <a:pt x="24815" y="21255"/>
                </a:cubicBezTo>
                <a:close/>
                <a:moveTo>
                  <a:pt x="21318" y="22108"/>
                </a:moveTo>
                <a:cubicBezTo>
                  <a:pt x="21415" y="22108"/>
                  <a:pt x="21511" y="22125"/>
                  <a:pt x="21600" y="22162"/>
                </a:cubicBezTo>
                <a:cubicBezTo>
                  <a:pt x="21781" y="22244"/>
                  <a:pt x="21946" y="22393"/>
                  <a:pt x="22062" y="22558"/>
                </a:cubicBezTo>
                <a:lnTo>
                  <a:pt x="22177" y="22673"/>
                </a:lnTo>
                <a:cubicBezTo>
                  <a:pt x="22325" y="22822"/>
                  <a:pt x="22490" y="22970"/>
                  <a:pt x="22688" y="23085"/>
                </a:cubicBezTo>
                <a:lnTo>
                  <a:pt x="21254" y="23250"/>
                </a:lnTo>
                <a:cubicBezTo>
                  <a:pt x="21254" y="23184"/>
                  <a:pt x="21204" y="23118"/>
                  <a:pt x="21155" y="23085"/>
                </a:cubicBezTo>
                <a:lnTo>
                  <a:pt x="21155" y="23102"/>
                </a:lnTo>
                <a:cubicBezTo>
                  <a:pt x="21006" y="23036"/>
                  <a:pt x="20858" y="22937"/>
                  <a:pt x="20742" y="22822"/>
                </a:cubicBezTo>
                <a:cubicBezTo>
                  <a:pt x="20660" y="22723"/>
                  <a:pt x="20627" y="22607"/>
                  <a:pt x="20643" y="22475"/>
                </a:cubicBezTo>
                <a:cubicBezTo>
                  <a:pt x="20676" y="22310"/>
                  <a:pt x="20891" y="22212"/>
                  <a:pt x="20973" y="22179"/>
                </a:cubicBezTo>
                <a:cubicBezTo>
                  <a:pt x="21082" y="22133"/>
                  <a:pt x="21201" y="22108"/>
                  <a:pt x="21318" y="22108"/>
                </a:cubicBezTo>
                <a:close/>
                <a:moveTo>
                  <a:pt x="20422" y="23078"/>
                </a:moveTo>
                <a:lnTo>
                  <a:pt x="20429" y="23085"/>
                </a:lnTo>
                <a:cubicBezTo>
                  <a:pt x="20528" y="23184"/>
                  <a:pt x="20610" y="23267"/>
                  <a:pt x="20726" y="23333"/>
                </a:cubicBezTo>
                <a:lnTo>
                  <a:pt x="20281" y="23382"/>
                </a:lnTo>
                <a:cubicBezTo>
                  <a:pt x="20342" y="23291"/>
                  <a:pt x="20389" y="23185"/>
                  <a:pt x="20422" y="23078"/>
                </a:cubicBezTo>
                <a:close/>
                <a:moveTo>
                  <a:pt x="19365" y="22160"/>
                </a:moveTo>
                <a:cubicBezTo>
                  <a:pt x="19379" y="22160"/>
                  <a:pt x="19393" y="22161"/>
                  <a:pt x="19407" y="22162"/>
                </a:cubicBezTo>
                <a:cubicBezTo>
                  <a:pt x="19736" y="22179"/>
                  <a:pt x="20000" y="22426"/>
                  <a:pt x="20050" y="22756"/>
                </a:cubicBezTo>
                <a:cubicBezTo>
                  <a:pt x="20066" y="23085"/>
                  <a:pt x="19852" y="23366"/>
                  <a:pt x="19539" y="23448"/>
                </a:cubicBezTo>
                <a:cubicBezTo>
                  <a:pt x="19490" y="23459"/>
                  <a:pt x="19442" y="23464"/>
                  <a:pt x="19395" y="23464"/>
                </a:cubicBezTo>
                <a:cubicBezTo>
                  <a:pt x="19007" y="23464"/>
                  <a:pt x="18663" y="23134"/>
                  <a:pt x="18516" y="22987"/>
                </a:cubicBezTo>
                <a:lnTo>
                  <a:pt x="18417" y="22871"/>
                </a:lnTo>
                <a:cubicBezTo>
                  <a:pt x="18252" y="22657"/>
                  <a:pt x="18038" y="22492"/>
                  <a:pt x="17807" y="22360"/>
                </a:cubicBezTo>
                <a:cubicBezTo>
                  <a:pt x="17758" y="22360"/>
                  <a:pt x="17725" y="22343"/>
                  <a:pt x="17675" y="22327"/>
                </a:cubicBezTo>
                <a:lnTo>
                  <a:pt x="18632" y="22228"/>
                </a:lnTo>
                <a:lnTo>
                  <a:pt x="18632" y="22228"/>
                </a:lnTo>
                <a:cubicBezTo>
                  <a:pt x="18599" y="22327"/>
                  <a:pt x="18582" y="22426"/>
                  <a:pt x="18582" y="22541"/>
                </a:cubicBezTo>
                <a:cubicBezTo>
                  <a:pt x="18599" y="22822"/>
                  <a:pt x="18764" y="23069"/>
                  <a:pt x="19011" y="23217"/>
                </a:cubicBezTo>
                <a:cubicBezTo>
                  <a:pt x="19114" y="23272"/>
                  <a:pt x="19223" y="23297"/>
                  <a:pt x="19331" y="23297"/>
                </a:cubicBezTo>
                <a:cubicBezTo>
                  <a:pt x="19518" y="23297"/>
                  <a:pt x="19700" y="23221"/>
                  <a:pt x="19835" y="23085"/>
                </a:cubicBezTo>
                <a:cubicBezTo>
                  <a:pt x="19973" y="22935"/>
                  <a:pt x="19835" y="22738"/>
                  <a:pt x="19674" y="22738"/>
                </a:cubicBezTo>
                <a:cubicBezTo>
                  <a:pt x="19623" y="22738"/>
                  <a:pt x="19570" y="22757"/>
                  <a:pt x="19522" y="22805"/>
                </a:cubicBezTo>
                <a:cubicBezTo>
                  <a:pt x="19471" y="22857"/>
                  <a:pt x="19400" y="22882"/>
                  <a:pt x="19326" y="22882"/>
                </a:cubicBezTo>
                <a:cubicBezTo>
                  <a:pt x="19281" y="22882"/>
                  <a:pt x="19236" y="22873"/>
                  <a:pt x="19192" y="22855"/>
                </a:cubicBezTo>
                <a:cubicBezTo>
                  <a:pt x="19077" y="22789"/>
                  <a:pt x="18994" y="22657"/>
                  <a:pt x="18994" y="22525"/>
                </a:cubicBezTo>
                <a:cubicBezTo>
                  <a:pt x="18994" y="22475"/>
                  <a:pt x="18994" y="22409"/>
                  <a:pt x="19011" y="22360"/>
                </a:cubicBezTo>
                <a:cubicBezTo>
                  <a:pt x="19086" y="22239"/>
                  <a:pt x="19217" y="22160"/>
                  <a:pt x="19365" y="22160"/>
                </a:cubicBezTo>
                <a:close/>
                <a:moveTo>
                  <a:pt x="17354" y="22708"/>
                </a:moveTo>
                <a:cubicBezTo>
                  <a:pt x="17452" y="22708"/>
                  <a:pt x="17549" y="22725"/>
                  <a:pt x="17642" y="22756"/>
                </a:cubicBezTo>
                <a:cubicBezTo>
                  <a:pt x="17824" y="22838"/>
                  <a:pt x="17989" y="22987"/>
                  <a:pt x="18121" y="23151"/>
                </a:cubicBezTo>
                <a:cubicBezTo>
                  <a:pt x="18153" y="23184"/>
                  <a:pt x="18186" y="23234"/>
                  <a:pt x="18219" y="23267"/>
                </a:cubicBezTo>
                <a:cubicBezTo>
                  <a:pt x="18335" y="23382"/>
                  <a:pt x="18450" y="23481"/>
                  <a:pt x="18582" y="23580"/>
                </a:cubicBezTo>
                <a:lnTo>
                  <a:pt x="17263" y="23745"/>
                </a:lnTo>
                <a:cubicBezTo>
                  <a:pt x="17247" y="23729"/>
                  <a:pt x="17214" y="23712"/>
                  <a:pt x="17197" y="23696"/>
                </a:cubicBezTo>
                <a:cubicBezTo>
                  <a:pt x="17049" y="23630"/>
                  <a:pt x="16917" y="23531"/>
                  <a:pt x="16801" y="23415"/>
                </a:cubicBezTo>
                <a:cubicBezTo>
                  <a:pt x="16719" y="23316"/>
                  <a:pt x="16669" y="23201"/>
                  <a:pt x="16686" y="23069"/>
                </a:cubicBezTo>
                <a:cubicBezTo>
                  <a:pt x="16735" y="22904"/>
                  <a:pt x="16933" y="22805"/>
                  <a:pt x="17032" y="22772"/>
                </a:cubicBezTo>
                <a:cubicBezTo>
                  <a:pt x="17137" y="22729"/>
                  <a:pt x="17246" y="22708"/>
                  <a:pt x="17354" y="22708"/>
                </a:cubicBezTo>
                <a:close/>
                <a:moveTo>
                  <a:pt x="16455" y="23663"/>
                </a:moveTo>
                <a:lnTo>
                  <a:pt x="16455" y="23679"/>
                </a:lnTo>
                <a:lnTo>
                  <a:pt x="16472" y="23696"/>
                </a:lnTo>
                <a:cubicBezTo>
                  <a:pt x="16521" y="23745"/>
                  <a:pt x="16570" y="23795"/>
                  <a:pt x="16620" y="23827"/>
                </a:cubicBezTo>
                <a:lnTo>
                  <a:pt x="16389" y="23860"/>
                </a:lnTo>
                <a:cubicBezTo>
                  <a:pt x="16422" y="23795"/>
                  <a:pt x="16439" y="23729"/>
                  <a:pt x="16455" y="23663"/>
                </a:cubicBezTo>
                <a:close/>
                <a:moveTo>
                  <a:pt x="14740" y="22673"/>
                </a:moveTo>
                <a:lnTo>
                  <a:pt x="14740" y="22673"/>
                </a:lnTo>
                <a:cubicBezTo>
                  <a:pt x="14707" y="22706"/>
                  <a:pt x="14691" y="22756"/>
                  <a:pt x="14674" y="22789"/>
                </a:cubicBezTo>
                <a:cubicBezTo>
                  <a:pt x="14625" y="22904"/>
                  <a:pt x="14592" y="23036"/>
                  <a:pt x="14608" y="23151"/>
                </a:cubicBezTo>
                <a:cubicBezTo>
                  <a:pt x="14625" y="23432"/>
                  <a:pt x="14790" y="23696"/>
                  <a:pt x="15053" y="23827"/>
                </a:cubicBezTo>
                <a:cubicBezTo>
                  <a:pt x="15149" y="23875"/>
                  <a:pt x="15256" y="23899"/>
                  <a:pt x="15364" y="23899"/>
                </a:cubicBezTo>
                <a:cubicBezTo>
                  <a:pt x="15552" y="23899"/>
                  <a:pt x="15742" y="23826"/>
                  <a:pt x="15878" y="23679"/>
                </a:cubicBezTo>
                <a:cubicBezTo>
                  <a:pt x="15991" y="23528"/>
                  <a:pt x="15864" y="23338"/>
                  <a:pt x="15709" y="23338"/>
                </a:cubicBezTo>
                <a:cubicBezTo>
                  <a:pt x="15662" y="23338"/>
                  <a:pt x="15611" y="23356"/>
                  <a:pt x="15565" y="23399"/>
                </a:cubicBezTo>
                <a:cubicBezTo>
                  <a:pt x="15513" y="23450"/>
                  <a:pt x="15442" y="23476"/>
                  <a:pt x="15368" y="23476"/>
                </a:cubicBezTo>
                <a:cubicBezTo>
                  <a:pt x="15324" y="23476"/>
                  <a:pt x="15278" y="23467"/>
                  <a:pt x="15235" y="23448"/>
                </a:cubicBezTo>
                <a:cubicBezTo>
                  <a:pt x="15119" y="23382"/>
                  <a:pt x="15037" y="23267"/>
                  <a:pt x="15037" y="23118"/>
                </a:cubicBezTo>
                <a:cubicBezTo>
                  <a:pt x="15020" y="23069"/>
                  <a:pt x="15037" y="23003"/>
                  <a:pt x="15053" y="22954"/>
                </a:cubicBezTo>
                <a:cubicBezTo>
                  <a:pt x="15136" y="22822"/>
                  <a:pt x="15284" y="22756"/>
                  <a:pt x="15449" y="22756"/>
                </a:cubicBezTo>
                <a:cubicBezTo>
                  <a:pt x="15779" y="22789"/>
                  <a:pt x="16043" y="23036"/>
                  <a:pt x="16092" y="23366"/>
                </a:cubicBezTo>
                <a:cubicBezTo>
                  <a:pt x="16109" y="23580"/>
                  <a:pt x="16010" y="23778"/>
                  <a:pt x="15845" y="23926"/>
                </a:cubicBezTo>
                <a:lnTo>
                  <a:pt x="15136" y="24025"/>
                </a:lnTo>
                <a:cubicBezTo>
                  <a:pt x="14905" y="23926"/>
                  <a:pt x="14707" y="23778"/>
                  <a:pt x="14542" y="23613"/>
                </a:cubicBezTo>
                <a:lnTo>
                  <a:pt x="14443" y="23498"/>
                </a:lnTo>
                <a:cubicBezTo>
                  <a:pt x="14278" y="23283"/>
                  <a:pt x="14064" y="23102"/>
                  <a:pt x="13833" y="22987"/>
                </a:cubicBezTo>
                <a:cubicBezTo>
                  <a:pt x="13695" y="22941"/>
                  <a:pt x="13551" y="22916"/>
                  <a:pt x="13405" y="22916"/>
                </a:cubicBezTo>
                <a:cubicBezTo>
                  <a:pt x="13237" y="22916"/>
                  <a:pt x="13069" y="22949"/>
                  <a:pt x="12910" y="23020"/>
                </a:cubicBezTo>
                <a:cubicBezTo>
                  <a:pt x="12679" y="23085"/>
                  <a:pt x="12481" y="23250"/>
                  <a:pt x="12366" y="23481"/>
                </a:cubicBezTo>
                <a:cubicBezTo>
                  <a:pt x="12217" y="23267"/>
                  <a:pt x="12019" y="23102"/>
                  <a:pt x="11772" y="23036"/>
                </a:cubicBezTo>
                <a:lnTo>
                  <a:pt x="14740" y="22673"/>
                </a:lnTo>
                <a:close/>
                <a:moveTo>
                  <a:pt x="13414" y="23309"/>
                </a:moveTo>
                <a:cubicBezTo>
                  <a:pt x="13500" y="23309"/>
                  <a:pt x="13586" y="23322"/>
                  <a:pt x="13668" y="23349"/>
                </a:cubicBezTo>
                <a:cubicBezTo>
                  <a:pt x="13866" y="23448"/>
                  <a:pt x="14015" y="23580"/>
                  <a:pt x="14147" y="23745"/>
                </a:cubicBezTo>
                <a:cubicBezTo>
                  <a:pt x="14179" y="23795"/>
                  <a:pt x="14212" y="23827"/>
                  <a:pt x="14245" y="23877"/>
                </a:cubicBezTo>
                <a:cubicBezTo>
                  <a:pt x="14328" y="23943"/>
                  <a:pt x="14394" y="24025"/>
                  <a:pt x="14476" y="24091"/>
                </a:cubicBezTo>
                <a:lnTo>
                  <a:pt x="13141" y="24256"/>
                </a:lnTo>
                <a:cubicBezTo>
                  <a:pt x="13025" y="24190"/>
                  <a:pt x="12910" y="24108"/>
                  <a:pt x="12827" y="24025"/>
                </a:cubicBezTo>
                <a:cubicBezTo>
                  <a:pt x="12728" y="23926"/>
                  <a:pt x="12695" y="23811"/>
                  <a:pt x="12712" y="23679"/>
                </a:cubicBezTo>
                <a:cubicBezTo>
                  <a:pt x="12761" y="23514"/>
                  <a:pt x="12959" y="23415"/>
                  <a:pt x="13058" y="23382"/>
                </a:cubicBezTo>
                <a:cubicBezTo>
                  <a:pt x="13173" y="23334"/>
                  <a:pt x="13294" y="23309"/>
                  <a:pt x="13414" y="23309"/>
                </a:cubicBezTo>
                <a:close/>
                <a:moveTo>
                  <a:pt x="12498" y="24273"/>
                </a:moveTo>
                <a:lnTo>
                  <a:pt x="12514" y="24306"/>
                </a:lnTo>
                <a:lnTo>
                  <a:pt x="12547" y="24339"/>
                </a:lnTo>
                <a:lnTo>
                  <a:pt x="12481" y="24339"/>
                </a:lnTo>
                <a:cubicBezTo>
                  <a:pt x="12481" y="24322"/>
                  <a:pt x="12498" y="24289"/>
                  <a:pt x="12498" y="24273"/>
                </a:cubicBezTo>
                <a:close/>
                <a:moveTo>
                  <a:pt x="11433" y="23364"/>
                </a:moveTo>
                <a:cubicBezTo>
                  <a:pt x="11447" y="23364"/>
                  <a:pt x="11461" y="23364"/>
                  <a:pt x="11475" y="23366"/>
                </a:cubicBezTo>
                <a:cubicBezTo>
                  <a:pt x="11805" y="23382"/>
                  <a:pt x="12069" y="23630"/>
                  <a:pt x="12118" y="23959"/>
                </a:cubicBezTo>
                <a:cubicBezTo>
                  <a:pt x="12118" y="24124"/>
                  <a:pt x="12085" y="24273"/>
                  <a:pt x="11986" y="24388"/>
                </a:cubicBezTo>
                <a:lnTo>
                  <a:pt x="11690" y="24438"/>
                </a:lnTo>
                <a:cubicBezTo>
                  <a:pt x="11772" y="24388"/>
                  <a:pt x="11838" y="24339"/>
                  <a:pt x="11904" y="24289"/>
                </a:cubicBezTo>
                <a:cubicBezTo>
                  <a:pt x="12042" y="24139"/>
                  <a:pt x="11894" y="23941"/>
                  <a:pt x="11736" y="23941"/>
                </a:cubicBezTo>
                <a:cubicBezTo>
                  <a:pt x="11686" y="23941"/>
                  <a:pt x="11634" y="23961"/>
                  <a:pt x="11591" y="24009"/>
                </a:cubicBezTo>
                <a:cubicBezTo>
                  <a:pt x="11539" y="24060"/>
                  <a:pt x="11468" y="24086"/>
                  <a:pt x="11394" y="24086"/>
                </a:cubicBezTo>
                <a:cubicBezTo>
                  <a:pt x="11350" y="24086"/>
                  <a:pt x="11304" y="24077"/>
                  <a:pt x="11261" y="24058"/>
                </a:cubicBezTo>
                <a:cubicBezTo>
                  <a:pt x="11145" y="23992"/>
                  <a:pt x="11063" y="23860"/>
                  <a:pt x="11046" y="23729"/>
                </a:cubicBezTo>
                <a:cubicBezTo>
                  <a:pt x="11046" y="23663"/>
                  <a:pt x="11063" y="23613"/>
                  <a:pt x="11079" y="23564"/>
                </a:cubicBezTo>
                <a:cubicBezTo>
                  <a:pt x="11155" y="23443"/>
                  <a:pt x="11286" y="23364"/>
                  <a:pt x="11433" y="23364"/>
                </a:cubicBezTo>
                <a:close/>
                <a:moveTo>
                  <a:pt x="8491" y="23003"/>
                </a:moveTo>
                <a:lnTo>
                  <a:pt x="8491" y="23003"/>
                </a:lnTo>
                <a:cubicBezTo>
                  <a:pt x="8944" y="23128"/>
                  <a:pt x="9413" y="23190"/>
                  <a:pt x="9887" y="23190"/>
                </a:cubicBezTo>
                <a:cubicBezTo>
                  <a:pt x="10102" y="23190"/>
                  <a:pt x="10319" y="23177"/>
                  <a:pt x="10535" y="23151"/>
                </a:cubicBezTo>
                <a:lnTo>
                  <a:pt x="10535" y="23168"/>
                </a:lnTo>
                <a:lnTo>
                  <a:pt x="10948" y="23118"/>
                </a:lnTo>
                <a:lnTo>
                  <a:pt x="10948" y="23118"/>
                </a:lnTo>
                <a:cubicBezTo>
                  <a:pt x="10849" y="23184"/>
                  <a:pt x="10766" y="23283"/>
                  <a:pt x="10700" y="23399"/>
                </a:cubicBezTo>
                <a:cubicBezTo>
                  <a:pt x="10651" y="23514"/>
                  <a:pt x="10634" y="23646"/>
                  <a:pt x="10651" y="23762"/>
                </a:cubicBezTo>
                <a:cubicBezTo>
                  <a:pt x="10667" y="24042"/>
                  <a:pt x="10832" y="24306"/>
                  <a:pt x="11079" y="24438"/>
                </a:cubicBezTo>
                <a:cubicBezTo>
                  <a:pt x="11145" y="24471"/>
                  <a:pt x="11195" y="24487"/>
                  <a:pt x="11261" y="24487"/>
                </a:cubicBezTo>
                <a:lnTo>
                  <a:pt x="10981" y="24537"/>
                </a:lnTo>
                <a:cubicBezTo>
                  <a:pt x="10832" y="24438"/>
                  <a:pt x="10700" y="24322"/>
                  <a:pt x="10585" y="24207"/>
                </a:cubicBezTo>
                <a:lnTo>
                  <a:pt x="10486" y="24091"/>
                </a:lnTo>
                <a:cubicBezTo>
                  <a:pt x="10321" y="23877"/>
                  <a:pt x="10107" y="23712"/>
                  <a:pt x="9859" y="23597"/>
                </a:cubicBezTo>
                <a:cubicBezTo>
                  <a:pt x="9716" y="23541"/>
                  <a:pt x="9565" y="23512"/>
                  <a:pt x="9415" y="23512"/>
                </a:cubicBezTo>
                <a:cubicBezTo>
                  <a:pt x="9255" y="23512"/>
                  <a:pt x="9097" y="23545"/>
                  <a:pt x="8952" y="23613"/>
                </a:cubicBezTo>
                <a:cubicBezTo>
                  <a:pt x="8804" y="23663"/>
                  <a:pt x="8688" y="23745"/>
                  <a:pt x="8573" y="23844"/>
                </a:cubicBezTo>
                <a:lnTo>
                  <a:pt x="8491" y="23003"/>
                </a:lnTo>
                <a:close/>
                <a:moveTo>
                  <a:pt x="9444" y="23919"/>
                </a:moveTo>
                <a:cubicBezTo>
                  <a:pt x="9532" y="23919"/>
                  <a:pt x="9621" y="23932"/>
                  <a:pt x="9711" y="23959"/>
                </a:cubicBezTo>
                <a:cubicBezTo>
                  <a:pt x="9892" y="24058"/>
                  <a:pt x="10057" y="24190"/>
                  <a:pt x="10173" y="24355"/>
                </a:cubicBezTo>
                <a:cubicBezTo>
                  <a:pt x="10206" y="24388"/>
                  <a:pt x="10255" y="24438"/>
                  <a:pt x="10288" y="24471"/>
                </a:cubicBezTo>
                <a:cubicBezTo>
                  <a:pt x="10321" y="24504"/>
                  <a:pt x="10354" y="24553"/>
                  <a:pt x="10403" y="24586"/>
                </a:cubicBezTo>
                <a:lnTo>
                  <a:pt x="9018" y="24751"/>
                </a:lnTo>
                <a:cubicBezTo>
                  <a:pt x="8952" y="24718"/>
                  <a:pt x="8903" y="24668"/>
                  <a:pt x="8853" y="24619"/>
                </a:cubicBezTo>
                <a:cubicBezTo>
                  <a:pt x="8771" y="24537"/>
                  <a:pt x="8721" y="24405"/>
                  <a:pt x="8754" y="24289"/>
                </a:cubicBezTo>
                <a:cubicBezTo>
                  <a:pt x="8787" y="24124"/>
                  <a:pt x="9002" y="24025"/>
                  <a:pt x="9084" y="23992"/>
                </a:cubicBezTo>
                <a:cubicBezTo>
                  <a:pt x="9199" y="23944"/>
                  <a:pt x="9320" y="23919"/>
                  <a:pt x="9444" y="23919"/>
                </a:cubicBezTo>
                <a:close/>
                <a:moveTo>
                  <a:pt x="55305" y="0"/>
                </a:moveTo>
                <a:lnTo>
                  <a:pt x="55305" y="0"/>
                </a:lnTo>
                <a:cubicBezTo>
                  <a:pt x="55156" y="82"/>
                  <a:pt x="55024" y="198"/>
                  <a:pt x="54892" y="313"/>
                </a:cubicBezTo>
                <a:cubicBezTo>
                  <a:pt x="54777" y="445"/>
                  <a:pt x="54661" y="594"/>
                  <a:pt x="54596" y="759"/>
                </a:cubicBezTo>
                <a:cubicBezTo>
                  <a:pt x="54447" y="1105"/>
                  <a:pt x="54431" y="1484"/>
                  <a:pt x="54546" y="1847"/>
                </a:cubicBezTo>
                <a:cubicBezTo>
                  <a:pt x="54596" y="2028"/>
                  <a:pt x="54678" y="2193"/>
                  <a:pt x="54793" y="2342"/>
                </a:cubicBezTo>
                <a:cubicBezTo>
                  <a:pt x="54909" y="2490"/>
                  <a:pt x="55041" y="2622"/>
                  <a:pt x="55206" y="2721"/>
                </a:cubicBezTo>
                <a:cubicBezTo>
                  <a:pt x="55371" y="2820"/>
                  <a:pt x="55519" y="2919"/>
                  <a:pt x="55700" y="3001"/>
                </a:cubicBezTo>
                <a:lnTo>
                  <a:pt x="55156" y="3182"/>
                </a:lnTo>
                <a:lnTo>
                  <a:pt x="54200" y="2754"/>
                </a:lnTo>
                <a:lnTo>
                  <a:pt x="55090" y="3397"/>
                </a:lnTo>
                <a:lnTo>
                  <a:pt x="55123" y="3413"/>
                </a:lnTo>
                <a:lnTo>
                  <a:pt x="55173" y="3413"/>
                </a:lnTo>
                <a:lnTo>
                  <a:pt x="56310" y="3265"/>
                </a:lnTo>
                <a:cubicBezTo>
                  <a:pt x="56574" y="3347"/>
                  <a:pt x="56838" y="3413"/>
                  <a:pt x="57102" y="3446"/>
                </a:cubicBezTo>
                <a:lnTo>
                  <a:pt x="56442" y="3859"/>
                </a:lnTo>
                <a:lnTo>
                  <a:pt x="56442" y="3859"/>
                </a:lnTo>
                <a:lnTo>
                  <a:pt x="57745" y="3545"/>
                </a:lnTo>
                <a:lnTo>
                  <a:pt x="57729" y="3496"/>
                </a:lnTo>
                <a:lnTo>
                  <a:pt x="57745" y="3496"/>
                </a:lnTo>
                <a:lnTo>
                  <a:pt x="58009" y="3529"/>
                </a:lnTo>
                <a:cubicBezTo>
                  <a:pt x="58091" y="3529"/>
                  <a:pt x="58157" y="3545"/>
                  <a:pt x="58240" y="3562"/>
                </a:cubicBezTo>
                <a:cubicBezTo>
                  <a:pt x="58553" y="3611"/>
                  <a:pt x="58850" y="3727"/>
                  <a:pt x="59130" y="3892"/>
                </a:cubicBezTo>
                <a:cubicBezTo>
                  <a:pt x="59262" y="3958"/>
                  <a:pt x="59394" y="4073"/>
                  <a:pt x="59542" y="4172"/>
                </a:cubicBezTo>
                <a:lnTo>
                  <a:pt x="59592" y="4205"/>
                </a:lnTo>
                <a:lnTo>
                  <a:pt x="59542" y="4271"/>
                </a:lnTo>
                <a:cubicBezTo>
                  <a:pt x="59229" y="3974"/>
                  <a:pt x="58438" y="4023"/>
                  <a:pt x="58124" y="4007"/>
                </a:cubicBezTo>
                <a:lnTo>
                  <a:pt x="58124" y="4007"/>
                </a:lnTo>
                <a:cubicBezTo>
                  <a:pt x="58174" y="4188"/>
                  <a:pt x="58240" y="4370"/>
                  <a:pt x="58322" y="4535"/>
                </a:cubicBezTo>
                <a:cubicBezTo>
                  <a:pt x="58438" y="4700"/>
                  <a:pt x="58586" y="4848"/>
                  <a:pt x="58767" y="4947"/>
                </a:cubicBezTo>
                <a:cubicBezTo>
                  <a:pt x="58833" y="4980"/>
                  <a:pt x="58899" y="5013"/>
                  <a:pt x="58965" y="5029"/>
                </a:cubicBezTo>
                <a:cubicBezTo>
                  <a:pt x="58949" y="5046"/>
                  <a:pt x="58949" y="5062"/>
                  <a:pt x="58932" y="5079"/>
                </a:cubicBezTo>
                <a:cubicBezTo>
                  <a:pt x="58734" y="5211"/>
                  <a:pt x="58602" y="5425"/>
                  <a:pt x="58553" y="5672"/>
                </a:cubicBezTo>
                <a:cubicBezTo>
                  <a:pt x="58537" y="5920"/>
                  <a:pt x="58685" y="6151"/>
                  <a:pt x="58899" y="6266"/>
                </a:cubicBezTo>
                <a:cubicBezTo>
                  <a:pt x="59031" y="6332"/>
                  <a:pt x="59163" y="6381"/>
                  <a:pt x="59312" y="6414"/>
                </a:cubicBezTo>
                <a:cubicBezTo>
                  <a:pt x="59295" y="6480"/>
                  <a:pt x="59279" y="6546"/>
                  <a:pt x="59262" y="6612"/>
                </a:cubicBezTo>
                <a:cubicBezTo>
                  <a:pt x="59163" y="7239"/>
                  <a:pt x="59130" y="7899"/>
                  <a:pt x="58916" y="8492"/>
                </a:cubicBezTo>
                <a:cubicBezTo>
                  <a:pt x="58734" y="9020"/>
                  <a:pt x="58586" y="9580"/>
                  <a:pt x="58009" y="9844"/>
                </a:cubicBezTo>
                <a:cubicBezTo>
                  <a:pt x="57663" y="9960"/>
                  <a:pt x="57300" y="10042"/>
                  <a:pt x="56937" y="10042"/>
                </a:cubicBezTo>
                <a:cubicBezTo>
                  <a:pt x="56686" y="10061"/>
                  <a:pt x="56435" y="10069"/>
                  <a:pt x="56184" y="10069"/>
                </a:cubicBezTo>
                <a:cubicBezTo>
                  <a:pt x="56006" y="10069"/>
                  <a:pt x="55828" y="10065"/>
                  <a:pt x="55651" y="10059"/>
                </a:cubicBezTo>
                <a:cubicBezTo>
                  <a:pt x="55361" y="10043"/>
                  <a:pt x="55068" y="10021"/>
                  <a:pt x="54779" y="10021"/>
                </a:cubicBezTo>
                <a:cubicBezTo>
                  <a:pt x="54444" y="10021"/>
                  <a:pt x="54114" y="10051"/>
                  <a:pt x="53804" y="10158"/>
                </a:cubicBezTo>
                <a:cubicBezTo>
                  <a:pt x="53606" y="10224"/>
                  <a:pt x="53425" y="10322"/>
                  <a:pt x="53243" y="10438"/>
                </a:cubicBezTo>
                <a:cubicBezTo>
                  <a:pt x="53194" y="10372"/>
                  <a:pt x="53144" y="10322"/>
                  <a:pt x="53062" y="10290"/>
                </a:cubicBezTo>
                <a:cubicBezTo>
                  <a:pt x="52897" y="10224"/>
                  <a:pt x="52716" y="10174"/>
                  <a:pt x="52518" y="10158"/>
                </a:cubicBezTo>
                <a:cubicBezTo>
                  <a:pt x="52139" y="10042"/>
                  <a:pt x="51842" y="9778"/>
                  <a:pt x="51693" y="9416"/>
                </a:cubicBezTo>
                <a:lnTo>
                  <a:pt x="51693" y="9416"/>
                </a:lnTo>
                <a:cubicBezTo>
                  <a:pt x="51627" y="9745"/>
                  <a:pt x="51759" y="10108"/>
                  <a:pt x="52023" y="10322"/>
                </a:cubicBezTo>
                <a:cubicBezTo>
                  <a:pt x="51578" y="10257"/>
                  <a:pt x="51199" y="9976"/>
                  <a:pt x="51001" y="9564"/>
                </a:cubicBezTo>
                <a:lnTo>
                  <a:pt x="51001" y="9564"/>
                </a:lnTo>
                <a:cubicBezTo>
                  <a:pt x="50951" y="10273"/>
                  <a:pt x="51347" y="10949"/>
                  <a:pt x="52007" y="11246"/>
                </a:cubicBezTo>
                <a:cubicBezTo>
                  <a:pt x="52172" y="11328"/>
                  <a:pt x="52353" y="11361"/>
                  <a:pt x="52551" y="11361"/>
                </a:cubicBezTo>
                <a:cubicBezTo>
                  <a:pt x="52518" y="11427"/>
                  <a:pt x="52501" y="11493"/>
                  <a:pt x="52485" y="11576"/>
                </a:cubicBezTo>
                <a:cubicBezTo>
                  <a:pt x="49269" y="12169"/>
                  <a:pt x="45823" y="13554"/>
                  <a:pt x="44191" y="14280"/>
                </a:cubicBezTo>
                <a:cubicBezTo>
                  <a:pt x="44009" y="13686"/>
                  <a:pt x="43828" y="13043"/>
                  <a:pt x="43679" y="12450"/>
                </a:cubicBezTo>
                <a:lnTo>
                  <a:pt x="43679" y="12450"/>
                </a:lnTo>
                <a:cubicBezTo>
                  <a:pt x="43910" y="12499"/>
                  <a:pt x="44158" y="12549"/>
                  <a:pt x="44405" y="12598"/>
                </a:cubicBezTo>
                <a:cubicBezTo>
                  <a:pt x="44576" y="12629"/>
                  <a:pt x="44756" y="12649"/>
                  <a:pt x="44933" y="12649"/>
                </a:cubicBezTo>
                <a:cubicBezTo>
                  <a:pt x="45318" y="12649"/>
                  <a:pt x="45690" y="12556"/>
                  <a:pt x="45938" y="12285"/>
                </a:cubicBezTo>
                <a:cubicBezTo>
                  <a:pt x="46070" y="12120"/>
                  <a:pt x="46186" y="11938"/>
                  <a:pt x="46252" y="11757"/>
                </a:cubicBezTo>
                <a:cubicBezTo>
                  <a:pt x="46318" y="11592"/>
                  <a:pt x="46334" y="11427"/>
                  <a:pt x="46268" y="11262"/>
                </a:cubicBezTo>
                <a:cubicBezTo>
                  <a:pt x="46208" y="11139"/>
                  <a:pt x="46150" y="11090"/>
                  <a:pt x="46094" y="11090"/>
                </a:cubicBezTo>
                <a:cubicBezTo>
                  <a:pt x="45921" y="11090"/>
                  <a:pt x="45782" y="11566"/>
                  <a:pt x="45757" y="11691"/>
                </a:cubicBezTo>
                <a:cubicBezTo>
                  <a:pt x="45180" y="11675"/>
                  <a:pt x="44619" y="11510"/>
                  <a:pt x="44108" y="11213"/>
                </a:cubicBezTo>
                <a:cubicBezTo>
                  <a:pt x="44042" y="11180"/>
                  <a:pt x="43993" y="11130"/>
                  <a:pt x="43960" y="11065"/>
                </a:cubicBezTo>
                <a:cubicBezTo>
                  <a:pt x="43943" y="11015"/>
                  <a:pt x="43927" y="10949"/>
                  <a:pt x="43943" y="10883"/>
                </a:cubicBezTo>
                <a:cubicBezTo>
                  <a:pt x="43976" y="10669"/>
                  <a:pt x="43993" y="10438"/>
                  <a:pt x="43960" y="10207"/>
                </a:cubicBezTo>
                <a:cubicBezTo>
                  <a:pt x="43943" y="9976"/>
                  <a:pt x="43762" y="9795"/>
                  <a:pt x="43531" y="9745"/>
                </a:cubicBezTo>
                <a:cubicBezTo>
                  <a:pt x="43432" y="9745"/>
                  <a:pt x="43333" y="9762"/>
                  <a:pt x="43251" y="9828"/>
                </a:cubicBezTo>
                <a:lnTo>
                  <a:pt x="43086" y="9712"/>
                </a:lnTo>
                <a:cubicBezTo>
                  <a:pt x="42954" y="9613"/>
                  <a:pt x="42822" y="9515"/>
                  <a:pt x="42657" y="9416"/>
                </a:cubicBezTo>
                <a:cubicBezTo>
                  <a:pt x="42608" y="9383"/>
                  <a:pt x="42575" y="9366"/>
                  <a:pt x="42525" y="9333"/>
                </a:cubicBezTo>
                <a:lnTo>
                  <a:pt x="42937" y="8509"/>
                </a:lnTo>
                <a:lnTo>
                  <a:pt x="42970" y="8459"/>
                </a:lnTo>
                <a:lnTo>
                  <a:pt x="42954" y="8410"/>
                </a:lnTo>
                <a:lnTo>
                  <a:pt x="42327" y="7206"/>
                </a:lnTo>
                <a:lnTo>
                  <a:pt x="42707" y="8426"/>
                </a:lnTo>
                <a:lnTo>
                  <a:pt x="42146" y="9185"/>
                </a:lnTo>
                <a:cubicBezTo>
                  <a:pt x="42030" y="9135"/>
                  <a:pt x="41899" y="9102"/>
                  <a:pt x="41750" y="9069"/>
                </a:cubicBezTo>
                <a:lnTo>
                  <a:pt x="41371" y="8261"/>
                </a:lnTo>
                <a:lnTo>
                  <a:pt x="41387" y="9003"/>
                </a:lnTo>
                <a:lnTo>
                  <a:pt x="41338" y="9003"/>
                </a:lnTo>
                <a:lnTo>
                  <a:pt x="41074" y="8987"/>
                </a:lnTo>
                <a:lnTo>
                  <a:pt x="40546" y="8954"/>
                </a:lnTo>
                <a:lnTo>
                  <a:pt x="40398" y="8459"/>
                </a:lnTo>
                <a:lnTo>
                  <a:pt x="40711" y="7635"/>
                </a:lnTo>
                <a:lnTo>
                  <a:pt x="40711" y="7602"/>
                </a:lnTo>
                <a:lnTo>
                  <a:pt x="40711" y="7569"/>
                </a:lnTo>
                <a:lnTo>
                  <a:pt x="40464" y="6365"/>
                </a:lnTo>
                <a:lnTo>
                  <a:pt x="40530" y="7569"/>
                </a:lnTo>
                <a:lnTo>
                  <a:pt x="40068" y="8377"/>
                </a:lnTo>
                <a:lnTo>
                  <a:pt x="40052" y="8410"/>
                </a:lnTo>
                <a:lnTo>
                  <a:pt x="40052" y="8492"/>
                </a:lnTo>
                <a:lnTo>
                  <a:pt x="40118" y="8904"/>
                </a:lnTo>
                <a:cubicBezTo>
                  <a:pt x="39936" y="8871"/>
                  <a:pt x="39755" y="8822"/>
                  <a:pt x="39573" y="8772"/>
                </a:cubicBezTo>
                <a:lnTo>
                  <a:pt x="39508" y="8756"/>
                </a:lnTo>
                <a:cubicBezTo>
                  <a:pt x="39359" y="8707"/>
                  <a:pt x="39211" y="8641"/>
                  <a:pt x="39062" y="8575"/>
                </a:cubicBezTo>
                <a:lnTo>
                  <a:pt x="39359" y="7964"/>
                </a:lnTo>
                <a:lnTo>
                  <a:pt x="39376" y="7915"/>
                </a:lnTo>
                <a:lnTo>
                  <a:pt x="39376" y="7882"/>
                </a:lnTo>
                <a:lnTo>
                  <a:pt x="39112" y="6744"/>
                </a:lnTo>
                <a:lnTo>
                  <a:pt x="39112" y="7849"/>
                </a:lnTo>
                <a:lnTo>
                  <a:pt x="38667" y="8393"/>
                </a:lnTo>
                <a:lnTo>
                  <a:pt x="38650" y="8377"/>
                </a:lnTo>
                <a:cubicBezTo>
                  <a:pt x="37908" y="7964"/>
                  <a:pt x="37694" y="6959"/>
                  <a:pt x="38221" y="6283"/>
                </a:cubicBezTo>
                <a:cubicBezTo>
                  <a:pt x="38337" y="6151"/>
                  <a:pt x="38469" y="6019"/>
                  <a:pt x="38601" y="5920"/>
                </a:cubicBezTo>
                <a:lnTo>
                  <a:pt x="38601" y="5920"/>
                </a:lnTo>
                <a:cubicBezTo>
                  <a:pt x="38452" y="6002"/>
                  <a:pt x="38304" y="6118"/>
                  <a:pt x="38188" y="6233"/>
                </a:cubicBezTo>
                <a:cubicBezTo>
                  <a:pt x="38056" y="6365"/>
                  <a:pt x="37958" y="6513"/>
                  <a:pt x="37892" y="6678"/>
                </a:cubicBezTo>
                <a:cubicBezTo>
                  <a:pt x="37743" y="7025"/>
                  <a:pt x="37710" y="7404"/>
                  <a:pt x="37826" y="7767"/>
                </a:cubicBezTo>
                <a:cubicBezTo>
                  <a:pt x="37875" y="7932"/>
                  <a:pt x="37974" y="8113"/>
                  <a:pt x="38089" y="8261"/>
                </a:cubicBezTo>
                <a:cubicBezTo>
                  <a:pt x="38205" y="8410"/>
                  <a:pt x="38337" y="8525"/>
                  <a:pt x="38502" y="8641"/>
                </a:cubicBezTo>
                <a:cubicBezTo>
                  <a:pt x="38650" y="8739"/>
                  <a:pt x="38815" y="8838"/>
                  <a:pt x="38980" y="8921"/>
                </a:cubicBezTo>
                <a:lnTo>
                  <a:pt x="38452" y="9102"/>
                </a:lnTo>
                <a:lnTo>
                  <a:pt x="37496" y="8674"/>
                </a:lnTo>
                <a:lnTo>
                  <a:pt x="37496" y="8674"/>
                </a:lnTo>
                <a:lnTo>
                  <a:pt x="38386" y="9317"/>
                </a:lnTo>
                <a:lnTo>
                  <a:pt x="38403" y="9333"/>
                </a:lnTo>
                <a:lnTo>
                  <a:pt x="38469" y="9333"/>
                </a:lnTo>
                <a:lnTo>
                  <a:pt x="39590" y="9185"/>
                </a:lnTo>
                <a:cubicBezTo>
                  <a:pt x="39854" y="9267"/>
                  <a:pt x="40134" y="9333"/>
                  <a:pt x="40398" y="9366"/>
                </a:cubicBezTo>
                <a:lnTo>
                  <a:pt x="39738" y="9778"/>
                </a:lnTo>
                <a:lnTo>
                  <a:pt x="41041" y="9465"/>
                </a:lnTo>
                <a:lnTo>
                  <a:pt x="41025" y="9416"/>
                </a:lnTo>
                <a:lnTo>
                  <a:pt x="41025" y="9416"/>
                </a:lnTo>
                <a:lnTo>
                  <a:pt x="41288" y="9449"/>
                </a:lnTo>
                <a:cubicBezTo>
                  <a:pt x="41371" y="9449"/>
                  <a:pt x="41453" y="9465"/>
                  <a:pt x="41536" y="9482"/>
                </a:cubicBezTo>
                <a:cubicBezTo>
                  <a:pt x="41849" y="9531"/>
                  <a:pt x="42146" y="9630"/>
                  <a:pt x="42410" y="9811"/>
                </a:cubicBezTo>
                <a:cubicBezTo>
                  <a:pt x="42542" y="9877"/>
                  <a:pt x="42690" y="9993"/>
                  <a:pt x="42822" y="10092"/>
                </a:cubicBezTo>
                <a:lnTo>
                  <a:pt x="42888" y="10125"/>
                </a:lnTo>
                <a:lnTo>
                  <a:pt x="42838" y="10191"/>
                </a:lnTo>
                <a:cubicBezTo>
                  <a:pt x="42525" y="9894"/>
                  <a:pt x="41734" y="9943"/>
                  <a:pt x="41420" y="9927"/>
                </a:cubicBezTo>
                <a:lnTo>
                  <a:pt x="41420" y="9927"/>
                </a:lnTo>
                <a:cubicBezTo>
                  <a:pt x="41453" y="10108"/>
                  <a:pt x="41519" y="10290"/>
                  <a:pt x="41602" y="10454"/>
                </a:cubicBezTo>
                <a:cubicBezTo>
                  <a:pt x="41717" y="10619"/>
                  <a:pt x="41882" y="10768"/>
                  <a:pt x="42047" y="10867"/>
                </a:cubicBezTo>
                <a:cubicBezTo>
                  <a:pt x="42113" y="10900"/>
                  <a:pt x="42195" y="10933"/>
                  <a:pt x="42261" y="10949"/>
                </a:cubicBezTo>
                <a:lnTo>
                  <a:pt x="42228" y="10982"/>
                </a:lnTo>
                <a:cubicBezTo>
                  <a:pt x="42030" y="11130"/>
                  <a:pt x="41882" y="11345"/>
                  <a:pt x="41833" y="11592"/>
                </a:cubicBezTo>
                <a:cubicBezTo>
                  <a:pt x="41833" y="11840"/>
                  <a:pt x="41981" y="12054"/>
                  <a:pt x="42195" y="12169"/>
                </a:cubicBezTo>
                <a:cubicBezTo>
                  <a:pt x="42327" y="12252"/>
                  <a:pt x="42459" y="12285"/>
                  <a:pt x="42608" y="12318"/>
                </a:cubicBezTo>
                <a:cubicBezTo>
                  <a:pt x="42591" y="12384"/>
                  <a:pt x="42575" y="12450"/>
                  <a:pt x="42575" y="12516"/>
                </a:cubicBezTo>
                <a:cubicBezTo>
                  <a:pt x="42476" y="13142"/>
                  <a:pt x="42443" y="13802"/>
                  <a:pt x="42212" y="14395"/>
                </a:cubicBezTo>
                <a:cubicBezTo>
                  <a:pt x="42030" y="14923"/>
                  <a:pt x="41899" y="15484"/>
                  <a:pt x="41305" y="15748"/>
                </a:cubicBezTo>
                <a:cubicBezTo>
                  <a:pt x="40959" y="15879"/>
                  <a:pt x="40596" y="15945"/>
                  <a:pt x="40233" y="15945"/>
                </a:cubicBezTo>
                <a:cubicBezTo>
                  <a:pt x="40019" y="15962"/>
                  <a:pt x="39804" y="15970"/>
                  <a:pt x="39590" y="15970"/>
                </a:cubicBezTo>
                <a:cubicBezTo>
                  <a:pt x="39376" y="15970"/>
                  <a:pt x="39161" y="15962"/>
                  <a:pt x="38947" y="15945"/>
                </a:cubicBezTo>
                <a:cubicBezTo>
                  <a:pt x="38669" y="15938"/>
                  <a:pt x="38384" y="15920"/>
                  <a:pt x="38101" y="15920"/>
                </a:cubicBezTo>
                <a:cubicBezTo>
                  <a:pt x="37761" y="15920"/>
                  <a:pt x="37423" y="15946"/>
                  <a:pt x="37100" y="16044"/>
                </a:cubicBezTo>
                <a:cubicBezTo>
                  <a:pt x="36902" y="16110"/>
                  <a:pt x="36721" y="16209"/>
                  <a:pt x="36556" y="16341"/>
                </a:cubicBezTo>
                <a:cubicBezTo>
                  <a:pt x="36506" y="16275"/>
                  <a:pt x="36440" y="16226"/>
                  <a:pt x="36375" y="16193"/>
                </a:cubicBezTo>
                <a:cubicBezTo>
                  <a:pt x="36193" y="16127"/>
                  <a:pt x="36012" y="16077"/>
                  <a:pt x="35830" y="16044"/>
                </a:cubicBezTo>
                <a:cubicBezTo>
                  <a:pt x="35451" y="15945"/>
                  <a:pt x="35138" y="15665"/>
                  <a:pt x="35006" y="15302"/>
                </a:cubicBezTo>
                <a:lnTo>
                  <a:pt x="35006" y="15302"/>
                </a:lnTo>
                <a:cubicBezTo>
                  <a:pt x="34940" y="15649"/>
                  <a:pt x="35055" y="15995"/>
                  <a:pt x="35336" y="16226"/>
                </a:cubicBezTo>
                <a:cubicBezTo>
                  <a:pt x="34874" y="16160"/>
                  <a:pt x="34495" y="15863"/>
                  <a:pt x="34297" y="15451"/>
                </a:cubicBezTo>
                <a:lnTo>
                  <a:pt x="34297" y="15451"/>
                </a:lnTo>
                <a:cubicBezTo>
                  <a:pt x="34264" y="15978"/>
                  <a:pt x="34462" y="16506"/>
                  <a:pt x="34857" y="16852"/>
                </a:cubicBezTo>
                <a:cubicBezTo>
                  <a:pt x="31543" y="16440"/>
                  <a:pt x="28328" y="15418"/>
                  <a:pt x="25376" y="13818"/>
                </a:cubicBezTo>
                <a:cubicBezTo>
                  <a:pt x="25894" y="13222"/>
                  <a:pt x="25650" y="11147"/>
                  <a:pt x="23934" y="11147"/>
                </a:cubicBezTo>
                <a:cubicBezTo>
                  <a:pt x="23847" y="11147"/>
                  <a:pt x="23756" y="11152"/>
                  <a:pt x="23661" y="11163"/>
                </a:cubicBezTo>
                <a:cubicBezTo>
                  <a:pt x="21517" y="11411"/>
                  <a:pt x="21946" y="13884"/>
                  <a:pt x="22045" y="14989"/>
                </a:cubicBezTo>
                <a:lnTo>
                  <a:pt x="22045" y="15022"/>
                </a:lnTo>
                <a:cubicBezTo>
                  <a:pt x="22095" y="15649"/>
                  <a:pt x="21880" y="16259"/>
                  <a:pt x="21451" y="16704"/>
                </a:cubicBezTo>
                <a:cubicBezTo>
                  <a:pt x="21633" y="15715"/>
                  <a:pt x="20775" y="13142"/>
                  <a:pt x="19242" y="12664"/>
                </a:cubicBezTo>
                <a:cubicBezTo>
                  <a:pt x="18747" y="12499"/>
                  <a:pt x="18318" y="12153"/>
                  <a:pt x="18038" y="11708"/>
                </a:cubicBezTo>
                <a:cubicBezTo>
                  <a:pt x="18582" y="11543"/>
                  <a:pt x="19126" y="11312"/>
                  <a:pt x="19621" y="10999"/>
                </a:cubicBezTo>
                <a:cubicBezTo>
                  <a:pt x="19934" y="10834"/>
                  <a:pt x="19769" y="10421"/>
                  <a:pt x="19769" y="10421"/>
                </a:cubicBezTo>
                <a:cubicBezTo>
                  <a:pt x="20000" y="10158"/>
                  <a:pt x="19555" y="9597"/>
                  <a:pt x="19555" y="9597"/>
                </a:cubicBezTo>
                <a:cubicBezTo>
                  <a:pt x="19704" y="9317"/>
                  <a:pt x="19308" y="9119"/>
                  <a:pt x="19308" y="9119"/>
                </a:cubicBezTo>
                <a:cubicBezTo>
                  <a:pt x="19162" y="8694"/>
                  <a:pt x="18781" y="8625"/>
                  <a:pt x="18552" y="8625"/>
                </a:cubicBezTo>
                <a:cubicBezTo>
                  <a:pt x="18443" y="8625"/>
                  <a:pt x="18368" y="8641"/>
                  <a:pt x="18368" y="8641"/>
                </a:cubicBezTo>
                <a:cubicBezTo>
                  <a:pt x="18417" y="8525"/>
                  <a:pt x="18516" y="8410"/>
                  <a:pt x="18615" y="8327"/>
                </a:cubicBezTo>
                <a:cubicBezTo>
                  <a:pt x="18830" y="8113"/>
                  <a:pt x="18698" y="7767"/>
                  <a:pt x="18137" y="7552"/>
                </a:cubicBezTo>
                <a:cubicBezTo>
                  <a:pt x="17576" y="7338"/>
                  <a:pt x="17477" y="6975"/>
                  <a:pt x="17477" y="6975"/>
                </a:cubicBezTo>
                <a:cubicBezTo>
                  <a:pt x="17659" y="6810"/>
                  <a:pt x="17527" y="6761"/>
                  <a:pt x="17527" y="6761"/>
                </a:cubicBezTo>
                <a:cubicBezTo>
                  <a:pt x="17692" y="6579"/>
                  <a:pt x="17510" y="6530"/>
                  <a:pt x="17510" y="6530"/>
                </a:cubicBezTo>
                <a:cubicBezTo>
                  <a:pt x="17609" y="6332"/>
                  <a:pt x="17329" y="6200"/>
                  <a:pt x="17329" y="6200"/>
                </a:cubicBezTo>
                <a:cubicBezTo>
                  <a:pt x="17346" y="6002"/>
                  <a:pt x="17214" y="5953"/>
                  <a:pt x="17214" y="5953"/>
                </a:cubicBezTo>
                <a:cubicBezTo>
                  <a:pt x="17131" y="5804"/>
                  <a:pt x="16801" y="5788"/>
                  <a:pt x="16801" y="5788"/>
                </a:cubicBezTo>
                <a:cubicBezTo>
                  <a:pt x="16781" y="5685"/>
                  <a:pt x="16683" y="5665"/>
                  <a:pt x="16612" y="5665"/>
                </a:cubicBezTo>
                <a:cubicBezTo>
                  <a:pt x="16570" y="5665"/>
                  <a:pt x="16538" y="5672"/>
                  <a:pt x="16538" y="5672"/>
                </a:cubicBezTo>
                <a:cubicBezTo>
                  <a:pt x="16042" y="5567"/>
                  <a:pt x="15627" y="5525"/>
                  <a:pt x="15279" y="5525"/>
                </a:cubicBezTo>
                <a:cubicBezTo>
                  <a:pt x="14158" y="5525"/>
                  <a:pt x="13741" y="5959"/>
                  <a:pt x="13602" y="6085"/>
                </a:cubicBezTo>
                <a:cubicBezTo>
                  <a:pt x="13404" y="6217"/>
                  <a:pt x="13207" y="6349"/>
                  <a:pt x="12992" y="6464"/>
                </a:cubicBezTo>
                <a:cubicBezTo>
                  <a:pt x="12937" y="6395"/>
                  <a:pt x="12859" y="6361"/>
                  <a:pt x="12778" y="6361"/>
                </a:cubicBezTo>
                <a:cubicBezTo>
                  <a:pt x="12761" y="6361"/>
                  <a:pt x="12745" y="6362"/>
                  <a:pt x="12728" y="6365"/>
                </a:cubicBezTo>
                <a:cubicBezTo>
                  <a:pt x="12646" y="6414"/>
                  <a:pt x="12580" y="6497"/>
                  <a:pt x="12547" y="6596"/>
                </a:cubicBezTo>
                <a:cubicBezTo>
                  <a:pt x="12547" y="6596"/>
                  <a:pt x="12496" y="6508"/>
                  <a:pt x="12403" y="6508"/>
                </a:cubicBezTo>
                <a:cubicBezTo>
                  <a:pt x="12356" y="6508"/>
                  <a:pt x="12300" y="6530"/>
                  <a:pt x="12234" y="6596"/>
                </a:cubicBezTo>
                <a:cubicBezTo>
                  <a:pt x="12036" y="6810"/>
                  <a:pt x="12234" y="6926"/>
                  <a:pt x="12234" y="6926"/>
                </a:cubicBezTo>
                <a:cubicBezTo>
                  <a:pt x="12168" y="7025"/>
                  <a:pt x="12135" y="7124"/>
                  <a:pt x="12135" y="7239"/>
                </a:cubicBezTo>
                <a:cubicBezTo>
                  <a:pt x="12135" y="7404"/>
                  <a:pt x="12349" y="7404"/>
                  <a:pt x="12349" y="7404"/>
                </a:cubicBezTo>
                <a:cubicBezTo>
                  <a:pt x="12349" y="7404"/>
                  <a:pt x="12168" y="7503"/>
                  <a:pt x="12349" y="7668"/>
                </a:cubicBezTo>
                <a:cubicBezTo>
                  <a:pt x="12425" y="7736"/>
                  <a:pt x="12483" y="7756"/>
                  <a:pt x="12526" y="7756"/>
                </a:cubicBezTo>
                <a:cubicBezTo>
                  <a:pt x="12585" y="7756"/>
                  <a:pt x="12613" y="7717"/>
                  <a:pt x="12613" y="7717"/>
                </a:cubicBezTo>
                <a:lnTo>
                  <a:pt x="12613" y="7717"/>
                </a:lnTo>
                <a:cubicBezTo>
                  <a:pt x="12580" y="7833"/>
                  <a:pt x="12662" y="7932"/>
                  <a:pt x="12778" y="7932"/>
                </a:cubicBezTo>
                <a:cubicBezTo>
                  <a:pt x="12791" y="7934"/>
                  <a:pt x="12803" y="7935"/>
                  <a:pt x="12816" y="7935"/>
                </a:cubicBezTo>
                <a:cubicBezTo>
                  <a:pt x="12902" y="7935"/>
                  <a:pt x="12984" y="7888"/>
                  <a:pt x="13042" y="7816"/>
                </a:cubicBezTo>
                <a:lnTo>
                  <a:pt x="13042" y="7816"/>
                </a:lnTo>
                <a:cubicBezTo>
                  <a:pt x="13025" y="7849"/>
                  <a:pt x="13025" y="7915"/>
                  <a:pt x="13240" y="7932"/>
                </a:cubicBezTo>
                <a:cubicBezTo>
                  <a:pt x="13256" y="7932"/>
                  <a:pt x="13272" y="7933"/>
                  <a:pt x="13286" y="7933"/>
                </a:cubicBezTo>
                <a:cubicBezTo>
                  <a:pt x="13551" y="7933"/>
                  <a:pt x="13536" y="7800"/>
                  <a:pt x="13536" y="7800"/>
                </a:cubicBezTo>
                <a:cubicBezTo>
                  <a:pt x="13668" y="7750"/>
                  <a:pt x="13767" y="7618"/>
                  <a:pt x="13751" y="7453"/>
                </a:cubicBezTo>
                <a:cubicBezTo>
                  <a:pt x="13932" y="7437"/>
                  <a:pt x="13883" y="7156"/>
                  <a:pt x="13883" y="7156"/>
                </a:cubicBezTo>
                <a:cubicBezTo>
                  <a:pt x="13982" y="6942"/>
                  <a:pt x="13751" y="6777"/>
                  <a:pt x="13751" y="6777"/>
                </a:cubicBezTo>
                <a:lnTo>
                  <a:pt x="13751" y="6777"/>
                </a:lnTo>
                <a:cubicBezTo>
                  <a:pt x="13751" y="6777"/>
                  <a:pt x="14212" y="6777"/>
                  <a:pt x="14311" y="7173"/>
                </a:cubicBezTo>
                <a:cubicBezTo>
                  <a:pt x="14394" y="7569"/>
                  <a:pt x="14295" y="7767"/>
                  <a:pt x="14163" y="7849"/>
                </a:cubicBezTo>
                <a:cubicBezTo>
                  <a:pt x="14048" y="7948"/>
                  <a:pt x="14163" y="8162"/>
                  <a:pt x="14163" y="8162"/>
                </a:cubicBezTo>
                <a:cubicBezTo>
                  <a:pt x="14179" y="8410"/>
                  <a:pt x="14377" y="8426"/>
                  <a:pt x="14377" y="8426"/>
                </a:cubicBezTo>
                <a:cubicBezTo>
                  <a:pt x="14388" y="8589"/>
                  <a:pt x="14448" y="8620"/>
                  <a:pt x="14492" y="8620"/>
                </a:cubicBezTo>
                <a:cubicBezTo>
                  <a:pt x="14520" y="8620"/>
                  <a:pt x="14542" y="8608"/>
                  <a:pt x="14542" y="8608"/>
                </a:cubicBezTo>
                <a:cubicBezTo>
                  <a:pt x="14570" y="8717"/>
                  <a:pt x="14665" y="8781"/>
                  <a:pt x="14772" y="8781"/>
                </a:cubicBezTo>
                <a:cubicBezTo>
                  <a:pt x="14794" y="8781"/>
                  <a:pt x="14816" y="8778"/>
                  <a:pt x="14839" y="8772"/>
                </a:cubicBezTo>
                <a:cubicBezTo>
                  <a:pt x="14856" y="8805"/>
                  <a:pt x="14889" y="8822"/>
                  <a:pt x="14922" y="8838"/>
                </a:cubicBezTo>
                <a:cubicBezTo>
                  <a:pt x="14262" y="9383"/>
                  <a:pt x="13718" y="10059"/>
                  <a:pt x="13322" y="10817"/>
                </a:cubicBezTo>
                <a:lnTo>
                  <a:pt x="13009" y="9300"/>
                </a:lnTo>
                <a:lnTo>
                  <a:pt x="13487" y="9152"/>
                </a:lnTo>
                <a:lnTo>
                  <a:pt x="13190" y="8162"/>
                </a:lnTo>
                <a:lnTo>
                  <a:pt x="10502" y="8937"/>
                </a:lnTo>
                <a:cubicBezTo>
                  <a:pt x="10387" y="8772"/>
                  <a:pt x="10238" y="8624"/>
                  <a:pt x="10074" y="8509"/>
                </a:cubicBezTo>
                <a:lnTo>
                  <a:pt x="10074" y="8509"/>
                </a:lnTo>
                <a:lnTo>
                  <a:pt x="11096" y="8756"/>
                </a:lnTo>
                <a:lnTo>
                  <a:pt x="12036" y="5376"/>
                </a:lnTo>
                <a:lnTo>
                  <a:pt x="12580" y="5524"/>
                </a:lnTo>
                <a:lnTo>
                  <a:pt x="12844" y="4139"/>
                </a:lnTo>
                <a:lnTo>
                  <a:pt x="8029" y="2919"/>
                </a:lnTo>
                <a:lnTo>
                  <a:pt x="7584" y="4139"/>
                </a:lnTo>
                <a:lnTo>
                  <a:pt x="7897" y="4221"/>
                </a:lnTo>
                <a:lnTo>
                  <a:pt x="6792" y="7701"/>
                </a:lnTo>
                <a:lnTo>
                  <a:pt x="8705" y="8179"/>
                </a:lnTo>
                <a:cubicBezTo>
                  <a:pt x="8260" y="8228"/>
                  <a:pt x="7847" y="8426"/>
                  <a:pt x="7534" y="8756"/>
                </a:cubicBezTo>
                <a:lnTo>
                  <a:pt x="6396" y="8954"/>
                </a:lnTo>
                <a:lnTo>
                  <a:pt x="5737" y="6200"/>
                </a:lnTo>
                <a:lnTo>
                  <a:pt x="6133" y="6101"/>
                </a:lnTo>
                <a:lnTo>
                  <a:pt x="5720" y="4716"/>
                </a:lnTo>
                <a:lnTo>
                  <a:pt x="971" y="6283"/>
                </a:lnTo>
                <a:lnTo>
                  <a:pt x="1136" y="7503"/>
                </a:lnTo>
                <a:lnTo>
                  <a:pt x="1499" y="7404"/>
                </a:lnTo>
                <a:lnTo>
                  <a:pt x="2043" y="9960"/>
                </a:lnTo>
                <a:cubicBezTo>
                  <a:pt x="1730" y="10108"/>
                  <a:pt x="1466" y="10322"/>
                  <a:pt x="1268" y="10586"/>
                </a:cubicBezTo>
                <a:cubicBezTo>
                  <a:pt x="707" y="11279"/>
                  <a:pt x="1087" y="12070"/>
                  <a:pt x="1466" y="12615"/>
                </a:cubicBezTo>
                <a:cubicBezTo>
                  <a:pt x="1070" y="12961"/>
                  <a:pt x="773" y="13423"/>
                  <a:pt x="642" y="13934"/>
                </a:cubicBezTo>
                <a:cubicBezTo>
                  <a:pt x="1" y="15937"/>
                  <a:pt x="484" y="16956"/>
                  <a:pt x="1444" y="16956"/>
                </a:cubicBezTo>
                <a:cubicBezTo>
                  <a:pt x="1670" y="16956"/>
                  <a:pt x="1922" y="16899"/>
                  <a:pt x="2192" y="16786"/>
                </a:cubicBezTo>
                <a:cubicBezTo>
                  <a:pt x="2686" y="16589"/>
                  <a:pt x="2785" y="16160"/>
                  <a:pt x="2802" y="15649"/>
                </a:cubicBezTo>
                <a:cubicBezTo>
                  <a:pt x="2917" y="15748"/>
                  <a:pt x="3033" y="15830"/>
                  <a:pt x="3164" y="15896"/>
                </a:cubicBezTo>
                <a:cubicBezTo>
                  <a:pt x="3626" y="16127"/>
                  <a:pt x="4137" y="16605"/>
                  <a:pt x="4434" y="17611"/>
                </a:cubicBezTo>
                <a:cubicBezTo>
                  <a:pt x="4583" y="18073"/>
                  <a:pt x="4698" y="18584"/>
                  <a:pt x="4797" y="19078"/>
                </a:cubicBezTo>
                <a:cubicBezTo>
                  <a:pt x="5176" y="20777"/>
                  <a:pt x="6380" y="22179"/>
                  <a:pt x="8012" y="22822"/>
                </a:cubicBezTo>
                <a:lnTo>
                  <a:pt x="8227" y="24866"/>
                </a:lnTo>
                <a:lnTo>
                  <a:pt x="7518" y="24949"/>
                </a:lnTo>
                <a:cubicBezTo>
                  <a:pt x="7518" y="24949"/>
                  <a:pt x="6941" y="24949"/>
                  <a:pt x="6726" y="25872"/>
                </a:cubicBezTo>
                <a:lnTo>
                  <a:pt x="25904" y="23415"/>
                </a:lnTo>
                <a:cubicBezTo>
                  <a:pt x="25904" y="23415"/>
                  <a:pt x="27866" y="23415"/>
                  <a:pt x="27668" y="21651"/>
                </a:cubicBezTo>
                <a:lnTo>
                  <a:pt x="27668" y="21651"/>
                </a:lnTo>
                <a:cubicBezTo>
                  <a:pt x="27668" y="21651"/>
                  <a:pt x="27355" y="22475"/>
                  <a:pt x="25722" y="22690"/>
                </a:cubicBezTo>
                <a:lnTo>
                  <a:pt x="25458" y="22723"/>
                </a:lnTo>
                <a:lnTo>
                  <a:pt x="25244" y="20859"/>
                </a:lnTo>
                <a:cubicBezTo>
                  <a:pt x="25838" y="20249"/>
                  <a:pt x="26052" y="19359"/>
                  <a:pt x="25805" y="18551"/>
                </a:cubicBezTo>
                <a:cubicBezTo>
                  <a:pt x="25557" y="17776"/>
                  <a:pt x="25178" y="17067"/>
                  <a:pt x="24683" y="16440"/>
                </a:cubicBezTo>
                <a:cubicBezTo>
                  <a:pt x="24090" y="15715"/>
                  <a:pt x="23628" y="14907"/>
                  <a:pt x="23315" y="14049"/>
                </a:cubicBezTo>
                <a:lnTo>
                  <a:pt x="23315" y="14049"/>
                </a:lnTo>
                <a:cubicBezTo>
                  <a:pt x="27041" y="16440"/>
                  <a:pt x="31312" y="17842"/>
                  <a:pt x="35731" y="18122"/>
                </a:cubicBezTo>
                <a:cubicBezTo>
                  <a:pt x="35682" y="18336"/>
                  <a:pt x="35632" y="18518"/>
                  <a:pt x="35583" y="18683"/>
                </a:cubicBezTo>
                <a:cubicBezTo>
                  <a:pt x="35435" y="19161"/>
                  <a:pt x="35121" y="19557"/>
                  <a:pt x="34709" y="19853"/>
                </a:cubicBezTo>
                <a:cubicBezTo>
                  <a:pt x="34462" y="20035"/>
                  <a:pt x="33835" y="20051"/>
                  <a:pt x="33835" y="20051"/>
                </a:cubicBezTo>
                <a:cubicBezTo>
                  <a:pt x="33555" y="20694"/>
                  <a:pt x="33225" y="21321"/>
                  <a:pt x="32862" y="21915"/>
                </a:cubicBezTo>
                <a:cubicBezTo>
                  <a:pt x="32548" y="22386"/>
                  <a:pt x="32317" y="22490"/>
                  <a:pt x="32174" y="22490"/>
                </a:cubicBezTo>
                <a:cubicBezTo>
                  <a:pt x="32062" y="22490"/>
                  <a:pt x="32005" y="22426"/>
                  <a:pt x="32005" y="22426"/>
                </a:cubicBezTo>
                <a:cubicBezTo>
                  <a:pt x="31741" y="22525"/>
                  <a:pt x="31593" y="23085"/>
                  <a:pt x="31593" y="23085"/>
                </a:cubicBezTo>
                <a:cubicBezTo>
                  <a:pt x="31667" y="23108"/>
                  <a:pt x="31742" y="23119"/>
                  <a:pt x="31817" y="23119"/>
                </a:cubicBezTo>
                <a:cubicBezTo>
                  <a:pt x="32980" y="23119"/>
                  <a:pt x="34115" y="20513"/>
                  <a:pt x="34115" y="20513"/>
                </a:cubicBezTo>
                <a:cubicBezTo>
                  <a:pt x="34185" y="20517"/>
                  <a:pt x="34255" y="20519"/>
                  <a:pt x="34323" y="20519"/>
                </a:cubicBezTo>
                <a:cubicBezTo>
                  <a:pt x="34545" y="20519"/>
                  <a:pt x="34759" y="20498"/>
                  <a:pt x="34973" y="20447"/>
                </a:cubicBezTo>
                <a:lnTo>
                  <a:pt x="34973" y="20447"/>
                </a:lnTo>
                <a:cubicBezTo>
                  <a:pt x="34857" y="21107"/>
                  <a:pt x="34676" y="21766"/>
                  <a:pt x="34462" y="22426"/>
                </a:cubicBezTo>
                <a:cubicBezTo>
                  <a:pt x="34246" y="23042"/>
                  <a:pt x="34015" y="23148"/>
                  <a:pt x="33882" y="23148"/>
                </a:cubicBezTo>
                <a:cubicBezTo>
                  <a:pt x="33812" y="23148"/>
                  <a:pt x="33769" y="23118"/>
                  <a:pt x="33769" y="23118"/>
                </a:cubicBezTo>
                <a:cubicBezTo>
                  <a:pt x="33522" y="23283"/>
                  <a:pt x="33522" y="23860"/>
                  <a:pt x="33522" y="23860"/>
                </a:cubicBezTo>
                <a:cubicBezTo>
                  <a:pt x="33535" y="23861"/>
                  <a:pt x="33548" y="23861"/>
                  <a:pt x="33561" y="23861"/>
                </a:cubicBezTo>
                <a:cubicBezTo>
                  <a:pt x="34819" y="23861"/>
                  <a:pt x="35352" y="20760"/>
                  <a:pt x="35352" y="20760"/>
                </a:cubicBezTo>
                <a:cubicBezTo>
                  <a:pt x="35352" y="20760"/>
                  <a:pt x="35896" y="20727"/>
                  <a:pt x="37298" y="19870"/>
                </a:cubicBezTo>
                <a:cubicBezTo>
                  <a:pt x="37364" y="19837"/>
                  <a:pt x="37430" y="19788"/>
                  <a:pt x="37496" y="19755"/>
                </a:cubicBezTo>
                <a:cubicBezTo>
                  <a:pt x="38042" y="19855"/>
                  <a:pt x="38587" y="19902"/>
                  <a:pt x="39133" y="19902"/>
                </a:cubicBezTo>
                <a:cubicBezTo>
                  <a:pt x="39395" y="19902"/>
                  <a:pt x="39658" y="19891"/>
                  <a:pt x="39920" y="19870"/>
                </a:cubicBezTo>
                <a:cubicBezTo>
                  <a:pt x="41140" y="19804"/>
                  <a:pt x="42674" y="19639"/>
                  <a:pt x="43514" y="18732"/>
                </a:cubicBezTo>
                <a:lnTo>
                  <a:pt x="43547" y="18699"/>
                </a:lnTo>
                <a:cubicBezTo>
                  <a:pt x="43564" y="18699"/>
                  <a:pt x="43581" y="18699"/>
                  <a:pt x="43597" y="18699"/>
                </a:cubicBezTo>
                <a:cubicBezTo>
                  <a:pt x="44205" y="18699"/>
                  <a:pt x="44777" y="18993"/>
                  <a:pt x="45114" y="19491"/>
                </a:cubicBezTo>
                <a:cubicBezTo>
                  <a:pt x="45032" y="19656"/>
                  <a:pt x="44933" y="19821"/>
                  <a:pt x="44867" y="19936"/>
                </a:cubicBezTo>
                <a:cubicBezTo>
                  <a:pt x="44702" y="20266"/>
                  <a:pt x="44504" y="20596"/>
                  <a:pt x="44290" y="20909"/>
                </a:cubicBezTo>
                <a:cubicBezTo>
                  <a:pt x="43985" y="21380"/>
                  <a:pt x="43757" y="21484"/>
                  <a:pt x="43616" y="21484"/>
                </a:cubicBezTo>
                <a:cubicBezTo>
                  <a:pt x="43506" y="21484"/>
                  <a:pt x="43449" y="21420"/>
                  <a:pt x="43449" y="21420"/>
                </a:cubicBezTo>
                <a:cubicBezTo>
                  <a:pt x="43168" y="21519"/>
                  <a:pt x="43036" y="22096"/>
                  <a:pt x="43036" y="22096"/>
                </a:cubicBezTo>
                <a:cubicBezTo>
                  <a:pt x="43114" y="22119"/>
                  <a:pt x="43191" y="22130"/>
                  <a:pt x="43267" y="22130"/>
                </a:cubicBezTo>
                <a:cubicBezTo>
                  <a:pt x="43832" y="22130"/>
                  <a:pt x="44330" y="21530"/>
                  <a:pt x="44636" y="21123"/>
                </a:cubicBezTo>
                <a:cubicBezTo>
                  <a:pt x="45015" y="20612"/>
                  <a:pt x="45444" y="20035"/>
                  <a:pt x="45576" y="19392"/>
                </a:cubicBezTo>
                <a:cubicBezTo>
                  <a:pt x="45576" y="19375"/>
                  <a:pt x="45576" y="19359"/>
                  <a:pt x="45576" y="19359"/>
                </a:cubicBezTo>
                <a:cubicBezTo>
                  <a:pt x="45708" y="18947"/>
                  <a:pt x="44817" y="17891"/>
                  <a:pt x="44652" y="17660"/>
                </a:cubicBezTo>
                <a:lnTo>
                  <a:pt x="44652" y="17627"/>
                </a:lnTo>
                <a:cubicBezTo>
                  <a:pt x="44924" y="17478"/>
                  <a:pt x="45228" y="17404"/>
                  <a:pt x="45535" y="17404"/>
                </a:cubicBezTo>
                <a:cubicBezTo>
                  <a:pt x="45806" y="17404"/>
                  <a:pt x="46079" y="17462"/>
                  <a:pt x="46334" y="17578"/>
                </a:cubicBezTo>
                <a:lnTo>
                  <a:pt x="46334" y="18089"/>
                </a:lnTo>
                <a:cubicBezTo>
                  <a:pt x="46351" y="18468"/>
                  <a:pt x="46334" y="18848"/>
                  <a:pt x="46318" y="19227"/>
                </a:cubicBezTo>
                <a:cubicBezTo>
                  <a:pt x="46267" y="20004"/>
                  <a:pt x="46009" y="20092"/>
                  <a:pt x="45895" y="20092"/>
                </a:cubicBezTo>
                <a:cubicBezTo>
                  <a:pt x="45861" y="20092"/>
                  <a:pt x="45840" y="20084"/>
                  <a:pt x="45840" y="20084"/>
                </a:cubicBezTo>
                <a:cubicBezTo>
                  <a:pt x="45642" y="20315"/>
                  <a:pt x="45807" y="20876"/>
                  <a:pt x="45807" y="20876"/>
                </a:cubicBezTo>
                <a:cubicBezTo>
                  <a:pt x="46483" y="20711"/>
                  <a:pt x="46631" y="19821"/>
                  <a:pt x="46713" y="19243"/>
                </a:cubicBezTo>
                <a:cubicBezTo>
                  <a:pt x="46796" y="18600"/>
                  <a:pt x="46878" y="17891"/>
                  <a:pt x="46664" y="17265"/>
                </a:cubicBezTo>
                <a:lnTo>
                  <a:pt x="46648" y="17232"/>
                </a:lnTo>
                <a:cubicBezTo>
                  <a:pt x="46565" y="16819"/>
                  <a:pt x="45279" y="16325"/>
                  <a:pt x="45015" y="16209"/>
                </a:cubicBezTo>
                <a:cubicBezTo>
                  <a:pt x="44883" y="16143"/>
                  <a:pt x="44768" y="16094"/>
                  <a:pt x="44636" y="16061"/>
                </a:cubicBezTo>
                <a:cubicBezTo>
                  <a:pt x="44636" y="15912"/>
                  <a:pt x="44619" y="15764"/>
                  <a:pt x="44586" y="15632"/>
                </a:cubicBezTo>
                <a:cubicBezTo>
                  <a:pt x="46087" y="14973"/>
                  <a:pt x="49170" y="13719"/>
                  <a:pt x="52155" y="13076"/>
                </a:cubicBezTo>
                <a:lnTo>
                  <a:pt x="52155" y="13076"/>
                </a:lnTo>
                <a:cubicBezTo>
                  <a:pt x="51974" y="13406"/>
                  <a:pt x="51710" y="13703"/>
                  <a:pt x="51397" y="13934"/>
                </a:cubicBezTo>
                <a:cubicBezTo>
                  <a:pt x="51149" y="14115"/>
                  <a:pt x="50539" y="14148"/>
                  <a:pt x="50539" y="14148"/>
                </a:cubicBezTo>
                <a:cubicBezTo>
                  <a:pt x="50259" y="14791"/>
                  <a:pt x="49929" y="15401"/>
                  <a:pt x="49550" y="15995"/>
                </a:cubicBezTo>
                <a:cubicBezTo>
                  <a:pt x="49235" y="16466"/>
                  <a:pt x="49009" y="16570"/>
                  <a:pt x="48871" y="16570"/>
                </a:cubicBezTo>
                <a:cubicBezTo>
                  <a:pt x="48763" y="16570"/>
                  <a:pt x="48709" y="16506"/>
                  <a:pt x="48709" y="16506"/>
                </a:cubicBezTo>
                <a:cubicBezTo>
                  <a:pt x="48428" y="16605"/>
                  <a:pt x="48296" y="17182"/>
                  <a:pt x="48296" y="17182"/>
                </a:cubicBezTo>
                <a:cubicBezTo>
                  <a:pt x="48368" y="17203"/>
                  <a:pt x="48441" y="17213"/>
                  <a:pt x="48512" y="17213"/>
                </a:cubicBezTo>
                <a:cubicBezTo>
                  <a:pt x="49677" y="17213"/>
                  <a:pt x="50803" y="14610"/>
                  <a:pt x="50803" y="14610"/>
                </a:cubicBezTo>
                <a:cubicBezTo>
                  <a:pt x="51100" y="14610"/>
                  <a:pt x="51380" y="14593"/>
                  <a:pt x="51660" y="14527"/>
                </a:cubicBezTo>
                <a:lnTo>
                  <a:pt x="51660" y="14527"/>
                </a:lnTo>
                <a:cubicBezTo>
                  <a:pt x="51545" y="15187"/>
                  <a:pt x="51397" y="15847"/>
                  <a:pt x="51182" y="16490"/>
                </a:cubicBezTo>
                <a:cubicBezTo>
                  <a:pt x="50966" y="17105"/>
                  <a:pt x="50736" y="17212"/>
                  <a:pt x="50603" y="17212"/>
                </a:cubicBezTo>
                <a:cubicBezTo>
                  <a:pt x="50533" y="17212"/>
                  <a:pt x="50490" y="17182"/>
                  <a:pt x="50490" y="17182"/>
                </a:cubicBezTo>
                <a:cubicBezTo>
                  <a:pt x="50242" y="17347"/>
                  <a:pt x="50242" y="17941"/>
                  <a:pt x="50242" y="17941"/>
                </a:cubicBezTo>
                <a:cubicBezTo>
                  <a:pt x="50256" y="17941"/>
                  <a:pt x="50269" y="17942"/>
                  <a:pt x="50282" y="17942"/>
                </a:cubicBezTo>
                <a:cubicBezTo>
                  <a:pt x="51540" y="17942"/>
                  <a:pt x="52089" y="14841"/>
                  <a:pt x="52089" y="14841"/>
                </a:cubicBezTo>
                <a:cubicBezTo>
                  <a:pt x="52089" y="14841"/>
                  <a:pt x="52633" y="14808"/>
                  <a:pt x="54035" y="13950"/>
                </a:cubicBezTo>
                <a:lnTo>
                  <a:pt x="54233" y="13835"/>
                </a:lnTo>
                <a:cubicBezTo>
                  <a:pt x="54778" y="13935"/>
                  <a:pt x="55324" y="13983"/>
                  <a:pt x="55875" y="13983"/>
                </a:cubicBezTo>
                <a:cubicBezTo>
                  <a:pt x="56140" y="13983"/>
                  <a:pt x="56406" y="13972"/>
                  <a:pt x="56673" y="13950"/>
                </a:cubicBezTo>
                <a:cubicBezTo>
                  <a:pt x="57877" y="13884"/>
                  <a:pt x="59427" y="13719"/>
                  <a:pt x="60268" y="12812"/>
                </a:cubicBezTo>
                <a:lnTo>
                  <a:pt x="60284" y="12779"/>
                </a:lnTo>
                <a:lnTo>
                  <a:pt x="60350" y="12779"/>
                </a:lnTo>
                <a:cubicBezTo>
                  <a:pt x="60779" y="13159"/>
                  <a:pt x="61224" y="13521"/>
                  <a:pt x="61686" y="13868"/>
                </a:cubicBezTo>
                <a:cubicBezTo>
                  <a:pt x="61670" y="13917"/>
                  <a:pt x="61637" y="13967"/>
                  <a:pt x="61620" y="14000"/>
                </a:cubicBezTo>
                <a:cubicBezTo>
                  <a:pt x="61439" y="14346"/>
                  <a:pt x="61241" y="14676"/>
                  <a:pt x="61043" y="14989"/>
                </a:cubicBezTo>
                <a:cubicBezTo>
                  <a:pt x="60729" y="15460"/>
                  <a:pt x="60503" y="15564"/>
                  <a:pt x="60364" y="15564"/>
                </a:cubicBezTo>
                <a:cubicBezTo>
                  <a:pt x="60256" y="15564"/>
                  <a:pt x="60202" y="15500"/>
                  <a:pt x="60202" y="15500"/>
                </a:cubicBezTo>
                <a:cubicBezTo>
                  <a:pt x="59922" y="15599"/>
                  <a:pt x="59790" y="16176"/>
                  <a:pt x="59790" y="16176"/>
                </a:cubicBezTo>
                <a:cubicBezTo>
                  <a:pt x="59868" y="16200"/>
                  <a:pt x="59944" y="16210"/>
                  <a:pt x="60019" y="16210"/>
                </a:cubicBezTo>
                <a:cubicBezTo>
                  <a:pt x="60582" y="16210"/>
                  <a:pt x="61067" y="15611"/>
                  <a:pt x="61373" y="15203"/>
                </a:cubicBezTo>
                <a:cubicBezTo>
                  <a:pt x="61637" y="14874"/>
                  <a:pt x="61867" y="14511"/>
                  <a:pt x="62065" y="14132"/>
                </a:cubicBezTo>
                <a:cubicBezTo>
                  <a:pt x="62214" y="14231"/>
                  <a:pt x="62346" y="14329"/>
                  <a:pt x="62494" y="14428"/>
                </a:cubicBezTo>
                <a:cubicBezTo>
                  <a:pt x="62494" y="14593"/>
                  <a:pt x="62511" y="14775"/>
                  <a:pt x="62560" y="14956"/>
                </a:cubicBezTo>
                <a:cubicBezTo>
                  <a:pt x="62708" y="14907"/>
                  <a:pt x="62857" y="14841"/>
                  <a:pt x="62972" y="14725"/>
                </a:cubicBezTo>
                <a:cubicBezTo>
                  <a:pt x="64390" y="15599"/>
                  <a:pt x="65907" y="16308"/>
                  <a:pt x="67507" y="16869"/>
                </a:cubicBezTo>
                <a:cubicBezTo>
                  <a:pt x="67507" y="16885"/>
                  <a:pt x="67490" y="16918"/>
                  <a:pt x="67490" y="16935"/>
                </a:cubicBezTo>
                <a:cubicBezTo>
                  <a:pt x="67375" y="17149"/>
                  <a:pt x="67276" y="17331"/>
                  <a:pt x="67177" y="17479"/>
                </a:cubicBezTo>
                <a:cubicBezTo>
                  <a:pt x="66897" y="17891"/>
                  <a:pt x="66485" y="18205"/>
                  <a:pt x="66023" y="18369"/>
                </a:cubicBezTo>
                <a:cubicBezTo>
                  <a:pt x="65944" y="18402"/>
                  <a:pt x="65840" y="18413"/>
                  <a:pt x="65730" y="18413"/>
                </a:cubicBezTo>
                <a:cubicBezTo>
                  <a:pt x="65449" y="18413"/>
                  <a:pt x="65132" y="18336"/>
                  <a:pt x="65132" y="18336"/>
                </a:cubicBezTo>
                <a:cubicBezTo>
                  <a:pt x="64704" y="18897"/>
                  <a:pt x="64209" y="19408"/>
                  <a:pt x="63698" y="19886"/>
                </a:cubicBezTo>
                <a:cubicBezTo>
                  <a:pt x="63353" y="20186"/>
                  <a:pt x="63124" y="20268"/>
                  <a:pt x="62977" y="20268"/>
                </a:cubicBezTo>
                <a:cubicBezTo>
                  <a:pt x="62800" y="20268"/>
                  <a:pt x="62741" y="20150"/>
                  <a:pt x="62741" y="20150"/>
                </a:cubicBezTo>
                <a:cubicBezTo>
                  <a:pt x="62445" y="20183"/>
                  <a:pt x="62181" y="20694"/>
                  <a:pt x="62181" y="20694"/>
                </a:cubicBezTo>
                <a:cubicBezTo>
                  <a:pt x="62310" y="20775"/>
                  <a:pt x="62452" y="20810"/>
                  <a:pt x="62603" y="20810"/>
                </a:cubicBezTo>
                <a:cubicBezTo>
                  <a:pt x="63719" y="20810"/>
                  <a:pt x="65281" y="18864"/>
                  <a:pt x="65281" y="18864"/>
                </a:cubicBezTo>
                <a:cubicBezTo>
                  <a:pt x="65545" y="18947"/>
                  <a:pt x="65825" y="18996"/>
                  <a:pt x="66122" y="19013"/>
                </a:cubicBezTo>
                <a:cubicBezTo>
                  <a:pt x="65825" y="19623"/>
                  <a:pt x="65495" y="20216"/>
                  <a:pt x="65116" y="20777"/>
                </a:cubicBezTo>
                <a:cubicBezTo>
                  <a:pt x="64804" y="21235"/>
                  <a:pt x="64574" y="21337"/>
                  <a:pt x="64431" y="21337"/>
                </a:cubicBezTo>
                <a:cubicBezTo>
                  <a:pt x="64317" y="21337"/>
                  <a:pt x="64258" y="21272"/>
                  <a:pt x="64258" y="21272"/>
                </a:cubicBezTo>
                <a:cubicBezTo>
                  <a:pt x="63978" y="21371"/>
                  <a:pt x="63846" y="21948"/>
                  <a:pt x="63846" y="21948"/>
                </a:cubicBezTo>
                <a:cubicBezTo>
                  <a:pt x="63922" y="21971"/>
                  <a:pt x="63998" y="21982"/>
                  <a:pt x="64075" y="21982"/>
                </a:cubicBezTo>
                <a:cubicBezTo>
                  <a:pt x="65242" y="21982"/>
                  <a:pt x="66419" y="19425"/>
                  <a:pt x="66419" y="19425"/>
                </a:cubicBezTo>
                <a:cubicBezTo>
                  <a:pt x="66419" y="19425"/>
                  <a:pt x="66468" y="19434"/>
                  <a:pt x="66578" y="19434"/>
                </a:cubicBezTo>
                <a:cubicBezTo>
                  <a:pt x="66837" y="19434"/>
                  <a:pt x="67433" y="19385"/>
                  <a:pt x="68529" y="19062"/>
                </a:cubicBezTo>
                <a:lnTo>
                  <a:pt x="68744" y="18996"/>
                </a:lnTo>
                <a:cubicBezTo>
                  <a:pt x="69486" y="19342"/>
                  <a:pt x="70261" y="19590"/>
                  <a:pt x="71052" y="19738"/>
                </a:cubicBezTo>
                <a:cubicBezTo>
                  <a:pt x="71667" y="19875"/>
                  <a:pt x="72374" y="20002"/>
                  <a:pt x="73060" y="20002"/>
                </a:cubicBezTo>
                <a:cubicBezTo>
                  <a:pt x="73699" y="20002"/>
                  <a:pt x="74319" y="19891"/>
                  <a:pt x="74828" y="19573"/>
                </a:cubicBezTo>
                <a:lnTo>
                  <a:pt x="74845" y="19557"/>
                </a:lnTo>
                <a:cubicBezTo>
                  <a:pt x="75455" y="19689"/>
                  <a:pt x="75950" y="20134"/>
                  <a:pt x="76164" y="20711"/>
                </a:cubicBezTo>
                <a:cubicBezTo>
                  <a:pt x="76048" y="20859"/>
                  <a:pt x="75900" y="20975"/>
                  <a:pt x="75818" y="21074"/>
                </a:cubicBezTo>
                <a:cubicBezTo>
                  <a:pt x="75554" y="21354"/>
                  <a:pt x="75290" y="21634"/>
                  <a:pt x="75010" y="21882"/>
                </a:cubicBezTo>
                <a:cubicBezTo>
                  <a:pt x="74665" y="22182"/>
                  <a:pt x="74436" y="22263"/>
                  <a:pt x="74289" y="22263"/>
                </a:cubicBezTo>
                <a:cubicBezTo>
                  <a:pt x="74112" y="22263"/>
                  <a:pt x="74053" y="22146"/>
                  <a:pt x="74053" y="22146"/>
                </a:cubicBezTo>
                <a:cubicBezTo>
                  <a:pt x="73773" y="22179"/>
                  <a:pt x="73493" y="22690"/>
                  <a:pt x="73493" y="22690"/>
                </a:cubicBezTo>
                <a:cubicBezTo>
                  <a:pt x="73634" y="22776"/>
                  <a:pt x="73783" y="22812"/>
                  <a:pt x="73935" y="22812"/>
                </a:cubicBezTo>
                <a:cubicBezTo>
                  <a:pt x="74422" y="22812"/>
                  <a:pt x="74934" y="22442"/>
                  <a:pt x="75273" y="22179"/>
                </a:cubicBezTo>
                <a:cubicBezTo>
                  <a:pt x="75785" y="21783"/>
                  <a:pt x="76345" y="21321"/>
                  <a:pt x="76626" y="20727"/>
                </a:cubicBezTo>
                <a:cubicBezTo>
                  <a:pt x="76642" y="20727"/>
                  <a:pt x="76642" y="20711"/>
                  <a:pt x="76642" y="20694"/>
                </a:cubicBezTo>
                <a:cubicBezTo>
                  <a:pt x="76889" y="20332"/>
                  <a:pt x="76312" y="19078"/>
                  <a:pt x="76213" y="18815"/>
                </a:cubicBezTo>
                <a:lnTo>
                  <a:pt x="76213" y="18798"/>
                </a:lnTo>
                <a:cubicBezTo>
                  <a:pt x="76359" y="18765"/>
                  <a:pt x="76505" y="18748"/>
                  <a:pt x="76650" y="18748"/>
                </a:cubicBezTo>
                <a:cubicBezTo>
                  <a:pt x="77081" y="18748"/>
                  <a:pt x="77500" y="18894"/>
                  <a:pt x="77846" y="19177"/>
                </a:cubicBezTo>
                <a:cubicBezTo>
                  <a:pt x="77796" y="19359"/>
                  <a:pt x="77747" y="19540"/>
                  <a:pt x="77714" y="19672"/>
                </a:cubicBezTo>
                <a:cubicBezTo>
                  <a:pt x="77631" y="20051"/>
                  <a:pt x="77533" y="20414"/>
                  <a:pt x="77417" y="20777"/>
                </a:cubicBezTo>
                <a:cubicBezTo>
                  <a:pt x="77196" y="21407"/>
                  <a:pt x="76960" y="21511"/>
                  <a:pt x="76829" y="21511"/>
                </a:cubicBezTo>
                <a:cubicBezTo>
                  <a:pt x="76764" y="21511"/>
                  <a:pt x="76725" y="21486"/>
                  <a:pt x="76725" y="21486"/>
                </a:cubicBezTo>
                <a:cubicBezTo>
                  <a:pt x="76477" y="21651"/>
                  <a:pt x="76494" y="22228"/>
                  <a:pt x="76494" y="22228"/>
                </a:cubicBezTo>
                <a:cubicBezTo>
                  <a:pt x="76507" y="22229"/>
                  <a:pt x="76520" y="22229"/>
                  <a:pt x="76533" y="22229"/>
                </a:cubicBezTo>
                <a:cubicBezTo>
                  <a:pt x="77201" y="22229"/>
                  <a:pt x="77586" y="21410"/>
                  <a:pt x="77796" y="20892"/>
                </a:cubicBezTo>
                <a:cubicBezTo>
                  <a:pt x="78027" y="20299"/>
                  <a:pt x="78291" y="19623"/>
                  <a:pt x="78258" y="18980"/>
                </a:cubicBezTo>
                <a:cubicBezTo>
                  <a:pt x="78258" y="18963"/>
                  <a:pt x="78258" y="18947"/>
                  <a:pt x="78258" y="18930"/>
                </a:cubicBezTo>
                <a:cubicBezTo>
                  <a:pt x="78275" y="18501"/>
                  <a:pt x="77170" y="17693"/>
                  <a:pt x="76939" y="17512"/>
                </a:cubicBezTo>
                <a:cubicBezTo>
                  <a:pt x="76823" y="17430"/>
                  <a:pt x="76725" y="17347"/>
                  <a:pt x="76609" y="17281"/>
                </a:cubicBezTo>
                <a:cubicBezTo>
                  <a:pt x="76692" y="16918"/>
                  <a:pt x="76708" y="16539"/>
                  <a:pt x="76675" y="16160"/>
                </a:cubicBezTo>
                <a:cubicBezTo>
                  <a:pt x="76609" y="15418"/>
                  <a:pt x="76593" y="14395"/>
                  <a:pt x="76593" y="13538"/>
                </a:cubicBezTo>
                <a:lnTo>
                  <a:pt x="76593" y="13538"/>
                </a:lnTo>
                <a:cubicBezTo>
                  <a:pt x="76823" y="13653"/>
                  <a:pt x="77038" y="13752"/>
                  <a:pt x="77269" y="13868"/>
                </a:cubicBezTo>
                <a:cubicBezTo>
                  <a:pt x="77567" y="14007"/>
                  <a:pt x="77906" y="14116"/>
                  <a:pt x="78230" y="14116"/>
                </a:cubicBezTo>
                <a:cubicBezTo>
                  <a:pt x="78444" y="14116"/>
                  <a:pt x="78652" y="14068"/>
                  <a:pt x="78835" y="13950"/>
                </a:cubicBezTo>
                <a:cubicBezTo>
                  <a:pt x="79000" y="13835"/>
                  <a:pt x="79149" y="13703"/>
                  <a:pt x="79264" y="13521"/>
                </a:cubicBezTo>
                <a:cubicBezTo>
                  <a:pt x="79363" y="13390"/>
                  <a:pt x="79412" y="13241"/>
                  <a:pt x="79396" y="13076"/>
                </a:cubicBezTo>
                <a:cubicBezTo>
                  <a:pt x="79363" y="12917"/>
                  <a:pt x="79307" y="12858"/>
                  <a:pt x="79240" y="12858"/>
                </a:cubicBezTo>
                <a:cubicBezTo>
                  <a:pt x="79072" y="12858"/>
                  <a:pt x="78840" y="13238"/>
                  <a:pt x="78769" y="13357"/>
                </a:cubicBezTo>
                <a:cubicBezTo>
                  <a:pt x="78225" y="13175"/>
                  <a:pt x="77714" y="12878"/>
                  <a:pt x="77318" y="12450"/>
                </a:cubicBezTo>
                <a:cubicBezTo>
                  <a:pt x="77269" y="12417"/>
                  <a:pt x="77219" y="12351"/>
                  <a:pt x="77203" y="12285"/>
                </a:cubicBezTo>
                <a:cubicBezTo>
                  <a:pt x="77203" y="12219"/>
                  <a:pt x="77203" y="12153"/>
                  <a:pt x="77236" y="12103"/>
                </a:cubicBezTo>
                <a:cubicBezTo>
                  <a:pt x="77318" y="11889"/>
                  <a:pt x="77401" y="11675"/>
                  <a:pt x="77434" y="11460"/>
                </a:cubicBezTo>
                <a:cubicBezTo>
                  <a:pt x="77467" y="11229"/>
                  <a:pt x="77351" y="10999"/>
                  <a:pt x="77137" y="10900"/>
                </a:cubicBezTo>
                <a:cubicBezTo>
                  <a:pt x="77087" y="10883"/>
                  <a:pt x="77038" y="10875"/>
                  <a:pt x="76988" y="10875"/>
                </a:cubicBezTo>
                <a:cubicBezTo>
                  <a:pt x="76939" y="10875"/>
                  <a:pt x="76889" y="10883"/>
                  <a:pt x="76840" y="10900"/>
                </a:cubicBezTo>
                <a:lnTo>
                  <a:pt x="76725" y="10751"/>
                </a:lnTo>
                <a:cubicBezTo>
                  <a:pt x="76609" y="10619"/>
                  <a:pt x="76527" y="10487"/>
                  <a:pt x="76378" y="10339"/>
                </a:cubicBezTo>
                <a:cubicBezTo>
                  <a:pt x="76345" y="10306"/>
                  <a:pt x="76312" y="10273"/>
                  <a:pt x="76279" y="10240"/>
                </a:cubicBezTo>
                <a:lnTo>
                  <a:pt x="76889" y="9547"/>
                </a:lnTo>
                <a:lnTo>
                  <a:pt x="76939" y="9482"/>
                </a:lnTo>
                <a:lnTo>
                  <a:pt x="76939" y="9449"/>
                </a:lnTo>
                <a:lnTo>
                  <a:pt x="76659" y="8129"/>
                </a:lnTo>
                <a:lnTo>
                  <a:pt x="76708" y="9399"/>
                </a:lnTo>
                <a:lnTo>
                  <a:pt x="75966" y="9976"/>
                </a:lnTo>
                <a:cubicBezTo>
                  <a:pt x="75851" y="9910"/>
                  <a:pt x="75735" y="9844"/>
                  <a:pt x="75620" y="9778"/>
                </a:cubicBezTo>
                <a:lnTo>
                  <a:pt x="75438" y="8904"/>
                </a:lnTo>
                <a:lnTo>
                  <a:pt x="75273" y="9630"/>
                </a:lnTo>
                <a:lnTo>
                  <a:pt x="75208" y="9597"/>
                </a:lnTo>
                <a:lnTo>
                  <a:pt x="74960" y="9515"/>
                </a:lnTo>
                <a:lnTo>
                  <a:pt x="74465" y="9366"/>
                </a:lnTo>
                <a:lnTo>
                  <a:pt x="74449" y="8822"/>
                </a:lnTo>
                <a:lnTo>
                  <a:pt x="74960" y="8113"/>
                </a:lnTo>
                <a:lnTo>
                  <a:pt x="74977" y="8080"/>
                </a:lnTo>
                <a:lnTo>
                  <a:pt x="74977" y="8063"/>
                </a:lnTo>
                <a:lnTo>
                  <a:pt x="75043" y="6827"/>
                </a:lnTo>
                <a:lnTo>
                  <a:pt x="74795" y="7997"/>
                </a:lnTo>
                <a:lnTo>
                  <a:pt x="74152" y="8674"/>
                </a:lnTo>
                <a:lnTo>
                  <a:pt x="74119" y="8707"/>
                </a:lnTo>
                <a:lnTo>
                  <a:pt x="74119" y="8772"/>
                </a:lnTo>
                <a:lnTo>
                  <a:pt x="74070" y="9201"/>
                </a:lnTo>
                <a:cubicBezTo>
                  <a:pt x="73905" y="9119"/>
                  <a:pt x="73740" y="9036"/>
                  <a:pt x="73575" y="8937"/>
                </a:cubicBezTo>
                <a:lnTo>
                  <a:pt x="73509" y="8888"/>
                </a:lnTo>
                <a:cubicBezTo>
                  <a:pt x="73377" y="8805"/>
                  <a:pt x="73245" y="8707"/>
                  <a:pt x="73113" y="8608"/>
                </a:cubicBezTo>
                <a:lnTo>
                  <a:pt x="73575" y="8096"/>
                </a:lnTo>
                <a:lnTo>
                  <a:pt x="73608" y="8047"/>
                </a:lnTo>
                <a:lnTo>
                  <a:pt x="73608" y="8014"/>
                </a:lnTo>
                <a:lnTo>
                  <a:pt x="73657" y="6860"/>
                </a:lnTo>
                <a:lnTo>
                  <a:pt x="73377" y="7915"/>
                </a:lnTo>
                <a:lnTo>
                  <a:pt x="72817" y="8327"/>
                </a:lnTo>
                <a:lnTo>
                  <a:pt x="72800" y="8327"/>
                </a:lnTo>
                <a:cubicBezTo>
                  <a:pt x="72305" y="7849"/>
                  <a:pt x="72223" y="7107"/>
                  <a:pt x="72586" y="6546"/>
                </a:cubicBezTo>
                <a:cubicBezTo>
                  <a:pt x="72668" y="6414"/>
                  <a:pt x="72784" y="6283"/>
                  <a:pt x="72915" y="6184"/>
                </a:cubicBezTo>
                <a:cubicBezTo>
                  <a:pt x="73047" y="6085"/>
                  <a:pt x="73196" y="6002"/>
                  <a:pt x="73361" y="5936"/>
                </a:cubicBezTo>
                <a:lnTo>
                  <a:pt x="73361" y="5936"/>
                </a:lnTo>
                <a:cubicBezTo>
                  <a:pt x="73179" y="5986"/>
                  <a:pt x="73031" y="6052"/>
                  <a:pt x="72866" y="6134"/>
                </a:cubicBezTo>
                <a:cubicBezTo>
                  <a:pt x="72718" y="6233"/>
                  <a:pt x="72569" y="6349"/>
                  <a:pt x="72454" y="6480"/>
                </a:cubicBezTo>
                <a:cubicBezTo>
                  <a:pt x="72223" y="6777"/>
                  <a:pt x="72107" y="7140"/>
                  <a:pt x="72124" y="7519"/>
                </a:cubicBezTo>
                <a:cubicBezTo>
                  <a:pt x="72124" y="7701"/>
                  <a:pt x="72173" y="7882"/>
                  <a:pt x="72239" y="8063"/>
                </a:cubicBezTo>
                <a:cubicBezTo>
                  <a:pt x="72322" y="8245"/>
                  <a:pt x="72421" y="8393"/>
                  <a:pt x="72553" y="8542"/>
                </a:cubicBezTo>
                <a:cubicBezTo>
                  <a:pt x="72668" y="8674"/>
                  <a:pt x="72800" y="8822"/>
                  <a:pt x="72948" y="8937"/>
                </a:cubicBezTo>
                <a:lnTo>
                  <a:pt x="72371" y="8970"/>
                </a:lnTo>
                <a:lnTo>
                  <a:pt x="71563" y="8311"/>
                </a:lnTo>
                <a:lnTo>
                  <a:pt x="71563" y="8311"/>
                </a:lnTo>
                <a:lnTo>
                  <a:pt x="72289" y="9152"/>
                </a:lnTo>
                <a:lnTo>
                  <a:pt x="72305" y="9168"/>
                </a:lnTo>
                <a:lnTo>
                  <a:pt x="72355" y="9168"/>
                </a:lnTo>
                <a:lnTo>
                  <a:pt x="73493" y="9317"/>
                </a:lnTo>
                <a:cubicBezTo>
                  <a:pt x="73723" y="9465"/>
                  <a:pt x="73971" y="9597"/>
                  <a:pt x="74218" y="9696"/>
                </a:cubicBezTo>
                <a:lnTo>
                  <a:pt x="73476" y="9927"/>
                </a:lnTo>
                <a:lnTo>
                  <a:pt x="74812" y="9976"/>
                </a:lnTo>
                <a:lnTo>
                  <a:pt x="74812" y="9927"/>
                </a:lnTo>
                <a:lnTo>
                  <a:pt x="74828" y="9927"/>
                </a:lnTo>
                <a:lnTo>
                  <a:pt x="75076" y="10009"/>
                </a:lnTo>
                <a:cubicBezTo>
                  <a:pt x="75142" y="10042"/>
                  <a:pt x="75224" y="10075"/>
                  <a:pt x="75290" y="10108"/>
                </a:cubicBezTo>
                <a:cubicBezTo>
                  <a:pt x="75587" y="10240"/>
                  <a:pt x="75851" y="10421"/>
                  <a:pt x="76065" y="10652"/>
                </a:cubicBezTo>
                <a:cubicBezTo>
                  <a:pt x="76164" y="10768"/>
                  <a:pt x="76263" y="10900"/>
                  <a:pt x="76395" y="11032"/>
                </a:cubicBezTo>
                <a:lnTo>
                  <a:pt x="76444" y="11081"/>
                </a:lnTo>
                <a:lnTo>
                  <a:pt x="76378" y="11130"/>
                </a:lnTo>
                <a:cubicBezTo>
                  <a:pt x="76147" y="10768"/>
                  <a:pt x="75372" y="10603"/>
                  <a:pt x="75059" y="10520"/>
                </a:cubicBezTo>
                <a:lnTo>
                  <a:pt x="75059" y="10520"/>
                </a:lnTo>
                <a:cubicBezTo>
                  <a:pt x="75059" y="10702"/>
                  <a:pt x="75076" y="10883"/>
                  <a:pt x="75125" y="11081"/>
                </a:cubicBezTo>
                <a:cubicBezTo>
                  <a:pt x="75191" y="11262"/>
                  <a:pt x="75290" y="11444"/>
                  <a:pt x="75438" y="11576"/>
                </a:cubicBezTo>
                <a:cubicBezTo>
                  <a:pt x="75504" y="11642"/>
                  <a:pt x="75570" y="11675"/>
                  <a:pt x="75636" y="11724"/>
                </a:cubicBezTo>
                <a:lnTo>
                  <a:pt x="75587" y="11741"/>
                </a:lnTo>
                <a:cubicBezTo>
                  <a:pt x="75356" y="11840"/>
                  <a:pt x="75158" y="12004"/>
                  <a:pt x="75059" y="12219"/>
                </a:cubicBezTo>
                <a:cubicBezTo>
                  <a:pt x="74993" y="12466"/>
                  <a:pt x="75059" y="12713"/>
                  <a:pt x="75240" y="12895"/>
                </a:cubicBezTo>
                <a:cubicBezTo>
                  <a:pt x="75339" y="12994"/>
                  <a:pt x="75455" y="13076"/>
                  <a:pt x="75587" y="13142"/>
                </a:cubicBezTo>
                <a:cubicBezTo>
                  <a:pt x="75554" y="13208"/>
                  <a:pt x="75521" y="13258"/>
                  <a:pt x="75504" y="13324"/>
                </a:cubicBezTo>
                <a:cubicBezTo>
                  <a:pt x="75240" y="13901"/>
                  <a:pt x="75043" y="14527"/>
                  <a:pt x="74680" y="15055"/>
                </a:cubicBezTo>
                <a:cubicBezTo>
                  <a:pt x="74350" y="15500"/>
                  <a:pt x="74086" y="16011"/>
                  <a:pt x="73443" y="16110"/>
                </a:cubicBezTo>
                <a:cubicBezTo>
                  <a:pt x="73333" y="16120"/>
                  <a:pt x="73223" y="16126"/>
                  <a:pt x="73114" y="16126"/>
                </a:cubicBezTo>
                <a:cubicBezTo>
                  <a:pt x="72861" y="16126"/>
                  <a:pt x="72608" y="16097"/>
                  <a:pt x="72355" y="16028"/>
                </a:cubicBezTo>
                <a:cubicBezTo>
                  <a:pt x="71943" y="15945"/>
                  <a:pt x="71530" y="15830"/>
                  <a:pt x="71118" y="15698"/>
                </a:cubicBezTo>
                <a:cubicBezTo>
                  <a:pt x="70580" y="15534"/>
                  <a:pt x="70042" y="15329"/>
                  <a:pt x="69491" y="15329"/>
                </a:cubicBezTo>
                <a:cubicBezTo>
                  <a:pt x="69435" y="15329"/>
                  <a:pt x="69378" y="15331"/>
                  <a:pt x="69321" y="15335"/>
                </a:cubicBezTo>
                <a:cubicBezTo>
                  <a:pt x="69106" y="15335"/>
                  <a:pt x="68892" y="15385"/>
                  <a:pt x="68694" y="15451"/>
                </a:cubicBezTo>
                <a:cubicBezTo>
                  <a:pt x="68678" y="15385"/>
                  <a:pt x="68628" y="15319"/>
                  <a:pt x="68562" y="15269"/>
                </a:cubicBezTo>
                <a:cubicBezTo>
                  <a:pt x="68414" y="15154"/>
                  <a:pt x="68249" y="15072"/>
                  <a:pt x="68068" y="14989"/>
                </a:cubicBezTo>
                <a:cubicBezTo>
                  <a:pt x="67738" y="14791"/>
                  <a:pt x="67507" y="14445"/>
                  <a:pt x="67474" y="14066"/>
                </a:cubicBezTo>
                <a:lnTo>
                  <a:pt x="67474" y="14066"/>
                </a:lnTo>
                <a:cubicBezTo>
                  <a:pt x="67325" y="14379"/>
                  <a:pt x="67358" y="14742"/>
                  <a:pt x="67556" y="15039"/>
                </a:cubicBezTo>
                <a:cubicBezTo>
                  <a:pt x="67128" y="14857"/>
                  <a:pt x="66831" y="14461"/>
                  <a:pt x="66748" y="14016"/>
                </a:cubicBezTo>
                <a:lnTo>
                  <a:pt x="66748" y="14016"/>
                </a:lnTo>
                <a:cubicBezTo>
                  <a:pt x="66600" y="14412"/>
                  <a:pt x="66616" y="14841"/>
                  <a:pt x="66781" y="15220"/>
                </a:cubicBezTo>
                <a:cubicBezTo>
                  <a:pt x="65611" y="14725"/>
                  <a:pt x="64489" y="14148"/>
                  <a:pt x="63434" y="13472"/>
                </a:cubicBezTo>
                <a:cubicBezTo>
                  <a:pt x="63434" y="13423"/>
                  <a:pt x="63434" y="13373"/>
                  <a:pt x="63450" y="13324"/>
                </a:cubicBezTo>
                <a:cubicBezTo>
                  <a:pt x="63516" y="12681"/>
                  <a:pt x="63599" y="11971"/>
                  <a:pt x="63401" y="11345"/>
                </a:cubicBezTo>
                <a:lnTo>
                  <a:pt x="63384" y="11312"/>
                </a:lnTo>
                <a:cubicBezTo>
                  <a:pt x="63302" y="10883"/>
                  <a:pt x="61999" y="10405"/>
                  <a:pt x="61752" y="10290"/>
                </a:cubicBezTo>
                <a:cubicBezTo>
                  <a:pt x="61620" y="10224"/>
                  <a:pt x="61505" y="10174"/>
                  <a:pt x="61373" y="10141"/>
                </a:cubicBezTo>
                <a:cubicBezTo>
                  <a:pt x="61356" y="9762"/>
                  <a:pt x="61274" y="9383"/>
                  <a:pt x="61142" y="9036"/>
                </a:cubicBezTo>
                <a:cubicBezTo>
                  <a:pt x="60878" y="8344"/>
                  <a:pt x="60598" y="7354"/>
                  <a:pt x="60383" y="6530"/>
                </a:cubicBezTo>
                <a:lnTo>
                  <a:pt x="60383" y="6530"/>
                </a:lnTo>
                <a:cubicBezTo>
                  <a:pt x="60631" y="6579"/>
                  <a:pt x="60878" y="6629"/>
                  <a:pt x="61125" y="6678"/>
                </a:cubicBezTo>
                <a:cubicBezTo>
                  <a:pt x="61281" y="6703"/>
                  <a:pt x="61444" y="6718"/>
                  <a:pt x="61608" y="6718"/>
                </a:cubicBezTo>
                <a:cubicBezTo>
                  <a:pt x="62000" y="6718"/>
                  <a:pt x="62391" y="6628"/>
                  <a:pt x="62659" y="6349"/>
                </a:cubicBezTo>
                <a:cubicBezTo>
                  <a:pt x="62791" y="6200"/>
                  <a:pt x="62890" y="6019"/>
                  <a:pt x="62956" y="5821"/>
                </a:cubicBezTo>
                <a:cubicBezTo>
                  <a:pt x="63022" y="5672"/>
                  <a:pt x="63038" y="5491"/>
                  <a:pt x="62989" y="5343"/>
                </a:cubicBezTo>
                <a:cubicBezTo>
                  <a:pt x="62925" y="5219"/>
                  <a:pt x="62863" y="5171"/>
                  <a:pt x="62805" y="5171"/>
                </a:cubicBezTo>
                <a:cubicBezTo>
                  <a:pt x="62625" y="5171"/>
                  <a:pt x="62486" y="5646"/>
                  <a:pt x="62461" y="5771"/>
                </a:cubicBezTo>
                <a:cubicBezTo>
                  <a:pt x="61884" y="5755"/>
                  <a:pt x="61323" y="5590"/>
                  <a:pt x="60812" y="5277"/>
                </a:cubicBezTo>
                <a:cubicBezTo>
                  <a:pt x="60746" y="5244"/>
                  <a:pt x="60697" y="5211"/>
                  <a:pt x="60664" y="5145"/>
                </a:cubicBezTo>
                <a:cubicBezTo>
                  <a:pt x="60647" y="5079"/>
                  <a:pt x="60631" y="5029"/>
                  <a:pt x="60647" y="4963"/>
                </a:cubicBezTo>
                <a:cubicBezTo>
                  <a:pt x="60680" y="4733"/>
                  <a:pt x="60697" y="4518"/>
                  <a:pt x="60664" y="4287"/>
                </a:cubicBezTo>
                <a:cubicBezTo>
                  <a:pt x="60647" y="4056"/>
                  <a:pt x="60466" y="3875"/>
                  <a:pt x="60235" y="3826"/>
                </a:cubicBezTo>
                <a:cubicBezTo>
                  <a:pt x="60217" y="3823"/>
                  <a:pt x="60200" y="3821"/>
                  <a:pt x="60182" y="3821"/>
                </a:cubicBezTo>
                <a:cubicBezTo>
                  <a:pt x="60101" y="3821"/>
                  <a:pt x="60022" y="3851"/>
                  <a:pt x="59955" y="3892"/>
                </a:cubicBezTo>
                <a:lnTo>
                  <a:pt x="59806" y="3793"/>
                </a:lnTo>
                <a:cubicBezTo>
                  <a:pt x="59658" y="3694"/>
                  <a:pt x="59526" y="3578"/>
                  <a:pt x="59361" y="3479"/>
                </a:cubicBezTo>
                <a:cubicBezTo>
                  <a:pt x="59312" y="3463"/>
                  <a:pt x="59279" y="3430"/>
                  <a:pt x="59229" y="3413"/>
                </a:cubicBezTo>
                <a:lnTo>
                  <a:pt x="59641" y="2572"/>
                </a:lnTo>
                <a:lnTo>
                  <a:pt x="59674" y="2523"/>
                </a:lnTo>
                <a:lnTo>
                  <a:pt x="59658" y="2473"/>
                </a:lnTo>
                <a:lnTo>
                  <a:pt x="59031" y="1270"/>
                </a:lnTo>
                <a:lnTo>
                  <a:pt x="59410" y="2490"/>
                </a:lnTo>
                <a:lnTo>
                  <a:pt x="58866" y="3248"/>
                </a:lnTo>
                <a:cubicBezTo>
                  <a:pt x="58734" y="3199"/>
                  <a:pt x="58602" y="3166"/>
                  <a:pt x="58471" y="3133"/>
                </a:cubicBezTo>
                <a:lnTo>
                  <a:pt x="58075" y="2342"/>
                </a:lnTo>
                <a:lnTo>
                  <a:pt x="58091" y="3084"/>
                </a:lnTo>
                <a:lnTo>
                  <a:pt x="58025" y="3084"/>
                </a:lnTo>
                <a:lnTo>
                  <a:pt x="57762" y="3067"/>
                </a:lnTo>
                <a:lnTo>
                  <a:pt x="57250" y="3034"/>
                </a:lnTo>
                <a:lnTo>
                  <a:pt x="57085" y="2523"/>
                </a:lnTo>
                <a:lnTo>
                  <a:pt x="57399" y="1698"/>
                </a:lnTo>
                <a:lnTo>
                  <a:pt x="57415" y="1665"/>
                </a:lnTo>
                <a:lnTo>
                  <a:pt x="57415" y="1649"/>
                </a:lnTo>
                <a:lnTo>
                  <a:pt x="57168" y="445"/>
                </a:lnTo>
                <a:lnTo>
                  <a:pt x="57234" y="1649"/>
                </a:lnTo>
                <a:lnTo>
                  <a:pt x="56772" y="2457"/>
                </a:lnTo>
                <a:lnTo>
                  <a:pt x="56756" y="2506"/>
                </a:lnTo>
                <a:lnTo>
                  <a:pt x="56756" y="2572"/>
                </a:lnTo>
                <a:lnTo>
                  <a:pt x="56822" y="2985"/>
                </a:lnTo>
                <a:cubicBezTo>
                  <a:pt x="56640" y="2952"/>
                  <a:pt x="56459" y="2919"/>
                  <a:pt x="56277" y="2853"/>
                </a:cubicBezTo>
                <a:lnTo>
                  <a:pt x="56195" y="2836"/>
                </a:lnTo>
                <a:cubicBezTo>
                  <a:pt x="56047" y="2787"/>
                  <a:pt x="55898" y="2721"/>
                  <a:pt x="55750" y="2671"/>
                </a:cubicBezTo>
                <a:lnTo>
                  <a:pt x="56047" y="2045"/>
                </a:lnTo>
                <a:lnTo>
                  <a:pt x="56080" y="1995"/>
                </a:lnTo>
                <a:lnTo>
                  <a:pt x="56080" y="1962"/>
                </a:lnTo>
                <a:lnTo>
                  <a:pt x="55816" y="824"/>
                </a:lnTo>
                <a:lnTo>
                  <a:pt x="55816" y="1929"/>
                </a:lnTo>
                <a:lnTo>
                  <a:pt x="55387" y="2473"/>
                </a:lnTo>
                <a:lnTo>
                  <a:pt x="55371" y="2473"/>
                </a:lnTo>
                <a:cubicBezTo>
                  <a:pt x="54777" y="2160"/>
                  <a:pt x="54497" y="1468"/>
                  <a:pt x="54711" y="824"/>
                </a:cubicBezTo>
                <a:cubicBezTo>
                  <a:pt x="54760" y="660"/>
                  <a:pt x="54843" y="511"/>
                  <a:pt x="54942" y="379"/>
                </a:cubicBezTo>
                <a:cubicBezTo>
                  <a:pt x="55057" y="247"/>
                  <a:pt x="55173" y="115"/>
                  <a:pt x="55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571500" y="445025"/>
            <a:ext cx="80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571500" y="1192175"/>
            <a:ext cx="71817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4083375" y="45877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4906900" y="4867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149275" y="39009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418800" y="41777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4277075" y="48401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2065425" y="46589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707600" y="4699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5434700" y="4840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1427200" y="47830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311700" y="3740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185375" y="47798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2922663" y="4699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8922750" y="39009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"/>
          <p:cNvSpPr/>
          <p:nvPr/>
        </p:nvSpPr>
        <p:spPr>
          <a:xfrm flipH="1">
            <a:off x="702500" y="3439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8706250" y="3721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8869050" y="35089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/>
          <p:nvPr/>
        </p:nvSpPr>
        <p:spPr>
          <a:xfrm flipH="1">
            <a:off x="1727950" y="3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"/>
          <p:cNvSpPr/>
          <p:nvPr/>
        </p:nvSpPr>
        <p:spPr>
          <a:xfrm flipH="1">
            <a:off x="1306663" y="1754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7775450" y="48589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6050375" y="45877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8758325" y="48674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7506850" y="48401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"/>
          <p:cNvSpPr/>
          <p:nvPr/>
        </p:nvSpPr>
        <p:spPr>
          <a:xfrm flipH="1">
            <a:off x="433450" y="10177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6682013" y="48589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8811450" y="171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8279588" y="47539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8922750" y="44895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/>
          <p:nvPr/>
        </p:nvSpPr>
        <p:spPr>
          <a:xfrm>
            <a:off x="8820963" y="23393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"/>
          <p:cNvSpPr/>
          <p:nvPr/>
        </p:nvSpPr>
        <p:spPr>
          <a:xfrm>
            <a:off x="2922675" y="191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"/>
          <p:cNvSpPr/>
          <p:nvPr/>
        </p:nvSpPr>
        <p:spPr>
          <a:xfrm flipH="1">
            <a:off x="216950" y="7687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"/>
          <p:cNvSpPr/>
          <p:nvPr/>
        </p:nvSpPr>
        <p:spPr>
          <a:xfrm>
            <a:off x="8706238" y="4235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"/>
          <p:cNvSpPr/>
          <p:nvPr/>
        </p:nvSpPr>
        <p:spPr>
          <a:xfrm flipH="1">
            <a:off x="216963" y="2863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925000" y="48674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"/>
          <p:cNvSpPr/>
          <p:nvPr/>
        </p:nvSpPr>
        <p:spPr>
          <a:xfrm>
            <a:off x="3458700" y="47975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6330075" y="47539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"/>
          <p:cNvSpPr/>
          <p:nvPr/>
        </p:nvSpPr>
        <p:spPr>
          <a:xfrm>
            <a:off x="8706250" y="28656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"/>
          <p:cNvSpPr/>
          <p:nvPr/>
        </p:nvSpPr>
        <p:spPr>
          <a:xfrm>
            <a:off x="401200" y="3328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"/>
          <p:cNvSpPr/>
          <p:nvPr/>
        </p:nvSpPr>
        <p:spPr>
          <a:xfrm>
            <a:off x="184700" y="31487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"/>
          <p:cNvSpPr/>
          <p:nvPr/>
        </p:nvSpPr>
        <p:spPr>
          <a:xfrm>
            <a:off x="347500" y="29362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>
            <a:off x="328750" y="3626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>
            <a:off x="168025" y="14187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"/>
          <p:cNvSpPr/>
          <p:nvPr/>
        </p:nvSpPr>
        <p:spPr>
          <a:xfrm>
            <a:off x="299413" y="1766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"/>
          <p:cNvSpPr/>
          <p:nvPr/>
        </p:nvSpPr>
        <p:spPr>
          <a:xfrm>
            <a:off x="184700" y="22929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9"/>
          <p:cNvSpPr txBox="1">
            <a:spLocks noGrp="1"/>
          </p:cNvSpPr>
          <p:nvPr>
            <p:ph type="title"/>
          </p:nvPr>
        </p:nvSpPr>
        <p:spPr>
          <a:xfrm>
            <a:off x="2578350" y="1646850"/>
            <a:ext cx="39873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9"/>
          <p:cNvSpPr txBox="1">
            <a:spLocks noGrp="1"/>
          </p:cNvSpPr>
          <p:nvPr>
            <p:ph type="subTitle" idx="1"/>
          </p:nvPr>
        </p:nvSpPr>
        <p:spPr>
          <a:xfrm>
            <a:off x="2057050" y="2389950"/>
            <a:ext cx="5030100" cy="11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0" name="Google Shape;470;p9"/>
          <p:cNvSpPr/>
          <p:nvPr/>
        </p:nvSpPr>
        <p:spPr>
          <a:xfrm flipH="1">
            <a:off x="8804687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9"/>
          <p:cNvSpPr/>
          <p:nvPr/>
        </p:nvSpPr>
        <p:spPr>
          <a:xfrm flipH="1">
            <a:off x="8018662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9"/>
          <p:cNvSpPr/>
          <p:nvPr/>
        </p:nvSpPr>
        <p:spPr>
          <a:xfrm flipH="1">
            <a:off x="7940362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9"/>
          <p:cNvSpPr/>
          <p:nvPr/>
        </p:nvSpPr>
        <p:spPr>
          <a:xfrm flipH="1">
            <a:off x="8899787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9"/>
          <p:cNvSpPr/>
          <p:nvPr/>
        </p:nvSpPr>
        <p:spPr>
          <a:xfrm flipH="1">
            <a:off x="8373412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9"/>
          <p:cNvSpPr/>
          <p:nvPr/>
        </p:nvSpPr>
        <p:spPr>
          <a:xfrm flipH="1">
            <a:off x="7215662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9"/>
          <p:cNvSpPr/>
          <p:nvPr/>
        </p:nvSpPr>
        <p:spPr>
          <a:xfrm flipH="1">
            <a:off x="8610987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9"/>
          <p:cNvSpPr/>
          <p:nvPr/>
        </p:nvSpPr>
        <p:spPr>
          <a:xfrm flipH="1">
            <a:off x="7518487" y="36654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9"/>
          <p:cNvSpPr/>
          <p:nvPr/>
        </p:nvSpPr>
        <p:spPr>
          <a:xfrm flipH="1">
            <a:off x="6732462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9"/>
          <p:cNvSpPr/>
          <p:nvPr/>
        </p:nvSpPr>
        <p:spPr>
          <a:xfrm flipH="1">
            <a:off x="7613587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9"/>
          <p:cNvSpPr/>
          <p:nvPr/>
        </p:nvSpPr>
        <p:spPr>
          <a:xfrm flipH="1">
            <a:off x="7038312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9"/>
          <p:cNvSpPr/>
          <p:nvPr/>
        </p:nvSpPr>
        <p:spPr>
          <a:xfrm flipH="1">
            <a:off x="63959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9"/>
          <p:cNvSpPr/>
          <p:nvPr/>
        </p:nvSpPr>
        <p:spPr>
          <a:xfrm flipH="1">
            <a:off x="3189037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9"/>
          <p:cNvSpPr/>
          <p:nvPr/>
        </p:nvSpPr>
        <p:spPr>
          <a:xfrm flipH="1">
            <a:off x="1714987" y="274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9"/>
          <p:cNvSpPr/>
          <p:nvPr/>
        </p:nvSpPr>
        <p:spPr>
          <a:xfrm flipH="1">
            <a:off x="7769087" y="3148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9"/>
          <p:cNvSpPr/>
          <p:nvPr/>
        </p:nvSpPr>
        <p:spPr>
          <a:xfrm flipH="1">
            <a:off x="88673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9"/>
          <p:cNvSpPr/>
          <p:nvPr/>
        </p:nvSpPr>
        <p:spPr>
          <a:xfrm flipH="1">
            <a:off x="356020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9"/>
          <p:cNvSpPr/>
          <p:nvPr/>
        </p:nvSpPr>
        <p:spPr>
          <a:xfrm flipH="1">
            <a:off x="262960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9"/>
          <p:cNvSpPr/>
          <p:nvPr/>
        </p:nvSpPr>
        <p:spPr>
          <a:xfrm flipH="1">
            <a:off x="73705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8314662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9"/>
          <p:cNvSpPr/>
          <p:nvPr/>
        </p:nvSpPr>
        <p:spPr>
          <a:xfrm flipH="1">
            <a:off x="6051662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9"/>
          <p:cNvSpPr/>
          <p:nvPr/>
        </p:nvSpPr>
        <p:spPr>
          <a:xfrm flipH="1">
            <a:off x="30462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9"/>
          <p:cNvSpPr/>
          <p:nvPr/>
        </p:nvSpPr>
        <p:spPr>
          <a:xfrm flipH="1">
            <a:off x="6229337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9"/>
          <p:cNvSpPr/>
          <p:nvPr/>
        </p:nvSpPr>
        <p:spPr>
          <a:xfrm flipH="1">
            <a:off x="6151037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9"/>
          <p:cNvSpPr/>
          <p:nvPr/>
        </p:nvSpPr>
        <p:spPr>
          <a:xfrm flipH="1">
            <a:off x="6821662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9"/>
          <p:cNvSpPr/>
          <p:nvPr/>
        </p:nvSpPr>
        <p:spPr>
          <a:xfrm flipH="1">
            <a:off x="5426337" y="131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9"/>
          <p:cNvSpPr/>
          <p:nvPr/>
        </p:nvSpPr>
        <p:spPr>
          <a:xfrm flipH="1">
            <a:off x="6821662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9"/>
          <p:cNvSpPr/>
          <p:nvPr/>
        </p:nvSpPr>
        <p:spPr>
          <a:xfrm flipH="1">
            <a:off x="4943137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9"/>
          <p:cNvSpPr/>
          <p:nvPr/>
        </p:nvSpPr>
        <p:spPr>
          <a:xfrm flipH="1">
            <a:off x="5824262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9"/>
          <p:cNvSpPr/>
          <p:nvPr/>
        </p:nvSpPr>
        <p:spPr>
          <a:xfrm flipH="1">
            <a:off x="524898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9"/>
          <p:cNvSpPr/>
          <p:nvPr/>
        </p:nvSpPr>
        <p:spPr>
          <a:xfrm flipH="1">
            <a:off x="4606600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9"/>
          <p:cNvSpPr/>
          <p:nvPr/>
        </p:nvSpPr>
        <p:spPr>
          <a:xfrm flipH="1">
            <a:off x="4262337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9"/>
          <p:cNvSpPr/>
          <p:nvPr/>
        </p:nvSpPr>
        <p:spPr>
          <a:xfrm flipH="1">
            <a:off x="7613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9"/>
          <p:cNvSpPr/>
          <p:nvPr/>
        </p:nvSpPr>
        <p:spPr>
          <a:xfrm flipH="1">
            <a:off x="7886525" y="1732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9"/>
          <p:cNvSpPr/>
          <p:nvPr/>
        </p:nvSpPr>
        <p:spPr>
          <a:xfrm flipH="1">
            <a:off x="88810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9"/>
          <p:cNvSpPr/>
          <p:nvPr/>
        </p:nvSpPr>
        <p:spPr>
          <a:xfrm flipH="1">
            <a:off x="7357875" y="19503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9"/>
          <p:cNvSpPr/>
          <p:nvPr/>
        </p:nvSpPr>
        <p:spPr>
          <a:xfrm flipH="1">
            <a:off x="2771262" y="36204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9"/>
          <p:cNvSpPr/>
          <p:nvPr/>
        </p:nvSpPr>
        <p:spPr>
          <a:xfrm flipH="1">
            <a:off x="1979287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9"/>
          <p:cNvSpPr/>
          <p:nvPr/>
        </p:nvSpPr>
        <p:spPr>
          <a:xfrm flipH="1">
            <a:off x="1067287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9"/>
          <p:cNvSpPr/>
          <p:nvPr/>
        </p:nvSpPr>
        <p:spPr>
          <a:xfrm flipH="1">
            <a:off x="356020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9"/>
          <p:cNvSpPr/>
          <p:nvPr/>
        </p:nvSpPr>
        <p:spPr>
          <a:xfrm flipH="1">
            <a:off x="262960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9"/>
          <p:cNvSpPr/>
          <p:nvPr/>
        </p:nvSpPr>
        <p:spPr>
          <a:xfrm flipH="1">
            <a:off x="126820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9"/>
          <p:cNvSpPr/>
          <p:nvPr/>
        </p:nvSpPr>
        <p:spPr>
          <a:xfrm flipH="1">
            <a:off x="585138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9"/>
          <p:cNvSpPr/>
          <p:nvPr/>
        </p:nvSpPr>
        <p:spPr>
          <a:xfrm flipH="1">
            <a:off x="5426337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9"/>
          <p:cNvSpPr/>
          <p:nvPr/>
        </p:nvSpPr>
        <p:spPr>
          <a:xfrm flipH="1">
            <a:off x="4943137" y="380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9"/>
          <p:cNvSpPr/>
          <p:nvPr/>
        </p:nvSpPr>
        <p:spPr>
          <a:xfrm flipH="1">
            <a:off x="5248987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9"/>
          <p:cNvSpPr/>
          <p:nvPr/>
        </p:nvSpPr>
        <p:spPr>
          <a:xfrm flipH="1">
            <a:off x="460660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9"/>
          <p:cNvSpPr/>
          <p:nvPr/>
        </p:nvSpPr>
        <p:spPr>
          <a:xfrm flipH="1">
            <a:off x="4262337" y="42006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9"/>
          <p:cNvSpPr/>
          <p:nvPr/>
        </p:nvSpPr>
        <p:spPr>
          <a:xfrm flipH="1">
            <a:off x="8823437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9"/>
          <p:cNvSpPr/>
          <p:nvPr/>
        </p:nvSpPr>
        <p:spPr>
          <a:xfrm flipH="1">
            <a:off x="4781287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9"/>
          <p:cNvSpPr/>
          <p:nvPr/>
        </p:nvSpPr>
        <p:spPr>
          <a:xfrm flipH="1">
            <a:off x="5740712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9"/>
          <p:cNvSpPr/>
          <p:nvPr/>
        </p:nvSpPr>
        <p:spPr>
          <a:xfrm flipH="1">
            <a:off x="7575287" y="28590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9"/>
          <p:cNvSpPr/>
          <p:nvPr/>
        </p:nvSpPr>
        <p:spPr>
          <a:xfrm flipH="1">
            <a:off x="3573387" y="38194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9"/>
          <p:cNvSpPr/>
          <p:nvPr/>
        </p:nvSpPr>
        <p:spPr>
          <a:xfrm flipH="1">
            <a:off x="4454512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9"/>
          <p:cNvSpPr/>
          <p:nvPr/>
        </p:nvSpPr>
        <p:spPr>
          <a:xfrm flipH="1">
            <a:off x="3879237" y="40413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9"/>
          <p:cNvSpPr/>
          <p:nvPr/>
        </p:nvSpPr>
        <p:spPr>
          <a:xfrm flipH="1">
            <a:off x="2852587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9"/>
          <p:cNvSpPr/>
          <p:nvPr/>
        </p:nvSpPr>
        <p:spPr>
          <a:xfrm flipH="1">
            <a:off x="2267262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9"/>
          <p:cNvSpPr/>
          <p:nvPr/>
        </p:nvSpPr>
        <p:spPr>
          <a:xfrm flipH="1">
            <a:off x="1489037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9"/>
          <p:cNvSpPr/>
          <p:nvPr/>
        </p:nvSpPr>
        <p:spPr>
          <a:xfrm flipH="1">
            <a:off x="1737187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9"/>
          <p:cNvSpPr/>
          <p:nvPr/>
        </p:nvSpPr>
        <p:spPr>
          <a:xfrm flipH="1">
            <a:off x="613162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9"/>
          <p:cNvSpPr/>
          <p:nvPr/>
        </p:nvSpPr>
        <p:spPr>
          <a:xfrm flipH="1">
            <a:off x="1162387" y="1732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9"/>
          <p:cNvSpPr/>
          <p:nvPr/>
        </p:nvSpPr>
        <p:spPr>
          <a:xfrm flipH="1">
            <a:off x="356712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9"/>
          <p:cNvSpPr/>
          <p:nvPr/>
        </p:nvSpPr>
        <p:spPr>
          <a:xfrm flipH="1">
            <a:off x="9818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9"/>
          <p:cNvSpPr/>
          <p:nvPr/>
        </p:nvSpPr>
        <p:spPr>
          <a:xfrm flipH="1">
            <a:off x="67945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9"/>
          <p:cNvSpPr/>
          <p:nvPr/>
        </p:nvSpPr>
        <p:spPr>
          <a:xfrm flipH="1">
            <a:off x="1273962" y="31152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9"/>
          <p:cNvSpPr/>
          <p:nvPr/>
        </p:nvSpPr>
        <p:spPr>
          <a:xfrm flipH="1">
            <a:off x="7826687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9"/>
          <p:cNvSpPr/>
          <p:nvPr/>
        </p:nvSpPr>
        <p:spPr>
          <a:xfrm flipH="1">
            <a:off x="721566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"/>
          <p:cNvSpPr/>
          <p:nvPr/>
        </p:nvSpPr>
        <p:spPr>
          <a:xfrm flipH="1">
            <a:off x="847700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9"/>
          <p:cNvSpPr/>
          <p:nvPr/>
        </p:nvSpPr>
        <p:spPr>
          <a:xfrm flipH="1">
            <a:off x="88810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9"/>
          <p:cNvSpPr/>
          <p:nvPr/>
        </p:nvSpPr>
        <p:spPr>
          <a:xfrm flipH="1">
            <a:off x="6583163" y="8611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9"/>
          <p:cNvSpPr/>
          <p:nvPr/>
        </p:nvSpPr>
        <p:spPr>
          <a:xfrm flipH="1">
            <a:off x="8739987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9"/>
          <p:cNvSpPr/>
          <p:nvPr/>
        </p:nvSpPr>
        <p:spPr>
          <a:xfrm flipH="1">
            <a:off x="827831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9"/>
          <p:cNvSpPr/>
          <p:nvPr/>
        </p:nvSpPr>
        <p:spPr>
          <a:xfrm flipH="1">
            <a:off x="8114662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4"/>
          <p:cNvSpPr txBox="1">
            <a:spLocks noGrp="1"/>
          </p:cNvSpPr>
          <p:nvPr>
            <p:ph type="title"/>
          </p:nvPr>
        </p:nvSpPr>
        <p:spPr>
          <a:xfrm>
            <a:off x="2374150" y="2987300"/>
            <a:ext cx="43464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703" name="Google Shape;703;p14"/>
          <p:cNvSpPr txBox="1">
            <a:spLocks noGrp="1"/>
          </p:cNvSpPr>
          <p:nvPr>
            <p:ph type="subTitle" idx="1"/>
          </p:nvPr>
        </p:nvSpPr>
        <p:spPr>
          <a:xfrm>
            <a:off x="1736725" y="1658500"/>
            <a:ext cx="5621100" cy="12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14"/>
          <p:cNvSpPr/>
          <p:nvPr/>
        </p:nvSpPr>
        <p:spPr>
          <a:xfrm>
            <a:off x="380963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4"/>
          <p:cNvSpPr/>
          <p:nvPr/>
        </p:nvSpPr>
        <p:spPr>
          <a:xfrm>
            <a:off x="1204488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4"/>
          <p:cNvSpPr/>
          <p:nvPr/>
        </p:nvSpPr>
        <p:spPr>
          <a:xfrm>
            <a:off x="1245288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4"/>
          <p:cNvSpPr/>
          <p:nvPr/>
        </p:nvSpPr>
        <p:spPr>
          <a:xfrm>
            <a:off x="323363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4"/>
          <p:cNvSpPr/>
          <p:nvPr/>
        </p:nvSpPr>
        <p:spPr>
          <a:xfrm>
            <a:off x="812238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4"/>
          <p:cNvSpPr/>
          <p:nvPr/>
        </p:nvSpPr>
        <p:spPr>
          <a:xfrm>
            <a:off x="1969988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4"/>
          <p:cNvSpPr/>
          <p:nvPr/>
        </p:nvSpPr>
        <p:spPr>
          <a:xfrm>
            <a:off x="612163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4"/>
          <p:cNvSpPr/>
          <p:nvPr/>
        </p:nvSpPr>
        <p:spPr>
          <a:xfrm>
            <a:off x="1109388" y="28902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4"/>
          <p:cNvSpPr/>
          <p:nvPr/>
        </p:nvSpPr>
        <p:spPr>
          <a:xfrm>
            <a:off x="2490688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4"/>
          <p:cNvSpPr/>
          <p:nvPr/>
        </p:nvSpPr>
        <p:spPr>
          <a:xfrm>
            <a:off x="1609563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4"/>
          <p:cNvSpPr/>
          <p:nvPr/>
        </p:nvSpPr>
        <p:spPr>
          <a:xfrm>
            <a:off x="2147338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4"/>
          <p:cNvSpPr/>
          <p:nvPr/>
        </p:nvSpPr>
        <p:spPr>
          <a:xfrm>
            <a:off x="28272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4"/>
          <p:cNvSpPr/>
          <p:nvPr/>
        </p:nvSpPr>
        <p:spPr>
          <a:xfrm>
            <a:off x="5996613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4"/>
          <p:cNvSpPr/>
          <p:nvPr/>
        </p:nvSpPr>
        <p:spPr>
          <a:xfrm>
            <a:off x="7508163" y="274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4"/>
          <p:cNvSpPr/>
          <p:nvPr/>
        </p:nvSpPr>
        <p:spPr>
          <a:xfrm>
            <a:off x="746138" y="34273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4"/>
          <p:cNvSpPr/>
          <p:nvPr/>
        </p:nvSpPr>
        <p:spPr>
          <a:xfrm>
            <a:off x="829891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4"/>
          <p:cNvSpPr/>
          <p:nvPr/>
        </p:nvSpPr>
        <p:spPr>
          <a:xfrm>
            <a:off x="566295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4"/>
          <p:cNvSpPr/>
          <p:nvPr/>
        </p:nvSpPr>
        <p:spPr>
          <a:xfrm>
            <a:off x="659355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4"/>
          <p:cNvSpPr/>
          <p:nvPr/>
        </p:nvSpPr>
        <p:spPr>
          <a:xfrm>
            <a:off x="844860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4"/>
          <p:cNvSpPr/>
          <p:nvPr/>
        </p:nvSpPr>
        <p:spPr>
          <a:xfrm>
            <a:off x="748688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4"/>
          <p:cNvSpPr/>
          <p:nvPr/>
        </p:nvSpPr>
        <p:spPr>
          <a:xfrm>
            <a:off x="3011688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4"/>
          <p:cNvSpPr/>
          <p:nvPr/>
        </p:nvSpPr>
        <p:spPr>
          <a:xfrm>
            <a:off x="881437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4"/>
          <p:cNvSpPr/>
          <p:nvPr/>
        </p:nvSpPr>
        <p:spPr>
          <a:xfrm>
            <a:off x="2993813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4"/>
          <p:cNvSpPr/>
          <p:nvPr/>
        </p:nvSpPr>
        <p:spPr>
          <a:xfrm>
            <a:off x="3034613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4"/>
          <p:cNvSpPr/>
          <p:nvPr/>
        </p:nvSpPr>
        <p:spPr>
          <a:xfrm>
            <a:off x="2363988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4"/>
          <p:cNvSpPr/>
          <p:nvPr/>
        </p:nvSpPr>
        <p:spPr>
          <a:xfrm>
            <a:off x="3882863" y="11108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4"/>
          <p:cNvSpPr/>
          <p:nvPr/>
        </p:nvSpPr>
        <p:spPr>
          <a:xfrm>
            <a:off x="2242438" y="56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4"/>
          <p:cNvSpPr/>
          <p:nvPr/>
        </p:nvSpPr>
        <p:spPr>
          <a:xfrm>
            <a:off x="4280013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4"/>
          <p:cNvSpPr/>
          <p:nvPr/>
        </p:nvSpPr>
        <p:spPr>
          <a:xfrm>
            <a:off x="3398888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4"/>
          <p:cNvSpPr/>
          <p:nvPr/>
        </p:nvSpPr>
        <p:spPr>
          <a:xfrm>
            <a:off x="3936663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4"/>
          <p:cNvSpPr/>
          <p:nvPr/>
        </p:nvSpPr>
        <p:spPr>
          <a:xfrm>
            <a:off x="4558950" y="11979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4"/>
          <p:cNvSpPr/>
          <p:nvPr/>
        </p:nvSpPr>
        <p:spPr>
          <a:xfrm>
            <a:off x="4801013" y="827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4"/>
          <p:cNvSpPr/>
          <p:nvPr/>
        </p:nvSpPr>
        <p:spPr>
          <a:xfrm>
            <a:off x="1609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4"/>
          <p:cNvSpPr/>
          <p:nvPr/>
        </p:nvSpPr>
        <p:spPr>
          <a:xfrm>
            <a:off x="1336625" y="1732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4"/>
          <p:cNvSpPr/>
          <p:nvPr/>
        </p:nvSpPr>
        <p:spPr>
          <a:xfrm>
            <a:off x="3046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4"/>
          <p:cNvSpPr/>
          <p:nvPr/>
        </p:nvSpPr>
        <p:spPr>
          <a:xfrm>
            <a:off x="6720550" y="28102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4"/>
          <p:cNvSpPr/>
          <p:nvPr/>
        </p:nvSpPr>
        <p:spPr>
          <a:xfrm>
            <a:off x="6091713" y="39663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4"/>
          <p:cNvSpPr/>
          <p:nvPr/>
        </p:nvSpPr>
        <p:spPr>
          <a:xfrm>
            <a:off x="7243863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4"/>
          <p:cNvSpPr/>
          <p:nvPr/>
        </p:nvSpPr>
        <p:spPr>
          <a:xfrm>
            <a:off x="8118363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4"/>
          <p:cNvSpPr/>
          <p:nvPr/>
        </p:nvSpPr>
        <p:spPr>
          <a:xfrm>
            <a:off x="566295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4"/>
          <p:cNvSpPr/>
          <p:nvPr/>
        </p:nvSpPr>
        <p:spPr>
          <a:xfrm>
            <a:off x="659355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4"/>
          <p:cNvSpPr/>
          <p:nvPr/>
        </p:nvSpPr>
        <p:spPr>
          <a:xfrm>
            <a:off x="791745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4"/>
          <p:cNvSpPr/>
          <p:nvPr/>
        </p:nvSpPr>
        <p:spPr>
          <a:xfrm>
            <a:off x="8533863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4"/>
          <p:cNvSpPr/>
          <p:nvPr/>
        </p:nvSpPr>
        <p:spPr>
          <a:xfrm>
            <a:off x="3759313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4"/>
          <p:cNvSpPr/>
          <p:nvPr/>
        </p:nvSpPr>
        <p:spPr>
          <a:xfrm>
            <a:off x="4280013" y="380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4"/>
          <p:cNvSpPr/>
          <p:nvPr/>
        </p:nvSpPr>
        <p:spPr>
          <a:xfrm>
            <a:off x="3936663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4"/>
          <p:cNvSpPr/>
          <p:nvPr/>
        </p:nvSpPr>
        <p:spPr>
          <a:xfrm>
            <a:off x="461655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4"/>
          <p:cNvSpPr/>
          <p:nvPr/>
        </p:nvSpPr>
        <p:spPr>
          <a:xfrm>
            <a:off x="4801013" y="42006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4"/>
          <p:cNvSpPr/>
          <p:nvPr/>
        </p:nvSpPr>
        <p:spPr>
          <a:xfrm>
            <a:off x="399713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4"/>
          <p:cNvSpPr/>
          <p:nvPr/>
        </p:nvSpPr>
        <p:spPr>
          <a:xfrm>
            <a:off x="4404363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4"/>
          <p:cNvSpPr/>
          <p:nvPr/>
        </p:nvSpPr>
        <p:spPr>
          <a:xfrm>
            <a:off x="3482438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4"/>
          <p:cNvSpPr/>
          <p:nvPr/>
        </p:nvSpPr>
        <p:spPr>
          <a:xfrm>
            <a:off x="323363" y="2890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4"/>
          <p:cNvSpPr/>
          <p:nvPr/>
        </p:nvSpPr>
        <p:spPr>
          <a:xfrm>
            <a:off x="5649763" y="38194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4"/>
          <p:cNvSpPr/>
          <p:nvPr/>
        </p:nvSpPr>
        <p:spPr>
          <a:xfrm>
            <a:off x="4768638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4"/>
          <p:cNvSpPr/>
          <p:nvPr/>
        </p:nvSpPr>
        <p:spPr>
          <a:xfrm>
            <a:off x="5306413" y="40413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4"/>
          <p:cNvSpPr/>
          <p:nvPr/>
        </p:nvSpPr>
        <p:spPr>
          <a:xfrm>
            <a:off x="6210763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4"/>
          <p:cNvSpPr/>
          <p:nvPr/>
        </p:nvSpPr>
        <p:spPr>
          <a:xfrm>
            <a:off x="6918388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4"/>
          <p:cNvSpPr/>
          <p:nvPr/>
        </p:nvSpPr>
        <p:spPr>
          <a:xfrm>
            <a:off x="7734113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4"/>
          <p:cNvSpPr/>
          <p:nvPr/>
        </p:nvSpPr>
        <p:spPr>
          <a:xfrm>
            <a:off x="7448463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4"/>
          <p:cNvSpPr/>
          <p:nvPr/>
        </p:nvSpPr>
        <p:spPr>
          <a:xfrm>
            <a:off x="8572488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4"/>
          <p:cNvSpPr/>
          <p:nvPr/>
        </p:nvSpPr>
        <p:spPr>
          <a:xfrm>
            <a:off x="8023263" y="1732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4"/>
          <p:cNvSpPr/>
          <p:nvPr/>
        </p:nvSpPr>
        <p:spPr>
          <a:xfrm>
            <a:off x="8866438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4"/>
          <p:cNvSpPr/>
          <p:nvPr/>
        </p:nvSpPr>
        <p:spPr>
          <a:xfrm>
            <a:off x="82413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4"/>
          <p:cNvSpPr/>
          <p:nvPr/>
        </p:nvSpPr>
        <p:spPr>
          <a:xfrm>
            <a:off x="854370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4"/>
          <p:cNvSpPr/>
          <p:nvPr/>
        </p:nvSpPr>
        <p:spPr>
          <a:xfrm>
            <a:off x="7121863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4"/>
          <p:cNvSpPr/>
          <p:nvPr/>
        </p:nvSpPr>
        <p:spPr>
          <a:xfrm>
            <a:off x="7651163" y="1129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4"/>
          <p:cNvSpPr/>
          <p:nvPr/>
        </p:nvSpPr>
        <p:spPr>
          <a:xfrm>
            <a:off x="6509488" y="11295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4"/>
          <p:cNvSpPr/>
          <p:nvPr/>
        </p:nvSpPr>
        <p:spPr>
          <a:xfrm>
            <a:off x="5371163" y="340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4"/>
          <p:cNvSpPr/>
          <p:nvPr/>
        </p:nvSpPr>
        <p:spPr>
          <a:xfrm>
            <a:off x="8317663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4"/>
          <p:cNvSpPr/>
          <p:nvPr/>
        </p:nvSpPr>
        <p:spPr>
          <a:xfrm>
            <a:off x="7789388" y="31152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4"/>
          <p:cNvSpPr/>
          <p:nvPr/>
        </p:nvSpPr>
        <p:spPr>
          <a:xfrm>
            <a:off x="1396463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4"/>
          <p:cNvSpPr/>
          <p:nvPr/>
        </p:nvSpPr>
        <p:spPr>
          <a:xfrm>
            <a:off x="1969988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4"/>
          <p:cNvSpPr/>
          <p:nvPr/>
        </p:nvSpPr>
        <p:spPr>
          <a:xfrm>
            <a:off x="74615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4"/>
          <p:cNvSpPr/>
          <p:nvPr/>
        </p:nvSpPr>
        <p:spPr>
          <a:xfrm>
            <a:off x="3046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4"/>
          <p:cNvSpPr/>
          <p:nvPr/>
        </p:nvSpPr>
        <p:spPr>
          <a:xfrm>
            <a:off x="2535838" y="8611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4"/>
          <p:cNvSpPr/>
          <p:nvPr/>
        </p:nvSpPr>
        <p:spPr>
          <a:xfrm>
            <a:off x="323363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4"/>
          <p:cNvSpPr/>
          <p:nvPr/>
        </p:nvSpPr>
        <p:spPr>
          <a:xfrm>
            <a:off x="907338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4"/>
          <p:cNvSpPr/>
          <p:nvPr/>
        </p:nvSpPr>
        <p:spPr>
          <a:xfrm>
            <a:off x="1070988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5"/>
          <p:cNvSpPr txBox="1">
            <a:spLocks noGrp="1"/>
          </p:cNvSpPr>
          <p:nvPr>
            <p:ph type="title"/>
          </p:nvPr>
        </p:nvSpPr>
        <p:spPr>
          <a:xfrm>
            <a:off x="1793025" y="1541725"/>
            <a:ext cx="5558100" cy="12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15"/>
          <p:cNvSpPr txBox="1">
            <a:spLocks noGrp="1"/>
          </p:cNvSpPr>
          <p:nvPr>
            <p:ph type="subTitle" idx="1"/>
          </p:nvPr>
        </p:nvSpPr>
        <p:spPr>
          <a:xfrm>
            <a:off x="2385375" y="2874275"/>
            <a:ext cx="43734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5" name="Google Shape;785;p15"/>
          <p:cNvSpPr/>
          <p:nvPr/>
        </p:nvSpPr>
        <p:spPr>
          <a:xfrm rot="10800000">
            <a:off x="8804687" y="14277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5"/>
          <p:cNvSpPr/>
          <p:nvPr/>
        </p:nvSpPr>
        <p:spPr>
          <a:xfrm flipH="1">
            <a:off x="8061600" y="31026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5"/>
          <p:cNvSpPr/>
          <p:nvPr/>
        </p:nvSpPr>
        <p:spPr>
          <a:xfrm rot="10800000">
            <a:off x="7940362" y="557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5"/>
          <p:cNvSpPr/>
          <p:nvPr/>
        </p:nvSpPr>
        <p:spPr>
          <a:xfrm rot="10800000">
            <a:off x="8899787" y="7159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5"/>
          <p:cNvSpPr/>
          <p:nvPr/>
        </p:nvSpPr>
        <p:spPr>
          <a:xfrm flipH="1">
            <a:off x="8416350" y="34279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5"/>
          <p:cNvSpPr/>
          <p:nvPr/>
        </p:nvSpPr>
        <p:spPr>
          <a:xfrm rot="10800000">
            <a:off x="7215662" y="1973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5"/>
          <p:cNvSpPr/>
          <p:nvPr/>
        </p:nvSpPr>
        <p:spPr>
          <a:xfrm rot="10800000">
            <a:off x="8610987" y="194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5"/>
          <p:cNvSpPr/>
          <p:nvPr/>
        </p:nvSpPr>
        <p:spPr>
          <a:xfrm flipH="1">
            <a:off x="7561425" y="28997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5"/>
          <p:cNvSpPr/>
          <p:nvPr/>
        </p:nvSpPr>
        <p:spPr>
          <a:xfrm rot="10800000">
            <a:off x="6732462" y="11089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5"/>
          <p:cNvSpPr/>
          <p:nvPr/>
        </p:nvSpPr>
        <p:spPr>
          <a:xfrm rot="10800000">
            <a:off x="7613587" y="6392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5"/>
          <p:cNvSpPr/>
          <p:nvPr/>
        </p:nvSpPr>
        <p:spPr>
          <a:xfrm rot="10800000">
            <a:off x="7038312" y="8495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5"/>
          <p:cNvSpPr/>
          <p:nvPr/>
        </p:nvSpPr>
        <p:spPr>
          <a:xfrm rot="10800000">
            <a:off x="6395925" y="194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5"/>
          <p:cNvSpPr/>
          <p:nvPr/>
        </p:nvSpPr>
        <p:spPr>
          <a:xfrm rot="10800000">
            <a:off x="3189037" y="4466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5"/>
          <p:cNvSpPr/>
          <p:nvPr/>
        </p:nvSpPr>
        <p:spPr>
          <a:xfrm rot="10800000">
            <a:off x="1714987" y="47794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5"/>
          <p:cNvSpPr/>
          <p:nvPr/>
        </p:nvSpPr>
        <p:spPr>
          <a:xfrm flipH="1">
            <a:off x="7812025" y="2382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5"/>
          <p:cNvSpPr/>
          <p:nvPr/>
        </p:nvSpPr>
        <p:spPr>
          <a:xfrm rot="10800000">
            <a:off x="886737" y="43585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15"/>
          <p:cNvSpPr/>
          <p:nvPr/>
        </p:nvSpPr>
        <p:spPr>
          <a:xfrm rot="10800000">
            <a:off x="3560200" y="38811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15"/>
          <p:cNvSpPr/>
          <p:nvPr/>
        </p:nvSpPr>
        <p:spPr>
          <a:xfrm rot="9422174">
            <a:off x="2668087" y="4209090"/>
            <a:ext cx="57670" cy="5767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5"/>
          <p:cNvSpPr/>
          <p:nvPr/>
        </p:nvSpPr>
        <p:spPr>
          <a:xfrm rot="10800000">
            <a:off x="737050" y="38624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5"/>
          <p:cNvSpPr/>
          <p:nvPr/>
        </p:nvSpPr>
        <p:spPr>
          <a:xfrm flipH="1">
            <a:off x="8357600" y="23127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5"/>
          <p:cNvSpPr/>
          <p:nvPr/>
        </p:nvSpPr>
        <p:spPr>
          <a:xfrm rot="10800000">
            <a:off x="6051662" y="577994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5"/>
          <p:cNvSpPr/>
          <p:nvPr/>
        </p:nvSpPr>
        <p:spPr>
          <a:xfrm rot="10800000">
            <a:off x="304625" y="4283031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5"/>
          <p:cNvSpPr/>
          <p:nvPr/>
        </p:nvSpPr>
        <p:spPr>
          <a:xfrm rot="10800000">
            <a:off x="6229337" y="46946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5"/>
          <p:cNvSpPr/>
          <p:nvPr/>
        </p:nvSpPr>
        <p:spPr>
          <a:xfrm rot="10800000">
            <a:off x="6151037" y="4066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5"/>
          <p:cNvSpPr/>
          <p:nvPr/>
        </p:nvSpPr>
        <p:spPr>
          <a:xfrm rot="10800000">
            <a:off x="6821662" y="46843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5"/>
          <p:cNvSpPr/>
          <p:nvPr/>
        </p:nvSpPr>
        <p:spPr>
          <a:xfrm rot="10800000">
            <a:off x="4569112" y="39324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15"/>
          <p:cNvSpPr/>
          <p:nvPr/>
        </p:nvSpPr>
        <p:spPr>
          <a:xfrm rot="10800000">
            <a:off x="6821662" y="37034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5"/>
          <p:cNvSpPr/>
          <p:nvPr/>
        </p:nvSpPr>
        <p:spPr>
          <a:xfrm rot="10800000">
            <a:off x="4943137" y="46179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5"/>
          <p:cNvSpPr/>
          <p:nvPr/>
        </p:nvSpPr>
        <p:spPr>
          <a:xfrm rot="10800000">
            <a:off x="5824262" y="41482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5"/>
          <p:cNvSpPr/>
          <p:nvPr/>
        </p:nvSpPr>
        <p:spPr>
          <a:xfrm rot="10800000">
            <a:off x="5248987" y="43585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5"/>
          <p:cNvSpPr/>
          <p:nvPr/>
        </p:nvSpPr>
        <p:spPr>
          <a:xfrm rot="10800000">
            <a:off x="4333150" y="41568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5"/>
          <p:cNvSpPr/>
          <p:nvPr/>
        </p:nvSpPr>
        <p:spPr>
          <a:xfrm rot="10800000">
            <a:off x="4008412" y="4624732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5"/>
          <p:cNvSpPr/>
          <p:nvPr/>
        </p:nvSpPr>
        <p:spPr>
          <a:xfrm rot="10800000">
            <a:off x="7613575" y="41568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5"/>
          <p:cNvSpPr/>
          <p:nvPr/>
        </p:nvSpPr>
        <p:spPr>
          <a:xfrm flipH="1">
            <a:off x="7929462" y="966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15"/>
          <p:cNvSpPr/>
          <p:nvPr/>
        </p:nvSpPr>
        <p:spPr>
          <a:xfrm rot="10800000">
            <a:off x="8157600" y="48221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15"/>
          <p:cNvSpPr/>
          <p:nvPr/>
        </p:nvSpPr>
        <p:spPr>
          <a:xfrm flipH="1">
            <a:off x="7400812" y="11845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15"/>
          <p:cNvSpPr/>
          <p:nvPr/>
        </p:nvSpPr>
        <p:spPr>
          <a:xfrm rot="10800000">
            <a:off x="1737187" y="1434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5"/>
          <p:cNvSpPr/>
          <p:nvPr/>
        </p:nvSpPr>
        <p:spPr>
          <a:xfrm rot="10800000">
            <a:off x="1979287" y="1069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5"/>
          <p:cNvSpPr/>
          <p:nvPr/>
        </p:nvSpPr>
        <p:spPr>
          <a:xfrm rot="-9923659">
            <a:off x="917867" y="1004476"/>
            <a:ext cx="95176" cy="9517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5"/>
          <p:cNvSpPr/>
          <p:nvPr/>
        </p:nvSpPr>
        <p:spPr>
          <a:xfrm rot="10800000">
            <a:off x="3560200" y="5077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5"/>
          <p:cNvSpPr/>
          <p:nvPr/>
        </p:nvSpPr>
        <p:spPr>
          <a:xfrm rot="10800000">
            <a:off x="2629600" y="949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5"/>
          <p:cNvSpPr/>
          <p:nvPr/>
        </p:nvSpPr>
        <p:spPr>
          <a:xfrm rot="10800000">
            <a:off x="1268200" y="3300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5"/>
          <p:cNvSpPr/>
          <p:nvPr/>
        </p:nvSpPr>
        <p:spPr>
          <a:xfrm rot="-9920681">
            <a:off x="526209" y="575355"/>
            <a:ext cx="161753" cy="146850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5"/>
          <p:cNvSpPr/>
          <p:nvPr/>
        </p:nvSpPr>
        <p:spPr>
          <a:xfrm rot="10800000">
            <a:off x="5426337" y="3329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5"/>
          <p:cNvSpPr/>
          <p:nvPr/>
        </p:nvSpPr>
        <p:spPr>
          <a:xfrm rot="10800000">
            <a:off x="4943137" y="12445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5"/>
          <p:cNvSpPr/>
          <p:nvPr/>
        </p:nvSpPr>
        <p:spPr>
          <a:xfrm rot="10800000">
            <a:off x="5248987" y="9851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5"/>
          <p:cNvSpPr/>
          <p:nvPr/>
        </p:nvSpPr>
        <p:spPr>
          <a:xfrm rot="10800000">
            <a:off x="4606600" y="330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5"/>
          <p:cNvSpPr/>
          <p:nvPr/>
        </p:nvSpPr>
        <p:spPr>
          <a:xfrm rot="10800000">
            <a:off x="3879237" y="194419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5"/>
          <p:cNvSpPr/>
          <p:nvPr/>
        </p:nvSpPr>
        <p:spPr>
          <a:xfrm rot="10800000">
            <a:off x="8823437" y="28248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5"/>
          <p:cNvSpPr/>
          <p:nvPr/>
        </p:nvSpPr>
        <p:spPr>
          <a:xfrm rot="10800000">
            <a:off x="4781287" y="682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5"/>
          <p:cNvSpPr/>
          <p:nvPr/>
        </p:nvSpPr>
        <p:spPr>
          <a:xfrm rot="10800000">
            <a:off x="5740712" y="8416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5"/>
          <p:cNvSpPr/>
          <p:nvPr/>
        </p:nvSpPr>
        <p:spPr>
          <a:xfrm flipH="1">
            <a:off x="7618225" y="20933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5"/>
          <p:cNvSpPr/>
          <p:nvPr/>
        </p:nvSpPr>
        <p:spPr>
          <a:xfrm rot="10800000">
            <a:off x="3560212" y="10247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5"/>
          <p:cNvSpPr/>
          <p:nvPr/>
        </p:nvSpPr>
        <p:spPr>
          <a:xfrm rot="10800000">
            <a:off x="4454512" y="7649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5"/>
          <p:cNvSpPr/>
          <p:nvPr/>
        </p:nvSpPr>
        <p:spPr>
          <a:xfrm rot="10800000">
            <a:off x="3879237" y="9751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5"/>
          <p:cNvSpPr/>
          <p:nvPr/>
        </p:nvSpPr>
        <p:spPr>
          <a:xfrm rot="10800000">
            <a:off x="2852587" y="506132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5"/>
          <p:cNvSpPr/>
          <p:nvPr/>
        </p:nvSpPr>
        <p:spPr>
          <a:xfrm rot="10800000">
            <a:off x="2267262" y="458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5"/>
          <p:cNvSpPr/>
          <p:nvPr/>
        </p:nvSpPr>
        <p:spPr>
          <a:xfrm rot="-9914477">
            <a:off x="1240773" y="1453246"/>
            <a:ext cx="57704" cy="5770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5"/>
          <p:cNvSpPr/>
          <p:nvPr/>
        </p:nvSpPr>
        <p:spPr>
          <a:xfrm rot="10800000">
            <a:off x="1737187" y="8495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5"/>
          <p:cNvSpPr/>
          <p:nvPr/>
        </p:nvSpPr>
        <p:spPr>
          <a:xfrm rot="-9923659">
            <a:off x="274787" y="1668574"/>
            <a:ext cx="95176" cy="9517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5"/>
          <p:cNvSpPr/>
          <p:nvPr/>
        </p:nvSpPr>
        <p:spPr>
          <a:xfrm rot="10800000">
            <a:off x="1162387" y="32841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5"/>
          <p:cNvSpPr/>
          <p:nvPr/>
        </p:nvSpPr>
        <p:spPr>
          <a:xfrm rot="10800000">
            <a:off x="356712" y="29574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5"/>
          <p:cNvSpPr/>
          <p:nvPr/>
        </p:nvSpPr>
        <p:spPr>
          <a:xfrm rot="-9914477">
            <a:off x="472268" y="2387111"/>
            <a:ext cx="57704" cy="5770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5"/>
          <p:cNvSpPr/>
          <p:nvPr/>
        </p:nvSpPr>
        <p:spPr>
          <a:xfrm rot="10800000">
            <a:off x="679450" y="27357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5"/>
          <p:cNvSpPr/>
          <p:nvPr/>
        </p:nvSpPr>
        <p:spPr>
          <a:xfrm rot="9422174">
            <a:off x="2113533" y="4255579"/>
            <a:ext cx="57670" cy="5767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5"/>
          <p:cNvSpPr/>
          <p:nvPr/>
        </p:nvSpPr>
        <p:spPr>
          <a:xfrm rot="9419468">
            <a:off x="1495545" y="4228861"/>
            <a:ext cx="95171" cy="9517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5"/>
          <p:cNvSpPr/>
          <p:nvPr/>
        </p:nvSpPr>
        <p:spPr>
          <a:xfrm rot="10800000">
            <a:off x="2286012" y="3563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5"/>
          <p:cNvSpPr/>
          <p:nvPr/>
        </p:nvSpPr>
        <p:spPr>
          <a:xfrm rot="9419468">
            <a:off x="2184404" y="3811397"/>
            <a:ext cx="95171" cy="9517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5"/>
          <p:cNvSpPr/>
          <p:nvPr/>
        </p:nvSpPr>
        <p:spPr>
          <a:xfrm rot="10800000">
            <a:off x="1657387" y="3064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5"/>
          <p:cNvSpPr/>
          <p:nvPr/>
        </p:nvSpPr>
        <p:spPr>
          <a:xfrm rot="-9920673">
            <a:off x="884502" y="1906087"/>
            <a:ext cx="217403" cy="197384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5"/>
          <p:cNvSpPr/>
          <p:nvPr/>
        </p:nvSpPr>
        <p:spPr>
          <a:xfrm rot="10800000">
            <a:off x="7826687" y="4615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5"/>
          <p:cNvSpPr/>
          <p:nvPr/>
        </p:nvSpPr>
        <p:spPr>
          <a:xfrm rot="10800000">
            <a:off x="7215662" y="38373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5"/>
          <p:cNvSpPr/>
          <p:nvPr/>
        </p:nvSpPr>
        <p:spPr>
          <a:xfrm rot="10800000">
            <a:off x="8477000" y="4496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5"/>
          <p:cNvSpPr/>
          <p:nvPr/>
        </p:nvSpPr>
        <p:spPr>
          <a:xfrm rot="10800000">
            <a:off x="8881025" y="34680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5"/>
          <p:cNvSpPr/>
          <p:nvPr/>
        </p:nvSpPr>
        <p:spPr>
          <a:xfrm rot="10800000">
            <a:off x="6821638" y="4164506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5"/>
          <p:cNvSpPr/>
          <p:nvPr/>
        </p:nvSpPr>
        <p:spPr>
          <a:xfrm rot="10800000">
            <a:off x="8739987" y="4250019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5"/>
          <p:cNvSpPr/>
          <p:nvPr/>
        </p:nvSpPr>
        <p:spPr>
          <a:xfrm rot="10800000">
            <a:off x="8278312" y="38373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5"/>
          <p:cNvSpPr/>
          <p:nvPr/>
        </p:nvSpPr>
        <p:spPr>
          <a:xfrm flipH="1">
            <a:off x="8157600" y="12357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5"/>
          <p:cNvSpPr/>
          <p:nvPr/>
        </p:nvSpPr>
        <p:spPr>
          <a:xfrm>
            <a:off x="4468425" y="-173775"/>
            <a:ext cx="4797139" cy="1248302"/>
          </a:xfrm>
          <a:custGeom>
            <a:avLst/>
            <a:gdLst/>
            <a:ahLst/>
            <a:cxnLst/>
            <a:rect l="l" t="t" r="r" b="b"/>
            <a:pathLst>
              <a:path w="23642" h="6152" extrusionOk="0">
                <a:moveTo>
                  <a:pt x="881" y="0"/>
                </a:moveTo>
                <a:cubicBezTo>
                  <a:pt x="402" y="0"/>
                  <a:pt x="8" y="394"/>
                  <a:pt x="0" y="873"/>
                </a:cubicBezTo>
                <a:cubicBezTo>
                  <a:pt x="527" y="3123"/>
                  <a:pt x="2439" y="4782"/>
                  <a:pt x="4743" y="4971"/>
                </a:cubicBezTo>
                <a:cubicBezTo>
                  <a:pt x="4899" y="4984"/>
                  <a:pt x="5055" y="4990"/>
                  <a:pt x="5211" y="4990"/>
                </a:cubicBezTo>
                <a:cubicBezTo>
                  <a:pt x="7590" y="4990"/>
                  <a:pt x="9869" y="3575"/>
                  <a:pt x="12251" y="3575"/>
                </a:cubicBezTo>
                <a:cubicBezTo>
                  <a:pt x="12375" y="3575"/>
                  <a:pt x="12499" y="3579"/>
                  <a:pt x="12623" y="3587"/>
                </a:cubicBezTo>
                <a:cubicBezTo>
                  <a:pt x="14369" y="3697"/>
                  <a:pt x="15942" y="4625"/>
                  <a:pt x="17563" y="5270"/>
                </a:cubicBezTo>
                <a:cubicBezTo>
                  <a:pt x="18869" y="5797"/>
                  <a:pt x="20262" y="6151"/>
                  <a:pt x="21674" y="6151"/>
                </a:cubicBezTo>
                <a:cubicBezTo>
                  <a:pt x="21800" y="6151"/>
                  <a:pt x="21927" y="6149"/>
                  <a:pt x="22053" y="6143"/>
                </a:cubicBezTo>
                <a:cubicBezTo>
                  <a:pt x="22588" y="6127"/>
                  <a:pt x="23131" y="6033"/>
                  <a:pt x="23642" y="5852"/>
                </a:cubicBezTo>
                <a:lnTo>
                  <a:pt x="23642" y="889"/>
                </a:lnTo>
                <a:cubicBezTo>
                  <a:pt x="23642" y="401"/>
                  <a:pt x="23241" y="8"/>
                  <a:pt x="227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5"/>
          <p:cNvSpPr/>
          <p:nvPr/>
        </p:nvSpPr>
        <p:spPr>
          <a:xfrm rot="10800000">
            <a:off x="-89850" y="4107975"/>
            <a:ext cx="4797139" cy="1248302"/>
          </a:xfrm>
          <a:custGeom>
            <a:avLst/>
            <a:gdLst/>
            <a:ahLst/>
            <a:cxnLst/>
            <a:rect l="l" t="t" r="r" b="b"/>
            <a:pathLst>
              <a:path w="23642" h="6152" extrusionOk="0">
                <a:moveTo>
                  <a:pt x="881" y="0"/>
                </a:moveTo>
                <a:cubicBezTo>
                  <a:pt x="402" y="0"/>
                  <a:pt x="8" y="394"/>
                  <a:pt x="0" y="873"/>
                </a:cubicBezTo>
                <a:cubicBezTo>
                  <a:pt x="527" y="3123"/>
                  <a:pt x="2439" y="4782"/>
                  <a:pt x="4743" y="4971"/>
                </a:cubicBezTo>
                <a:cubicBezTo>
                  <a:pt x="4899" y="4984"/>
                  <a:pt x="5055" y="4990"/>
                  <a:pt x="5211" y="4990"/>
                </a:cubicBezTo>
                <a:cubicBezTo>
                  <a:pt x="7590" y="4990"/>
                  <a:pt x="9869" y="3575"/>
                  <a:pt x="12251" y="3575"/>
                </a:cubicBezTo>
                <a:cubicBezTo>
                  <a:pt x="12375" y="3575"/>
                  <a:pt x="12499" y="3579"/>
                  <a:pt x="12623" y="3587"/>
                </a:cubicBezTo>
                <a:cubicBezTo>
                  <a:pt x="14369" y="3697"/>
                  <a:pt x="15942" y="4625"/>
                  <a:pt x="17563" y="5270"/>
                </a:cubicBezTo>
                <a:cubicBezTo>
                  <a:pt x="18869" y="5797"/>
                  <a:pt x="20262" y="6151"/>
                  <a:pt x="21674" y="6151"/>
                </a:cubicBezTo>
                <a:cubicBezTo>
                  <a:pt x="21800" y="6151"/>
                  <a:pt x="21927" y="6149"/>
                  <a:pt x="22053" y="6143"/>
                </a:cubicBezTo>
                <a:cubicBezTo>
                  <a:pt x="22588" y="6127"/>
                  <a:pt x="23131" y="6033"/>
                  <a:pt x="23642" y="5852"/>
                </a:cubicBezTo>
                <a:lnTo>
                  <a:pt x="23642" y="889"/>
                </a:lnTo>
                <a:cubicBezTo>
                  <a:pt x="23642" y="401"/>
                  <a:pt x="23241" y="8"/>
                  <a:pt x="227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6"/>
          <p:cNvSpPr txBox="1">
            <a:spLocks noGrp="1"/>
          </p:cNvSpPr>
          <p:nvPr>
            <p:ph type="title"/>
          </p:nvPr>
        </p:nvSpPr>
        <p:spPr>
          <a:xfrm>
            <a:off x="2038213" y="2328463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7" name="Google Shape;867;p16"/>
          <p:cNvSpPr txBox="1">
            <a:spLocks noGrp="1"/>
          </p:cNvSpPr>
          <p:nvPr>
            <p:ph type="title" idx="2" hasCustomPrompt="1"/>
          </p:nvPr>
        </p:nvSpPr>
        <p:spPr>
          <a:xfrm>
            <a:off x="3757663" y="834375"/>
            <a:ext cx="16287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68" name="Google Shape;868;p16"/>
          <p:cNvSpPr txBox="1">
            <a:spLocks noGrp="1"/>
          </p:cNvSpPr>
          <p:nvPr>
            <p:ph type="subTitle" idx="1"/>
          </p:nvPr>
        </p:nvSpPr>
        <p:spPr>
          <a:xfrm>
            <a:off x="2038213" y="3081195"/>
            <a:ext cx="5067600" cy="4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16"/>
          <p:cNvSpPr/>
          <p:nvPr/>
        </p:nvSpPr>
        <p:spPr>
          <a:xfrm flipH="1">
            <a:off x="8804687" y="35887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6"/>
          <p:cNvSpPr/>
          <p:nvPr/>
        </p:nvSpPr>
        <p:spPr>
          <a:xfrm flipH="1">
            <a:off x="8018662" y="3868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6"/>
          <p:cNvSpPr/>
          <p:nvPr/>
        </p:nvSpPr>
        <p:spPr>
          <a:xfrm flipH="1">
            <a:off x="7940362" y="4459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6"/>
          <p:cNvSpPr/>
          <p:nvPr/>
        </p:nvSpPr>
        <p:spPr>
          <a:xfrm flipH="1">
            <a:off x="8899787" y="43381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6"/>
          <p:cNvSpPr/>
          <p:nvPr/>
        </p:nvSpPr>
        <p:spPr>
          <a:xfrm flipH="1">
            <a:off x="8373412" y="41936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6"/>
          <p:cNvSpPr/>
          <p:nvPr/>
        </p:nvSpPr>
        <p:spPr>
          <a:xfrm flipH="1">
            <a:off x="7215662" y="48192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6"/>
          <p:cNvSpPr/>
          <p:nvPr/>
        </p:nvSpPr>
        <p:spPr>
          <a:xfrm flipH="1">
            <a:off x="8610987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6"/>
          <p:cNvSpPr/>
          <p:nvPr/>
        </p:nvSpPr>
        <p:spPr>
          <a:xfrm flipH="1">
            <a:off x="7518487" y="36654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6"/>
          <p:cNvSpPr/>
          <p:nvPr/>
        </p:nvSpPr>
        <p:spPr>
          <a:xfrm flipH="1">
            <a:off x="6732462" y="3945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6"/>
          <p:cNvSpPr/>
          <p:nvPr/>
        </p:nvSpPr>
        <p:spPr>
          <a:xfrm flipH="1">
            <a:off x="7613587" y="4414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6"/>
          <p:cNvSpPr/>
          <p:nvPr/>
        </p:nvSpPr>
        <p:spPr>
          <a:xfrm flipH="1">
            <a:off x="7038312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6"/>
          <p:cNvSpPr/>
          <p:nvPr/>
        </p:nvSpPr>
        <p:spPr>
          <a:xfrm flipH="1">
            <a:off x="6395925" y="4859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6"/>
          <p:cNvSpPr/>
          <p:nvPr/>
        </p:nvSpPr>
        <p:spPr>
          <a:xfrm flipH="1">
            <a:off x="3189037" y="549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6"/>
          <p:cNvSpPr/>
          <p:nvPr/>
        </p:nvSpPr>
        <p:spPr>
          <a:xfrm flipH="1">
            <a:off x="2274312" y="5349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6"/>
          <p:cNvSpPr/>
          <p:nvPr/>
        </p:nvSpPr>
        <p:spPr>
          <a:xfrm flipH="1">
            <a:off x="7310762" y="22868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6"/>
          <p:cNvSpPr/>
          <p:nvPr/>
        </p:nvSpPr>
        <p:spPr>
          <a:xfrm flipH="1">
            <a:off x="886737" y="658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6"/>
          <p:cNvSpPr/>
          <p:nvPr/>
        </p:nvSpPr>
        <p:spPr>
          <a:xfrm flipH="1">
            <a:off x="3560200" y="11728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6"/>
          <p:cNvSpPr/>
          <p:nvPr/>
        </p:nvSpPr>
        <p:spPr>
          <a:xfrm flipH="1">
            <a:off x="2629600" y="7309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6"/>
          <p:cNvSpPr/>
          <p:nvPr/>
        </p:nvSpPr>
        <p:spPr>
          <a:xfrm flipH="1">
            <a:off x="737050" y="1154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6"/>
          <p:cNvSpPr/>
          <p:nvPr/>
        </p:nvSpPr>
        <p:spPr>
          <a:xfrm flipH="1">
            <a:off x="8314662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6"/>
          <p:cNvSpPr/>
          <p:nvPr/>
        </p:nvSpPr>
        <p:spPr>
          <a:xfrm flipH="1">
            <a:off x="6051662" y="433627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6"/>
          <p:cNvSpPr/>
          <p:nvPr/>
        </p:nvSpPr>
        <p:spPr>
          <a:xfrm flipH="1">
            <a:off x="304625" y="68177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6"/>
          <p:cNvSpPr/>
          <p:nvPr/>
        </p:nvSpPr>
        <p:spPr>
          <a:xfrm flipH="1">
            <a:off x="6229337" y="359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6"/>
          <p:cNvSpPr/>
          <p:nvPr/>
        </p:nvSpPr>
        <p:spPr>
          <a:xfrm flipH="1">
            <a:off x="6151037" y="9502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6"/>
          <p:cNvSpPr/>
          <p:nvPr/>
        </p:nvSpPr>
        <p:spPr>
          <a:xfrm flipH="1">
            <a:off x="6821662" y="332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6"/>
          <p:cNvSpPr/>
          <p:nvPr/>
        </p:nvSpPr>
        <p:spPr>
          <a:xfrm flipH="1">
            <a:off x="6694962" y="1879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6"/>
          <p:cNvSpPr/>
          <p:nvPr/>
        </p:nvSpPr>
        <p:spPr>
          <a:xfrm flipH="1">
            <a:off x="6821662" y="13506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6"/>
          <p:cNvSpPr/>
          <p:nvPr/>
        </p:nvSpPr>
        <p:spPr>
          <a:xfrm flipH="1">
            <a:off x="4943137" y="436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6"/>
          <p:cNvSpPr/>
          <p:nvPr/>
        </p:nvSpPr>
        <p:spPr>
          <a:xfrm flipH="1">
            <a:off x="5824262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6"/>
          <p:cNvSpPr/>
          <p:nvPr/>
        </p:nvSpPr>
        <p:spPr>
          <a:xfrm flipH="1">
            <a:off x="5521437" y="3406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6"/>
          <p:cNvSpPr/>
          <p:nvPr/>
        </p:nvSpPr>
        <p:spPr>
          <a:xfrm flipH="1">
            <a:off x="1679575" y="21715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6"/>
          <p:cNvSpPr/>
          <p:nvPr/>
        </p:nvSpPr>
        <p:spPr>
          <a:xfrm flipH="1">
            <a:off x="3960837" y="5499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6"/>
          <p:cNvSpPr/>
          <p:nvPr/>
        </p:nvSpPr>
        <p:spPr>
          <a:xfrm flipH="1">
            <a:off x="7613575" y="8971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6"/>
          <p:cNvSpPr/>
          <p:nvPr/>
        </p:nvSpPr>
        <p:spPr>
          <a:xfrm flipH="1">
            <a:off x="8394550" y="1004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6"/>
          <p:cNvSpPr/>
          <p:nvPr/>
        </p:nvSpPr>
        <p:spPr>
          <a:xfrm flipH="1">
            <a:off x="8881025" y="1944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6"/>
          <p:cNvSpPr/>
          <p:nvPr/>
        </p:nvSpPr>
        <p:spPr>
          <a:xfrm flipH="1">
            <a:off x="7533675" y="11281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6"/>
          <p:cNvSpPr/>
          <p:nvPr/>
        </p:nvSpPr>
        <p:spPr>
          <a:xfrm flipH="1">
            <a:off x="3687787" y="1944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6"/>
          <p:cNvSpPr/>
          <p:nvPr/>
        </p:nvSpPr>
        <p:spPr>
          <a:xfrm flipH="1">
            <a:off x="1979287" y="3985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6"/>
          <p:cNvSpPr/>
          <p:nvPr/>
        </p:nvSpPr>
        <p:spPr>
          <a:xfrm flipH="1">
            <a:off x="1067287" y="4081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6"/>
          <p:cNvSpPr/>
          <p:nvPr/>
        </p:nvSpPr>
        <p:spPr>
          <a:xfrm flipH="1">
            <a:off x="3560200" y="45462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6"/>
          <p:cNvSpPr/>
          <p:nvPr/>
        </p:nvSpPr>
        <p:spPr>
          <a:xfrm flipH="1">
            <a:off x="2629600" y="4104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6"/>
          <p:cNvSpPr/>
          <p:nvPr/>
        </p:nvSpPr>
        <p:spPr>
          <a:xfrm flipH="1">
            <a:off x="1268200" y="4686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6"/>
          <p:cNvSpPr/>
          <p:nvPr/>
        </p:nvSpPr>
        <p:spPr>
          <a:xfrm flipH="1">
            <a:off x="585138" y="435464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6"/>
          <p:cNvSpPr/>
          <p:nvPr/>
        </p:nvSpPr>
        <p:spPr>
          <a:xfrm flipH="1">
            <a:off x="5426337" y="46836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6"/>
          <p:cNvSpPr/>
          <p:nvPr/>
        </p:nvSpPr>
        <p:spPr>
          <a:xfrm flipH="1">
            <a:off x="7057062" y="3294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6"/>
          <p:cNvSpPr/>
          <p:nvPr/>
        </p:nvSpPr>
        <p:spPr>
          <a:xfrm flipH="1">
            <a:off x="5248987" y="40314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6"/>
          <p:cNvSpPr/>
          <p:nvPr/>
        </p:nvSpPr>
        <p:spPr>
          <a:xfrm flipH="1">
            <a:off x="4606600" y="47240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6"/>
          <p:cNvSpPr/>
          <p:nvPr/>
        </p:nvSpPr>
        <p:spPr>
          <a:xfrm flipH="1">
            <a:off x="5580912" y="15234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6"/>
          <p:cNvSpPr/>
          <p:nvPr/>
        </p:nvSpPr>
        <p:spPr>
          <a:xfrm flipH="1">
            <a:off x="8823437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6"/>
          <p:cNvSpPr/>
          <p:nvPr/>
        </p:nvSpPr>
        <p:spPr>
          <a:xfrm flipH="1">
            <a:off x="4781287" y="43336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6"/>
          <p:cNvSpPr/>
          <p:nvPr/>
        </p:nvSpPr>
        <p:spPr>
          <a:xfrm flipH="1">
            <a:off x="5740712" y="42124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6"/>
          <p:cNvSpPr/>
          <p:nvPr/>
        </p:nvSpPr>
        <p:spPr>
          <a:xfrm flipH="1">
            <a:off x="7471912" y="2770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6"/>
          <p:cNvSpPr/>
          <p:nvPr/>
        </p:nvSpPr>
        <p:spPr>
          <a:xfrm flipH="1">
            <a:off x="1794887" y="33129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6"/>
          <p:cNvSpPr/>
          <p:nvPr/>
        </p:nvSpPr>
        <p:spPr>
          <a:xfrm flipH="1">
            <a:off x="4454512" y="42891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6"/>
          <p:cNvSpPr/>
          <p:nvPr/>
        </p:nvSpPr>
        <p:spPr>
          <a:xfrm flipH="1">
            <a:off x="1913487" y="28655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6"/>
          <p:cNvSpPr/>
          <p:nvPr/>
        </p:nvSpPr>
        <p:spPr>
          <a:xfrm flipH="1">
            <a:off x="2852587" y="44081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6"/>
          <p:cNvSpPr/>
          <p:nvPr/>
        </p:nvSpPr>
        <p:spPr>
          <a:xfrm flipH="1">
            <a:off x="2267262" y="45579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6"/>
          <p:cNvSpPr/>
          <p:nvPr/>
        </p:nvSpPr>
        <p:spPr>
          <a:xfrm flipH="1">
            <a:off x="1489037" y="37606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6"/>
          <p:cNvSpPr/>
          <p:nvPr/>
        </p:nvSpPr>
        <p:spPr>
          <a:xfrm flipH="1">
            <a:off x="1737187" y="41670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6"/>
          <p:cNvSpPr/>
          <p:nvPr/>
        </p:nvSpPr>
        <p:spPr>
          <a:xfrm flipH="1">
            <a:off x="613162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6"/>
          <p:cNvSpPr/>
          <p:nvPr/>
        </p:nvSpPr>
        <p:spPr>
          <a:xfrm flipH="1">
            <a:off x="944337" y="17845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6"/>
          <p:cNvSpPr/>
          <p:nvPr/>
        </p:nvSpPr>
        <p:spPr>
          <a:xfrm flipH="1">
            <a:off x="356712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6"/>
          <p:cNvSpPr/>
          <p:nvPr/>
        </p:nvSpPr>
        <p:spPr>
          <a:xfrm flipH="1">
            <a:off x="9818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6"/>
          <p:cNvSpPr/>
          <p:nvPr/>
        </p:nvSpPr>
        <p:spPr>
          <a:xfrm flipH="1">
            <a:off x="67945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6"/>
          <p:cNvSpPr/>
          <p:nvPr/>
        </p:nvSpPr>
        <p:spPr>
          <a:xfrm flipH="1">
            <a:off x="2101287" y="9058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6"/>
          <p:cNvSpPr/>
          <p:nvPr/>
        </p:nvSpPr>
        <p:spPr>
          <a:xfrm flipH="1">
            <a:off x="1534487" y="1129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6"/>
          <p:cNvSpPr/>
          <p:nvPr/>
        </p:nvSpPr>
        <p:spPr>
          <a:xfrm flipH="1">
            <a:off x="2790012" y="14905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6"/>
          <p:cNvSpPr/>
          <p:nvPr/>
        </p:nvSpPr>
        <p:spPr>
          <a:xfrm flipH="1">
            <a:off x="2331912" y="1243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6"/>
          <p:cNvSpPr/>
          <p:nvPr/>
        </p:nvSpPr>
        <p:spPr>
          <a:xfrm flipH="1">
            <a:off x="1503812" y="15673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6"/>
          <p:cNvSpPr/>
          <p:nvPr/>
        </p:nvSpPr>
        <p:spPr>
          <a:xfrm flipH="1">
            <a:off x="1577487" y="289525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6"/>
          <p:cNvSpPr/>
          <p:nvPr/>
        </p:nvSpPr>
        <p:spPr>
          <a:xfrm flipH="1">
            <a:off x="7826687" y="43868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6"/>
          <p:cNvSpPr/>
          <p:nvPr/>
        </p:nvSpPr>
        <p:spPr>
          <a:xfrm flipH="1">
            <a:off x="6914687" y="53468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6"/>
          <p:cNvSpPr/>
          <p:nvPr/>
        </p:nvSpPr>
        <p:spPr>
          <a:xfrm flipH="1">
            <a:off x="8477000" y="5580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6"/>
          <p:cNvSpPr/>
          <p:nvPr/>
        </p:nvSpPr>
        <p:spPr>
          <a:xfrm flipH="1">
            <a:off x="8881025" y="15485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6"/>
          <p:cNvSpPr/>
          <p:nvPr/>
        </p:nvSpPr>
        <p:spPr>
          <a:xfrm flipH="1">
            <a:off x="6432538" y="808297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6"/>
          <p:cNvSpPr/>
          <p:nvPr/>
        </p:nvSpPr>
        <p:spPr>
          <a:xfrm flipH="1">
            <a:off x="8739987" y="664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6"/>
          <p:cNvSpPr/>
          <p:nvPr/>
        </p:nvSpPr>
        <p:spPr>
          <a:xfrm flipH="1">
            <a:off x="8278312" y="11792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6"/>
          <p:cNvSpPr/>
          <p:nvPr/>
        </p:nvSpPr>
        <p:spPr>
          <a:xfrm flipH="1">
            <a:off x="8114662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6"/>
          <p:cNvSpPr/>
          <p:nvPr/>
        </p:nvSpPr>
        <p:spPr>
          <a:xfrm flipH="1">
            <a:off x="3069987" y="11541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6"/>
          <p:cNvSpPr/>
          <p:nvPr/>
        </p:nvSpPr>
        <p:spPr>
          <a:xfrm flipH="1">
            <a:off x="3469387" y="16249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6"/>
          <p:cNvSpPr/>
          <p:nvPr/>
        </p:nvSpPr>
        <p:spPr>
          <a:xfrm flipH="1">
            <a:off x="3208637" y="17074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_2"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" name="Google Shape;1743;p28"/>
          <p:cNvGrpSpPr/>
          <p:nvPr/>
        </p:nvGrpSpPr>
        <p:grpSpPr>
          <a:xfrm>
            <a:off x="-125046" y="172424"/>
            <a:ext cx="9411106" cy="2009309"/>
            <a:chOff x="909050" y="913400"/>
            <a:chExt cx="6353275" cy="1356450"/>
          </a:xfrm>
        </p:grpSpPr>
        <p:sp>
          <p:nvSpPr>
            <p:cNvPr id="1744" name="Google Shape;1744;p28"/>
            <p:cNvSpPr/>
            <p:nvPr/>
          </p:nvSpPr>
          <p:spPr>
            <a:xfrm>
              <a:off x="909050" y="913400"/>
              <a:ext cx="6353275" cy="950400"/>
            </a:xfrm>
            <a:custGeom>
              <a:avLst/>
              <a:gdLst/>
              <a:ahLst/>
              <a:cxnLst/>
              <a:rect l="l" t="t" r="r" b="b"/>
              <a:pathLst>
                <a:path w="254131" h="38016" extrusionOk="0">
                  <a:moveTo>
                    <a:pt x="200751" y="15670"/>
                  </a:moveTo>
                  <a:cubicBezTo>
                    <a:pt x="200787" y="15670"/>
                    <a:pt x="200814" y="15682"/>
                    <a:pt x="200831" y="15706"/>
                  </a:cubicBezTo>
                  <a:cubicBezTo>
                    <a:pt x="201392" y="16583"/>
                    <a:pt x="201307" y="18240"/>
                    <a:pt x="201268" y="19452"/>
                  </a:cubicBezTo>
                  <a:lnTo>
                    <a:pt x="201268" y="19452"/>
                  </a:lnTo>
                  <a:cubicBezTo>
                    <a:pt x="200692" y="19163"/>
                    <a:pt x="200164" y="18813"/>
                    <a:pt x="199716" y="18386"/>
                  </a:cubicBezTo>
                  <a:cubicBezTo>
                    <a:pt x="198639" y="17333"/>
                    <a:pt x="200318" y="15670"/>
                    <a:pt x="200751" y="15670"/>
                  </a:cubicBezTo>
                  <a:close/>
                  <a:moveTo>
                    <a:pt x="91002" y="15757"/>
                  </a:moveTo>
                  <a:cubicBezTo>
                    <a:pt x="91098" y="15757"/>
                    <a:pt x="91187" y="15797"/>
                    <a:pt x="91263" y="15892"/>
                  </a:cubicBezTo>
                  <a:cubicBezTo>
                    <a:pt x="91953" y="16794"/>
                    <a:pt x="91476" y="19076"/>
                    <a:pt x="91237" y="20163"/>
                  </a:cubicBezTo>
                  <a:cubicBezTo>
                    <a:pt x="91154" y="20572"/>
                    <a:pt x="91021" y="20962"/>
                    <a:pt x="90843" y="21326"/>
                  </a:cubicBezTo>
                  <a:lnTo>
                    <a:pt x="90843" y="21326"/>
                  </a:lnTo>
                  <a:cubicBezTo>
                    <a:pt x="90384" y="20952"/>
                    <a:pt x="89978" y="20509"/>
                    <a:pt x="89645" y="19978"/>
                  </a:cubicBezTo>
                  <a:cubicBezTo>
                    <a:pt x="89062" y="19076"/>
                    <a:pt x="89327" y="17882"/>
                    <a:pt x="89778" y="16980"/>
                  </a:cubicBezTo>
                  <a:cubicBezTo>
                    <a:pt x="89910" y="16716"/>
                    <a:pt x="90535" y="15757"/>
                    <a:pt x="91002" y="15757"/>
                  </a:cubicBezTo>
                  <a:close/>
                  <a:moveTo>
                    <a:pt x="127165" y="23425"/>
                  </a:moveTo>
                  <a:cubicBezTo>
                    <a:pt x="127594" y="23425"/>
                    <a:pt x="128086" y="23556"/>
                    <a:pt x="128325" y="23612"/>
                  </a:cubicBezTo>
                  <a:cubicBezTo>
                    <a:pt x="129705" y="23984"/>
                    <a:pt x="130978" y="24700"/>
                    <a:pt x="132013" y="25734"/>
                  </a:cubicBezTo>
                  <a:cubicBezTo>
                    <a:pt x="132115" y="25829"/>
                    <a:pt x="132217" y="25927"/>
                    <a:pt x="132319" y="26028"/>
                  </a:cubicBezTo>
                  <a:lnTo>
                    <a:pt x="132319" y="26028"/>
                  </a:lnTo>
                  <a:cubicBezTo>
                    <a:pt x="131556" y="26155"/>
                    <a:pt x="130771" y="26243"/>
                    <a:pt x="130012" y="26243"/>
                  </a:cubicBezTo>
                  <a:cubicBezTo>
                    <a:pt x="128933" y="26243"/>
                    <a:pt x="127904" y="26066"/>
                    <a:pt x="127052" y="25575"/>
                  </a:cubicBezTo>
                  <a:cubicBezTo>
                    <a:pt x="126495" y="25204"/>
                    <a:pt x="126229" y="24541"/>
                    <a:pt x="126389" y="23877"/>
                  </a:cubicBezTo>
                  <a:cubicBezTo>
                    <a:pt x="126451" y="23528"/>
                    <a:pt x="126783" y="23425"/>
                    <a:pt x="127165" y="23425"/>
                  </a:cubicBezTo>
                  <a:close/>
                  <a:moveTo>
                    <a:pt x="65193" y="25506"/>
                  </a:moveTo>
                  <a:cubicBezTo>
                    <a:pt x="65474" y="26253"/>
                    <a:pt x="65350" y="27071"/>
                    <a:pt x="64548" y="27936"/>
                  </a:cubicBezTo>
                  <a:cubicBezTo>
                    <a:pt x="64150" y="28308"/>
                    <a:pt x="63673" y="28573"/>
                    <a:pt x="63169" y="28706"/>
                  </a:cubicBezTo>
                  <a:lnTo>
                    <a:pt x="62293" y="27936"/>
                  </a:lnTo>
                  <a:cubicBezTo>
                    <a:pt x="62399" y="27645"/>
                    <a:pt x="62585" y="27353"/>
                    <a:pt x="62824" y="27141"/>
                  </a:cubicBezTo>
                  <a:cubicBezTo>
                    <a:pt x="63407" y="26583"/>
                    <a:pt x="64071" y="26106"/>
                    <a:pt x="64787" y="25734"/>
                  </a:cubicBezTo>
                  <a:cubicBezTo>
                    <a:pt x="64921" y="25657"/>
                    <a:pt x="65056" y="25581"/>
                    <a:pt x="65193" y="25506"/>
                  </a:cubicBezTo>
                  <a:close/>
                  <a:moveTo>
                    <a:pt x="151593" y="29268"/>
                  </a:moveTo>
                  <a:cubicBezTo>
                    <a:pt x="152121" y="30212"/>
                    <a:pt x="152482" y="31268"/>
                    <a:pt x="151831" y="31571"/>
                  </a:cubicBezTo>
                  <a:cubicBezTo>
                    <a:pt x="151784" y="31593"/>
                    <a:pt x="151741" y="31603"/>
                    <a:pt x="151700" y="31603"/>
                  </a:cubicBezTo>
                  <a:cubicBezTo>
                    <a:pt x="151299" y="31603"/>
                    <a:pt x="151167" y="30620"/>
                    <a:pt x="151167" y="30404"/>
                  </a:cubicBezTo>
                  <a:cubicBezTo>
                    <a:pt x="151184" y="30014"/>
                    <a:pt x="151375" y="29624"/>
                    <a:pt x="151593" y="29268"/>
                  </a:cubicBezTo>
                  <a:close/>
                  <a:moveTo>
                    <a:pt x="743" y="1"/>
                  </a:moveTo>
                  <a:cubicBezTo>
                    <a:pt x="355" y="1"/>
                    <a:pt x="1" y="498"/>
                    <a:pt x="373" y="850"/>
                  </a:cubicBezTo>
                  <a:cubicBezTo>
                    <a:pt x="3822" y="4033"/>
                    <a:pt x="7642" y="6793"/>
                    <a:pt x="10879" y="10188"/>
                  </a:cubicBezTo>
                  <a:cubicBezTo>
                    <a:pt x="13213" y="12602"/>
                    <a:pt x="14805" y="15680"/>
                    <a:pt x="18095" y="16953"/>
                  </a:cubicBezTo>
                  <a:cubicBezTo>
                    <a:pt x="22499" y="18678"/>
                    <a:pt x="27380" y="19023"/>
                    <a:pt x="32076" y="19155"/>
                  </a:cubicBezTo>
                  <a:cubicBezTo>
                    <a:pt x="37143" y="19314"/>
                    <a:pt x="42237" y="19155"/>
                    <a:pt x="47304" y="19394"/>
                  </a:cubicBezTo>
                  <a:cubicBezTo>
                    <a:pt x="51575" y="19633"/>
                    <a:pt x="55979" y="20137"/>
                    <a:pt x="59985" y="21729"/>
                  </a:cubicBezTo>
                  <a:cubicBezTo>
                    <a:pt x="61307" y="22257"/>
                    <a:pt x="63577" y="23297"/>
                    <a:pt x="64685" y="24654"/>
                  </a:cubicBezTo>
                  <a:lnTo>
                    <a:pt x="64685" y="24654"/>
                  </a:lnTo>
                  <a:cubicBezTo>
                    <a:pt x="64450" y="24783"/>
                    <a:pt x="64219" y="24913"/>
                    <a:pt x="63991" y="25045"/>
                  </a:cubicBezTo>
                  <a:cubicBezTo>
                    <a:pt x="62638" y="25841"/>
                    <a:pt x="59534" y="28653"/>
                    <a:pt x="62479" y="29687"/>
                  </a:cubicBezTo>
                  <a:cubicBezTo>
                    <a:pt x="62713" y="29770"/>
                    <a:pt x="62946" y="29808"/>
                    <a:pt x="63174" y="29808"/>
                  </a:cubicBezTo>
                  <a:cubicBezTo>
                    <a:pt x="65066" y="29808"/>
                    <a:pt x="66657" y="27179"/>
                    <a:pt x="66326" y="25522"/>
                  </a:cubicBezTo>
                  <a:cubicBezTo>
                    <a:pt x="66288" y="25345"/>
                    <a:pt x="66233" y="25173"/>
                    <a:pt x="66163" y="25007"/>
                  </a:cubicBezTo>
                  <a:lnTo>
                    <a:pt x="66163" y="25007"/>
                  </a:lnTo>
                  <a:cubicBezTo>
                    <a:pt x="67469" y="24379"/>
                    <a:pt x="68846" y="23884"/>
                    <a:pt x="70252" y="23533"/>
                  </a:cubicBezTo>
                  <a:cubicBezTo>
                    <a:pt x="71196" y="23295"/>
                    <a:pt x="72133" y="23199"/>
                    <a:pt x="73066" y="23199"/>
                  </a:cubicBezTo>
                  <a:cubicBezTo>
                    <a:pt x="75359" y="23199"/>
                    <a:pt x="77627" y="23777"/>
                    <a:pt x="79909" y="24249"/>
                  </a:cubicBezTo>
                  <a:cubicBezTo>
                    <a:pt x="81599" y="24591"/>
                    <a:pt x="83628" y="25003"/>
                    <a:pt x="85562" y="25003"/>
                  </a:cubicBezTo>
                  <a:cubicBezTo>
                    <a:pt x="87738" y="25003"/>
                    <a:pt x="89794" y="24482"/>
                    <a:pt x="91114" y="22759"/>
                  </a:cubicBezTo>
                  <a:lnTo>
                    <a:pt x="91114" y="22759"/>
                  </a:lnTo>
                  <a:cubicBezTo>
                    <a:pt x="92327" y="23431"/>
                    <a:pt x="93719" y="23865"/>
                    <a:pt x="94818" y="24143"/>
                  </a:cubicBezTo>
                  <a:cubicBezTo>
                    <a:pt x="96516" y="24567"/>
                    <a:pt x="98241" y="24859"/>
                    <a:pt x="99912" y="25443"/>
                  </a:cubicBezTo>
                  <a:cubicBezTo>
                    <a:pt x="102194" y="26265"/>
                    <a:pt x="104316" y="27485"/>
                    <a:pt x="106359" y="28785"/>
                  </a:cubicBezTo>
                  <a:cubicBezTo>
                    <a:pt x="110046" y="31120"/>
                    <a:pt x="113522" y="33826"/>
                    <a:pt x="117528" y="35630"/>
                  </a:cubicBezTo>
                  <a:cubicBezTo>
                    <a:pt x="120308" y="36897"/>
                    <a:pt x="123505" y="38016"/>
                    <a:pt x="126631" y="38016"/>
                  </a:cubicBezTo>
                  <a:cubicBezTo>
                    <a:pt x="127890" y="38016"/>
                    <a:pt x="129138" y="37834"/>
                    <a:pt x="130342" y="37407"/>
                  </a:cubicBezTo>
                  <a:cubicBezTo>
                    <a:pt x="132597" y="36612"/>
                    <a:pt x="136045" y="34383"/>
                    <a:pt x="136231" y="31730"/>
                  </a:cubicBezTo>
                  <a:cubicBezTo>
                    <a:pt x="136365" y="30018"/>
                    <a:pt x="135505" y="28207"/>
                    <a:pt x="134298" y="26669"/>
                  </a:cubicBezTo>
                  <a:lnTo>
                    <a:pt x="134298" y="26669"/>
                  </a:lnTo>
                  <a:cubicBezTo>
                    <a:pt x="136801" y="26010"/>
                    <a:pt x="139291" y="25039"/>
                    <a:pt x="141723" y="24886"/>
                  </a:cubicBezTo>
                  <a:cubicBezTo>
                    <a:pt x="141980" y="24870"/>
                    <a:pt x="142240" y="24862"/>
                    <a:pt x="142503" y="24862"/>
                  </a:cubicBezTo>
                  <a:cubicBezTo>
                    <a:pt x="145329" y="24862"/>
                    <a:pt x="148414" y="25780"/>
                    <a:pt x="150477" y="27698"/>
                  </a:cubicBezTo>
                  <a:cubicBezTo>
                    <a:pt x="150588" y="27803"/>
                    <a:pt x="150762" y="28010"/>
                    <a:pt x="150957" y="28277"/>
                  </a:cubicBezTo>
                  <a:lnTo>
                    <a:pt x="150957" y="28277"/>
                  </a:lnTo>
                  <a:cubicBezTo>
                    <a:pt x="149896" y="29811"/>
                    <a:pt x="149656" y="31388"/>
                    <a:pt x="151353" y="32659"/>
                  </a:cubicBezTo>
                  <a:cubicBezTo>
                    <a:pt x="151433" y="32698"/>
                    <a:pt x="151519" y="32718"/>
                    <a:pt x="151605" y="32718"/>
                  </a:cubicBezTo>
                  <a:cubicBezTo>
                    <a:pt x="151691" y="32718"/>
                    <a:pt x="151777" y="32698"/>
                    <a:pt x="151857" y="32659"/>
                  </a:cubicBezTo>
                  <a:cubicBezTo>
                    <a:pt x="152175" y="32526"/>
                    <a:pt x="152467" y="32367"/>
                    <a:pt x="152759" y="32234"/>
                  </a:cubicBezTo>
                  <a:cubicBezTo>
                    <a:pt x="152918" y="32128"/>
                    <a:pt x="153024" y="31969"/>
                    <a:pt x="153024" y="31810"/>
                  </a:cubicBezTo>
                  <a:cubicBezTo>
                    <a:pt x="153096" y="30482"/>
                    <a:pt x="152789" y="29336"/>
                    <a:pt x="152216" y="28363"/>
                  </a:cubicBezTo>
                  <a:lnTo>
                    <a:pt x="152216" y="28363"/>
                  </a:lnTo>
                  <a:cubicBezTo>
                    <a:pt x="153796" y="26312"/>
                    <a:pt x="156222" y="24812"/>
                    <a:pt x="158410" y="23479"/>
                  </a:cubicBezTo>
                  <a:cubicBezTo>
                    <a:pt x="161053" y="21898"/>
                    <a:pt x="163947" y="21394"/>
                    <a:pt x="166960" y="21394"/>
                  </a:cubicBezTo>
                  <a:cubicBezTo>
                    <a:pt x="167485" y="21394"/>
                    <a:pt x="168013" y="21409"/>
                    <a:pt x="168544" y="21437"/>
                  </a:cubicBezTo>
                  <a:cubicBezTo>
                    <a:pt x="172895" y="21649"/>
                    <a:pt x="177246" y="22259"/>
                    <a:pt x="181491" y="23241"/>
                  </a:cubicBezTo>
                  <a:cubicBezTo>
                    <a:pt x="185337" y="24116"/>
                    <a:pt x="189051" y="25655"/>
                    <a:pt x="193004" y="26185"/>
                  </a:cubicBezTo>
                  <a:cubicBezTo>
                    <a:pt x="193797" y="26289"/>
                    <a:pt x="194642" y="26364"/>
                    <a:pt x="195487" y="26364"/>
                  </a:cubicBezTo>
                  <a:cubicBezTo>
                    <a:pt x="197896" y="26364"/>
                    <a:pt x="200310" y="25757"/>
                    <a:pt x="201547" y="23479"/>
                  </a:cubicBezTo>
                  <a:cubicBezTo>
                    <a:pt x="201936" y="22756"/>
                    <a:pt x="202180" y="21835"/>
                    <a:pt x="202300" y="20848"/>
                  </a:cubicBezTo>
                  <a:lnTo>
                    <a:pt x="202300" y="20848"/>
                  </a:lnTo>
                  <a:cubicBezTo>
                    <a:pt x="204712" y="21698"/>
                    <a:pt x="207128" y="22024"/>
                    <a:pt x="209550" y="22024"/>
                  </a:cubicBezTo>
                  <a:cubicBezTo>
                    <a:pt x="214422" y="22024"/>
                    <a:pt x="219315" y="20703"/>
                    <a:pt x="224230" y="19659"/>
                  </a:cubicBezTo>
                  <a:cubicBezTo>
                    <a:pt x="229987" y="18439"/>
                    <a:pt x="235929" y="18651"/>
                    <a:pt x="241713" y="17616"/>
                  </a:cubicBezTo>
                  <a:cubicBezTo>
                    <a:pt x="243782" y="17219"/>
                    <a:pt x="245798" y="16555"/>
                    <a:pt x="247682" y="15627"/>
                  </a:cubicBezTo>
                  <a:cubicBezTo>
                    <a:pt x="249071" y="14969"/>
                    <a:pt x="251132" y="13549"/>
                    <a:pt x="252837" y="13549"/>
                  </a:cubicBezTo>
                  <a:cubicBezTo>
                    <a:pt x="252987" y="13549"/>
                    <a:pt x="253135" y="13560"/>
                    <a:pt x="253280" y="13584"/>
                  </a:cubicBezTo>
                  <a:cubicBezTo>
                    <a:pt x="253304" y="13587"/>
                    <a:pt x="253328" y="13589"/>
                    <a:pt x="253351" y="13589"/>
                  </a:cubicBezTo>
                  <a:cubicBezTo>
                    <a:pt x="253910" y="13589"/>
                    <a:pt x="254131" y="12705"/>
                    <a:pt x="253545" y="12629"/>
                  </a:cubicBezTo>
                  <a:cubicBezTo>
                    <a:pt x="253338" y="12597"/>
                    <a:pt x="253127" y="12581"/>
                    <a:pt x="252914" y="12581"/>
                  </a:cubicBezTo>
                  <a:cubicBezTo>
                    <a:pt x="250507" y="12581"/>
                    <a:pt x="247768" y="14513"/>
                    <a:pt x="245745" y="15415"/>
                  </a:cubicBezTo>
                  <a:cubicBezTo>
                    <a:pt x="241315" y="17404"/>
                    <a:pt x="235982" y="17351"/>
                    <a:pt x="231234" y="17723"/>
                  </a:cubicBezTo>
                  <a:cubicBezTo>
                    <a:pt x="226326" y="18067"/>
                    <a:pt x="221656" y="19261"/>
                    <a:pt x="216881" y="20296"/>
                  </a:cubicBezTo>
                  <a:cubicBezTo>
                    <a:pt x="214567" y="20784"/>
                    <a:pt x="212278" y="21112"/>
                    <a:pt x="209972" y="21112"/>
                  </a:cubicBezTo>
                  <a:cubicBezTo>
                    <a:pt x="208893" y="21112"/>
                    <a:pt x="207811" y="21040"/>
                    <a:pt x="206720" y="20880"/>
                  </a:cubicBezTo>
                  <a:cubicBezTo>
                    <a:pt x="205381" y="20677"/>
                    <a:pt x="203805" y="20429"/>
                    <a:pt x="202377" y="19921"/>
                  </a:cubicBezTo>
                  <a:lnTo>
                    <a:pt x="202377" y="19921"/>
                  </a:lnTo>
                  <a:cubicBezTo>
                    <a:pt x="202450" y="18347"/>
                    <a:pt x="202242" y="16715"/>
                    <a:pt x="201839" y="15521"/>
                  </a:cubicBezTo>
                  <a:cubicBezTo>
                    <a:pt x="201604" y="14815"/>
                    <a:pt x="201229" y="14543"/>
                    <a:pt x="200811" y="14543"/>
                  </a:cubicBezTo>
                  <a:cubicBezTo>
                    <a:pt x="199859" y="14543"/>
                    <a:pt x="198676" y="15945"/>
                    <a:pt x="198363" y="16847"/>
                  </a:cubicBezTo>
                  <a:cubicBezTo>
                    <a:pt x="197806" y="18625"/>
                    <a:pt x="199822" y="19845"/>
                    <a:pt x="201149" y="20402"/>
                  </a:cubicBezTo>
                  <a:cubicBezTo>
                    <a:pt x="201180" y="20415"/>
                    <a:pt x="201211" y="20428"/>
                    <a:pt x="201242" y="20441"/>
                  </a:cubicBezTo>
                  <a:lnTo>
                    <a:pt x="201242" y="20441"/>
                  </a:lnTo>
                  <a:cubicBezTo>
                    <a:pt x="201039" y="24219"/>
                    <a:pt x="198559" y="25413"/>
                    <a:pt x="195301" y="25413"/>
                  </a:cubicBezTo>
                  <a:cubicBezTo>
                    <a:pt x="190222" y="25413"/>
                    <a:pt x="183249" y="22510"/>
                    <a:pt x="180058" y="21967"/>
                  </a:cubicBezTo>
                  <a:cubicBezTo>
                    <a:pt x="176039" y="21278"/>
                    <a:pt x="171662" y="20361"/>
                    <a:pt x="167418" y="20361"/>
                  </a:cubicBezTo>
                  <a:cubicBezTo>
                    <a:pt x="163986" y="20361"/>
                    <a:pt x="160641" y="20960"/>
                    <a:pt x="157640" y="22763"/>
                  </a:cubicBezTo>
                  <a:cubicBezTo>
                    <a:pt x="156369" y="23535"/>
                    <a:pt x="153388" y="25407"/>
                    <a:pt x="151584" y="27476"/>
                  </a:cubicBezTo>
                  <a:lnTo>
                    <a:pt x="151584" y="27476"/>
                  </a:lnTo>
                  <a:cubicBezTo>
                    <a:pt x="149472" y="24982"/>
                    <a:pt x="145448" y="23879"/>
                    <a:pt x="142202" y="23879"/>
                  </a:cubicBezTo>
                  <a:cubicBezTo>
                    <a:pt x="141921" y="23879"/>
                    <a:pt x="141646" y="23888"/>
                    <a:pt x="141378" y="23904"/>
                  </a:cubicBezTo>
                  <a:cubicBezTo>
                    <a:pt x="139282" y="24037"/>
                    <a:pt x="137213" y="24939"/>
                    <a:pt x="135170" y="25416"/>
                  </a:cubicBezTo>
                  <a:cubicBezTo>
                    <a:pt x="134672" y="25534"/>
                    <a:pt x="134123" y="25667"/>
                    <a:pt x="133545" y="25791"/>
                  </a:cubicBezTo>
                  <a:lnTo>
                    <a:pt x="133545" y="25791"/>
                  </a:lnTo>
                  <a:cubicBezTo>
                    <a:pt x="132774" y="24965"/>
                    <a:pt x="131929" y="24258"/>
                    <a:pt x="131137" y="23745"/>
                  </a:cubicBezTo>
                  <a:cubicBezTo>
                    <a:pt x="130234" y="23166"/>
                    <a:pt x="128689" y="22415"/>
                    <a:pt x="127377" y="22415"/>
                  </a:cubicBezTo>
                  <a:cubicBezTo>
                    <a:pt x="126764" y="22415"/>
                    <a:pt x="126201" y="22579"/>
                    <a:pt x="125778" y="23002"/>
                  </a:cubicBezTo>
                  <a:cubicBezTo>
                    <a:pt x="124319" y="24461"/>
                    <a:pt x="126229" y="26424"/>
                    <a:pt x="127556" y="26875"/>
                  </a:cubicBezTo>
                  <a:cubicBezTo>
                    <a:pt x="128455" y="27168"/>
                    <a:pt x="129358" y="27288"/>
                    <a:pt x="130263" y="27288"/>
                  </a:cubicBezTo>
                  <a:cubicBezTo>
                    <a:pt x="131230" y="27288"/>
                    <a:pt x="132199" y="27151"/>
                    <a:pt x="133167" y="26942"/>
                  </a:cubicBezTo>
                  <a:lnTo>
                    <a:pt x="133167" y="26942"/>
                  </a:lnTo>
                  <a:cubicBezTo>
                    <a:pt x="134246" y="28218"/>
                    <a:pt x="135151" y="29781"/>
                    <a:pt x="135250" y="31359"/>
                  </a:cubicBezTo>
                  <a:cubicBezTo>
                    <a:pt x="135382" y="33401"/>
                    <a:pt x="132676" y="35046"/>
                    <a:pt x="131190" y="35895"/>
                  </a:cubicBezTo>
                  <a:cubicBezTo>
                    <a:pt x="129771" y="36693"/>
                    <a:pt x="128213" y="37015"/>
                    <a:pt x="126612" y="37015"/>
                  </a:cubicBezTo>
                  <a:cubicBezTo>
                    <a:pt x="123157" y="37015"/>
                    <a:pt x="119500" y="35515"/>
                    <a:pt x="116599" y="34065"/>
                  </a:cubicBezTo>
                  <a:cubicBezTo>
                    <a:pt x="112673" y="32128"/>
                    <a:pt x="109251" y="29342"/>
                    <a:pt x="105510" y="27087"/>
                  </a:cubicBezTo>
                  <a:cubicBezTo>
                    <a:pt x="103812" y="26053"/>
                    <a:pt x="102034" y="25177"/>
                    <a:pt x="100177" y="24461"/>
                  </a:cubicBezTo>
                  <a:cubicBezTo>
                    <a:pt x="98400" y="23798"/>
                    <a:pt x="96490" y="23533"/>
                    <a:pt x="94659" y="23055"/>
                  </a:cubicBezTo>
                  <a:cubicBezTo>
                    <a:pt x="93611" y="22786"/>
                    <a:pt x="92571" y="22434"/>
                    <a:pt x="91659" y="21893"/>
                  </a:cubicBezTo>
                  <a:lnTo>
                    <a:pt x="91659" y="21893"/>
                  </a:lnTo>
                  <a:cubicBezTo>
                    <a:pt x="91687" y="21839"/>
                    <a:pt x="91714" y="21784"/>
                    <a:pt x="91741" y="21729"/>
                  </a:cubicBezTo>
                  <a:cubicBezTo>
                    <a:pt x="92219" y="20588"/>
                    <a:pt x="92484" y="19394"/>
                    <a:pt x="92484" y="18147"/>
                  </a:cubicBezTo>
                  <a:cubicBezTo>
                    <a:pt x="92563" y="17033"/>
                    <a:pt x="92749" y="15547"/>
                    <a:pt x="91635" y="14884"/>
                  </a:cubicBezTo>
                  <a:cubicBezTo>
                    <a:pt x="91394" y="14743"/>
                    <a:pt x="91161" y="14680"/>
                    <a:pt x="90939" y="14680"/>
                  </a:cubicBezTo>
                  <a:cubicBezTo>
                    <a:pt x="89398" y="14680"/>
                    <a:pt x="88342" y="17694"/>
                    <a:pt x="88319" y="18784"/>
                  </a:cubicBezTo>
                  <a:cubicBezTo>
                    <a:pt x="88282" y="20279"/>
                    <a:pt x="89114" y="21395"/>
                    <a:pt x="90269" y="22227"/>
                  </a:cubicBezTo>
                  <a:lnTo>
                    <a:pt x="90269" y="22227"/>
                  </a:lnTo>
                  <a:cubicBezTo>
                    <a:pt x="89940" y="22634"/>
                    <a:pt x="89543" y="22986"/>
                    <a:pt x="89088" y="23267"/>
                  </a:cubicBezTo>
                  <a:cubicBezTo>
                    <a:pt x="88114" y="23847"/>
                    <a:pt x="86951" y="24036"/>
                    <a:pt x="85759" y="24036"/>
                  </a:cubicBezTo>
                  <a:cubicBezTo>
                    <a:pt x="84386" y="24036"/>
                    <a:pt x="82973" y="23784"/>
                    <a:pt x="81766" y="23586"/>
                  </a:cubicBezTo>
                  <a:cubicBezTo>
                    <a:pt x="79272" y="23135"/>
                    <a:pt x="76805" y="22498"/>
                    <a:pt x="74258" y="22206"/>
                  </a:cubicBezTo>
                  <a:cubicBezTo>
                    <a:pt x="73848" y="22157"/>
                    <a:pt x="73436" y="22134"/>
                    <a:pt x="73023" y="22134"/>
                  </a:cubicBezTo>
                  <a:cubicBezTo>
                    <a:pt x="70490" y="22134"/>
                    <a:pt x="67937" y="23007"/>
                    <a:pt x="65647" y="24151"/>
                  </a:cubicBezTo>
                  <a:lnTo>
                    <a:pt x="65647" y="24151"/>
                  </a:lnTo>
                  <a:cubicBezTo>
                    <a:pt x="64921" y="23234"/>
                    <a:pt x="63792" y="22533"/>
                    <a:pt x="62877" y="22020"/>
                  </a:cubicBezTo>
                  <a:cubicBezTo>
                    <a:pt x="61152" y="21039"/>
                    <a:pt x="59295" y="20296"/>
                    <a:pt x="57359" y="19818"/>
                  </a:cubicBezTo>
                  <a:cubicBezTo>
                    <a:pt x="51762" y="18358"/>
                    <a:pt x="45894" y="18221"/>
                    <a:pt x="40101" y="18221"/>
                  </a:cubicBezTo>
                  <a:cubicBezTo>
                    <a:pt x="38772" y="18221"/>
                    <a:pt x="37447" y="18228"/>
                    <a:pt x="36129" y="18228"/>
                  </a:cubicBezTo>
                  <a:cubicBezTo>
                    <a:pt x="35786" y="18228"/>
                    <a:pt x="35443" y="18228"/>
                    <a:pt x="35100" y="18227"/>
                  </a:cubicBezTo>
                  <a:cubicBezTo>
                    <a:pt x="31333" y="18200"/>
                    <a:pt x="27566" y="18067"/>
                    <a:pt x="23825" y="17457"/>
                  </a:cubicBezTo>
                  <a:cubicBezTo>
                    <a:pt x="20668" y="16927"/>
                    <a:pt x="17432" y="16157"/>
                    <a:pt x="15177" y="13743"/>
                  </a:cubicBezTo>
                  <a:cubicBezTo>
                    <a:pt x="13134" y="11568"/>
                    <a:pt x="11409" y="9180"/>
                    <a:pt x="9181" y="7111"/>
                  </a:cubicBezTo>
                  <a:cubicBezTo>
                    <a:pt x="6555" y="4723"/>
                    <a:pt x="3689" y="2574"/>
                    <a:pt x="1063" y="134"/>
                  </a:cubicBezTo>
                  <a:cubicBezTo>
                    <a:pt x="964" y="40"/>
                    <a:pt x="852" y="1"/>
                    <a:pt x="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4043550" y="1899650"/>
              <a:ext cx="246750" cy="226400"/>
            </a:xfrm>
            <a:custGeom>
              <a:avLst/>
              <a:gdLst/>
              <a:ahLst/>
              <a:cxnLst/>
              <a:rect l="l" t="t" r="r" b="b"/>
              <a:pathLst>
                <a:path w="9870" h="9056" extrusionOk="0">
                  <a:moveTo>
                    <a:pt x="5625" y="0"/>
                  </a:moveTo>
                  <a:lnTo>
                    <a:pt x="3529" y="345"/>
                  </a:lnTo>
                  <a:cubicBezTo>
                    <a:pt x="3529" y="345"/>
                    <a:pt x="1" y="4006"/>
                    <a:pt x="5466" y="8914"/>
                  </a:cubicBezTo>
                  <a:cubicBezTo>
                    <a:pt x="5466" y="8914"/>
                    <a:pt x="5642" y="9056"/>
                    <a:pt x="5815" y="9056"/>
                  </a:cubicBezTo>
                  <a:cubicBezTo>
                    <a:pt x="5902" y="9056"/>
                    <a:pt x="5987" y="9020"/>
                    <a:pt x="6049" y="8914"/>
                  </a:cubicBezTo>
                  <a:cubicBezTo>
                    <a:pt x="6235" y="8569"/>
                    <a:pt x="9870" y="2865"/>
                    <a:pt x="5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4121825" y="1837450"/>
              <a:ext cx="61700" cy="69125"/>
            </a:xfrm>
            <a:custGeom>
              <a:avLst/>
              <a:gdLst/>
              <a:ahLst/>
              <a:cxnLst/>
              <a:rect l="l" t="t" r="r" b="b"/>
              <a:pathLst>
                <a:path w="2468" h="2765" extrusionOk="0">
                  <a:moveTo>
                    <a:pt x="1400" y="1"/>
                  </a:moveTo>
                  <a:cubicBezTo>
                    <a:pt x="1047" y="1"/>
                    <a:pt x="743" y="260"/>
                    <a:pt x="743" y="260"/>
                  </a:cubicBezTo>
                  <a:cubicBezTo>
                    <a:pt x="0" y="498"/>
                    <a:pt x="292" y="2541"/>
                    <a:pt x="292" y="2541"/>
                  </a:cubicBezTo>
                  <a:cubicBezTo>
                    <a:pt x="629" y="2691"/>
                    <a:pt x="983" y="2764"/>
                    <a:pt x="1333" y="2764"/>
                  </a:cubicBezTo>
                  <a:cubicBezTo>
                    <a:pt x="1727" y="2764"/>
                    <a:pt x="2116" y="2671"/>
                    <a:pt x="2467" y="2488"/>
                  </a:cubicBezTo>
                  <a:cubicBezTo>
                    <a:pt x="2407" y="444"/>
                    <a:pt x="1861" y="1"/>
                    <a:pt x="1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4115850" y="1892350"/>
              <a:ext cx="86900" cy="33200"/>
            </a:xfrm>
            <a:custGeom>
              <a:avLst/>
              <a:gdLst/>
              <a:ahLst/>
              <a:cxnLst/>
              <a:rect l="l" t="t" r="r" b="b"/>
              <a:pathLst>
                <a:path w="3476" h="1328" extrusionOk="0">
                  <a:moveTo>
                    <a:pt x="2839" y="0"/>
                  </a:moveTo>
                  <a:cubicBezTo>
                    <a:pt x="2839" y="0"/>
                    <a:pt x="2711" y="494"/>
                    <a:pt x="1678" y="494"/>
                  </a:cubicBezTo>
                  <a:cubicBezTo>
                    <a:pt x="1379" y="494"/>
                    <a:pt x="1002" y="453"/>
                    <a:pt x="531" y="345"/>
                  </a:cubicBezTo>
                  <a:cubicBezTo>
                    <a:pt x="531" y="345"/>
                    <a:pt x="427" y="138"/>
                    <a:pt x="317" y="138"/>
                  </a:cubicBezTo>
                  <a:cubicBezTo>
                    <a:pt x="251" y="138"/>
                    <a:pt x="183" y="213"/>
                    <a:pt x="133" y="451"/>
                  </a:cubicBezTo>
                  <a:cubicBezTo>
                    <a:pt x="0" y="743"/>
                    <a:pt x="212" y="1062"/>
                    <a:pt x="531" y="1088"/>
                  </a:cubicBezTo>
                  <a:cubicBezTo>
                    <a:pt x="531" y="1088"/>
                    <a:pt x="1125" y="1327"/>
                    <a:pt x="1798" y="1327"/>
                  </a:cubicBezTo>
                  <a:cubicBezTo>
                    <a:pt x="2331" y="1327"/>
                    <a:pt x="2914" y="1177"/>
                    <a:pt x="3290" y="637"/>
                  </a:cubicBezTo>
                  <a:cubicBezTo>
                    <a:pt x="3290" y="637"/>
                    <a:pt x="3476" y="0"/>
                    <a:pt x="2839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4119150" y="1935450"/>
              <a:ext cx="39175" cy="121400"/>
            </a:xfrm>
            <a:custGeom>
              <a:avLst/>
              <a:gdLst/>
              <a:ahLst/>
              <a:cxnLst/>
              <a:rect l="l" t="t" r="r" b="b"/>
              <a:pathLst>
                <a:path w="1567" h="4856" extrusionOk="0">
                  <a:moveTo>
                    <a:pt x="770" y="1"/>
                  </a:moveTo>
                  <a:cubicBezTo>
                    <a:pt x="346" y="1"/>
                    <a:pt x="1" y="1035"/>
                    <a:pt x="1" y="2282"/>
                  </a:cubicBezTo>
                  <a:cubicBezTo>
                    <a:pt x="1" y="3529"/>
                    <a:pt x="717" y="4856"/>
                    <a:pt x="1142" y="4856"/>
                  </a:cubicBezTo>
                  <a:cubicBezTo>
                    <a:pt x="1566" y="4856"/>
                    <a:pt x="1089" y="3476"/>
                    <a:pt x="1089" y="2203"/>
                  </a:cubicBezTo>
                  <a:cubicBezTo>
                    <a:pt x="1089" y="929"/>
                    <a:pt x="1195" y="1"/>
                    <a:pt x="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4152325" y="2067450"/>
              <a:ext cx="15275" cy="13175"/>
            </a:xfrm>
            <a:custGeom>
              <a:avLst/>
              <a:gdLst/>
              <a:ahLst/>
              <a:cxnLst/>
              <a:rect l="l" t="t" r="r" b="b"/>
              <a:pathLst>
                <a:path w="611" h="527" extrusionOk="0">
                  <a:moveTo>
                    <a:pt x="345" y="0"/>
                  </a:moveTo>
                  <a:cubicBezTo>
                    <a:pt x="106" y="0"/>
                    <a:pt x="0" y="292"/>
                    <a:pt x="160" y="451"/>
                  </a:cubicBezTo>
                  <a:cubicBezTo>
                    <a:pt x="212" y="503"/>
                    <a:pt x="278" y="527"/>
                    <a:pt x="343" y="527"/>
                  </a:cubicBezTo>
                  <a:cubicBezTo>
                    <a:pt x="478" y="527"/>
                    <a:pt x="611" y="426"/>
                    <a:pt x="611" y="265"/>
                  </a:cubicBezTo>
                  <a:cubicBezTo>
                    <a:pt x="611" y="133"/>
                    <a:pt x="478" y="0"/>
                    <a:pt x="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4254450" y="1903375"/>
              <a:ext cx="108800" cy="69300"/>
            </a:xfrm>
            <a:custGeom>
              <a:avLst/>
              <a:gdLst/>
              <a:ahLst/>
              <a:cxnLst/>
              <a:rect l="l" t="t" r="r" b="b"/>
              <a:pathLst>
                <a:path w="4352" h="2772" extrusionOk="0">
                  <a:moveTo>
                    <a:pt x="3973" y="0"/>
                  </a:moveTo>
                  <a:cubicBezTo>
                    <a:pt x="3922" y="0"/>
                    <a:pt x="3870" y="12"/>
                    <a:pt x="3821" y="37"/>
                  </a:cubicBezTo>
                  <a:lnTo>
                    <a:pt x="187" y="2186"/>
                  </a:lnTo>
                  <a:cubicBezTo>
                    <a:pt x="54" y="2265"/>
                    <a:pt x="1" y="2451"/>
                    <a:pt x="81" y="2610"/>
                  </a:cubicBezTo>
                  <a:cubicBezTo>
                    <a:pt x="149" y="2713"/>
                    <a:pt x="251" y="2772"/>
                    <a:pt x="357" y="2772"/>
                  </a:cubicBezTo>
                  <a:cubicBezTo>
                    <a:pt x="415" y="2772"/>
                    <a:pt x="475" y="2754"/>
                    <a:pt x="532" y="2716"/>
                  </a:cubicBezTo>
                  <a:lnTo>
                    <a:pt x="4140" y="594"/>
                  </a:lnTo>
                  <a:cubicBezTo>
                    <a:pt x="4299" y="514"/>
                    <a:pt x="4352" y="302"/>
                    <a:pt x="4246" y="170"/>
                  </a:cubicBezTo>
                  <a:cubicBezTo>
                    <a:pt x="4191" y="60"/>
                    <a:pt x="4085" y="0"/>
                    <a:pt x="3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3953350" y="1974900"/>
              <a:ext cx="117425" cy="50525"/>
            </a:xfrm>
            <a:custGeom>
              <a:avLst/>
              <a:gdLst/>
              <a:ahLst/>
              <a:cxnLst/>
              <a:rect l="l" t="t" r="r" b="b"/>
              <a:pathLst>
                <a:path w="4697" h="2021" extrusionOk="0">
                  <a:moveTo>
                    <a:pt x="365" y="1"/>
                  </a:moveTo>
                  <a:cubicBezTo>
                    <a:pt x="231" y="1"/>
                    <a:pt x="97" y="96"/>
                    <a:pt x="54" y="227"/>
                  </a:cubicBezTo>
                  <a:cubicBezTo>
                    <a:pt x="0" y="386"/>
                    <a:pt x="80" y="572"/>
                    <a:pt x="239" y="625"/>
                  </a:cubicBezTo>
                  <a:lnTo>
                    <a:pt x="4219" y="2004"/>
                  </a:lnTo>
                  <a:cubicBezTo>
                    <a:pt x="4257" y="2015"/>
                    <a:pt x="4295" y="2021"/>
                    <a:pt x="4331" y="2021"/>
                  </a:cubicBezTo>
                  <a:cubicBezTo>
                    <a:pt x="4467" y="2021"/>
                    <a:pt x="4580" y="1944"/>
                    <a:pt x="4643" y="1818"/>
                  </a:cubicBezTo>
                  <a:cubicBezTo>
                    <a:pt x="4696" y="1659"/>
                    <a:pt x="4590" y="1474"/>
                    <a:pt x="4431" y="1394"/>
                  </a:cubicBezTo>
                  <a:lnTo>
                    <a:pt x="452" y="15"/>
                  </a:lnTo>
                  <a:cubicBezTo>
                    <a:pt x="423" y="5"/>
                    <a:pt x="394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3955350" y="2087000"/>
              <a:ext cx="119400" cy="42900"/>
            </a:xfrm>
            <a:custGeom>
              <a:avLst/>
              <a:gdLst/>
              <a:ahLst/>
              <a:cxnLst/>
              <a:rect l="l" t="t" r="r" b="b"/>
              <a:pathLst>
                <a:path w="4776" h="1716" extrusionOk="0">
                  <a:moveTo>
                    <a:pt x="4434" y="0"/>
                  </a:moveTo>
                  <a:cubicBezTo>
                    <a:pt x="4406" y="0"/>
                    <a:pt x="4379" y="5"/>
                    <a:pt x="4351" y="14"/>
                  </a:cubicBezTo>
                  <a:lnTo>
                    <a:pt x="265" y="1075"/>
                  </a:lnTo>
                  <a:cubicBezTo>
                    <a:pt x="106" y="1128"/>
                    <a:pt x="0" y="1314"/>
                    <a:pt x="53" y="1473"/>
                  </a:cubicBezTo>
                  <a:cubicBezTo>
                    <a:pt x="101" y="1616"/>
                    <a:pt x="234" y="1716"/>
                    <a:pt x="395" y="1716"/>
                  </a:cubicBezTo>
                  <a:cubicBezTo>
                    <a:pt x="413" y="1716"/>
                    <a:pt x="432" y="1715"/>
                    <a:pt x="451" y="1712"/>
                  </a:cubicBezTo>
                  <a:lnTo>
                    <a:pt x="4510" y="624"/>
                  </a:lnTo>
                  <a:cubicBezTo>
                    <a:pt x="4669" y="571"/>
                    <a:pt x="4775" y="412"/>
                    <a:pt x="4722" y="253"/>
                  </a:cubicBezTo>
                  <a:cubicBezTo>
                    <a:pt x="4679" y="99"/>
                    <a:pt x="4562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4061450" y="2145275"/>
              <a:ext cx="76300" cy="103050"/>
            </a:xfrm>
            <a:custGeom>
              <a:avLst/>
              <a:gdLst/>
              <a:ahLst/>
              <a:cxnLst/>
              <a:rect l="l" t="t" r="r" b="b"/>
              <a:pathLst>
                <a:path w="3052" h="4122" extrusionOk="0">
                  <a:moveTo>
                    <a:pt x="2702" y="1"/>
                  </a:moveTo>
                  <a:cubicBezTo>
                    <a:pt x="2598" y="1"/>
                    <a:pt x="2493" y="48"/>
                    <a:pt x="2442" y="150"/>
                  </a:cubicBezTo>
                  <a:lnTo>
                    <a:pt x="80" y="3599"/>
                  </a:lnTo>
                  <a:cubicBezTo>
                    <a:pt x="1" y="3758"/>
                    <a:pt x="27" y="3944"/>
                    <a:pt x="187" y="4050"/>
                  </a:cubicBezTo>
                  <a:lnTo>
                    <a:pt x="187" y="4077"/>
                  </a:lnTo>
                  <a:cubicBezTo>
                    <a:pt x="246" y="4106"/>
                    <a:pt x="310" y="4121"/>
                    <a:pt x="371" y="4121"/>
                  </a:cubicBezTo>
                  <a:cubicBezTo>
                    <a:pt x="474" y="4121"/>
                    <a:pt x="571" y="4080"/>
                    <a:pt x="638" y="3997"/>
                  </a:cubicBezTo>
                  <a:lnTo>
                    <a:pt x="2972" y="495"/>
                  </a:lnTo>
                  <a:cubicBezTo>
                    <a:pt x="3052" y="336"/>
                    <a:pt x="3025" y="150"/>
                    <a:pt x="2866" y="44"/>
                  </a:cubicBezTo>
                  <a:cubicBezTo>
                    <a:pt x="2818" y="16"/>
                    <a:pt x="2761" y="1"/>
                    <a:pt x="2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4202725" y="2151575"/>
              <a:ext cx="41800" cy="118275"/>
            </a:xfrm>
            <a:custGeom>
              <a:avLst/>
              <a:gdLst/>
              <a:ahLst/>
              <a:cxnLst/>
              <a:rect l="l" t="t" r="r" b="b"/>
              <a:pathLst>
                <a:path w="1672" h="4731" extrusionOk="0">
                  <a:moveTo>
                    <a:pt x="316" y="0"/>
                  </a:moveTo>
                  <a:cubicBezTo>
                    <a:pt x="299" y="0"/>
                    <a:pt x="282" y="2"/>
                    <a:pt x="266" y="4"/>
                  </a:cubicBezTo>
                  <a:cubicBezTo>
                    <a:pt x="107" y="57"/>
                    <a:pt x="1" y="217"/>
                    <a:pt x="27" y="402"/>
                  </a:cubicBezTo>
                  <a:lnTo>
                    <a:pt x="1009" y="4488"/>
                  </a:lnTo>
                  <a:cubicBezTo>
                    <a:pt x="1056" y="4631"/>
                    <a:pt x="1189" y="4731"/>
                    <a:pt x="1350" y="4731"/>
                  </a:cubicBezTo>
                  <a:cubicBezTo>
                    <a:pt x="1369" y="4731"/>
                    <a:pt x="1388" y="4729"/>
                    <a:pt x="1407" y="4727"/>
                  </a:cubicBezTo>
                  <a:cubicBezTo>
                    <a:pt x="1566" y="4673"/>
                    <a:pt x="1672" y="4514"/>
                    <a:pt x="1645" y="4329"/>
                  </a:cubicBezTo>
                  <a:lnTo>
                    <a:pt x="664" y="243"/>
                  </a:lnTo>
                  <a:cubicBezTo>
                    <a:pt x="616" y="100"/>
                    <a:pt x="46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4268400" y="2101350"/>
              <a:ext cx="98175" cy="83825"/>
            </a:xfrm>
            <a:custGeom>
              <a:avLst/>
              <a:gdLst/>
              <a:ahLst/>
              <a:cxnLst/>
              <a:rect l="l" t="t" r="r" b="b"/>
              <a:pathLst>
                <a:path w="3927" h="3353" extrusionOk="0">
                  <a:moveTo>
                    <a:pt x="336" y="0"/>
                  </a:moveTo>
                  <a:cubicBezTo>
                    <a:pt x="248" y="0"/>
                    <a:pt x="162" y="33"/>
                    <a:pt x="106" y="103"/>
                  </a:cubicBezTo>
                  <a:cubicBezTo>
                    <a:pt x="0" y="262"/>
                    <a:pt x="27" y="448"/>
                    <a:pt x="159" y="581"/>
                  </a:cubicBezTo>
                  <a:lnTo>
                    <a:pt x="3343" y="3287"/>
                  </a:lnTo>
                  <a:cubicBezTo>
                    <a:pt x="3398" y="3331"/>
                    <a:pt x="3467" y="3352"/>
                    <a:pt x="3537" y="3352"/>
                  </a:cubicBezTo>
                  <a:cubicBezTo>
                    <a:pt x="3634" y="3352"/>
                    <a:pt x="3732" y="3311"/>
                    <a:pt x="3794" y="3234"/>
                  </a:cubicBezTo>
                  <a:lnTo>
                    <a:pt x="3820" y="3234"/>
                  </a:lnTo>
                  <a:cubicBezTo>
                    <a:pt x="3926" y="3101"/>
                    <a:pt x="3900" y="2889"/>
                    <a:pt x="3767" y="2783"/>
                  </a:cubicBezTo>
                  <a:lnTo>
                    <a:pt x="557" y="77"/>
                  </a:lnTo>
                  <a:cubicBezTo>
                    <a:pt x="495" y="27"/>
                    <a:pt x="414" y="0"/>
                    <a:pt x="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4285625" y="2019675"/>
              <a:ext cx="121400" cy="17950"/>
            </a:xfrm>
            <a:custGeom>
              <a:avLst/>
              <a:gdLst/>
              <a:ahLst/>
              <a:cxnLst/>
              <a:rect l="l" t="t" r="r" b="b"/>
              <a:pathLst>
                <a:path w="4856" h="718" extrusionOk="0">
                  <a:moveTo>
                    <a:pt x="4511" y="1"/>
                  </a:moveTo>
                  <a:lnTo>
                    <a:pt x="319" y="81"/>
                  </a:lnTo>
                  <a:cubicBezTo>
                    <a:pt x="133" y="81"/>
                    <a:pt x="1" y="240"/>
                    <a:pt x="1" y="399"/>
                  </a:cubicBezTo>
                  <a:cubicBezTo>
                    <a:pt x="1" y="585"/>
                    <a:pt x="160" y="717"/>
                    <a:pt x="346" y="717"/>
                  </a:cubicBezTo>
                  <a:lnTo>
                    <a:pt x="4537" y="664"/>
                  </a:lnTo>
                  <a:cubicBezTo>
                    <a:pt x="4723" y="638"/>
                    <a:pt x="4856" y="505"/>
                    <a:pt x="4856" y="319"/>
                  </a:cubicBezTo>
                  <a:cubicBezTo>
                    <a:pt x="4829" y="160"/>
                    <a:pt x="4697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6146025" y="1181575"/>
              <a:ext cx="239450" cy="222650"/>
            </a:xfrm>
            <a:custGeom>
              <a:avLst/>
              <a:gdLst/>
              <a:ahLst/>
              <a:cxnLst/>
              <a:rect l="l" t="t" r="r" b="b"/>
              <a:pathLst>
                <a:path w="9578" h="8906" extrusionOk="0">
                  <a:moveTo>
                    <a:pt x="3088" y="1"/>
                  </a:moveTo>
                  <a:cubicBezTo>
                    <a:pt x="2989" y="1"/>
                    <a:pt x="2891" y="42"/>
                    <a:pt x="2839" y="178"/>
                  </a:cubicBezTo>
                  <a:cubicBezTo>
                    <a:pt x="2680" y="522"/>
                    <a:pt x="0" y="6730"/>
                    <a:pt x="4669" y="8906"/>
                  </a:cubicBezTo>
                  <a:lnTo>
                    <a:pt x="6659" y="8242"/>
                  </a:lnTo>
                  <a:cubicBezTo>
                    <a:pt x="6659" y="8242"/>
                    <a:pt x="9577" y="4051"/>
                    <a:pt x="3396" y="98"/>
                  </a:cubicBezTo>
                  <a:cubicBezTo>
                    <a:pt x="3396" y="98"/>
                    <a:pt x="3240" y="1"/>
                    <a:pt x="3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6262750" y="1392225"/>
              <a:ext cx="69000" cy="69375"/>
            </a:xfrm>
            <a:custGeom>
              <a:avLst/>
              <a:gdLst/>
              <a:ahLst/>
              <a:cxnLst/>
              <a:rect l="l" t="t" r="r" b="b"/>
              <a:pathLst>
                <a:path w="2760" h="2775" extrusionOk="0">
                  <a:moveTo>
                    <a:pt x="1492" y="1"/>
                  </a:moveTo>
                  <a:cubicBezTo>
                    <a:pt x="958" y="1"/>
                    <a:pt x="433" y="160"/>
                    <a:pt x="0" y="480"/>
                  </a:cubicBezTo>
                  <a:cubicBezTo>
                    <a:pt x="363" y="2335"/>
                    <a:pt x="924" y="2774"/>
                    <a:pt x="1374" y="2774"/>
                  </a:cubicBezTo>
                  <a:cubicBezTo>
                    <a:pt x="1780" y="2774"/>
                    <a:pt x="2096" y="2416"/>
                    <a:pt x="2096" y="2416"/>
                  </a:cubicBezTo>
                  <a:cubicBezTo>
                    <a:pt x="2760" y="2045"/>
                    <a:pt x="2149" y="82"/>
                    <a:pt x="2149" y="82"/>
                  </a:cubicBezTo>
                  <a:cubicBezTo>
                    <a:pt x="1933" y="28"/>
                    <a:pt x="1712" y="1"/>
                    <a:pt x="1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6245725" y="1373850"/>
              <a:ext cx="82050" cy="38500"/>
            </a:xfrm>
            <a:custGeom>
              <a:avLst/>
              <a:gdLst/>
              <a:ahLst/>
              <a:cxnLst/>
              <a:rect l="l" t="t" r="r" b="b"/>
              <a:pathLst>
                <a:path w="3282" h="1540" extrusionOk="0">
                  <a:moveTo>
                    <a:pt x="1958" y="0"/>
                  </a:moveTo>
                  <a:cubicBezTo>
                    <a:pt x="1318" y="0"/>
                    <a:pt x="450" y="160"/>
                    <a:pt x="71" y="949"/>
                  </a:cubicBezTo>
                  <a:cubicBezTo>
                    <a:pt x="71" y="949"/>
                    <a:pt x="0" y="1540"/>
                    <a:pt x="527" y="1540"/>
                  </a:cubicBezTo>
                  <a:cubicBezTo>
                    <a:pt x="559" y="1540"/>
                    <a:pt x="592" y="1538"/>
                    <a:pt x="628" y="1533"/>
                  </a:cubicBezTo>
                  <a:cubicBezTo>
                    <a:pt x="604" y="1533"/>
                    <a:pt x="693" y="803"/>
                    <a:pt x="2400" y="803"/>
                  </a:cubicBezTo>
                  <a:cubicBezTo>
                    <a:pt x="2533" y="803"/>
                    <a:pt x="2677" y="807"/>
                    <a:pt x="2830" y="817"/>
                  </a:cubicBezTo>
                  <a:cubicBezTo>
                    <a:pt x="2830" y="817"/>
                    <a:pt x="2965" y="1000"/>
                    <a:pt x="3079" y="1000"/>
                  </a:cubicBezTo>
                  <a:cubicBezTo>
                    <a:pt x="3153" y="1000"/>
                    <a:pt x="3218" y="921"/>
                    <a:pt x="3228" y="658"/>
                  </a:cubicBezTo>
                  <a:cubicBezTo>
                    <a:pt x="3281" y="339"/>
                    <a:pt x="3043" y="74"/>
                    <a:pt x="2724" y="74"/>
                  </a:cubicBezTo>
                  <a:cubicBezTo>
                    <a:pt x="2724" y="74"/>
                    <a:pt x="2394" y="0"/>
                    <a:pt x="1958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6263400" y="1243600"/>
              <a:ext cx="53750" cy="118900"/>
            </a:xfrm>
            <a:custGeom>
              <a:avLst/>
              <a:gdLst/>
              <a:ahLst/>
              <a:cxnLst/>
              <a:rect l="l" t="t" r="r" b="b"/>
              <a:pathLst>
                <a:path w="2150" h="4756" extrusionOk="0">
                  <a:moveTo>
                    <a:pt x="441" y="1"/>
                  </a:moveTo>
                  <a:cubicBezTo>
                    <a:pt x="426" y="1"/>
                    <a:pt x="412" y="2"/>
                    <a:pt x="399" y="5"/>
                  </a:cubicBezTo>
                  <a:cubicBezTo>
                    <a:pt x="1" y="84"/>
                    <a:pt x="691" y="1358"/>
                    <a:pt x="876" y="2604"/>
                  </a:cubicBezTo>
                  <a:cubicBezTo>
                    <a:pt x="1083" y="3818"/>
                    <a:pt x="1114" y="4755"/>
                    <a:pt x="1507" y="4755"/>
                  </a:cubicBezTo>
                  <a:cubicBezTo>
                    <a:pt x="1517" y="4755"/>
                    <a:pt x="1528" y="4755"/>
                    <a:pt x="1540" y="4753"/>
                  </a:cubicBezTo>
                  <a:cubicBezTo>
                    <a:pt x="1964" y="4700"/>
                    <a:pt x="2150" y="3613"/>
                    <a:pt x="1938" y="2366"/>
                  </a:cubicBezTo>
                  <a:cubicBezTo>
                    <a:pt x="1732" y="1158"/>
                    <a:pt x="880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6250975" y="1221925"/>
              <a:ext cx="15125" cy="12650"/>
            </a:xfrm>
            <a:custGeom>
              <a:avLst/>
              <a:gdLst/>
              <a:ahLst/>
              <a:cxnLst/>
              <a:rect l="l" t="t" r="r" b="b"/>
              <a:pathLst>
                <a:path w="605" h="506" extrusionOk="0">
                  <a:moveTo>
                    <a:pt x="272" y="1"/>
                  </a:moveTo>
                  <a:cubicBezTo>
                    <a:pt x="129" y="1"/>
                    <a:pt x="1" y="130"/>
                    <a:pt x="20" y="288"/>
                  </a:cubicBezTo>
                  <a:cubicBezTo>
                    <a:pt x="44" y="427"/>
                    <a:pt x="148" y="505"/>
                    <a:pt x="262" y="505"/>
                  </a:cubicBezTo>
                  <a:cubicBezTo>
                    <a:pt x="279" y="505"/>
                    <a:pt x="295" y="504"/>
                    <a:pt x="312" y="500"/>
                  </a:cubicBezTo>
                  <a:cubicBezTo>
                    <a:pt x="551" y="474"/>
                    <a:pt x="604" y="182"/>
                    <a:pt x="418" y="49"/>
                  </a:cubicBezTo>
                  <a:cubicBezTo>
                    <a:pt x="371" y="16"/>
                    <a:pt x="321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6084350" y="1344875"/>
              <a:ext cx="98175" cy="82875"/>
            </a:xfrm>
            <a:custGeom>
              <a:avLst/>
              <a:gdLst/>
              <a:ahLst/>
              <a:cxnLst/>
              <a:rect l="l" t="t" r="r" b="b"/>
              <a:pathLst>
                <a:path w="3927" h="3315" extrusionOk="0">
                  <a:moveTo>
                    <a:pt x="3563" y="0"/>
                  </a:moveTo>
                  <a:cubicBezTo>
                    <a:pt x="3494" y="0"/>
                    <a:pt x="3425" y="21"/>
                    <a:pt x="3369" y="66"/>
                  </a:cubicBezTo>
                  <a:lnTo>
                    <a:pt x="133" y="2745"/>
                  </a:lnTo>
                  <a:cubicBezTo>
                    <a:pt x="0" y="2851"/>
                    <a:pt x="0" y="3063"/>
                    <a:pt x="106" y="3196"/>
                  </a:cubicBezTo>
                  <a:lnTo>
                    <a:pt x="80" y="3196"/>
                  </a:lnTo>
                  <a:cubicBezTo>
                    <a:pt x="157" y="3273"/>
                    <a:pt x="252" y="3315"/>
                    <a:pt x="344" y="3315"/>
                  </a:cubicBezTo>
                  <a:cubicBezTo>
                    <a:pt x="411" y="3315"/>
                    <a:pt x="475" y="3293"/>
                    <a:pt x="531" y="3249"/>
                  </a:cubicBezTo>
                  <a:lnTo>
                    <a:pt x="3767" y="570"/>
                  </a:lnTo>
                  <a:cubicBezTo>
                    <a:pt x="3900" y="437"/>
                    <a:pt x="3926" y="251"/>
                    <a:pt x="3820" y="119"/>
                  </a:cubicBezTo>
                  <a:cubicBezTo>
                    <a:pt x="3758" y="41"/>
                    <a:pt x="3661" y="0"/>
                    <a:pt x="3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6356275" y="1260200"/>
              <a:ext cx="120725" cy="34700"/>
            </a:xfrm>
            <a:custGeom>
              <a:avLst/>
              <a:gdLst/>
              <a:ahLst/>
              <a:cxnLst/>
              <a:rect l="l" t="t" r="r" b="b"/>
              <a:pathLst>
                <a:path w="4829" h="1388" extrusionOk="0">
                  <a:moveTo>
                    <a:pt x="377" y="0"/>
                  </a:moveTo>
                  <a:cubicBezTo>
                    <a:pt x="212" y="0"/>
                    <a:pt x="77" y="124"/>
                    <a:pt x="53" y="269"/>
                  </a:cubicBezTo>
                  <a:cubicBezTo>
                    <a:pt x="0" y="455"/>
                    <a:pt x="133" y="614"/>
                    <a:pt x="292" y="641"/>
                  </a:cubicBezTo>
                  <a:lnTo>
                    <a:pt x="4431" y="1383"/>
                  </a:lnTo>
                  <a:cubicBezTo>
                    <a:pt x="4450" y="1386"/>
                    <a:pt x="4468" y="1387"/>
                    <a:pt x="4487" y="1387"/>
                  </a:cubicBezTo>
                  <a:cubicBezTo>
                    <a:pt x="4647" y="1387"/>
                    <a:pt x="4778" y="1285"/>
                    <a:pt x="4802" y="1118"/>
                  </a:cubicBezTo>
                  <a:cubicBezTo>
                    <a:pt x="4829" y="959"/>
                    <a:pt x="4722" y="800"/>
                    <a:pt x="4537" y="747"/>
                  </a:cubicBezTo>
                  <a:lnTo>
                    <a:pt x="425" y="4"/>
                  </a:lnTo>
                  <a:cubicBezTo>
                    <a:pt x="409" y="2"/>
                    <a:pt x="393" y="0"/>
                    <a:pt x="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6339675" y="1142100"/>
              <a:ext cx="114100" cy="58625"/>
            </a:xfrm>
            <a:custGeom>
              <a:avLst/>
              <a:gdLst/>
              <a:ahLst/>
              <a:cxnLst/>
              <a:rect l="l" t="t" r="r" b="b"/>
              <a:pathLst>
                <a:path w="4564" h="2345" extrusionOk="0">
                  <a:moveTo>
                    <a:pt x="4191" y="1"/>
                  </a:moveTo>
                  <a:cubicBezTo>
                    <a:pt x="4147" y="1"/>
                    <a:pt x="4103" y="11"/>
                    <a:pt x="4060" y="32"/>
                  </a:cubicBezTo>
                  <a:lnTo>
                    <a:pt x="213" y="1730"/>
                  </a:lnTo>
                  <a:cubicBezTo>
                    <a:pt x="54" y="1810"/>
                    <a:pt x="1" y="1995"/>
                    <a:pt x="54" y="2155"/>
                  </a:cubicBezTo>
                  <a:cubicBezTo>
                    <a:pt x="112" y="2271"/>
                    <a:pt x="227" y="2345"/>
                    <a:pt x="347" y="2345"/>
                  </a:cubicBezTo>
                  <a:cubicBezTo>
                    <a:pt x="391" y="2345"/>
                    <a:pt x="436" y="2335"/>
                    <a:pt x="478" y="2314"/>
                  </a:cubicBezTo>
                  <a:lnTo>
                    <a:pt x="4325" y="616"/>
                  </a:lnTo>
                  <a:cubicBezTo>
                    <a:pt x="4484" y="536"/>
                    <a:pt x="4564" y="351"/>
                    <a:pt x="4484" y="191"/>
                  </a:cubicBezTo>
                  <a:cubicBezTo>
                    <a:pt x="4426" y="75"/>
                    <a:pt x="4311" y="1"/>
                    <a:pt x="4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6268050" y="1042250"/>
              <a:ext cx="61700" cy="111400"/>
            </a:xfrm>
            <a:custGeom>
              <a:avLst/>
              <a:gdLst/>
              <a:ahLst/>
              <a:cxnLst/>
              <a:rect l="l" t="t" r="r" b="b"/>
              <a:pathLst>
                <a:path w="2468" h="4456" extrusionOk="0">
                  <a:moveTo>
                    <a:pt x="2133" y="0"/>
                  </a:moveTo>
                  <a:cubicBezTo>
                    <a:pt x="2010" y="0"/>
                    <a:pt x="1891" y="60"/>
                    <a:pt x="1831" y="179"/>
                  </a:cubicBezTo>
                  <a:lnTo>
                    <a:pt x="80" y="4000"/>
                  </a:lnTo>
                  <a:cubicBezTo>
                    <a:pt x="1" y="4159"/>
                    <a:pt x="80" y="4345"/>
                    <a:pt x="239" y="4424"/>
                  </a:cubicBezTo>
                  <a:cubicBezTo>
                    <a:pt x="282" y="4445"/>
                    <a:pt x="327" y="4455"/>
                    <a:pt x="371" y="4455"/>
                  </a:cubicBezTo>
                  <a:cubicBezTo>
                    <a:pt x="491" y="4455"/>
                    <a:pt x="606" y="4381"/>
                    <a:pt x="664" y="4265"/>
                  </a:cubicBezTo>
                  <a:lnTo>
                    <a:pt x="2415" y="471"/>
                  </a:lnTo>
                  <a:cubicBezTo>
                    <a:pt x="2468" y="286"/>
                    <a:pt x="2415" y="100"/>
                    <a:pt x="2256" y="20"/>
                  </a:cubicBezTo>
                  <a:cubicBezTo>
                    <a:pt x="2216" y="7"/>
                    <a:pt x="2174" y="0"/>
                    <a:pt x="2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6145350" y="1046975"/>
              <a:ext cx="58400" cy="112925"/>
            </a:xfrm>
            <a:custGeom>
              <a:avLst/>
              <a:gdLst/>
              <a:ahLst/>
              <a:cxnLst/>
              <a:rect l="l" t="t" r="r" b="b"/>
              <a:pathLst>
                <a:path w="2336" h="4517" extrusionOk="0">
                  <a:moveTo>
                    <a:pt x="341" y="1"/>
                  </a:moveTo>
                  <a:cubicBezTo>
                    <a:pt x="307" y="1"/>
                    <a:pt x="273" y="6"/>
                    <a:pt x="239" y="17"/>
                  </a:cubicBezTo>
                  <a:cubicBezTo>
                    <a:pt x="80" y="97"/>
                    <a:pt x="1" y="282"/>
                    <a:pt x="80" y="441"/>
                  </a:cubicBezTo>
                  <a:lnTo>
                    <a:pt x="1672" y="4315"/>
                  </a:lnTo>
                  <a:cubicBezTo>
                    <a:pt x="1735" y="4441"/>
                    <a:pt x="1864" y="4517"/>
                    <a:pt x="1995" y="4517"/>
                  </a:cubicBezTo>
                  <a:cubicBezTo>
                    <a:pt x="2029" y="4517"/>
                    <a:pt x="2063" y="4511"/>
                    <a:pt x="2097" y="4500"/>
                  </a:cubicBezTo>
                  <a:cubicBezTo>
                    <a:pt x="2256" y="4421"/>
                    <a:pt x="2335" y="4235"/>
                    <a:pt x="2282" y="4076"/>
                  </a:cubicBezTo>
                  <a:lnTo>
                    <a:pt x="664" y="203"/>
                  </a:lnTo>
                  <a:cubicBezTo>
                    <a:pt x="601" y="77"/>
                    <a:pt x="472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6038575" y="1149925"/>
              <a:ext cx="108125" cy="70175"/>
            </a:xfrm>
            <a:custGeom>
              <a:avLst/>
              <a:gdLst/>
              <a:ahLst/>
              <a:cxnLst/>
              <a:rect l="l" t="t" r="r" b="b"/>
              <a:pathLst>
                <a:path w="4325" h="2807" extrusionOk="0">
                  <a:moveTo>
                    <a:pt x="380" y="1"/>
                  </a:moveTo>
                  <a:cubicBezTo>
                    <a:pt x="267" y="1"/>
                    <a:pt x="162" y="60"/>
                    <a:pt x="107" y="170"/>
                  </a:cubicBezTo>
                  <a:lnTo>
                    <a:pt x="107" y="144"/>
                  </a:lnTo>
                  <a:lnTo>
                    <a:pt x="107" y="144"/>
                  </a:lnTo>
                  <a:cubicBezTo>
                    <a:pt x="0" y="303"/>
                    <a:pt x="54" y="489"/>
                    <a:pt x="213" y="595"/>
                  </a:cubicBezTo>
                  <a:lnTo>
                    <a:pt x="3821" y="2770"/>
                  </a:lnTo>
                  <a:cubicBezTo>
                    <a:pt x="3862" y="2795"/>
                    <a:pt x="3908" y="2807"/>
                    <a:pt x="3955" y="2807"/>
                  </a:cubicBezTo>
                  <a:cubicBezTo>
                    <a:pt x="4061" y="2807"/>
                    <a:pt x="4172" y="2747"/>
                    <a:pt x="4245" y="2637"/>
                  </a:cubicBezTo>
                  <a:cubicBezTo>
                    <a:pt x="4325" y="2505"/>
                    <a:pt x="4272" y="2293"/>
                    <a:pt x="4139" y="2213"/>
                  </a:cubicBezTo>
                  <a:lnTo>
                    <a:pt x="531" y="38"/>
                  </a:lnTo>
                  <a:cubicBezTo>
                    <a:pt x="482" y="13"/>
                    <a:pt x="43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6022000" y="1285375"/>
              <a:ext cx="120075" cy="34625"/>
            </a:xfrm>
            <a:custGeom>
              <a:avLst/>
              <a:gdLst/>
              <a:ahLst/>
              <a:cxnLst/>
              <a:rect l="l" t="t" r="r" b="b"/>
              <a:pathLst>
                <a:path w="4803" h="1385" extrusionOk="0">
                  <a:moveTo>
                    <a:pt x="4460" y="1"/>
                  </a:moveTo>
                  <a:cubicBezTo>
                    <a:pt x="4442" y="1"/>
                    <a:pt x="4423" y="2"/>
                    <a:pt x="4404" y="5"/>
                  </a:cubicBezTo>
                  <a:lnTo>
                    <a:pt x="266" y="721"/>
                  </a:lnTo>
                  <a:cubicBezTo>
                    <a:pt x="106" y="774"/>
                    <a:pt x="0" y="933"/>
                    <a:pt x="27" y="1093"/>
                  </a:cubicBezTo>
                  <a:lnTo>
                    <a:pt x="27" y="1119"/>
                  </a:lnTo>
                  <a:cubicBezTo>
                    <a:pt x="53" y="1278"/>
                    <a:pt x="212" y="1384"/>
                    <a:pt x="398" y="1384"/>
                  </a:cubicBezTo>
                  <a:lnTo>
                    <a:pt x="4510" y="642"/>
                  </a:lnTo>
                  <a:cubicBezTo>
                    <a:pt x="4696" y="589"/>
                    <a:pt x="4802" y="429"/>
                    <a:pt x="4776" y="270"/>
                  </a:cubicBezTo>
                  <a:cubicBezTo>
                    <a:pt x="4752" y="104"/>
                    <a:pt x="4621" y="1"/>
                    <a:pt x="4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3203900" y="1558650"/>
              <a:ext cx="186375" cy="185250"/>
            </a:xfrm>
            <a:custGeom>
              <a:avLst/>
              <a:gdLst/>
              <a:ahLst/>
              <a:cxnLst/>
              <a:rect l="l" t="t" r="r" b="b"/>
              <a:pathLst>
                <a:path w="7455" h="7410" extrusionOk="0">
                  <a:moveTo>
                    <a:pt x="5184" y="1"/>
                  </a:moveTo>
                  <a:cubicBezTo>
                    <a:pt x="4409" y="1"/>
                    <a:pt x="193" y="307"/>
                    <a:pt x="0" y="6955"/>
                  </a:cubicBezTo>
                  <a:cubicBezTo>
                    <a:pt x="0" y="6955"/>
                    <a:pt x="0" y="7410"/>
                    <a:pt x="319" y="7410"/>
                  </a:cubicBezTo>
                  <a:cubicBezTo>
                    <a:pt x="335" y="7410"/>
                    <a:pt x="353" y="7408"/>
                    <a:pt x="371" y="7406"/>
                  </a:cubicBezTo>
                  <a:cubicBezTo>
                    <a:pt x="743" y="7326"/>
                    <a:pt x="7455" y="6451"/>
                    <a:pt x="6898" y="1331"/>
                  </a:cubicBezTo>
                  <a:lnTo>
                    <a:pt x="5306" y="4"/>
                  </a:lnTo>
                  <a:cubicBezTo>
                    <a:pt x="5306" y="4"/>
                    <a:pt x="5263" y="1"/>
                    <a:pt x="5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3340525" y="1521950"/>
              <a:ext cx="102825" cy="70650"/>
            </a:xfrm>
            <a:custGeom>
              <a:avLst/>
              <a:gdLst/>
              <a:ahLst/>
              <a:cxnLst/>
              <a:rect l="l" t="t" r="r" b="b"/>
              <a:pathLst>
                <a:path w="4113" h="2826" extrusionOk="0">
                  <a:moveTo>
                    <a:pt x="1772" y="0"/>
                  </a:moveTo>
                  <a:cubicBezTo>
                    <a:pt x="1082" y="0"/>
                    <a:pt x="0" y="1207"/>
                    <a:pt x="0" y="1207"/>
                  </a:cubicBezTo>
                  <a:cubicBezTo>
                    <a:pt x="186" y="1923"/>
                    <a:pt x="716" y="2533"/>
                    <a:pt x="1433" y="2825"/>
                  </a:cubicBezTo>
                  <a:cubicBezTo>
                    <a:pt x="4112" y="411"/>
                    <a:pt x="2016" y="66"/>
                    <a:pt x="2016" y="66"/>
                  </a:cubicBezTo>
                  <a:cubicBezTo>
                    <a:pt x="1944" y="20"/>
                    <a:pt x="1861" y="0"/>
                    <a:pt x="1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3321275" y="1543100"/>
              <a:ext cx="73000" cy="66300"/>
            </a:xfrm>
            <a:custGeom>
              <a:avLst/>
              <a:gdLst/>
              <a:ahLst/>
              <a:cxnLst/>
              <a:rect l="l" t="t" r="r" b="b"/>
              <a:pathLst>
                <a:path w="2920" h="2652" extrusionOk="0">
                  <a:moveTo>
                    <a:pt x="687" y="0"/>
                  </a:moveTo>
                  <a:cubicBezTo>
                    <a:pt x="629" y="0"/>
                    <a:pt x="545" y="27"/>
                    <a:pt x="425" y="95"/>
                  </a:cubicBezTo>
                  <a:cubicBezTo>
                    <a:pt x="133" y="202"/>
                    <a:pt x="1" y="546"/>
                    <a:pt x="187" y="812"/>
                  </a:cubicBezTo>
                  <a:cubicBezTo>
                    <a:pt x="187" y="812"/>
                    <a:pt x="800" y="2651"/>
                    <a:pt x="2144" y="2651"/>
                  </a:cubicBezTo>
                  <a:cubicBezTo>
                    <a:pt x="2198" y="2651"/>
                    <a:pt x="2253" y="2648"/>
                    <a:pt x="2309" y="2642"/>
                  </a:cubicBezTo>
                  <a:cubicBezTo>
                    <a:pt x="2309" y="2642"/>
                    <a:pt x="2919" y="2377"/>
                    <a:pt x="2521" y="1873"/>
                  </a:cubicBezTo>
                  <a:lnTo>
                    <a:pt x="2521" y="1873"/>
                  </a:lnTo>
                  <a:cubicBezTo>
                    <a:pt x="2514" y="1873"/>
                    <a:pt x="2447" y="1903"/>
                    <a:pt x="2333" y="1903"/>
                  </a:cubicBezTo>
                  <a:cubicBezTo>
                    <a:pt x="2045" y="1903"/>
                    <a:pt x="1455" y="1712"/>
                    <a:pt x="770" y="361"/>
                  </a:cubicBezTo>
                  <a:cubicBezTo>
                    <a:pt x="770" y="361"/>
                    <a:pt x="901" y="0"/>
                    <a:pt x="687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3226450" y="1577525"/>
              <a:ext cx="100175" cy="89300"/>
            </a:xfrm>
            <a:custGeom>
              <a:avLst/>
              <a:gdLst/>
              <a:ahLst/>
              <a:cxnLst/>
              <a:rect l="l" t="t" r="r" b="b"/>
              <a:pathLst>
                <a:path w="4007" h="3572" extrusionOk="0">
                  <a:moveTo>
                    <a:pt x="3435" y="0"/>
                  </a:moveTo>
                  <a:cubicBezTo>
                    <a:pt x="3000" y="0"/>
                    <a:pt x="2233" y="379"/>
                    <a:pt x="1512" y="1000"/>
                  </a:cubicBezTo>
                  <a:cubicBezTo>
                    <a:pt x="531" y="1796"/>
                    <a:pt x="0" y="3202"/>
                    <a:pt x="265" y="3520"/>
                  </a:cubicBezTo>
                  <a:cubicBezTo>
                    <a:pt x="294" y="3555"/>
                    <a:pt x="329" y="3571"/>
                    <a:pt x="369" y="3571"/>
                  </a:cubicBezTo>
                  <a:cubicBezTo>
                    <a:pt x="696" y="3571"/>
                    <a:pt x="1381" y="2505"/>
                    <a:pt x="2255" y="1796"/>
                  </a:cubicBezTo>
                  <a:cubicBezTo>
                    <a:pt x="3210" y="973"/>
                    <a:pt x="4006" y="443"/>
                    <a:pt x="3741" y="125"/>
                  </a:cubicBezTo>
                  <a:cubicBezTo>
                    <a:pt x="3682" y="40"/>
                    <a:pt x="3576" y="0"/>
                    <a:pt x="3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3221125" y="1680700"/>
              <a:ext cx="13950" cy="13000"/>
            </a:xfrm>
            <a:custGeom>
              <a:avLst/>
              <a:gdLst/>
              <a:ahLst/>
              <a:cxnLst/>
              <a:rect l="l" t="t" r="r" b="b"/>
              <a:pathLst>
                <a:path w="558" h="520" extrusionOk="0">
                  <a:moveTo>
                    <a:pt x="277" y="0"/>
                  </a:moveTo>
                  <a:cubicBezTo>
                    <a:pt x="146" y="0"/>
                    <a:pt x="18" y="88"/>
                    <a:pt x="1" y="242"/>
                  </a:cubicBezTo>
                  <a:cubicBezTo>
                    <a:pt x="1" y="394"/>
                    <a:pt x="137" y="519"/>
                    <a:pt x="273" y="519"/>
                  </a:cubicBezTo>
                  <a:cubicBezTo>
                    <a:pt x="327" y="519"/>
                    <a:pt x="380" y="500"/>
                    <a:pt x="425" y="454"/>
                  </a:cubicBezTo>
                  <a:cubicBezTo>
                    <a:pt x="531" y="375"/>
                    <a:pt x="558" y="189"/>
                    <a:pt x="478" y="83"/>
                  </a:cubicBezTo>
                  <a:cubicBezTo>
                    <a:pt x="422" y="27"/>
                    <a:pt x="34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3369025" y="1687650"/>
              <a:ext cx="116100" cy="50600"/>
            </a:xfrm>
            <a:custGeom>
              <a:avLst/>
              <a:gdLst/>
              <a:ahLst/>
              <a:cxnLst/>
              <a:rect l="l" t="t" r="r" b="b"/>
              <a:pathLst>
                <a:path w="4644" h="2024" extrusionOk="0">
                  <a:moveTo>
                    <a:pt x="350" y="1"/>
                  </a:moveTo>
                  <a:cubicBezTo>
                    <a:pt x="221" y="1"/>
                    <a:pt x="96" y="77"/>
                    <a:pt x="54" y="203"/>
                  </a:cubicBezTo>
                  <a:cubicBezTo>
                    <a:pt x="1" y="362"/>
                    <a:pt x="81" y="548"/>
                    <a:pt x="240" y="601"/>
                  </a:cubicBezTo>
                  <a:lnTo>
                    <a:pt x="4219" y="2007"/>
                  </a:lnTo>
                  <a:cubicBezTo>
                    <a:pt x="4252" y="2018"/>
                    <a:pt x="4287" y="2023"/>
                    <a:pt x="4321" y="2023"/>
                  </a:cubicBezTo>
                  <a:cubicBezTo>
                    <a:pt x="4450" y="2023"/>
                    <a:pt x="4575" y="1947"/>
                    <a:pt x="4617" y="1821"/>
                  </a:cubicBezTo>
                  <a:lnTo>
                    <a:pt x="4591" y="1821"/>
                  </a:lnTo>
                  <a:cubicBezTo>
                    <a:pt x="4644" y="1662"/>
                    <a:pt x="4564" y="1476"/>
                    <a:pt x="4405" y="1423"/>
                  </a:cubicBezTo>
                  <a:lnTo>
                    <a:pt x="452" y="17"/>
                  </a:lnTo>
                  <a:cubicBezTo>
                    <a:pt x="419" y="6"/>
                    <a:pt x="384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3160775" y="1468425"/>
              <a:ext cx="55075" cy="113950"/>
            </a:xfrm>
            <a:custGeom>
              <a:avLst/>
              <a:gdLst/>
              <a:ahLst/>
              <a:cxnLst/>
              <a:rect l="l" t="t" r="r" b="b"/>
              <a:pathLst>
                <a:path w="2203" h="4558" extrusionOk="0">
                  <a:moveTo>
                    <a:pt x="393" y="1"/>
                  </a:moveTo>
                  <a:cubicBezTo>
                    <a:pt x="351" y="1"/>
                    <a:pt x="308" y="11"/>
                    <a:pt x="266" y="32"/>
                  </a:cubicBezTo>
                  <a:cubicBezTo>
                    <a:pt x="107" y="85"/>
                    <a:pt x="1" y="270"/>
                    <a:pt x="80" y="430"/>
                  </a:cubicBezTo>
                  <a:lnTo>
                    <a:pt x="1566" y="4356"/>
                  </a:lnTo>
                  <a:cubicBezTo>
                    <a:pt x="1608" y="4482"/>
                    <a:pt x="1733" y="4558"/>
                    <a:pt x="1862" y="4558"/>
                  </a:cubicBezTo>
                  <a:cubicBezTo>
                    <a:pt x="1896" y="4558"/>
                    <a:pt x="1931" y="4553"/>
                    <a:pt x="1964" y="4542"/>
                  </a:cubicBezTo>
                  <a:cubicBezTo>
                    <a:pt x="2123" y="4489"/>
                    <a:pt x="2203" y="4303"/>
                    <a:pt x="2150" y="4144"/>
                  </a:cubicBezTo>
                  <a:lnTo>
                    <a:pt x="664" y="217"/>
                  </a:lnTo>
                  <a:cubicBezTo>
                    <a:pt x="625" y="80"/>
                    <a:pt x="513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3055975" y="1559125"/>
              <a:ext cx="103500" cy="76375"/>
            </a:xfrm>
            <a:custGeom>
              <a:avLst/>
              <a:gdLst/>
              <a:ahLst/>
              <a:cxnLst/>
              <a:rect l="l" t="t" r="r" b="b"/>
              <a:pathLst>
                <a:path w="4140" h="3055" extrusionOk="0">
                  <a:moveTo>
                    <a:pt x="355" y="1"/>
                  </a:moveTo>
                  <a:cubicBezTo>
                    <a:pt x="263" y="1"/>
                    <a:pt x="171" y="49"/>
                    <a:pt x="107" y="144"/>
                  </a:cubicBezTo>
                  <a:cubicBezTo>
                    <a:pt x="1" y="277"/>
                    <a:pt x="28" y="463"/>
                    <a:pt x="187" y="569"/>
                  </a:cubicBezTo>
                  <a:lnTo>
                    <a:pt x="3609" y="3009"/>
                  </a:lnTo>
                  <a:cubicBezTo>
                    <a:pt x="3659" y="3039"/>
                    <a:pt x="3720" y="3054"/>
                    <a:pt x="3782" y="3054"/>
                  </a:cubicBezTo>
                  <a:cubicBezTo>
                    <a:pt x="3886" y="3054"/>
                    <a:pt x="3994" y="3013"/>
                    <a:pt x="4060" y="2930"/>
                  </a:cubicBezTo>
                  <a:cubicBezTo>
                    <a:pt x="4140" y="2771"/>
                    <a:pt x="4113" y="2585"/>
                    <a:pt x="3980" y="2479"/>
                  </a:cubicBezTo>
                  <a:lnTo>
                    <a:pt x="532" y="65"/>
                  </a:lnTo>
                  <a:cubicBezTo>
                    <a:pt x="479" y="22"/>
                    <a:pt x="417" y="1"/>
                    <a:pt x="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3034100" y="1705225"/>
              <a:ext cx="121400" cy="27300"/>
            </a:xfrm>
            <a:custGeom>
              <a:avLst/>
              <a:gdLst/>
              <a:ahLst/>
              <a:cxnLst/>
              <a:rect l="l" t="t" r="r" b="b"/>
              <a:pathLst>
                <a:path w="4856" h="1092" extrusionOk="0">
                  <a:moveTo>
                    <a:pt x="4531" y="1"/>
                  </a:moveTo>
                  <a:cubicBezTo>
                    <a:pt x="4516" y="1"/>
                    <a:pt x="4500" y="2"/>
                    <a:pt x="4484" y="4"/>
                  </a:cubicBezTo>
                  <a:lnTo>
                    <a:pt x="319" y="455"/>
                  </a:lnTo>
                  <a:cubicBezTo>
                    <a:pt x="133" y="455"/>
                    <a:pt x="1" y="614"/>
                    <a:pt x="27" y="800"/>
                  </a:cubicBezTo>
                  <a:cubicBezTo>
                    <a:pt x="54" y="959"/>
                    <a:pt x="213" y="1092"/>
                    <a:pt x="372" y="1092"/>
                  </a:cubicBezTo>
                  <a:lnTo>
                    <a:pt x="4564" y="641"/>
                  </a:lnTo>
                  <a:cubicBezTo>
                    <a:pt x="4723" y="614"/>
                    <a:pt x="4855" y="455"/>
                    <a:pt x="4829" y="269"/>
                  </a:cubicBezTo>
                  <a:cubicBezTo>
                    <a:pt x="4805" y="124"/>
                    <a:pt x="4692" y="1"/>
                    <a:pt x="4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3122975" y="1772500"/>
              <a:ext cx="80950" cy="100275"/>
            </a:xfrm>
            <a:custGeom>
              <a:avLst/>
              <a:gdLst/>
              <a:ahLst/>
              <a:cxnLst/>
              <a:rect l="l" t="t" r="r" b="b"/>
              <a:pathLst>
                <a:path w="3238" h="4011" extrusionOk="0">
                  <a:moveTo>
                    <a:pt x="2878" y="1"/>
                  </a:moveTo>
                  <a:cubicBezTo>
                    <a:pt x="2774" y="1"/>
                    <a:pt x="2667" y="42"/>
                    <a:pt x="2600" y="125"/>
                  </a:cubicBezTo>
                  <a:lnTo>
                    <a:pt x="107" y="3494"/>
                  </a:lnTo>
                  <a:cubicBezTo>
                    <a:pt x="0" y="3654"/>
                    <a:pt x="27" y="3839"/>
                    <a:pt x="186" y="3945"/>
                  </a:cubicBezTo>
                  <a:cubicBezTo>
                    <a:pt x="242" y="3990"/>
                    <a:pt x="306" y="4011"/>
                    <a:pt x="370" y="4011"/>
                  </a:cubicBezTo>
                  <a:cubicBezTo>
                    <a:pt x="460" y="4011"/>
                    <a:pt x="549" y="3970"/>
                    <a:pt x="611" y="3892"/>
                  </a:cubicBezTo>
                  <a:lnTo>
                    <a:pt x="3131" y="497"/>
                  </a:lnTo>
                  <a:cubicBezTo>
                    <a:pt x="3237" y="364"/>
                    <a:pt x="3184" y="152"/>
                    <a:pt x="3051" y="46"/>
                  </a:cubicBezTo>
                  <a:cubicBezTo>
                    <a:pt x="3002" y="16"/>
                    <a:pt x="2941" y="1"/>
                    <a:pt x="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3266900" y="1790200"/>
              <a:ext cx="16600" cy="121400"/>
            </a:xfrm>
            <a:custGeom>
              <a:avLst/>
              <a:gdLst/>
              <a:ahLst/>
              <a:cxnLst/>
              <a:rect l="l" t="t" r="r" b="b"/>
              <a:pathLst>
                <a:path w="664" h="4856" extrusionOk="0">
                  <a:moveTo>
                    <a:pt x="319" y="1"/>
                  </a:moveTo>
                  <a:cubicBezTo>
                    <a:pt x="133" y="1"/>
                    <a:pt x="0" y="133"/>
                    <a:pt x="0" y="319"/>
                  </a:cubicBezTo>
                  <a:lnTo>
                    <a:pt x="0" y="4537"/>
                  </a:lnTo>
                  <a:cubicBezTo>
                    <a:pt x="0" y="4723"/>
                    <a:pt x="133" y="4856"/>
                    <a:pt x="319" y="4856"/>
                  </a:cubicBezTo>
                  <a:cubicBezTo>
                    <a:pt x="504" y="4856"/>
                    <a:pt x="664" y="4723"/>
                    <a:pt x="664" y="4537"/>
                  </a:cubicBezTo>
                  <a:lnTo>
                    <a:pt x="664" y="319"/>
                  </a:lnTo>
                  <a:cubicBezTo>
                    <a:pt x="664" y="133"/>
                    <a:pt x="504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3338525" y="1752475"/>
              <a:ext cx="86250" cy="95150"/>
            </a:xfrm>
            <a:custGeom>
              <a:avLst/>
              <a:gdLst/>
              <a:ahLst/>
              <a:cxnLst/>
              <a:rect l="l" t="t" r="r" b="b"/>
              <a:pathLst>
                <a:path w="3450" h="3806" extrusionOk="0">
                  <a:moveTo>
                    <a:pt x="368" y="1"/>
                  </a:moveTo>
                  <a:cubicBezTo>
                    <a:pt x="289" y="1"/>
                    <a:pt x="208" y="27"/>
                    <a:pt x="133" y="77"/>
                  </a:cubicBezTo>
                  <a:cubicBezTo>
                    <a:pt x="27" y="183"/>
                    <a:pt x="1" y="396"/>
                    <a:pt x="107" y="528"/>
                  </a:cubicBezTo>
                  <a:lnTo>
                    <a:pt x="2866" y="3712"/>
                  </a:lnTo>
                  <a:cubicBezTo>
                    <a:pt x="2925" y="3771"/>
                    <a:pt x="3018" y="3806"/>
                    <a:pt x="3112" y="3806"/>
                  </a:cubicBezTo>
                  <a:cubicBezTo>
                    <a:pt x="3185" y="3806"/>
                    <a:pt x="3259" y="3785"/>
                    <a:pt x="3317" y="3738"/>
                  </a:cubicBezTo>
                  <a:cubicBezTo>
                    <a:pt x="3449" y="3606"/>
                    <a:pt x="3449" y="3420"/>
                    <a:pt x="3343" y="3287"/>
                  </a:cubicBezTo>
                  <a:lnTo>
                    <a:pt x="611" y="104"/>
                  </a:lnTo>
                  <a:cubicBezTo>
                    <a:pt x="541" y="34"/>
                    <a:pt x="456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1462225" y="1088275"/>
              <a:ext cx="246750" cy="226425"/>
            </a:xfrm>
            <a:custGeom>
              <a:avLst/>
              <a:gdLst/>
              <a:ahLst/>
              <a:cxnLst/>
              <a:rect l="l" t="t" r="r" b="b"/>
              <a:pathLst>
                <a:path w="9870" h="9057" extrusionOk="0">
                  <a:moveTo>
                    <a:pt x="4001" y="1"/>
                  </a:moveTo>
                  <a:cubicBezTo>
                    <a:pt x="3915" y="1"/>
                    <a:pt x="3830" y="36"/>
                    <a:pt x="3768" y="142"/>
                  </a:cubicBezTo>
                  <a:cubicBezTo>
                    <a:pt x="3582" y="487"/>
                    <a:pt x="0" y="6191"/>
                    <a:pt x="4272" y="9056"/>
                  </a:cubicBezTo>
                  <a:lnTo>
                    <a:pt x="6341" y="8711"/>
                  </a:lnTo>
                  <a:cubicBezTo>
                    <a:pt x="6341" y="8711"/>
                    <a:pt x="9869" y="5024"/>
                    <a:pt x="4351" y="142"/>
                  </a:cubicBezTo>
                  <a:cubicBezTo>
                    <a:pt x="4351" y="142"/>
                    <a:pt x="4174" y="1"/>
                    <a:pt x="4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1569000" y="1307775"/>
              <a:ext cx="61700" cy="69100"/>
            </a:xfrm>
            <a:custGeom>
              <a:avLst/>
              <a:gdLst/>
              <a:ahLst/>
              <a:cxnLst/>
              <a:rect l="l" t="t" r="r" b="b"/>
              <a:pathLst>
                <a:path w="2468" h="2764" extrusionOk="0">
                  <a:moveTo>
                    <a:pt x="1146" y="0"/>
                  </a:moveTo>
                  <a:cubicBezTo>
                    <a:pt x="748" y="0"/>
                    <a:pt x="352" y="93"/>
                    <a:pt x="1" y="276"/>
                  </a:cubicBezTo>
                  <a:cubicBezTo>
                    <a:pt x="76" y="2321"/>
                    <a:pt x="628" y="2764"/>
                    <a:pt x="1093" y="2764"/>
                  </a:cubicBezTo>
                  <a:cubicBezTo>
                    <a:pt x="1448" y="2764"/>
                    <a:pt x="1752" y="2505"/>
                    <a:pt x="1752" y="2505"/>
                  </a:cubicBezTo>
                  <a:cubicBezTo>
                    <a:pt x="2468" y="2266"/>
                    <a:pt x="2176" y="223"/>
                    <a:pt x="2176" y="223"/>
                  </a:cubicBezTo>
                  <a:cubicBezTo>
                    <a:pt x="1852" y="74"/>
                    <a:pt x="1498" y="0"/>
                    <a:pt x="1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1549775" y="1288900"/>
              <a:ext cx="86250" cy="33750"/>
            </a:xfrm>
            <a:custGeom>
              <a:avLst/>
              <a:gdLst/>
              <a:ahLst/>
              <a:cxnLst/>
              <a:rect l="l" t="t" r="r" b="b"/>
              <a:pathLst>
                <a:path w="3450" h="1350" extrusionOk="0">
                  <a:moveTo>
                    <a:pt x="1709" y="1"/>
                  </a:moveTo>
                  <a:cubicBezTo>
                    <a:pt x="1164" y="1"/>
                    <a:pt x="566" y="155"/>
                    <a:pt x="186" y="713"/>
                  </a:cubicBezTo>
                  <a:cubicBezTo>
                    <a:pt x="186" y="713"/>
                    <a:pt x="0" y="1350"/>
                    <a:pt x="637" y="1350"/>
                  </a:cubicBezTo>
                  <a:cubicBezTo>
                    <a:pt x="637" y="1329"/>
                    <a:pt x="765" y="829"/>
                    <a:pt x="1801" y="829"/>
                  </a:cubicBezTo>
                  <a:cubicBezTo>
                    <a:pt x="2100" y="829"/>
                    <a:pt x="2475" y="871"/>
                    <a:pt x="2945" y="978"/>
                  </a:cubicBezTo>
                  <a:cubicBezTo>
                    <a:pt x="2945" y="978"/>
                    <a:pt x="3059" y="1185"/>
                    <a:pt x="3171" y="1185"/>
                  </a:cubicBezTo>
                  <a:cubicBezTo>
                    <a:pt x="3237" y="1185"/>
                    <a:pt x="3303" y="1111"/>
                    <a:pt x="3343" y="872"/>
                  </a:cubicBezTo>
                  <a:cubicBezTo>
                    <a:pt x="3449" y="580"/>
                    <a:pt x="3263" y="262"/>
                    <a:pt x="2972" y="235"/>
                  </a:cubicBezTo>
                  <a:cubicBezTo>
                    <a:pt x="2972" y="235"/>
                    <a:pt x="2381" y="1"/>
                    <a:pt x="1709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1593550" y="1157475"/>
              <a:ext cx="39825" cy="121400"/>
            </a:xfrm>
            <a:custGeom>
              <a:avLst/>
              <a:gdLst/>
              <a:ahLst/>
              <a:cxnLst/>
              <a:rect l="l" t="t" r="r" b="b"/>
              <a:pathLst>
                <a:path w="1593" h="4856" extrusionOk="0">
                  <a:moveTo>
                    <a:pt x="437" y="0"/>
                  </a:moveTo>
                  <a:cubicBezTo>
                    <a:pt x="433" y="0"/>
                    <a:pt x="429" y="1"/>
                    <a:pt x="425" y="1"/>
                  </a:cubicBezTo>
                  <a:cubicBezTo>
                    <a:pt x="0" y="27"/>
                    <a:pt x="478" y="1380"/>
                    <a:pt x="478" y="2654"/>
                  </a:cubicBezTo>
                  <a:cubicBezTo>
                    <a:pt x="504" y="3927"/>
                    <a:pt x="398" y="4856"/>
                    <a:pt x="823" y="4856"/>
                  </a:cubicBezTo>
                  <a:cubicBezTo>
                    <a:pt x="1247" y="4856"/>
                    <a:pt x="1592" y="3821"/>
                    <a:pt x="1592" y="2574"/>
                  </a:cubicBezTo>
                  <a:cubicBezTo>
                    <a:pt x="1566" y="1313"/>
                    <a:pt x="863" y="0"/>
                    <a:pt x="4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1584250" y="1133700"/>
              <a:ext cx="15300" cy="13200"/>
            </a:xfrm>
            <a:custGeom>
              <a:avLst/>
              <a:gdLst/>
              <a:ahLst/>
              <a:cxnLst/>
              <a:rect l="l" t="t" r="r" b="b"/>
              <a:pathLst>
                <a:path w="612" h="528" extrusionOk="0">
                  <a:moveTo>
                    <a:pt x="268" y="1"/>
                  </a:moveTo>
                  <a:cubicBezTo>
                    <a:pt x="133" y="1"/>
                    <a:pt x="1" y="101"/>
                    <a:pt x="1" y="262"/>
                  </a:cubicBezTo>
                  <a:cubicBezTo>
                    <a:pt x="1" y="395"/>
                    <a:pt x="134" y="527"/>
                    <a:pt x="266" y="527"/>
                  </a:cubicBezTo>
                  <a:cubicBezTo>
                    <a:pt x="505" y="501"/>
                    <a:pt x="611" y="236"/>
                    <a:pt x="452" y="76"/>
                  </a:cubicBezTo>
                  <a:cubicBezTo>
                    <a:pt x="400" y="24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1389925" y="1242125"/>
              <a:ext cx="108150" cy="69525"/>
            </a:xfrm>
            <a:custGeom>
              <a:avLst/>
              <a:gdLst/>
              <a:ahLst/>
              <a:cxnLst/>
              <a:rect l="l" t="t" r="r" b="b"/>
              <a:pathLst>
                <a:path w="4326" h="2781" extrusionOk="0">
                  <a:moveTo>
                    <a:pt x="3947" y="1"/>
                  </a:moveTo>
                  <a:cubicBezTo>
                    <a:pt x="3896" y="1"/>
                    <a:pt x="3844" y="12"/>
                    <a:pt x="3794" y="37"/>
                  </a:cubicBezTo>
                  <a:lnTo>
                    <a:pt x="186" y="2186"/>
                  </a:lnTo>
                  <a:cubicBezTo>
                    <a:pt x="54" y="2292"/>
                    <a:pt x="1" y="2478"/>
                    <a:pt x="80" y="2637"/>
                  </a:cubicBezTo>
                  <a:cubicBezTo>
                    <a:pt x="134" y="2727"/>
                    <a:pt x="250" y="2780"/>
                    <a:pt x="368" y="2780"/>
                  </a:cubicBezTo>
                  <a:cubicBezTo>
                    <a:pt x="424" y="2780"/>
                    <a:pt x="480" y="2769"/>
                    <a:pt x="531" y="2743"/>
                  </a:cubicBezTo>
                  <a:lnTo>
                    <a:pt x="4113" y="594"/>
                  </a:lnTo>
                  <a:cubicBezTo>
                    <a:pt x="4272" y="515"/>
                    <a:pt x="4325" y="302"/>
                    <a:pt x="4245" y="170"/>
                  </a:cubicBezTo>
                  <a:cubicBezTo>
                    <a:pt x="4172" y="60"/>
                    <a:pt x="4061" y="1"/>
                    <a:pt x="39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8"/>
            <p:cNvSpPr/>
            <p:nvPr/>
          </p:nvSpPr>
          <p:spPr>
            <a:xfrm>
              <a:off x="1681750" y="1187975"/>
              <a:ext cx="117425" cy="50200"/>
            </a:xfrm>
            <a:custGeom>
              <a:avLst/>
              <a:gdLst/>
              <a:ahLst/>
              <a:cxnLst/>
              <a:rect l="l" t="t" r="r" b="b"/>
              <a:pathLst>
                <a:path w="4697" h="2008" extrusionOk="0">
                  <a:moveTo>
                    <a:pt x="352" y="1"/>
                  </a:moveTo>
                  <a:cubicBezTo>
                    <a:pt x="214" y="1"/>
                    <a:pt x="95" y="97"/>
                    <a:pt x="54" y="240"/>
                  </a:cubicBezTo>
                  <a:cubicBezTo>
                    <a:pt x="1" y="399"/>
                    <a:pt x="80" y="585"/>
                    <a:pt x="239" y="638"/>
                  </a:cubicBezTo>
                  <a:lnTo>
                    <a:pt x="4219" y="1991"/>
                  </a:lnTo>
                  <a:cubicBezTo>
                    <a:pt x="4258" y="2002"/>
                    <a:pt x="4295" y="2007"/>
                    <a:pt x="4331" y="2007"/>
                  </a:cubicBezTo>
                  <a:cubicBezTo>
                    <a:pt x="4468" y="2007"/>
                    <a:pt x="4580" y="1931"/>
                    <a:pt x="4643" y="1805"/>
                  </a:cubicBezTo>
                  <a:lnTo>
                    <a:pt x="4670" y="1805"/>
                  </a:lnTo>
                  <a:cubicBezTo>
                    <a:pt x="4696" y="1619"/>
                    <a:pt x="4617" y="1460"/>
                    <a:pt x="4458" y="1381"/>
                  </a:cubicBezTo>
                  <a:lnTo>
                    <a:pt x="478" y="28"/>
                  </a:lnTo>
                  <a:cubicBezTo>
                    <a:pt x="436" y="9"/>
                    <a:pt x="393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8"/>
            <p:cNvSpPr/>
            <p:nvPr/>
          </p:nvSpPr>
          <p:spPr>
            <a:xfrm>
              <a:off x="1677125" y="1083525"/>
              <a:ext cx="118725" cy="43150"/>
            </a:xfrm>
            <a:custGeom>
              <a:avLst/>
              <a:gdLst/>
              <a:ahLst/>
              <a:cxnLst/>
              <a:rect l="l" t="t" r="r" b="b"/>
              <a:pathLst>
                <a:path w="4749" h="1726" extrusionOk="0">
                  <a:moveTo>
                    <a:pt x="4408" y="0"/>
                  </a:moveTo>
                  <a:cubicBezTo>
                    <a:pt x="4381" y="0"/>
                    <a:pt x="4353" y="5"/>
                    <a:pt x="4324" y="14"/>
                  </a:cubicBezTo>
                  <a:lnTo>
                    <a:pt x="265" y="1102"/>
                  </a:lnTo>
                  <a:cubicBezTo>
                    <a:pt x="106" y="1155"/>
                    <a:pt x="0" y="1314"/>
                    <a:pt x="53" y="1500"/>
                  </a:cubicBezTo>
                  <a:cubicBezTo>
                    <a:pt x="75" y="1631"/>
                    <a:pt x="205" y="1726"/>
                    <a:pt x="338" y="1726"/>
                  </a:cubicBezTo>
                  <a:cubicBezTo>
                    <a:pt x="367" y="1726"/>
                    <a:pt x="396" y="1721"/>
                    <a:pt x="424" y="1712"/>
                  </a:cubicBezTo>
                  <a:lnTo>
                    <a:pt x="4484" y="624"/>
                  </a:lnTo>
                  <a:cubicBezTo>
                    <a:pt x="4669" y="571"/>
                    <a:pt x="4749" y="412"/>
                    <a:pt x="4722" y="226"/>
                  </a:cubicBezTo>
                  <a:lnTo>
                    <a:pt x="4696" y="226"/>
                  </a:lnTo>
                  <a:cubicBezTo>
                    <a:pt x="4652" y="95"/>
                    <a:pt x="4537" y="0"/>
                    <a:pt x="4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8"/>
            <p:cNvSpPr/>
            <p:nvPr/>
          </p:nvSpPr>
          <p:spPr>
            <a:xfrm>
              <a:off x="1614100" y="966050"/>
              <a:ext cx="75650" cy="103325"/>
            </a:xfrm>
            <a:custGeom>
              <a:avLst/>
              <a:gdLst/>
              <a:ahLst/>
              <a:cxnLst/>
              <a:rect l="l" t="t" r="r" b="b"/>
              <a:pathLst>
                <a:path w="3026" h="4133" extrusionOk="0">
                  <a:moveTo>
                    <a:pt x="2689" y="0"/>
                  </a:moveTo>
                  <a:cubicBezTo>
                    <a:pt x="2584" y="0"/>
                    <a:pt x="2483" y="48"/>
                    <a:pt x="2415" y="150"/>
                  </a:cubicBezTo>
                  <a:lnTo>
                    <a:pt x="80" y="3652"/>
                  </a:lnTo>
                  <a:cubicBezTo>
                    <a:pt x="1" y="3785"/>
                    <a:pt x="27" y="3970"/>
                    <a:pt x="186" y="4076"/>
                  </a:cubicBezTo>
                  <a:cubicBezTo>
                    <a:pt x="235" y="4115"/>
                    <a:pt x="294" y="4133"/>
                    <a:pt x="354" y="4133"/>
                  </a:cubicBezTo>
                  <a:cubicBezTo>
                    <a:pt x="457" y="4133"/>
                    <a:pt x="560" y="4081"/>
                    <a:pt x="611" y="3997"/>
                  </a:cubicBezTo>
                  <a:lnTo>
                    <a:pt x="2945" y="495"/>
                  </a:lnTo>
                  <a:cubicBezTo>
                    <a:pt x="3025" y="336"/>
                    <a:pt x="2999" y="150"/>
                    <a:pt x="2866" y="44"/>
                  </a:cubicBezTo>
                  <a:cubicBezTo>
                    <a:pt x="2809" y="15"/>
                    <a:pt x="2748" y="0"/>
                    <a:pt x="2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8"/>
            <p:cNvSpPr/>
            <p:nvPr/>
          </p:nvSpPr>
          <p:spPr>
            <a:xfrm>
              <a:off x="1506650" y="944900"/>
              <a:ext cx="41825" cy="117900"/>
            </a:xfrm>
            <a:custGeom>
              <a:avLst/>
              <a:gdLst/>
              <a:ahLst/>
              <a:cxnLst/>
              <a:rect l="l" t="t" r="r" b="b"/>
              <a:pathLst>
                <a:path w="1673" h="4716" extrusionOk="0">
                  <a:moveTo>
                    <a:pt x="351" y="1"/>
                  </a:moveTo>
                  <a:cubicBezTo>
                    <a:pt x="322" y="1"/>
                    <a:pt x="294" y="5"/>
                    <a:pt x="266" y="14"/>
                  </a:cubicBezTo>
                  <a:cubicBezTo>
                    <a:pt x="107" y="67"/>
                    <a:pt x="1" y="227"/>
                    <a:pt x="27" y="412"/>
                  </a:cubicBezTo>
                  <a:lnTo>
                    <a:pt x="1036" y="4471"/>
                  </a:lnTo>
                  <a:cubicBezTo>
                    <a:pt x="1082" y="4634"/>
                    <a:pt x="1210" y="4715"/>
                    <a:pt x="1347" y="4715"/>
                  </a:cubicBezTo>
                  <a:cubicBezTo>
                    <a:pt x="1367" y="4715"/>
                    <a:pt x="1387" y="4713"/>
                    <a:pt x="1407" y="4710"/>
                  </a:cubicBezTo>
                  <a:cubicBezTo>
                    <a:pt x="1593" y="4657"/>
                    <a:pt x="1672" y="4498"/>
                    <a:pt x="1646" y="4312"/>
                  </a:cubicBezTo>
                  <a:lnTo>
                    <a:pt x="664" y="253"/>
                  </a:lnTo>
                  <a:cubicBezTo>
                    <a:pt x="620" y="100"/>
                    <a:pt x="486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8"/>
            <p:cNvSpPr/>
            <p:nvPr/>
          </p:nvSpPr>
          <p:spPr>
            <a:xfrm>
              <a:off x="1385275" y="1030225"/>
              <a:ext cx="98200" cy="83150"/>
            </a:xfrm>
            <a:custGeom>
              <a:avLst/>
              <a:gdLst/>
              <a:ahLst/>
              <a:cxnLst/>
              <a:rect l="l" t="t" r="r" b="b"/>
              <a:pathLst>
                <a:path w="3928" h="3326" extrusionOk="0">
                  <a:moveTo>
                    <a:pt x="337" y="0"/>
                  </a:moveTo>
                  <a:cubicBezTo>
                    <a:pt x="249" y="0"/>
                    <a:pt x="163" y="33"/>
                    <a:pt x="107" y="103"/>
                  </a:cubicBezTo>
                  <a:cubicBezTo>
                    <a:pt x="1" y="236"/>
                    <a:pt x="28" y="448"/>
                    <a:pt x="160" y="554"/>
                  </a:cubicBezTo>
                  <a:lnTo>
                    <a:pt x="3370" y="3260"/>
                  </a:lnTo>
                  <a:cubicBezTo>
                    <a:pt x="3426" y="3305"/>
                    <a:pt x="3495" y="3326"/>
                    <a:pt x="3564" y="3326"/>
                  </a:cubicBezTo>
                  <a:cubicBezTo>
                    <a:pt x="3662" y="3326"/>
                    <a:pt x="3759" y="3284"/>
                    <a:pt x="3821" y="3207"/>
                  </a:cubicBezTo>
                  <a:cubicBezTo>
                    <a:pt x="3927" y="3075"/>
                    <a:pt x="3927" y="2862"/>
                    <a:pt x="3795" y="2756"/>
                  </a:cubicBezTo>
                  <a:lnTo>
                    <a:pt x="558" y="77"/>
                  </a:lnTo>
                  <a:cubicBezTo>
                    <a:pt x="495" y="27"/>
                    <a:pt x="415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>
              <a:off x="1345500" y="1177375"/>
              <a:ext cx="121400" cy="17925"/>
            </a:xfrm>
            <a:custGeom>
              <a:avLst/>
              <a:gdLst/>
              <a:ahLst/>
              <a:cxnLst/>
              <a:rect l="l" t="t" r="r" b="b"/>
              <a:pathLst>
                <a:path w="4856" h="717" extrusionOk="0">
                  <a:moveTo>
                    <a:pt x="4510" y="1"/>
                  </a:moveTo>
                  <a:lnTo>
                    <a:pt x="319" y="80"/>
                  </a:lnTo>
                  <a:cubicBezTo>
                    <a:pt x="138" y="80"/>
                    <a:pt x="7" y="232"/>
                    <a:pt x="0" y="411"/>
                  </a:cubicBezTo>
                  <a:lnTo>
                    <a:pt x="0" y="411"/>
                  </a:lnTo>
                  <a:cubicBezTo>
                    <a:pt x="0" y="407"/>
                    <a:pt x="0" y="403"/>
                    <a:pt x="0" y="399"/>
                  </a:cubicBezTo>
                  <a:lnTo>
                    <a:pt x="0" y="425"/>
                  </a:lnTo>
                  <a:cubicBezTo>
                    <a:pt x="0" y="421"/>
                    <a:pt x="0" y="416"/>
                    <a:pt x="0" y="411"/>
                  </a:cubicBezTo>
                  <a:lnTo>
                    <a:pt x="0" y="411"/>
                  </a:lnTo>
                  <a:cubicBezTo>
                    <a:pt x="8" y="590"/>
                    <a:pt x="164" y="717"/>
                    <a:pt x="345" y="717"/>
                  </a:cubicBezTo>
                  <a:lnTo>
                    <a:pt x="4510" y="637"/>
                  </a:lnTo>
                  <a:cubicBezTo>
                    <a:pt x="4696" y="637"/>
                    <a:pt x="4855" y="505"/>
                    <a:pt x="4855" y="319"/>
                  </a:cubicBezTo>
                  <a:cubicBezTo>
                    <a:pt x="4829" y="133"/>
                    <a:pt x="4696" y="1"/>
                    <a:pt x="4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>
              <a:off x="2933950" y="1142900"/>
              <a:ext cx="196350" cy="173275"/>
            </a:xfrm>
            <a:custGeom>
              <a:avLst/>
              <a:gdLst/>
              <a:ahLst/>
              <a:cxnLst/>
              <a:rect l="l" t="t" r="r" b="b"/>
              <a:pathLst>
                <a:path w="7854" h="6931" extrusionOk="0">
                  <a:moveTo>
                    <a:pt x="505" y="0"/>
                  </a:moveTo>
                  <a:cubicBezTo>
                    <a:pt x="505" y="0"/>
                    <a:pt x="1" y="0"/>
                    <a:pt x="80" y="372"/>
                  </a:cubicBezTo>
                  <a:cubicBezTo>
                    <a:pt x="131" y="728"/>
                    <a:pt x="965" y="6931"/>
                    <a:pt x="5564" y="6931"/>
                  </a:cubicBezTo>
                  <a:cubicBezTo>
                    <a:pt x="5754" y="6931"/>
                    <a:pt x="5952" y="6920"/>
                    <a:pt x="6155" y="6898"/>
                  </a:cubicBezTo>
                  <a:lnTo>
                    <a:pt x="7508" y="5306"/>
                  </a:lnTo>
                  <a:cubicBezTo>
                    <a:pt x="7508" y="5306"/>
                    <a:pt x="7853" y="212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8"/>
            <p:cNvSpPr/>
            <p:nvPr/>
          </p:nvSpPr>
          <p:spPr>
            <a:xfrm>
              <a:off x="3087825" y="1279525"/>
              <a:ext cx="78950" cy="69925"/>
            </a:xfrm>
            <a:custGeom>
              <a:avLst/>
              <a:gdLst/>
              <a:ahLst/>
              <a:cxnLst/>
              <a:rect l="l" t="t" r="r" b="b"/>
              <a:pathLst>
                <a:path w="3158" h="2797" extrusionOk="0">
                  <a:moveTo>
                    <a:pt x="1619" y="0"/>
                  </a:moveTo>
                  <a:cubicBezTo>
                    <a:pt x="902" y="212"/>
                    <a:pt x="292" y="743"/>
                    <a:pt x="0" y="1433"/>
                  </a:cubicBezTo>
                  <a:cubicBezTo>
                    <a:pt x="942" y="2478"/>
                    <a:pt x="1569" y="2796"/>
                    <a:pt x="1983" y="2796"/>
                  </a:cubicBezTo>
                  <a:cubicBezTo>
                    <a:pt x="2631" y="2796"/>
                    <a:pt x="2759" y="2016"/>
                    <a:pt x="2759" y="2016"/>
                  </a:cubicBezTo>
                  <a:cubicBezTo>
                    <a:pt x="3157" y="1353"/>
                    <a:pt x="1619" y="0"/>
                    <a:pt x="1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8"/>
            <p:cNvSpPr/>
            <p:nvPr/>
          </p:nvSpPr>
          <p:spPr>
            <a:xfrm>
              <a:off x="3067250" y="1262775"/>
              <a:ext cx="71825" cy="64200"/>
            </a:xfrm>
            <a:custGeom>
              <a:avLst/>
              <a:gdLst/>
              <a:ahLst/>
              <a:cxnLst/>
              <a:rect l="l" t="t" r="r" b="b"/>
              <a:pathLst>
                <a:path w="2873" h="2568" extrusionOk="0">
                  <a:moveTo>
                    <a:pt x="2245" y="1"/>
                  </a:moveTo>
                  <a:cubicBezTo>
                    <a:pt x="2155" y="1"/>
                    <a:pt x="2066" y="28"/>
                    <a:pt x="1991" y="87"/>
                  </a:cubicBezTo>
                  <a:cubicBezTo>
                    <a:pt x="1991" y="87"/>
                    <a:pt x="1" y="750"/>
                    <a:pt x="160" y="2209"/>
                  </a:cubicBezTo>
                  <a:cubicBezTo>
                    <a:pt x="160" y="2209"/>
                    <a:pt x="309" y="2567"/>
                    <a:pt x="597" y="2567"/>
                  </a:cubicBezTo>
                  <a:cubicBezTo>
                    <a:pt x="692" y="2567"/>
                    <a:pt x="804" y="2527"/>
                    <a:pt x="930" y="2421"/>
                  </a:cubicBezTo>
                  <a:cubicBezTo>
                    <a:pt x="930" y="2421"/>
                    <a:pt x="558" y="1652"/>
                    <a:pt x="2442" y="670"/>
                  </a:cubicBezTo>
                  <a:cubicBezTo>
                    <a:pt x="2442" y="670"/>
                    <a:pt x="2546" y="710"/>
                    <a:pt x="2641" y="710"/>
                  </a:cubicBezTo>
                  <a:cubicBezTo>
                    <a:pt x="2765" y="710"/>
                    <a:pt x="2873" y="642"/>
                    <a:pt x="2707" y="325"/>
                  </a:cubicBezTo>
                  <a:cubicBezTo>
                    <a:pt x="2634" y="126"/>
                    <a:pt x="2438" y="1"/>
                    <a:pt x="2245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3006250" y="1170375"/>
              <a:ext cx="101500" cy="89925"/>
            </a:xfrm>
            <a:custGeom>
              <a:avLst/>
              <a:gdLst/>
              <a:ahLst/>
              <a:cxnLst/>
              <a:rect l="l" t="t" r="r" b="b"/>
              <a:pathLst>
                <a:path w="4060" h="3597" extrusionOk="0">
                  <a:moveTo>
                    <a:pt x="573" y="0"/>
                  </a:moveTo>
                  <a:cubicBezTo>
                    <a:pt x="461" y="0"/>
                    <a:pt x="374" y="23"/>
                    <a:pt x="319" y="68"/>
                  </a:cubicBezTo>
                  <a:cubicBezTo>
                    <a:pt x="0" y="360"/>
                    <a:pt x="1247" y="1103"/>
                    <a:pt x="2043" y="2058"/>
                  </a:cubicBezTo>
                  <a:cubicBezTo>
                    <a:pt x="2777" y="2907"/>
                    <a:pt x="3253" y="3597"/>
                    <a:pt x="3592" y="3597"/>
                  </a:cubicBezTo>
                  <a:cubicBezTo>
                    <a:pt x="3645" y="3597"/>
                    <a:pt x="3694" y="3580"/>
                    <a:pt x="3741" y="3544"/>
                  </a:cubicBezTo>
                  <a:cubicBezTo>
                    <a:pt x="4059" y="3305"/>
                    <a:pt x="3661" y="2270"/>
                    <a:pt x="2839" y="1315"/>
                  </a:cubicBezTo>
                  <a:cubicBezTo>
                    <a:pt x="2181" y="504"/>
                    <a:pt x="1106" y="0"/>
                    <a:pt x="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8"/>
            <p:cNvSpPr/>
            <p:nvPr/>
          </p:nvSpPr>
          <p:spPr>
            <a:xfrm>
              <a:off x="2983775" y="1160950"/>
              <a:ext cx="15850" cy="12825"/>
            </a:xfrm>
            <a:custGeom>
              <a:avLst/>
              <a:gdLst/>
              <a:ahLst/>
              <a:cxnLst/>
              <a:rect l="l" t="t" r="r" b="b"/>
              <a:pathLst>
                <a:path w="634" h="513" extrusionOk="0">
                  <a:moveTo>
                    <a:pt x="349" y="1"/>
                  </a:moveTo>
                  <a:cubicBezTo>
                    <a:pt x="159" y="1"/>
                    <a:pt x="1" y="224"/>
                    <a:pt x="156" y="419"/>
                  </a:cubicBezTo>
                  <a:cubicBezTo>
                    <a:pt x="201" y="479"/>
                    <a:pt x="279" y="513"/>
                    <a:pt x="358" y="513"/>
                  </a:cubicBezTo>
                  <a:cubicBezTo>
                    <a:pt x="419" y="513"/>
                    <a:pt x="481" y="492"/>
                    <a:pt x="528" y="445"/>
                  </a:cubicBezTo>
                  <a:cubicBezTo>
                    <a:pt x="634" y="366"/>
                    <a:pt x="634" y="207"/>
                    <a:pt x="554" y="101"/>
                  </a:cubicBezTo>
                  <a:cubicBezTo>
                    <a:pt x="491" y="30"/>
                    <a:pt x="418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8"/>
            <p:cNvSpPr/>
            <p:nvPr/>
          </p:nvSpPr>
          <p:spPr>
            <a:xfrm>
              <a:off x="2941250" y="1309025"/>
              <a:ext cx="52425" cy="115500"/>
            </a:xfrm>
            <a:custGeom>
              <a:avLst/>
              <a:gdLst/>
              <a:ahLst/>
              <a:cxnLst/>
              <a:rect l="l" t="t" r="r" b="b"/>
              <a:pathLst>
                <a:path w="2097" h="4620" extrusionOk="0">
                  <a:moveTo>
                    <a:pt x="1762" y="0"/>
                  </a:moveTo>
                  <a:cubicBezTo>
                    <a:pt x="1618" y="0"/>
                    <a:pt x="1498" y="95"/>
                    <a:pt x="1433" y="226"/>
                  </a:cubicBezTo>
                  <a:lnTo>
                    <a:pt x="53" y="4179"/>
                  </a:lnTo>
                  <a:cubicBezTo>
                    <a:pt x="0" y="4338"/>
                    <a:pt x="80" y="4524"/>
                    <a:pt x="239" y="4604"/>
                  </a:cubicBezTo>
                  <a:cubicBezTo>
                    <a:pt x="278" y="4615"/>
                    <a:pt x="317" y="4620"/>
                    <a:pt x="354" y="4620"/>
                  </a:cubicBezTo>
                  <a:cubicBezTo>
                    <a:pt x="497" y="4620"/>
                    <a:pt x="622" y="4544"/>
                    <a:pt x="664" y="4418"/>
                  </a:cubicBezTo>
                  <a:lnTo>
                    <a:pt x="2043" y="438"/>
                  </a:lnTo>
                  <a:cubicBezTo>
                    <a:pt x="2096" y="253"/>
                    <a:pt x="2017" y="94"/>
                    <a:pt x="1857" y="14"/>
                  </a:cubicBezTo>
                  <a:cubicBezTo>
                    <a:pt x="1825" y="5"/>
                    <a:pt x="1792" y="0"/>
                    <a:pt x="1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8"/>
            <p:cNvSpPr/>
            <p:nvPr/>
          </p:nvSpPr>
          <p:spPr>
            <a:xfrm>
              <a:off x="3096450" y="1100700"/>
              <a:ext cx="116075" cy="53900"/>
            </a:xfrm>
            <a:custGeom>
              <a:avLst/>
              <a:gdLst/>
              <a:ahLst/>
              <a:cxnLst/>
              <a:rect l="l" t="t" r="r" b="b"/>
              <a:pathLst>
                <a:path w="4643" h="2156" extrusionOk="0">
                  <a:moveTo>
                    <a:pt x="4267" y="0"/>
                  </a:moveTo>
                  <a:cubicBezTo>
                    <a:pt x="4233" y="0"/>
                    <a:pt x="4199" y="6"/>
                    <a:pt x="4165" y="17"/>
                  </a:cubicBezTo>
                  <a:lnTo>
                    <a:pt x="239" y="1529"/>
                  </a:lnTo>
                  <a:cubicBezTo>
                    <a:pt x="80" y="1609"/>
                    <a:pt x="0" y="1768"/>
                    <a:pt x="53" y="1953"/>
                  </a:cubicBezTo>
                  <a:cubicBezTo>
                    <a:pt x="95" y="2079"/>
                    <a:pt x="220" y="2156"/>
                    <a:pt x="363" y="2156"/>
                  </a:cubicBezTo>
                  <a:cubicBezTo>
                    <a:pt x="400" y="2156"/>
                    <a:pt x="439" y="2150"/>
                    <a:pt x="478" y="2139"/>
                  </a:cubicBezTo>
                  <a:lnTo>
                    <a:pt x="4404" y="627"/>
                  </a:lnTo>
                  <a:cubicBezTo>
                    <a:pt x="4563" y="547"/>
                    <a:pt x="4643" y="388"/>
                    <a:pt x="4590" y="203"/>
                  </a:cubicBezTo>
                  <a:lnTo>
                    <a:pt x="4563" y="203"/>
                  </a:lnTo>
                  <a:cubicBezTo>
                    <a:pt x="4521" y="77"/>
                    <a:pt x="4396" y="0"/>
                    <a:pt x="4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8"/>
            <p:cNvSpPr/>
            <p:nvPr/>
          </p:nvSpPr>
          <p:spPr>
            <a:xfrm>
              <a:off x="3042725" y="996050"/>
              <a:ext cx="78275" cy="102025"/>
            </a:xfrm>
            <a:custGeom>
              <a:avLst/>
              <a:gdLst/>
              <a:ahLst/>
              <a:cxnLst/>
              <a:rect l="l" t="t" r="r" b="b"/>
              <a:pathLst>
                <a:path w="3131" h="4081" extrusionOk="0">
                  <a:moveTo>
                    <a:pt x="2775" y="1"/>
                  </a:moveTo>
                  <a:cubicBezTo>
                    <a:pt x="2677" y="1"/>
                    <a:pt x="2584" y="48"/>
                    <a:pt x="2521" y="144"/>
                  </a:cubicBezTo>
                  <a:lnTo>
                    <a:pt x="107" y="3566"/>
                  </a:lnTo>
                  <a:cubicBezTo>
                    <a:pt x="0" y="3725"/>
                    <a:pt x="27" y="3911"/>
                    <a:pt x="186" y="4017"/>
                  </a:cubicBezTo>
                  <a:cubicBezTo>
                    <a:pt x="239" y="4060"/>
                    <a:pt x="305" y="4081"/>
                    <a:pt x="372" y="4081"/>
                  </a:cubicBezTo>
                  <a:cubicBezTo>
                    <a:pt x="472" y="4081"/>
                    <a:pt x="573" y="4033"/>
                    <a:pt x="637" y="3938"/>
                  </a:cubicBezTo>
                  <a:lnTo>
                    <a:pt x="3051" y="515"/>
                  </a:lnTo>
                  <a:cubicBezTo>
                    <a:pt x="3131" y="356"/>
                    <a:pt x="3104" y="170"/>
                    <a:pt x="2972" y="64"/>
                  </a:cubicBezTo>
                  <a:cubicBezTo>
                    <a:pt x="2908" y="22"/>
                    <a:pt x="2840" y="1"/>
                    <a:pt x="2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8"/>
            <p:cNvSpPr/>
            <p:nvPr/>
          </p:nvSpPr>
          <p:spPr>
            <a:xfrm>
              <a:off x="2946550" y="974350"/>
              <a:ext cx="27875" cy="120225"/>
            </a:xfrm>
            <a:custGeom>
              <a:avLst/>
              <a:gdLst/>
              <a:ahLst/>
              <a:cxnLst/>
              <a:rect l="l" t="t" r="r" b="b"/>
              <a:pathLst>
                <a:path w="1115" h="4809" extrusionOk="0">
                  <a:moveTo>
                    <a:pt x="339" y="0"/>
                  </a:moveTo>
                  <a:cubicBezTo>
                    <a:pt x="324" y="0"/>
                    <a:pt x="308" y="1"/>
                    <a:pt x="292" y="4"/>
                  </a:cubicBezTo>
                  <a:cubicBezTo>
                    <a:pt x="107" y="30"/>
                    <a:pt x="1" y="189"/>
                    <a:pt x="1" y="349"/>
                  </a:cubicBezTo>
                  <a:lnTo>
                    <a:pt x="478" y="4540"/>
                  </a:lnTo>
                  <a:cubicBezTo>
                    <a:pt x="502" y="4686"/>
                    <a:pt x="637" y="4809"/>
                    <a:pt x="782" y="4809"/>
                  </a:cubicBezTo>
                  <a:cubicBezTo>
                    <a:pt x="796" y="4809"/>
                    <a:pt x="809" y="4808"/>
                    <a:pt x="823" y="4806"/>
                  </a:cubicBezTo>
                  <a:cubicBezTo>
                    <a:pt x="1009" y="4779"/>
                    <a:pt x="1115" y="4620"/>
                    <a:pt x="1115" y="4461"/>
                  </a:cubicBezTo>
                  <a:lnTo>
                    <a:pt x="637" y="269"/>
                  </a:lnTo>
                  <a:cubicBezTo>
                    <a:pt x="613" y="124"/>
                    <a:pt x="500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>
              <a:off x="2805275" y="1064325"/>
              <a:ext cx="102825" cy="78250"/>
            </a:xfrm>
            <a:custGeom>
              <a:avLst/>
              <a:gdLst/>
              <a:ahLst/>
              <a:cxnLst/>
              <a:rect l="l" t="t" r="r" b="b"/>
              <a:pathLst>
                <a:path w="4113" h="3130" extrusionOk="0">
                  <a:moveTo>
                    <a:pt x="364" y="0"/>
                  </a:moveTo>
                  <a:cubicBezTo>
                    <a:pt x="267" y="0"/>
                    <a:pt x="169" y="42"/>
                    <a:pt x="107" y="119"/>
                  </a:cubicBezTo>
                  <a:cubicBezTo>
                    <a:pt x="1" y="278"/>
                    <a:pt x="27" y="464"/>
                    <a:pt x="187" y="570"/>
                  </a:cubicBezTo>
                  <a:lnTo>
                    <a:pt x="3556" y="3064"/>
                  </a:lnTo>
                  <a:cubicBezTo>
                    <a:pt x="3622" y="3108"/>
                    <a:pt x="3693" y="3129"/>
                    <a:pt x="3761" y="3129"/>
                  </a:cubicBezTo>
                  <a:cubicBezTo>
                    <a:pt x="3856" y="3129"/>
                    <a:pt x="3945" y="3088"/>
                    <a:pt x="4007" y="3011"/>
                  </a:cubicBezTo>
                  <a:cubicBezTo>
                    <a:pt x="4113" y="2851"/>
                    <a:pt x="4086" y="2666"/>
                    <a:pt x="3927" y="2560"/>
                  </a:cubicBezTo>
                  <a:lnTo>
                    <a:pt x="558" y="66"/>
                  </a:lnTo>
                  <a:cubicBezTo>
                    <a:pt x="503" y="21"/>
                    <a:pt x="433" y="0"/>
                    <a:pt x="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>
              <a:off x="2768150" y="1207225"/>
              <a:ext cx="121400" cy="16600"/>
            </a:xfrm>
            <a:custGeom>
              <a:avLst/>
              <a:gdLst/>
              <a:ahLst/>
              <a:cxnLst/>
              <a:rect l="l" t="t" r="r" b="b"/>
              <a:pathLst>
                <a:path w="4856" h="664" extrusionOk="0">
                  <a:moveTo>
                    <a:pt x="345" y="1"/>
                  </a:moveTo>
                  <a:cubicBezTo>
                    <a:pt x="159" y="1"/>
                    <a:pt x="0" y="133"/>
                    <a:pt x="0" y="319"/>
                  </a:cubicBezTo>
                  <a:cubicBezTo>
                    <a:pt x="0" y="505"/>
                    <a:pt x="159" y="664"/>
                    <a:pt x="345" y="664"/>
                  </a:cubicBezTo>
                  <a:lnTo>
                    <a:pt x="4537" y="664"/>
                  </a:lnTo>
                  <a:cubicBezTo>
                    <a:pt x="4722" y="664"/>
                    <a:pt x="4855" y="505"/>
                    <a:pt x="4855" y="319"/>
                  </a:cubicBezTo>
                  <a:cubicBezTo>
                    <a:pt x="4855" y="133"/>
                    <a:pt x="4722" y="1"/>
                    <a:pt x="4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2831800" y="1278925"/>
              <a:ext cx="96875" cy="85200"/>
            </a:xfrm>
            <a:custGeom>
              <a:avLst/>
              <a:gdLst/>
              <a:ahLst/>
              <a:cxnLst/>
              <a:rect l="l" t="t" r="r" b="b"/>
              <a:pathLst>
                <a:path w="3875" h="3408" extrusionOk="0">
                  <a:moveTo>
                    <a:pt x="3529" y="1"/>
                  </a:moveTo>
                  <a:cubicBezTo>
                    <a:pt x="3454" y="1"/>
                    <a:pt x="3380" y="27"/>
                    <a:pt x="3317" y="77"/>
                  </a:cubicBezTo>
                  <a:lnTo>
                    <a:pt x="134" y="2836"/>
                  </a:lnTo>
                  <a:cubicBezTo>
                    <a:pt x="28" y="2942"/>
                    <a:pt x="1" y="3155"/>
                    <a:pt x="107" y="3287"/>
                  </a:cubicBezTo>
                  <a:lnTo>
                    <a:pt x="134" y="3314"/>
                  </a:lnTo>
                  <a:cubicBezTo>
                    <a:pt x="193" y="3373"/>
                    <a:pt x="278" y="3408"/>
                    <a:pt x="369" y="3408"/>
                  </a:cubicBezTo>
                  <a:cubicBezTo>
                    <a:pt x="440" y="3408"/>
                    <a:pt x="515" y="3387"/>
                    <a:pt x="585" y="3340"/>
                  </a:cubicBezTo>
                  <a:lnTo>
                    <a:pt x="3742" y="555"/>
                  </a:lnTo>
                  <a:cubicBezTo>
                    <a:pt x="3848" y="449"/>
                    <a:pt x="3874" y="236"/>
                    <a:pt x="3768" y="104"/>
                  </a:cubicBezTo>
                  <a:cubicBezTo>
                    <a:pt x="3698" y="34"/>
                    <a:pt x="3613" y="1"/>
                    <a:pt x="3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5525900" y="1568700"/>
              <a:ext cx="236800" cy="221175"/>
            </a:xfrm>
            <a:custGeom>
              <a:avLst/>
              <a:gdLst/>
              <a:ahLst/>
              <a:cxnLst/>
              <a:rect l="l" t="t" r="r" b="b"/>
              <a:pathLst>
                <a:path w="9472" h="8847" extrusionOk="0">
                  <a:moveTo>
                    <a:pt x="4775" y="0"/>
                  </a:moveTo>
                  <a:lnTo>
                    <a:pt x="2786" y="716"/>
                  </a:lnTo>
                  <a:cubicBezTo>
                    <a:pt x="2786" y="716"/>
                    <a:pt x="0" y="4988"/>
                    <a:pt x="6288" y="8755"/>
                  </a:cubicBezTo>
                  <a:cubicBezTo>
                    <a:pt x="6288" y="8755"/>
                    <a:pt x="6444" y="8846"/>
                    <a:pt x="6594" y="8846"/>
                  </a:cubicBezTo>
                  <a:cubicBezTo>
                    <a:pt x="6699" y="8846"/>
                    <a:pt x="6801" y="8802"/>
                    <a:pt x="6845" y="8649"/>
                  </a:cubicBezTo>
                  <a:cubicBezTo>
                    <a:pt x="6977" y="8304"/>
                    <a:pt x="9471" y="2016"/>
                    <a:pt x="4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5574975" y="1512025"/>
              <a:ext cx="70325" cy="69475"/>
            </a:xfrm>
            <a:custGeom>
              <a:avLst/>
              <a:gdLst/>
              <a:ahLst/>
              <a:cxnLst/>
              <a:rect l="l" t="t" r="r" b="b"/>
              <a:pathLst>
                <a:path w="2813" h="2779" extrusionOk="0">
                  <a:moveTo>
                    <a:pt x="1384" y="1"/>
                  </a:moveTo>
                  <a:cubicBezTo>
                    <a:pt x="972" y="1"/>
                    <a:pt x="664" y="383"/>
                    <a:pt x="664" y="383"/>
                  </a:cubicBezTo>
                  <a:cubicBezTo>
                    <a:pt x="0" y="755"/>
                    <a:pt x="664" y="2718"/>
                    <a:pt x="664" y="2718"/>
                  </a:cubicBezTo>
                  <a:cubicBezTo>
                    <a:pt x="851" y="2758"/>
                    <a:pt x="1042" y="2778"/>
                    <a:pt x="1233" y="2778"/>
                  </a:cubicBezTo>
                  <a:cubicBezTo>
                    <a:pt x="1797" y="2778"/>
                    <a:pt x="2356" y="2604"/>
                    <a:pt x="2812" y="2267"/>
                  </a:cubicBezTo>
                  <a:cubicBezTo>
                    <a:pt x="2387" y="441"/>
                    <a:pt x="1826" y="1"/>
                    <a:pt x="1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5580350" y="1560450"/>
              <a:ext cx="81900" cy="39475"/>
            </a:xfrm>
            <a:custGeom>
              <a:avLst/>
              <a:gdLst/>
              <a:ahLst/>
              <a:cxnLst/>
              <a:rect l="l" t="t" r="r" b="b"/>
              <a:pathLst>
                <a:path w="3276" h="1579" extrusionOk="0">
                  <a:moveTo>
                    <a:pt x="2781" y="0"/>
                  </a:moveTo>
                  <a:cubicBezTo>
                    <a:pt x="2741" y="0"/>
                    <a:pt x="2698" y="4"/>
                    <a:pt x="2650" y="12"/>
                  </a:cubicBezTo>
                  <a:cubicBezTo>
                    <a:pt x="2650" y="12"/>
                    <a:pt x="2578" y="786"/>
                    <a:pt x="722" y="786"/>
                  </a:cubicBezTo>
                  <a:cubicBezTo>
                    <a:pt x="635" y="786"/>
                    <a:pt x="544" y="785"/>
                    <a:pt x="449" y="781"/>
                  </a:cubicBezTo>
                  <a:cubicBezTo>
                    <a:pt x="449" y="781"/>
                    <a:pt x="321" y="626"/>
                    <a:pt x="215" y="626"/>
                  </a:cubicBezTo>
                  <a:cubicBezTo>
                    <a:pt x="141" y="626"/>
                    <a:pt x="77" y="703"/>
                    <a:pt x="77" y="967"/>
                  </a:cubicBezTo>
                  <a:cubicBezTo>
                    <a:pt x="1" y="1246"/>
                    <a:pt x="241" y="1526"/>
                    <a:pt x="518" y="1526"/>
                  </a:cubicBezTo>
                  <a:cubicBezTo>
                    <a:pt x="530" y="1526"/>
                    <a:pt x="542" y="1525"/>
                    <a:pt x="555" y="1524"/>
                  </a:cubicBezTo>
                  <a:cubicBezTo>
                    <a:pt x="555" y="1524"/>
                    <a:pt x="835" y="1578"/>
                    <a:pt x="1219" y="1578"/>
                  </a:cubicBezTo>
                  <a:cubicBezTo>
                    <a:pt x="1871" y="1578"/>
                    <a:pt x="2823" y="1421"/>
                    <a:pt x="3208" y="569"/>
                  </a:cubicBezTo>
                  <a:cubicBezTo>
                    <a:pt x="3208" y="569"/>
                    <a:pt x="3276" y="0"/>
                    <a:pt x="2781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5592875" y="1611075"/>
              <a:ext cx="56400" cy="118225"/>
            </a:xfrm>
            <a:custGeom>
              <a:avLst/>
              <a:gdLst/>
              <a:ahLst/>
              <a:cxnLst/>
              <a:rect l="l" t="t" r="r" b="b"/>
              <a:pathLst>
                <a:path w="2256" h="4729" extrusionOk="0">
                  <a:moveTo>
                    <a:pt x="591" y="1"/>
                  </a:moveTo>
                  <a:cubicBezTo>
                    <a:pt x="580" y="1"/>
                    <a:pt x="569" y="1"/>
                    <a:pt x="558" y="3"/>
                  </a:cubicBezTo>
                  <a:cubicBezTo>
                    <a:pt x="133" y="82"/>
                    <a:pt x="1" y="1144"/>
                    <a:pt x="239" y="2391"/>
                  </a:cubicBezTo>
                  <a:cubicBezTo>
                    <a:pt x="470" y="3597"/>
                    <a:pt x="1372" y="4729"/>
                    <a:pt x="1791" y="4729"/>
                  </a:cubicBezTo>
                  <a:cubicBezTo>
                    <a:pt x="1805" y="4729"/>
                    <a:pt x="1818" y="4728"/>
                    <a:pt x="1831" y="4725"/>
                  </a:cubicBezTo>
                  <a:cubicBezTo>
                    <a:pt x="2256" y="4646"/>
                    <a:pt x="1539" y="3372"/>
                    <a:pt x="1301" y="2152"/>
                  </a:cubicBezTo>
                  <a:cubicBezTo>
                    <a:pt x="1068" y="938"/>
                    <a:pt x="987" y="1"/>
                    <a:pt x="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5646600" y="1737675"/>
              <a:ext cx="15600" cy="12650"/>
            </a:xfrm>
            <a:custGeom>
              <a:avLst/>
              <a:gdLst/>
              <a:ahLst/>
              <a:cxnLst/>
              <a:rect l="l" t="t" r="r" b="b"/>
              <a:pathLst>
                <a:path w="624" h="506" extrusionOk="0">
                  <a:moveTo>
                    <a:pt x="343" y="1"/>
                  </a:moveTo>
                  <a:cubicBezTo>
                    <a:pt x="326" y="1"/>
                    <a:pt x="309" y="3"/>
                    <a:pt x="292" y="6"/>
                  </a:cubicBezTo>
                  <a:cubicBezTo>
                    <a:pt x="80" y="59"/>
                    <a:pt x="0" y="324"/>
                    <a:pt x="186" y="457"/>
                  </a:cubicBezTo>
                  <a:cubicBezTo>
                    <a:pt x="233" y="491"/>
                    <a:pt x="285" y="505"/>
                    <a:pt x="336" y="505"/>
                  </a:cubicBezTo>
                  <a:cubicBezTo>
                    <a:pt x="486" y="505"/>
                    <a:pt x="624" y="377"/>
                    <a:pt x="584" y="218"/>
                  </a:cubicBezTo>
                  <a:cubicBezTo>
                    <a:pt x="561" y="79"/>
                    <a:pt x="457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5726200" y="1540250"/>
              <a:ext cx="96850" cy="85025"/>
            </a:xfrm>
            <a:custGeom>
              <a:avLst/>
              <a:gdLst/>
              <a:ahLst/>
              <a:cxnLst/>
              <a:rect l="l" t="t" r="r" b="b"/>
              <a:pathLst>
                <a:path w="3874" h="3401" extrusionOk="0">
                  <a:moveTo>
                    <a:pt x="3528" y="0"/>
                  </a:moveTo>
                  <a:cubicBezTo>
                    <a:pt x="3453" y="0"/>
                    <a:pt x="3379" y="27"/>
                    <a:pt x="3316" y="77"/>
                  </a:cubicBezTo>
                  <a:lnTo>
                    <a:pt x="159" y="2836"/>
                  </a:lnTo>
                  <a:cubicBezTo>
                    <a:pt x="27" y="2969"/>
                    <a:pt x="0" y="3154"/>
                    <a:pt x="133" y="3287"/>
                  </a:cubicBezTo>
                  <a:cubicBezTo>
                    <a:pt x="191" y="3360"/>
                    <a:pt x="281" y="3401"/>
                    <a:pt x="373" y="3401"/>
                  </a:cubicBezTo>
                  <a:cubicBezTo>
                    <a:pt x="448" y="3401"/>
                    <a:pt x="524" y="3373"/>
                    <a:pt x="584" y="3313"/>
                  </a:cubicBezTo>
                  <a:lnTo>
                    <a:pt x="3741" y="554"/>
                  </a:lnTo>
                  <a:cubicBezTo>
                    <a:pt x="3847" y="422"/>
                    <a:pt x="3873" y="236"/>
                    <a:pt x="3767" y="103"/>
                  </a:cubicBezTo>
                  <a:cubicBezTo>
                    <a:pt x="3697" y="33"/>
                    <a:pt x="3612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5434375" y="1684000"/>
              <a:ext cx="120725" cy="31275"/>
            </a:xfrm>
            <a:custGeom>
              <a:avLst/>
              <a:gdLst/>
              <a:ahLst/>
              <a:cxnLst/>
              <a:rect l="l" t="t" r="r" b="b"/>
              <a:pathLst>
                <a:path w="4829" h="1251" extrusionOk="0">
                  <a:moveTo>
                    <a:pt x="342" y="0"/>
                  </a:moveTo>
                  <a:cubicBezTo>
                    <a:pt x="181" y="0"/>
                    <a:pt x="50" y="103"/>
                    <a:pt x="27" y="269"/>
                  </a:cubicBezTo>
                  <a:cubicBezTo>
                    <a:pt x="0" y="429"/>
                    <a:pt x="106" y="588"/>
                    <a:pt x="292" y="614"/>
                  </a:cubicBezTo>
                  <a:lnTo>
                    <a:pt x="4457" y="1251"/>
                  </a:lnTo>
                  <a:cubicBezTo>
                    <a:pt x="4616" y="1251"/>
                    <a:pt x="4775" y="1145"/>
                    <a:pt x="4802" y="986"/>
                  </a:cubicBezTo>
                  <a:cubicBezTo>
                    <a:pt x="4828" y="800"/>
                    <a:pt x="4722" y="641"/>
                    <a:pt x="4537" y="614"/>
                  </a:cubicBezTo>
                  <a:lnTo>
                    <a:pt x="398" y="4"/>
                  </a:lnTo>
                  <a:cubicBezTo>
                    <a:pt x="379" y="1"/>
                    <a:pt x="360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5461550" y="1774825"/>
              <a:ext cx="112775" cy="60650"/>
            </a:xfrm>
            <a:custGeom>
              <a:avLst/>
              <a:gdLst/>
              <a:ahLst/>
              <a:cxnLst/>
              <a:rect l="l" t="t" r="r" b="b"/>
              <a:pathLst>
                <a:path w="4511" h="2426" extrusionOk="0">
                  <a:moveTo>
                    <a:pt x="4164" y="1"/>
                  </a:moveTo>
                  <a:cubicBezTo>
                    <a:pt x="4120" y="1"/>
                    <a:pt x="4076" y="11"/>
                    <a:pt x="4033" y="32"/>
                  </a:cubicBezTo>
                  <a:lnTo>
                    <a:pt x="240" y="1836"/>
                  </a:lnTo>
                  <a:cubicBezTo>
                    <a:pt x="80" y="1916"/>
                    <a:pt x="1" y="2101"/>
                    <a:pt x="80" y="2261"/>
                  </a:cubicBezTo>
                  <a:cubicBezTo>
                    <a:pt x="138" y="2357"/>
                    <a:pt x="251" y="2425"/>
                    <a:pt x="370" y="2425"/>
                  </a:cubicBezTo>
                  <a:cubicBezTo>
                    <a:pt x="415" y="2425"/>
                    <a:pt x="461" y="2415"/>
                    <a:pt x="505" y="2393"/>
                  </a:cubicBezTo>
                  <a:lnTo>
                    <a:pt x="4299" y="616"/>
                  </a:lnTo>
                  <a:cubicBezTo>
                    <a:pt x="4458" y="536"/>
                    <a:pt x="4511" y="351"/>
                    <a:pt x="4458" y="191"/>
                  </a:cubicBezTo>
                  <a:cubicBezTo>
                    <a:pt x="4399" y="75"/>
                    <a:pt x="4284" y="1"/>
                    <a:pt x="4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5588225" y="1819275"/>
              <a:ext cx="59075" cy="112625"/>
            </a:xfrm>
            <a:custGeom>
              <a:avLst/>
              <a:gdLst/>
              <a:ahLst/>
              <a:cxnLst/>
              <a:rect l="l" t="t" r="r" b="b"/>
              <a:pathLst>
                <a:path w="2363" h="4505" extrusionOk="0">
                  <a:moveTo>
                    <a:pt x="1992" y="0"/>
                  </a:moveTo>
                  <a:cubicBezTo>
                    <a:pt x="1872" y="0"/>
                    <a:pt x="1757" y="74"/>
                    <a:pt x="1699" y="191"/>
                  </a:cubicBezTo>
                  <a:lnTo>
                    <a:pt x="54" y="4064"/>
                  </a:lnTo>
                  <a:cubicBezTo>
                    <a:pt x="1" y="4223"/>
                    <a:pt x="80" y="4409"/>
                    <a:pt x="240" y="4489"/>
                  </a:cubicBezTo>
                  <a:cubicBezTo>
                    <a:pt x="273" y="4500"/>
                    <a:pt x="307" y="4505"/>
                    <a:pt x="342" y="4505"/>
                  </a:cubicBezTo>
                  <a:cubicBezTo>
                    <a:pt x="472" y="4505"/>
                    <a:pt x="601" y="4429"/>
                    <a:pt x="664" y="4303"/>
                  </a:cubicBezTo>
                  <a:lnTo>
                    <a:pt x="2282" y="456"/>
                  </a:lnTo>
                  <a:cubicBezTo>
                    <a:pt x="2362" y="270"/>
                    <a:pt x="2282" y="85"/>
                    <a:pt x="2123" y="32"/>
                  </a:cubicBezTo>
                  <a:cubicBezTo>
                    <a:pt x="2081" y="10"/>
                    <a:pt x="2036" y="0"/>
                    <a:pt x="1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5711600" y="1810650"/>
              <a:ext cx="61050" cy="111675"/>
            </a:xfrm>
            <a:custGeom>
              <a:avLst/>
              <a:gdLst/>
              <a:ahLst/>
              <a:cxnLst/>
              <a:rect l="l" t="t" r="r" b="b"/>
              <a:pathLst>
                <a:path w="2442" h="4467" extrusionOk="0">
                  <a:moveTo>
                    <a:pt x="344" y="1"/>
                  </a:moveTo>
                  <a:cubicBezTo>
                    <a:pt x="300" y="1"/>
                    <a:pt x="255" y="10"/>
                    <a:pt x="213" y="32"/>
                  </a:cubicBezTo>
                  <a:cubicBezTo>
                    <a:pt x="53" y="111"/>
                    <a:pt x="0" y="297"/>
                    <a:pt x="53" y="456"/>
                  </a:cubicBezTo>
                  <a:lnTo>
                    <a:pt x="1778" y="4276"/>
                  </a:lnTo>
                  <a:cubicBezTo>
                    <a:pt x="1836" y="4393"/>
                    <a:pt x="1951" y="4467"/>
                    <a:pt x="2071" y="4467"/>
                  </a:cubicBezTo>
                  <a:cubicBezTo>
                    <a:pt x="2115" y="4467"/>
                    <a:pt x="2160" y="4457"/>
                    <a:pt x="2202" y="4436"/>
                  </a:cubicBezTo>
                  <a:cubicBezTo>
                    <a:pt x="2362" y="4356"/>
                    <a:pt x="2441" y="4170"/>
                    <a:pt x="2362" y="4011"/>
                  </a:cubicBezTo>
                  <a:lnTo>
                    <a:pt x="637" y="191"/>
                  </a:lnTo>
                  <a:cubicBezTo>
                    <a:pt x="579" y="74"/>
                    <a:pt x="464" y="1"/>
                    <a:pt x="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5766650" y="1749475"/>
              <a:ext cx="109450" cy="66900"/>
            </a:xfrm>
            <a:custGeom>
              <a:avLst/>
              <a:gdLst/>
              <a:ahLst/>
              <a:cxnLst/>
              <a:rect l="l" t="t" r="r" b="b"/>
              <a:pathLst>
                <a:path w="4378" h="2676" extrusionOk="0">
                  <a:moveTo>
                    <a:pt x="373" y="1"/>
                  </a:moveTo>
                  <a:cubicBezTo>
                    <a:pt x="261" y="1"/>
                    <a:pt x="152" y="54"/>
                    <a:pt x="80" y="144"/>
                  </a:cubicBezTo>
                  <a:cubicBezTo>
                    <a:pt x="0" y="303"/>
                    <a:pt x="53" y="489"/>
                    <a:pt x="213" y="595"/>
                  </a:cubicBezTo>
                  <a:lnTo>
                    <a:pt x="3847" y="2638"/>
                  </a:lnTo>
                  <a:cubicBezTo>
                    <a:pt x="3898" y="2663"/>
                    <a:pt x="3952" y="2675"/>
                    <a:pt x="4005" y="2675"/>
                  </a:cubicBezTo>
                  <a:cubicBezTo>
                    <a:pt x="4117" y="2675"/>
                    <a:pt x="4226" y="2622"/>
                    <a:pt x="4298" y="2532"/>
                  </a:cubicBezTo>
                  <a:cubicBezTo>
                    <a:pt x="4378" y="2373"/>
                    <a:pt x="4325" y="2187"/>
                    <a:pt x="4165" y="2081"/>
                  </a:cubicBezTo>
                  <a:lnTo>
                    <a:pt x="531" y="38"/>
                  </a:lnTo>
                  <a:cubicBezTo>
                    <a:pt x="480" y="13"/>
                    <a:pt x="426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5768625" y="1646175"/>
              <a:ext cx="120075" cy="37375"/>
            </a:xfrm>
            <a:custGeom>
              <a:avLst/>
              <a:gdLst/>
              <a:ahLst/>
              <a:cxnLst/>
              <a:rect l="l" t="t" r="r" b="b"/>
              <a:pathLst>
                <a:path w="4803" h="1495" extrusionOk="0">
                  <a:moveTo>
                    <a:pt x="4454" y="1"/>
                  </a:moveTo>
                  <a:cubicBezTo>
                    <a:pt x="4438" y="1"/>
                    <a:pt x="4421" y="2"/>
                    <a:pt x="4405" y="5"/>
                  </a:cubicBezTo>
                  <a:lnTo>
                    <a:pt x="293" y="854"/>
                  </a:lnTo>
                  <a:cubicBezTo>
                    <a:pt x="107" y="880"/>
                    <a:pt x="1" y="1066"/>
                    <a:pt x="27" y="1225"/>
                  </a:cubicBezTo>
                  <a:cubicBezTo>
                    <a:pt x="75" y="1392"/>
                    <a:pt x="208" y="1495"/>
                    <a:pt x="369" y="1495"/>
                  </a:cubicBezTo>
                  <a:cubicBezTo>
                    <a:pt x="388" y="1495"/>
                    <a:pt x="406" y="1493"/>
                    <a:pt x="425" y="1491"/>
                  </a:cubicBezTo>
                  <a:lnTo>
                    <a:pt x="4537" y="642"/>
                  </a:lnTo>
                  <a:cubicBezTo>
                    <a:pt x="4697" y="589"/>
                    <a:pt x="4803" y="429"/>
                    <a:pt x="4776" y="244"/>
                  </a:cubicBezTo>
                  <a:cubicBezTo>
                    <a:pt x="4729" y="101"/>
                    <a:pt x="4596" y="1"/>
                    <a:pt x="4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1937775" y="1440675"/>
              <a:ext cx="248075" cy="224225"/>
            </a:xfrm>
            <a:custGeom>
              <a:avLst/>
              <a:gdLst/>
              <a:ahLst/>
              <a:cxnLst/>
              <a:rect l="l" t="t" r="r" b="b"/>
              <a:pathLst>
                <a:path w="9923" h="8969" extrusionOk="0">
                  <a:moveTo>
                    <a:pt x="4165" y="1"/>
                  </a:moveTo>
                  <a:cubicBezTo>
                    <a:pt x="4165" y="1"/>
                    <a:pt x="0" y="2946"/>
                    <a:pt x="4457" y="8756"/>
                  </a:cubicBezTo>
                  <a:cubicBezTo>
                    <a:pt x="4457" y="8756"/>
                    <a:pt x="4642" y="8969"/>
                    <a:pt x="4834" y="8969"/>
                  </a:cubicBezTo>
                  <a:cubicBezTo>
                    <a:pt x="4905" y="8969"/>
                    <a:pt x="4977" y="8940"/>
                    <a:pt x="5041" y="8862"/>
                  </a:cubicBezTo>
                  <a:cubicBezTo>
                    <a:pt x="5280" y="8596"/>
                    <a:pt x="9922" y="3635"/>
                    <a:pt x="6261" y="27"/>
                  </a:cubicBezTo>
                  <a:lnTo>
                    <a:pt x="41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2040575" y="1375300"/>
              <a:ext cx="62050" cy="68550"/>
            </a:xfrm>
            <a:custGeom>
              <a:avLst/>
              <a:gdLst/>
              <a:ahLst/>
              <a:cxnLst/>
              <a:rect l="l" t="t" r="r" b="b"/>
              <a:pathLst>
                <a:path w="2482" h="2742" extrusionOk="0">
                  <a:moveTo>
                    <a:pt x="1398" y="0"/>
                  </a:moveTo>
                  <a:cubicBezTo>
                    <a:pt x="1105" y="0"/>
                    <a:pt x="849" y="149"/>
                    <a:pt x="849" y="149"/>
                  </a:cubicBezTo>
                  <a:cubicBezTo>
                    <a:pt x="106" y="228"/>
                    <a:pt x="0" y="2297"/>
                    <a:pt x="0" y="2297"/>
                  </a:cubicBezTo>
                  <a:cubicBezTo>
                    <a:pt x="436" y="2588"/>
                    <a:pt x="934" y="2742"/>
                    <a:pt x="1443" y="2742"/>
                  </a:cubicBezTo>
                  <a:cubicBezTo>
                    <a:pt x="1678" y="2742"/>
                    <a:pt x="1915" y="2709"/>
                    <a:pt x="2149" y="2642"/>
                  </a:cubicBezTo>
                  <a:cubicBezTo>
                    <a:pt x="2481" y="416"/>
                    <a:pt x="1888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2025975" y="1426425"/>
              <a:ext cx="88225" cy="37675"/>
            </a:xfrm>
            <a:custGeom>
              <a:avLst/>
              <a:gdLst/>
              <a:ahLst/>
              <a:cxnLst/>
              <a:rect l="l" t="t" r="r" b="b"/>
              <a:pathLst>
                <a:path w="3529" h="1507" extrusionOk="0">
                  <a:moveTo>
                    <a:pt x="382" y="1"/>
                  </a:moveTo>
                  <a:cubicBezTo>
                    <a:pt x="317" y="1"/>
                    <a:pt x="242" y="70"/>
                    <a:pt x="160" y="279"/>
                  </a:cubicBezTo>
                  <a:cubicBezTo>
                    <a:pt x="1" y="544"/>
                    <a:pt x="107" y="889"/>
                    <a:pt x="425" y="995"/>
                  </a:cubicBezTo>
                  <a:cubicBezTo>
                    <a:pt x="425" y="995"/>
                    <a:pt x="1229" y="1507"/>
                    <a:pt x="2077" y="1507"/>
                  </a:cubicBezTo>
                  <a:cubicBezTo>
                    <a:pt x="2481" y="1507"/>
                    <a:pt x="2895" y="1391"/>
                    <a:pt x="3237" y="1048"/>
                  </a:cubicBezTo>
                  <a:cubicBezTo>
                    <a:pt x="3237" y="1048"/>
                    <a:pt x="3529" y="465"/>
                    <a:pt x="2892" y="332"/>
                  </a:cubicBezTo>
                  <a:cubicBezTo>
                    <a:pt x="2892" y="332"/>
                    <a:pt x="2749" y="652"/>
                    <a:pt x="2122" y="652"/>
                  </a:cubicBezTo>
                  <a:cubicBezTo>
                    <a:pt x="1776" y="652"/>
                    <a:pt x="1282" y="554"/>
                    <a:pt x="584" y="252"/>
                  </a:cubicBezTo>
                  <a:cubicBezTo>
                    <a:pt x="584" y="252"/>
                    <a:pt x="504" y="1"/>
                    <a:pt x="382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2007400" y="1467750"/>
              <a:ext cx="46450" cy="120950"/>
            </a:xfrm>
            <a:custGeom>
              <a:avLst/>
              <a:gdLst/>
              <a:ahLst/>
              <a:cxnLst/>
              <a:rect l="l" t="t" r="r" b="b"/>
              <a:pathLst>
                <a:path w="1858" h="4838" extrusionOk="0">
                  <a:moveTo>
                    <a:pt x="1382" y="1"/>
                  </a:moveTo>
                  <a:cubicBezTo>
                    <a:pt x="967" y="1"/>
                    <a:pt x="469" y="904"/>
                    <a:pt x="239" y="2101"/>
                  </a:cubicBezTo>
                  <a:cubicBezTo>
                    <a:pt x="1" y="3348"/>
                    <a:pt x="478" y="4754"/>
                    <a:pt x="903" y="4834"/>
                  </a:cubicBezTo>
                  <a:cubicBezTo>
                    <a:pt x="913" y="4836"/>
                    <a:pt x="924" y="4837"/>
                    <a:pt x="933" y="4837"/>
                  </a:cubicBezTo>
                  <a:cubicBezTo>
                    <a:pt x="1290" y="4837"/>
                    <a:pt x="1095" y="3448"/>
                    <a:pt x="1327" y="2234"/>
                  </a:cubicBezTo>
                  <a:cubicBezTo>
                    <a:pt x="1566" y="1014"/>
                    <a:pt x="1858" y="85"/>
                    <a:pt x="1433" y="6"/>
                  </a:cubicBezTo>
                  <a:cubicBezTo>
                    <a:pt x="1416" y="2"/>
                    <a:pt x="1399" y="1"/>
                    <a:pt x="1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2032600" y="1602150"/>
              <a:ext cx="14050" cy="13100"/>
            </a:xfrm>
            <a:custGeom>
              <a:avLst/>
              <a:gdLst/>
              <a:ahLst/>
              <a:cxnLst/>
              <a:rect l="l" t="t" r="r" b="b"/>
              <a:pathLst>
                <a:path w="562" h="524" extrusionOk="0">
                  <a:moveTo>
                    <a:pt x="267" y="0"/>
                  </a:moveTo>
                  <a:cubicBezTo>
                    <a:pt x="157" y="0"/>
                    <a:pt x="50" y="64"/>
                    <a:pt x="27" y="201"/>
                  </a:cubicBezTo>
                  <a:cubicBezTo>
                    <a:pt x="1" y="360"/>
                    <a:pt x="80" y="493"/>
                    <a:pt x="213" y="519"/>
                  </a:cubicBezTo>
                  <a:cubicBezTo>
                    <a:pt x="230" y="522"/>
                    <a:pt x="246" y="523"/>
                    <a:pt x="262" y="523"/>
                  </a:cubicBezTo>
                  <a:cubicBezTo>
                    <a:pt x="399" y="523"/>
                    <a:pt x="508" y="426"/>
                    <a:pt x="531" y="307"/>
                  </a:cubicBezTo>
                  <a:cubicBezTo>
                    <a:pt x="562" y="111"/>
                    <a:pt x="41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2151325" y="1476750"/>
              <a:ext cx="116750" cy="51250"/>
            </a:xfrm>
            <a:custGeom>
              <a:avLst/>
              <a:gdLst/>
              <a:ahLst/>
              <a:cxnLst/>
              <a:rect l="l" t="t" r="r" b="b"/>
              <a:pathLst>
                <a:path w="4670" h="2050" extrusionOk="0">
                  <a:moveTo>
                    <a:pt x="4321" y="1"/>
                  </a:moveTo>
                  <a:cubicBezTo>
                    <a:pt x="4286" y="1"/>
                    <a:pt x="4252" y="6"/>
                    <a:pt x="4219" y="17"/>
                  </a:cubicBezTo>
                  <a:lnTo>
                    <a:pt x="266" y="1450"/>
                  </a:lnTo>
                  <a:cubicBezTo>
                    <a:pt x="80" y="1503"/>
                    <a:pt x="1" y="1688"/>
                    <a:pt x="54" y="1847"/>
                  </a:cubicBezTo>
                  <a:cubicBezTo>
                    <a:pt x="117" y="1973"/>
                    <a:pt x="246" y="2050"/>
                    <a:pt x="376" y="2050"/>
                  </a:cubicBezTo>
                  <a:cubicBezTo>
                    <a:pt x="411" y="2050"/>
                    <a:pt x="445" y="2044"/>
                    <a:pt x="478" y="2033"/>
                  </a:cubicBezTo>
                  <a:lnTo>
                    <a:pt x="4431" y="627"/>
                  </a:lnTo>
                  <a:cubicBezTo>
                    <a:pt x="4590" y="548"/>
                    <a:pt x="4670" y="362"/>
                    <a:pt x="4617" y="203"/>
                  </a:cubicBezTo>
                  <a:cubicBezTo>
                    <a:pt x="4575" y="77"/>
                    <a:pt x="4450" y="1"/>
                    <a:pt x="4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1852200" y="1474250"/>
              <a:ext cx="108800" cy="68200"/>
            </a:xfrm>
            <a:custGeom>
              <a:avLst/>
              <a:gdLst/>
              <a:ahLst/>
              <a:cxnLst/>
              <a:rect l="l" t="t" r="r" b="b"/>
              <a:pathLst>
                <a:path w="4352" h="2728" extrusionOk="0">
                  <a:moveTo>
                    <a:pt x="365" y="1"/>
                  </a:moveTo>
                  <a:cubicBezTo>
                    <a:pt x="254" y="1"/>
                    <a:pt x="135" y="60"/>
                    <a:pt x="80" y="170"/>
                  </a:cubicBezTo>
                  <a:cubicBezTo>
                    <a:pt x="1" y="303"/>
                    <a:pt x="54" y="515"/>
                    <a:pt x="187" y="594"/>
                  </a:cubicBezTo>
                  <a:lnTo>
                    <a:pt x="3848" y="2690"/>
                  </a:lnTo>
                  <a:cubicBezTo>
                    <a:pt x="3899" y="2716"/>
                    <a:pt x="3952" y="2728"/>
                    <a:pt x="4004" y="2728"/>
                  </a:cubicBezTo>
                  <a:cubicBezTo>
                    <a:pt x="4115" y="2728"/>
                    <a:pt x="4218" y="2674"/>
                    <a:pt x="4272" y="2584"/>
                  </a:cubicBezTo>
                  <a:cubicBezTo>
                    <a:pt x="4352" y="2425"/>
                    <a:pt x="4299" y="2239"/>
                    <a:pt x="4166" y="2133"/>
                  </a:cubicBezTo>
                  <a:lnTo>
                    <a:pt x="505" y="37"/>
                  </a:lnTo>
                  <a:cubicBezTo>
                    <a:pt x="464" y="13"/>
                    <a:pt x="415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1829000" y="1603850"/>
              <a:ext cx="120725" cy="23225"/>
            </a:xfrm>
            <a:custGeom>
              <a:avLst/>
              <a:gdLst/>
              <a:ahLst/>
              <a:cxnLst/>
              <a:rect l="l" t="t" r="r" b="b"/>
              <a:pathLst>
                <a:path w="4829" h="929" extrusionOk="0">
                  <a:moveTo>
                    <a:pt x="4510" y="0"/>
                  </a:moveTo>
                  <a:lnTo>
                    <a:pt x="319" y="292"/>
                  </a:lnTo>
                  <a:cubicBezTo>
                    <a:pt x="133" y="318"/>
                    <a:pt x="0" y="451"/>
                    <a:pt x="27" y="637"/>
                  </a:cubicBezTo>
                  <a:cubicBezTo>
                    <a:pt x="27" y="796"/>
                    <a:pt x="186" y="929"/>
                    <a:pt x="345" y="929"/>
                  </a:cubicBezTo>
                  <a:lnTo>
                    <a:pt x="4537" y="637"/>
                  </a:lnTo>
                  <a:cubicBezTo>
                    <a:pt x="4696" y="610"/>
                    <a:pt x="4829" y="478"/>
                    <a:pt x="4829" y="292"/>
                  </a:cubicBezTo>
                  <a:cubicBezTo>
                    <a:pt x="4802" y="133"/>
                    <a:pt x="4669" y="0"/>
                    <a:pt x="4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1911225" y="1672325"/>
              <a:ext cx="90900" cy="90550"/>
            </a:xfrm>
            <a:custGeom>
              <a:avLst/>
              <a:gdLst/>
              <a:ahLst/>
              <a:cxnLst/>
              <a:rect l="l" t="t" r="r" b="b"/>
              <a:pathLst>
                <a:path w="3636" h="3622" extrusionOk="0">
                  <a:moveTo>
                    <a:pt x="3277" y="0"/>
                  </a:moveTo>
                  <a:cubicBezTo>
                    <a:pt x="3198" y="0"/>
                    <a:pt x="3118" y="33"/>
                    <a:pt x="3052" y="100"/>
                  </a:cubicBezTo>
                  <a:lnTo>
                    <a:pt x="107" y="3071"/>
                  </a:lnTo>
                  <a:cubicBezTo>
                    <a:pt x="1" y="3204"/>
                    <a:pt x="1" y="3389"/>
                    <a:pt x="107" y="3522"/>
                  </a:cubicBezTo>
                  <a:cubicBezTo>
                    <a:pt x="173" y="3588"/>
                    <a:pt x="253" y="3621"/>
                    <a:pt x="333" y="3621"/>
                  </a:cubicBezTo>
                  <a:cubicBezTo>
                    <a:pt x="412" y="3621"/>
                    <a:pt x="492" y="3588"/>
                    <a:pt x="558" y="3522"/>
                  </a:cubicBezTo>
                  <a:lnTo>
                    <a:pt x="3503" y="551"/>
                  </a:lnTo>
                  <a:cubicBezTo>
                    <a:pt x="3635" y="418"/>
                    <a:pt x="3635" y="206"/>
                    <a:pt x="3503" y="100"/>
                  </a:cubicBezTo>
                  <a:cubicBezTo>
                    <a:pt x="3437" y="33"/>
                    <a:pt x="3357" y="0"/>
                    <a:pt x="3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2065100" y="1694050"/>
              <a:ext cx="21250" cy="120725"/>
            </a:xfrm>
            <a:custGeom>
              <a:avLst/>
              <a:gdLst/>
              <a:ahLst/>
              <a:cxnLst/>
              <a:rect l="l" t="t" r="r" b="b"/>
              <a:pathLst>
                <a:path w="850" h="4829" extrusionOk="0">
                  <a:moveTo>
                    <a:pt x="293" y="0"/>
                  </a:moveTo>
                  <a:cubicBezTo>
                    <a:pt x="133" y="27"/>
                    <a:pt x="1" y="159"/>
                    <a:pt x="1" y="345"/>
                  </a:cubicBezTo>
                  <a:lnTo>
                    <a:pt x="213" y="4537"/>
                  </a:lnTo>
                  <a:cubicBezTo>
                    <a:pt x="213" y="4696"/>
                    <a:pt x="346" y="4828"/>
                    <a:pt x="531" y="4828"/>
                  </a:cubicBezTo>
                  <a:cubicBezTo>
                    <a:pt x="717" y="4828"/>
                    <a:pt x="850" y="4669"/>
                    <a:pt x="850" y="4510"/>
                  </a:cubicBezTo>
                  <a:lnTo>
                    <a:pt x="638" y="318"/>
                  </a:lnTo>
                  <a:cubicBezTo>
                    <a:pt x="611" y="133"/>
                    <a:pt x="478" y="0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2138075" y="1657250"/>
              <a:ext cx="83575" cy="97100"/>
            </a:xfrm>
            <a:custGeom>
              <a:avLst/>
              <a:gdLst/>
              <a:ahLst/>
              <a:cxnLst/>
              <a:rect l="l" t="t" r="r" b="b"/>
              <a:pathLst>
                <a:path w="3343" h="3884" extrusionOk="0">
                  <a:moveTo>
                    <a:pt x="338" y="1"/>
                  </a:moveTo>
                  <a:cubicBezTo>
                    <a:pt x="270" y="1"/>
                    <a:pt x="199" y="22"/>
                    <a:pt x="133" y="66"/>
                  </a:cubicBezTo>
                  <a:cubicBezTo>
                    <a:pt x="0" y="172"/>
                    <a:pt x="0" y="384"/>
                    <a:pt x="106" y="517"/>
                  </a:cubicBezTo>
                  <a:lnTo>
                    <a:pt x="2759" y="3780"/>
                  </a:lnTo>
                  <a:cubicBezTo>
                    <a:pt x="2815" y="3850"/>
                    <a:pt x="2893" y="3883"/>
                    <a:pt x="2978" y="3883"/>
                  </a:cubicBezTo>
                  <a:cubicBezTo>
                    <a:pt x="3054" y="3883"/>
                    <a:pt x="3135" y="3857"/>
                    <a:pt x="3210" y="3807"/>
                  </a:cubicBezTo>
                  <a:cubicBezTo>
                    <a:pt x="3343" y="3701"/>
                    <a:pt x="3343" y="3515"/>
                    <a:pt x="3237" y="3356"/>
                  </a:cubicBezTo>
                  <a:lnTo>
                    <a:pt x="584" y="119"/>
                  </a:lnTo>
                  <a:cubicBezTo>
                    <a:pt x="522" y="42"/>
                    <a:pt x="433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2169900" y="1581850"/>
              <a:ext cx="120075" cy="33400"/>
            </a:xfrm>
            <a:custGeom>
              <a:avLst/>
              <a:gdLst/>
              <a:ahLst/>
              <a:cxnLst/>
              <a:rect l="l" t="t" r="r" b="b"/>
              <a:pathLst>
                <a:path w="4803" h="1336" extrusionOk="0">
                  <a:moveTo>
                    <a:pt x="342" y="1"/>
                  </a:moveTo>
                  <a:cubicBezTo>
                    <a:pt x="181" y="1"/>
                    <a:pt x="51" y="101"/>
                    <a:pt x="27" y="243"/>
                  </a:cubicBezTo>
                  <a:cubicBezTo>
                    <a:pt x="0" y="429"/>
                    <a:pt x="107" y="588"/>
                    <a:pt x="292" y="641"/>
                  </a:cubicBezTo>
                  <a:lnTo>
                    <a:pt x="4431" y="1331"/>
                  </a:lnTo>
                  <a:cubicBezTo>
                    <a:pt x="4447" y="1334"/>
                    <a:pt x="4464" y="1335"/>
                    <a:pt x="4480" y="1335"/>
                  </a:cubicBezTo>
                  <a:cubicBezTo>
                    <a:pt x="4622" y="1335"/>
                    <a:pt x="4755" y="1235"/>
                    <a:pt x="4802" y="1092"/>
                  </a:cubicBezTo>
                  <a:cubicBezTo>
                    <a:pt x="4802" y="907"/>
                    <a:pt x="4696" y="747"/>
                    <a:pt x="4537" y="721"/>
                  </a:cubicBezTo>
                  <a:lnTo>
                    <a:pt x="398" y="5"/>
                  </a:lnTo>
                  <a:cubicBezTo>
                    <a:pt x="379" y="2"/>
                    <a:pt x="360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4292925" y="1252050"/>
              <a:ext cx="248075" cy="225800"/>
            </a:xfrm>
            <a:custGeom>
              <a:avLst/>
              <a:gdLst/>
              <a:ahLst/>
              <a:cxnLst/>
              <a:rect l="l" t="t" r="r" b="b"/>
              <a:pathLst>
                <a:path w="9923" h="9032" extrusionOk="0">
                  <a:moveTo>
                    <a:pt x="4436" y="0"/>
                  </a:moveTo>
                  <a:cubicBezTo>
                    <a:pt x="4359" y="0"/>
                    <a:pt x="4282" y="31"/>
                    <a:pt x="4219" y="118"/>
                  </a:cubicBezTo>
                  <a:cubicBezTo>
                    <a:pt x="4007" y="409"/>
                    <a:pt x="1" y="5874"/>
                    <a:pt x="4033" y="9031"/>
                  </a:cubicBezTo>
                  <a:lnTo>
                    <a:pt x="6129" y="8846"/>
                  </a:lnTo>
                  <a:cubicBezTo>
                    <a:pt x="6129" y="8846"/>
                    <a:pt x="9923" y="5423"/>
                    <a:pt x="4802" y="171"/>
                  </a:cubicBezTo>
                  <a:cubicBezTo>
                    <a:pt x="4802" y="171"/>
                    <a:pt x="4619" y="0"/>
                    <a:pt x="4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4392175" y="1472875"/>
              <a:ext cx="59950" cy="69200"/>
            </a:xfrm>
            <a:custGeom>
              <a:avLst/>
              <a:gdLst/>
              <a:ahLst/>
              <a:cxnLst/>
              <a:rect l="l" t="t" r="r" b="b"/>
              <a:pathLst>
                <a:path w="2398" h="2768" extrusionOk="0">
                  <a:moveTo>
                    <a:pt x="1059" y="0"/>
                  </a:moveTo>
                  <a:cubicBezTo>
                    <a:pt x="724" y="0"/>
                    <a:pt x="385" y="67"/>
                    <a:pt x="63" y="198"/>
                  </a:cubicBezTo>
                  <a:cubicBezTo>
                    <a:pt x="0" y="2332"/>
                    <a:pt x="568" y="2768"/>
                    <a:pt x="1043" y="2768"/>
                  </a:cubicBezTo>
                  <a:cubicBezTo>
                    <a:pt x="1371" y="2768"/>
                    <a:pt x="1655" y="2560"/>
                    <a:pt x="1655" y="2560"/>
                  </a:cubicBezTo>
                  <a:cubicBezTo>
                    <a:pt x="2398" y="2347"/>
                    <a:pt x="2239" y="305"/>
                    <a:pt x="2239" y="305"/>
                  </a:cubicBezTo>
                  <a:cubicBezTo>
                    <a:pt x="1874" y="100"/>
                    <a:pt x="1469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4374500" y="1453600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1595" y="0"/>
                  </a:moveTo>
                  <a:cubicBezTo>
                    <a:pt x="1112" y="0"/>
                    <a:pt x="604" y="139"/>
                    <a:pt x="240" y="598"/>
                  </a:cubicBezTo>
                  <a:cubicBezTo>
                    <a:pt x="240" y="598"/>
                    <a:pt x="1" y="1208"/>
                    <a:pt x="637" y="1261"/>
                  </a:cubicBezTo>
                  <a:cubicBezTo>
                    <a:pt x="637" y="1262"/>
                    <a:pt x="638" y="1262"/>
                    <a:pt x="638" y="1262"/>
                  </a:cubicBezTo>
                  <a:cubicBezTo>
                    <a:pt x="644" y="1262"/>
                    <a:pt x="797" y="850"/>
                    <a:pt x="1644" y="850"/>
                  </a:cubicBezTo>
                  <a:cubicBezTo>
                    <a:pt x="1966" y="850"/>
                    <a:pt x="2390" y="910"/>
                    <a:pt x="2946" y="1076"/>
                  </a:cubicBezTo>
                  <a:cubicBezTo>
                    <a:pt x="2946" y="1076"/>
                    <a:pt x="3042" y="1301"/>
                    <a:pt x="3160" y="1301"/>
                  </a:cubicBezTo>
                  <a:cubicBezTo>
                    <a:pt x="3228" y="1301"/>
                    <a:pt x="3303" y="1228"/>
                    <a:pt x="3370" y="996"/>
                  </a:cubicBezTo>
                  <a:cubicBezTo>
                    <a:pt x="3503" y="731"/>
                    <a:pt x="3344" y="386"/>
                    <a:pt x="3025" y="333"/>
                  </a:cubicBezTo>
                  <a:cubicBezTo>
                    <a:pt x="3025" y="333"/>
                    <a:pt x="2341" y="0"/>
                    <a:pt x="1595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4430875" y="1323950"/>
              <a:ext cx="36500" cy="122075"/>
            </a:xfrm>
            <a:custGeom>
              <a:avLst/>
              <a:gdLst/>
              <a:ahLst/>
              <a:cxnLst/>
              <a:rect l="l" t="t" r="r" b="b"/>
              <a:pathLst>
                <a:path w="1460" h="4883" extrusionOk="0">
                  <a:moveTo>
                    <a:pt x="425" y="1"/>
                  </a:moveTo>
                  <a:cubicBezTo>
                    <a:pt x="1" y="1"/>
                    <a:pt x="372" y="1380"/>
                    <a:pt x="293" y="2654"/>
                  </a:cubicBezTo>
                  <a:cubicBezTo>
                    <a:pt x="186" y="3900"/>
                    <a:pt x="27" y="4829"/>
                    <a:pt x="452" y="4882"/>
                  </a:cubicBezTo>
                  <a:cubicBezTo>
                    <a:pt x="457" y="4882"/>
                    <a:pt x="463" y="4883"/>
                    <a:pt x="468" y="4883"/>
                  </a:cubicBezTo>
                  <a:cubicBezTo>
                    <a:pt x="887" y="4883"/>
                    <a:pt x="1302" y="3884"/>
                    <a:pt x="1380" y="2654"/>
                  </a:cubicBezTo>
                  <a:cubicBezTo>
                    <a:pt x="1460" y="1380"/>
                    <a:pt x="850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4422250" y="1299050"/>
              <a:ext cx="15125" cy="13025"/>
            </a:xfrm>
            <a:custGeom>
              <a:avLst/>
              <a:gdLst/>
              <a:ahLst/>
              <a:cxnLst/>
              <a:rect l="l" t="t" r="r" b="b"/>
              <a:pathLst>
                <a:path w="605" h="521" extrusionOk="0">
                  <a:moveTo>
                    <a:pt x="271" y="0"/>
                  </a:moveTo>
                  <a:cubicBezTo>
                    <a:pt x="147" y="0"/>
                    <a:pt x="18" y="99"/>
                    <a:pt x="1" y="254"/>
                  </a:cubicBezTo>
                  <a:cubicBezTo>
                    <a:pt x="1" y="386"/>
                    <a:pt x="107" y="519"/>
                    <a:pt x="240" y="519"/>
                  </a:cubicBezTo>
                  <a:cubicBezTo>
                    <a:pt x="250" y="520"/>
                    <a:pt x="260" y="521"/>
                    <a:pt x="270" y="521"/>
                  </a:cubicBezTo>
                  <a:cubicBezTo>
                    <a:pt x="489" y="521"/>
                    <a:pt x="604" y="247"/>
                    <a:pt x="452" y="95"/>
                  </a:cubicBezTo>
                  <a:cubicBezTo>
                    <a:pt x="405" y="29"/>
                    <a:pt x="339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4216000" y="1399450"/>
              <a:ext cx="112100" cy="62975"/>
            </a:xfrm>
            <a:custGeom>
              <a:avLst/>
              <a:gdLst/>
              <a:ahLst/>
              <a:cxnLst/>
              <a:rect l="l" t="t" r="r" b="b"/>
              <a:pathLst>
                <a:path w="4484" h="2519" extrusionOk="0">
                  <a:moveTo>
                    <a:pt x="4111" y="0"/>
                  </a:moveTo>
                  <a:cubicBezTo>
                    <a:pt x="4067" y="0"/>
                    <a:pt x="4022" y="10"/>
                    <a:pt x="3980" y="32"/>
                  </a:cubicBezTo>
                  <a:lnTo>
                    <a:pt x="212" y="1915"/>
                  </a:lnTo>
                  <a:cubicBezTo>
                    <a:pt x="53" y="1995"/>
                    <a:pt x="0" y="2180"/>
                    <a:pt x="80" y="2340"/>
                  </a:cubicBezTo>
                  <a:cubicBezTo>
                    <a:pt x="139" y="2459"/>
                    <a:pt x="259" y="2519"/>
                    <a:pt x="382" y="2519"/>
                  </a:cubicBezTo>
                  <a:cubicBezTo>
                    <a:pt x="423" y="2519"/>
                    <a:pt x="464" y="2512"/>
                    <a:pt x="504" y="2499"/>
                  </a:cubicBezTo>
                  <a:lnTo>
                    <a:pt x="4271" y="615"/>
                  </a:lnTo>
                  <a:cubicBezTo>
                    <a:pt x="4404" y="536"/>
                    <a:pt x="4484" y="350"/>
                    <a:pt x="4404" y="191"/>
                  </a:cubicBezTo>
                  <a:cubicBezTo>
                    <a:pt x="4346" y="74"/>
                    <a:pt x="4231" y="0"/>
                    <a:pt x="4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4515775" y="1360975"/>
              <a:ext cx="114100" cy="57600"/>
            </a:xfrm>
            <a:custGeom>
              <a:avLst/>
              <a:gdLst/>
              <a:ahLst/>
              <a:cxnLst/>
              <a:rect l="l" t="t" r="r" b="b"/>
              <a:pathLst>
                <a:path w="4564" h="2304" extrusionOk="0">
                  <a:moveTo>
                    <a:pt x="347" y="1"/>
                  </a:moveTo>
                  <a:cubicBezTo>
                    <a:pt x="227" y="1"/>
                    <a:pt x="112" y="74"/>
                    <a:pt x="54" y="191"/>
                  </a:cubicBezTo>
                  <a:cubicBezTo>
                    <a:pt x="1" y="350"/>
                    <a:pt x="80" y="536"/>
                    <a:pt x="239" y="615"/>
                  </a:cubicBezTo>
                  <a:lnTo>
                    <a:pt x="4086" y="2287"/>
                  </a:lnTo>
                  <a:cubicBezTo>
                    <a:pt x="4119" y="2298"/>
                    <a:pt x="4154" y="2303"/>
                    <a:pt x="4188" y="2303"/>
                  </a:cubicBezTo>
                  <a:cubicBezTo>
                    <a:pt x="4318" y="2303"/>
                    <a:pt x="4448" y="2227"/>
                    <a:pt x="4511" y="2101"/>
                  </a:cubicBezTo>
                  <a:cubicBezTo>
                    <a:pt x="4564" y="1942"/>
                    <a:pt x="4511" y="1756"/>
                    <a:pt x="4351" y="1677"/>
                  </a:cubicBezTo>
                  <a:lnTo>
                    <a:pt x="478" y="32"/>
                  </a:lnTo>
                  <a:cubicBezTo>
                    <a:pt x="435" y="11"/>
                    <a:pt x="391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4516450" y="1263525"/>
              <a:ext cx="120725" cy="36000"/>
            </a:xfrm>
            <a:custGeom>
              <a:avLst/>
              <a:gdLst/>
              <a:ahLst/>
              <a:cxnLst/>
              <a:rect l="l" t="t" r="r" b="b"/>
              <a:pathLst>
                <a:path w="4829" h="1440" extrusionOk="0">
                  <a:moveTo>
                    <a:pt x="4472" y="0"/>
                  </a:moveTo>
                  <a:cubicBezTo>
                    <a:pt x="4458" y="0"/>
                    <a:pt x="4444" y="1"/>
                    <a:pt x="4431" y="4"/>
                  </a:cubicBezTo>
                  <a:lnTo>
                    <a:pt x="292" y="799"/>
                  </a:lnTo>
                  <a:cubicBezTo>
                    <a:pt x="133" y="826"/>
                    <a:pt x="0" y="985"/>
                    <a:pt x="27" y="1171"/>
                  </a:cubicBezTo>
                  <a:cubicBezTo>
                    <a:pt x="75" y="1316"/>
                    <a:pt x="212" y="1439"/>
                    <a:pt x="377" y="1439"/>
                  </a:cubicBezTo>
                  <a:cubicBezTo>
                    <a:pt x="393" y="1439"/>
                    <a:pt x="409" y="1438"/>
                    <a:pt x="425" y="1436"/>
                  </a:cubicBezTo>
                  <a:lnTo>
                    <a:pt x="4537" y="640"/>
                  </a:lnTo>
                  <a:cubicBezTo>
                    <a:pt x="4722" y="614"/>
                    <a:pt x="4828" y="455"/>
                    <a:pt x="4802" y="269"/>
                  </a:cubicBezTo>
                  <a:cubicBezTo>
                    <a:pt x="4753" y="123"/>
                    <a:pt x="4616" y="0"/>
                    <a:pt x="4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4457400" y="1138600"/>
              <a:ext cx="82275" cy="98800"/>
            </a:xfrm>
            <a:custGeom>
              <a:avLst/>
              <a:gdLst/>
              <a:ahLst/>
              <a:cxnLst/>
              <a:rect l="l" t="t" r="r" b="b"/>
              <a:pathLst>
                <a:path w="3291" h="3952" extrusionOk="0">
                  <a:moveTo>
                    <a:pt x="2937" y="1"/>
                  </a:moveTo>
                  <a:cubicBezTo>
                    <a:pt x="2840" y="1"/>
                    <a:pt x="2742" y="42"/>
                    <a:pt x="2680" y="119"/>
                  </a:cubicBezTo>
                  <a:lnTo>
                    <a:pt x="107" y="3435"/>
                  </a:lnTo>
                  <a:cubicBezTo>
                    <a:pt x="1" y="3568"/>
                    <a:pt x="28" y="3780"/>
                    <a:pt x="160" y="3886"/>
                  </a:cubicBezTo>
                  <a:cubicBezTo>
                    <a:pt x="227" y="3931"/>
                    <a:pt x="298" y="3952"/>
                    <a:pt x="366" y="3952"/>
                  </a:cubicBezTo>
                  <a:cubicBezTo>
                    <a:pt x="460" y="3952"/>
                    <a:pt x="549" y="3910"/>
                    <a:pt x="611" y="3833"/>
                  </a:cubicBezTo>
                  <a:lnTo>
                    <a:pt x="3185" y="517"/>
                  </a:lnTo>
                  <a:cubicBezTo>
                    <a:pt x="3291" y="384"/>
                    <a:pt x="3264" y="172"/>
                    <a:pt x="3131" y="66"/>
                  </a:cubicBezTo>
                  <a:cubicBezTo>
                    <a:pt x="3076" y="22"/>
                    <a:pt x="3007" y="1"/>
                    <a:pt x="2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8"/>
            <p:cNvSpPr/>
            <p:nvPr/>
          </p:nvSpPr>
          <p:spPr>
            <a:xfrm>
              <a:off x="4359250" y="1105000"/>
              <a:ext cx="33850" cy="119600"/>
            </a:xfrm>
            <a:custGeom>
              <a:avLst/>
              <a:gdLst/>
              <a:ahLst/>
              <a:cxnLst/>
              <a:rect l="l" t="t" r="r" b="b"/>
              <a:pathLst>
                <a:path w="1354" h="4784" extrusionOk="0">
                  <a:moveTo>
                    <a:pt x="334" y="1"/>
                  </a:moveTo>
                  <a:cubicBezTo>
                    <a:pt x="320" y="1"/>
                    <a:pt x="306" y="2"/>
                    <a:pt x="292" y="4"/>
                  </a:cubicBezTo>
                  <a:cubicBezTo>
                    <a:pt x="107" y="57"/>
                    <a:pt x="1" y="216"/>
                    <a:pt x="27" y="375"/>
                  </a:cubicBezTo>
                  <a:lnTo>
                    <a:pt x="717" y="4514"/>
                  </a:lnTo>
                  <a:cubicBezTo>
                    <a:pt x="741" y="4681"/>
                    <a:pt x="871" y="4783"/>
                    <a:pt x="1032" y="4783"/>
                  </a:cubicBezTo>
                  <a:cubicBezTo>
                    <a:pt x="1051" y="4783"/>
                    <a:pt x="1069" y="4782"/>
                    <a:pt x="1088" y="4779"/>
                  </a:cubicBezTo>
                  <a:cubicBezTo>
                    <a:pt x="1247" y="4753"/>
                    <a:pt x="1354" y="4594"/>
                    <a:pt x="1354" y="4408"/>
                  </a:cubicBezTo>
                  <a:lnTo>
                    <a:pt x="637" y="269"/>
                  </a:lnTo>
                  <a:cubicBezTo>
                    <a:pt x="613" y="124"/>
                    <a:pt x="478" y="1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8"/>
            <p:cNvSpPr/>
            <p:nvPr/>
          </p:nvSpPr>
          <p:spPr>
            <a:xfrm>
              <a:off x="4231900" y="1181350"/>
              <a:ext cx="92900" cy="88750"/>
            </a:xfrm>
            <a:custGeom>
              <a:avLst/>
              <a:gdLst/>
              <a:ahLst/>
              <a:cxnLst/>
              <a:rect l="l" t="t" r="r" b="b"/>
              <a:pathLst>
                <a:path w="3716" h="3550" extrusionOk="0">
                  <a:moveTo>
                    <a:pt x="342" y="1"/>
                  </a:moveTo>
                  <a:cubicBezTo>
                    <a:pt x="260" y="1"/>
                    <a:pt x="173" y="27"/>
                    <a:pt x="107" y="80"/>
                  </a:cubicBezTo>
                  <a:lnTo>
                    <a:pt x="134" y="80"/>
                  </a:lnTo>
                  <a:cubicBezTo>
                    <a:pt x="1" y="213"/>
                    <a:pt x="1" y="399"/>
                    <a:pt x="134" y="531"/>
                  </a:cubicBezTo>
                  <a:lnTo>
                    <a:pt x="3131" y="3450"/>
                  </a:lnTo>
                  <a:cubicBezTo>
                    <a:pt x="3198" y="3516"/>
                    <a:pt x="3284" y="3549"/>
                    <a:pt x="3370" y="3549"/>
                  </a:cubicBezTo>
                  <a:cubicBezTo>
                    <a:pt x="3456" y="3549"/>
                    <a:pt x="3543" y="3516"/>
                    <a:pt x="3609" y="3450"/>
                  </a:cubicBezTo>
                  <a:cubicBezTo>
                    <a:pt x="3715" y="3317"/>
                    <a:pt x="3715" y="3131"/>
                    <a:pt x="3609" y="2999"/>
                  </a:cubicBezTo>
                  <a:lnTo>
                    <a:pt x="558" y="80"/>
                  </a:lnTo>
                  <a:cubicBezTo>
                    <a:pt x="505" y="27"/>
                    <a:pt x="425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4180175" y="1327175"/>
              <a:ext cx="120725" cy="21350"/>
            </a:xfrm>
            <a:custGeom>
              <a:avLst/>
              <a:gdLst/>
              <a:ahLst/>
              <a:cxnLst/>
              <a:rect l="l" t="t" r="r" b="b"/>
              <a:pathLst>
                <a:path w="4829" h="854" extrusionOk="0">
                  <a:moveTo>
                    <a:pt x="299" y="1"/>
                  </a:moveTo>
                  <a:cubicBezTo>
                    <a:pt x="138" y="1"/>
                    <a:pt x="25" y="126"/>
                    <a:pt x="1" y="296"/>
                  </a:cubicBezTo>
                  <a:cubicBezTo>
                    <a:pt x="1" y="482"/>
                    <a:pt x="133" y="614"/>
                    <a:pt x="319" y="614"/>
                  </a:cubicBezTo>
                  <a:lnTo>
                    <a:pt x="4511" y="853"/>
                  </a:lnTo>
                  <a:cubicBezTo>
                    <a:pt x="4670" y="853"/>
                    <a:pt x="4829" y="721"/>
                    <a:pt x="4829" y="561"/>
                  </a:cubicBezTo>
                  <a:cubicBezTo>
                    <a:pt x="4829" y="376"/>
                    <a:pt x="4696" y="243"/>
                    <a:pt x="4537" y="217"/>
                  </a:cubicBezTo>
                  <a:lnTo>
                    <a:pt x="345" y="4"/>
                  </a:lnTo>
                  <a:cubicBezTo>
                    <a:pt x="330" y="2"/>
                    <a:pt x="314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3671475" y="1463325"/>
              <a:ext cx="246075" cy="225425"/>
            </a:xfrm>
            <a:custGeom>
              <a:avLst/>
              <a:gdLst/>
              <a:ahLst/>
              <a:cxnLst/>
              <a:rect l="l" t="t" r="r" b="b"/>
              <a:pathLst>
                <a:path w="9843" h="9017" extrusionOk="0">
                  <a:moveTo>
                    <a:pt x="5411" y="0"/>
                  </a:moveTo>
                  <a:cubicBezTo>
                    <a:pt x="5351" y="0"/>
                    <a:pt x="5288" y="21"/>
                    <a:pt x="5227" y="76"/>
                  </a:cubicBezTo>
                  <a:cubicBezTo>
                    <a:pt x="4961" y="342"/>
                    <a:pt x="0" y="4958"/>
                    <a:pt x="3396" y="8805"/>
                  </a:cubicBezTo>
                  <a:lnTo>
                    <a:pt x="5492" y="9017"/>
                  </a:lnTo>
                  <a:cubicBezTo>
                    <a:pt x="5492" y="9017"/>
                    <a:pt x="9843" y="6364"/>
                    <a:pt x="5784" y="236"/>
                  </a:cubicBezTo>
                  <a:cubicBezTo>
                    <a:pt x="5784" y="236"/>
                    <a:pt x="5611" y="0"/>
                    <a:pt x="5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3742975" y="1682050"/>
              <a:ext cx="66475" cy="69650"/>
            </a:xfrm>
            <a:custGeom>
              <a:avLst/>
              <a:gdLst/>
              <a:ahLst/>
              <a:cxnLst/>
              <a:rect l="l" t="t" r="r" b="b"/>
              <a:pathLst>
                <a:path w="2659" h="2786" extrusionOk="0">
                  <a:moveTo>
                    <a:pt x="1045" y="0"/>
                  </a:moveTo>
                  <a:cubicBezTo>
                    <a:pt x="868" y="0"/>
                    <a:pt x="689" y="19"/>
                    <a:pt x="510" y="56"/>
                  </a:cubicBezTo>
                  <a:cubicBezTo>
                    <a:pt x="1" y="2390"/>
                    <a:pt x="665" y="2785"/>
                    <a:pt x="1172" y="2785"/>
                  </a:cubicBezTo>
                  <a:cubicBezTo>
                    <a:pt x="1432" y="2785"/>
                    <a:pt x="1650" y="2682"/>
                    <a:pt x="1650" y="2682"/>
                  </a:cubicBezTo>
                  <a:cubicBezTo>
                    <a:pt x="2420" y="2629"/>
                    <a:pt x="2659" y="586"/>
                    <a:pt x="2659" y="586"/>
                  </a:cubicBezTo>
                  <a:cubicBezTo>
                    <a:pt x="2190" y="199"/>
                    <a:pt x="1629" y="0"/>
                    <a:pt x="1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3735800" y="1662350"/>
              <a:ext cx="88250" cy="40850"/>
            </a:xfrm>
            <a:custGeom>
              <a:avLst/>
              <a:gdLst/>
              <a:ahLst/>
              <a:cxnLst/>
              <a:rect l="l" t="t" r="r" b="b"/>
              <a:pathLst>
                <a:path w="3530" h="1634" extrusionOk="0">
                  <a:moveTo>
                    <a:pt x="1380" y="1"/>
                  </a:moveTo>
                  <a:cubicBezTo>
                    <a:pt x="1027" y="1"/>
                    <a:pt x="667" y="97"/>
                    <a:pt x="346" y="366"/>
                  </a:cubicBezTo>
                  <a:cubicBezTo>
                    <a:pt x="346" y="366"/>
                    <a:pt x="1" y="950"/>
                    <a:pt x="638" y="1109"/>
                  </a:cubicBezTo>
                  <a:cubicBezTo>
                    <a:pt x="638" y="1109"/>
                    <a:pt x="779" y="845"/>
                    <a:pt x="1297" y="845"/>
                  </a:cubicBezTo>
                  <a:cubicBezTo>
                    <a:pt x="1648" y="845"/>
                    <a:pt x="2173" y="967"/>
                    <a:pt x="2946" y="1374"/>
                  </a:cubicBezTo>
                  <a:cubicBezTo>
                    <a:pt x="2946" y="1374"/>
                    <a:pt x="3005" y="1634"/>
                    <a:pt x="3122" y="1634"/>
                  </a:cubicBezTo>
                  <a:cubicBezTo>
                    <a:pt x="3181" y="1634"/>
                    <a:pt x="3255" y="1569"/>
                    <a:pt x="3344" y="1374"/>
                  </a:cubicBezTo>
                  <a:cubicBezTo>
                    <a:pt x="3529" y="1109"/>
                    <a:pt x="3423" y="737"/>
                    <a:pt x="3131" y="631"/>
                  </a:cubicBezTo>
                  <a:cubicBezTo>
                    <a:pt x="3131" y="631"/>
                    <a:pt x="2282" y="1"/>
                    <a:pt x="1380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3798825" y="1541350"/>
              <a:ext cx="51075" cy="119875"/>
            </a:xfrm>
            <a:custGeom>
              <a:avLst/>
              <a:gdLst/>
              <a:ahLst/>
              <a:cxnLst/>
              <a:rect l="l" t="t" r="r" b="b"/>
              <a:pathLst>
                <a:path w="2043" h="4795" extrusionOk="0">
                  <a:moveTo>
                    <a:pt x="1231" y="1"/>
                  </a:moveTo>
                  <a:cubicBezTo>
                    <a:pt x="858" y="1"/>
                    <a:pt x="970" y="1376"/>
                    <a:pt x="663" y="2553"/>
                  </a:cubicBezTo>
                  <a:cubicBezTo>
                    <a:pt x="345" y="3800"/>
                    <a:pt x="0" y="4675"/>
                    <a:pt x="398" y="4782"/>
                  </a:cubicBezTo>
                  <a:cubicBezTo>
                    <a:pt x="425" y="4790"/>
                    <a:pt x="453" y="4794"/>
                    <a:pt x="481" y="4794"/>
                  </a:cubicBezTo>
                  <a:cubicBezTo>
                    <a:pt x="896" y="4794"/>
                    <a:pt x="1427" y="3908"/>
                    <a:pt x="1725" y="2765"/>
                  </a:cubicBezTo>
                  <a:cubicBezTo>
                    <a:pt x="2043" y="1572"/>
                    <a:pt x="1671" y="112"/>
                    <a:pt x="1274" y="6"/>
                  </a:cubicBezTo>
                  <a:cubicBezTo>
                    <a:pt x="1259" y="3"/>
                    <a:pt x="1244" y="1"/>
                    <a:pt x="1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3814725" y="1514625"/>
              <a:ext cx="15700" cy="13150"/>
            </a:xfrm>
            <a:custGeom>
              <a:avLst/>
              <a:gdLst/>
              <a:ahLst/>
              <a:cxnLst/>
              <a:rect l="l" t="t" r="r" b="b"/>
              <a:pathLst>
                <a:path w="628" h="526" extrusionOk="0">
                  <a:moveTo>
                    <a:pt x="301" y="0"/>
                  </a:moveTo>
                  <a:cubicBezTo>
                    <a:pt x="198" y="0"/>
                    <a:pt x="96" y="61"/>
                    <a:pt x="54" y="173"/>
                  </a:cubicBezTo>
                  <a:cubicBezTo>
                    <a:pt x="1" y="332"/>
                    <a:pt x="80" y="492"/>
                    <a:pt x="240" y="518"/>
                  </a:cubicBezTo>
                  <a:cubicBezTo>
                    <a:pt x="260" y="523"/>
                    <a:pt x="280" y="526"/>
                    <a:pt x="300" y="526"/>
                  </a:cubicBezTo>
                  <a:cubicBezTo>
                    <a:pt x="485" y="526"/>
                    <a:pt x="627" y="315"/>
                    <a:pt x="531" y="147"/>
                  </a:cubicBezTo>
                  <a:cubicBezTo>
                    <a:pt x="482" y="47"/>
                    <a:pt x="391" y="0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3585925" y="1592875"/>
              <a:ext cx="118075" cy="44500"/>
            </a:xfrm>
            <a:custGeom>
              <a:avLst/>
              <a:gdLst/>
              <a:ahLst/>
              <a:cxnLst/>
              <a:rect l="l" t="t" r="r" b="b"/>
              <a:pathLst>
                <a:path w="4723" h="1780" extrusionOk="0">
                  <a:moveTo>
                    <a:pt x="4384" y="1"/>
                  </a:moveTo>
                  <a:cubicBezTo>
                    <a:pt x="4355" y="1"/>
                    <a:pt x="4326" y="5"/>
                    <a:pt x="4298" y="15"/>
                  </a:cubicBezTo>
                  <a:lnTo>
                    <a:pt x="265" y="1155"/>
                  </a:lnTo>
                  <a:cubicBezTo>
                    <a:pt x="80" y="1208"/>
                    <a:pt x="0" y="1394"/>
                    <a:pt x="27" y="1553"/>
                  </a:cubicBezTo>
                  <a:cubicBezTo>
                    <a:pt x="70" y="1684"/>
                    <a:pt x="204" y="1779"/>
                    <a:pt x="338" y="1779"/>
                  </a:cubicBezTo>
                  <a:cubicBezTo>
                    <a:pt x="367" y="1779"/>
                    <a:pt x="396" y="1775"/>
                    <a:pt x="425" y="1766"/>
                  </a:cubicBezTo>
                  <a:lnTo>
                    <a:pt x="4484" y="625"/>
                  </a:lnTo>
                  <a:cubicBezTo>
                    <a:pt x="4643" y="572"/>
                    <a:pt x="4722" y="413"/>
                    <a:pt x="4696" y="227"/>
                  </a:cubicBezTo>
                  <a:cubicBezTo>
                    <a:pt x="4652" y="96"/>
                    <a:pt x="4519" y="1"/>
                    <a:pt x="4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3895650" y="1592800"/>
              <a:ext cx="104825" cy="74500"/>
            </a:xfrm>
            <a:custGeom>
              <a:avLst/>
              <a:gdLst/>
              <a:ahLst/>
              <a:cxnLst/>
              <a:rect l="l" t="t" r="r" b="b"/>
              <a:pathLst>
                <a:path w="4193" h="2980" extrusionOk="0">
                  <a:moveTo>
                    <a:pt x="367" y="1"/>
                  </a:moveTo>
                  <a:cubicBezTo>
                    <a:pt x="263" y="1"/>
                    <a:pt x="158" y="48"/>
                    <a:pt x="107" y="150"/>
                  </a:cubicBezTo>
                  <a:cubicBezTo>
                    <a:pt x="0" y="283"/>
                    <a:pt x="27" y="495"/>
                    <a:pt x="186" y="575"/>
                  </a:cubicBezTo>
                  <a:lnTo>
                    <a:pt x="3662" y="2936"/>
                  </a:lnTo>
                  <a:cubicBezTo>
                    <a:pt x="3719" y="2964"/>
                    <a:pt x="3779" y="2979"/>
                    <a:pt x="3838" y="2979"/>
                  </a:cubicBezTo>
                  <a:cubicBezTo>
                    <a:pt x="3944" y="2979"/>
                    <a:pt x="4044" y="2932"/>
                    <a:pt x="4113" y="2830"/>
                  </a:cubicBezTo>
                  <a:cubicBezTo>
                    <a:pt x="4192" y="2697"/>
                    <a:pt x="4166" y="2485"/>
                    <a:pt x="4033" y="2405"/>
                  </a:cubicBezTo>
                  <a:lnTo>
                    <a:pt x="531" y="44"/>
                  </a:lnTo>
                  <a:cubicBezTo>
                    <a:pt x="483" y="16"/>
                    <a:pt x="426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3911575" y="1516300"/>
              <a:ext cx="121400" cy="16600"/>
            </a:xfrm>
            <a:custGeom>
              <a:avLst/>
              <a:gdLst/>
              <a:ahLst/>
              <a:cxnLst/>
              <a:rect l="l" t="t" r="r" b="b"/>
              <a:pathLst>
                <a:path w="4856" h="664" extrusionOk="0">
                  <a:moveTo>
                    <a:pt x="318" y="0"/>
                  </a:moveTo>
                  <a:cubicBezTo>
                    <a:pt x="133" y="0"/>
                    <a:pt x="0" y="133"/>
                    <a:pt x="0" y="319"/>
                  </a:cubicBezTo>
                  <a:cubicBezTo>
                    <a:pt x="0" y="504"/>
                    <a:pt x="133" y="663"/>
                    <a:pt x="318" y="663"/>
                  </a:cubicBezTo>
                  <a:lnTo>
                    <a:pt x="4510" y="663"/>
                  </a:lnTo>
                  <a:cubicBezTo>
                    <a:pt x="4696" y="663"/>
                    <a:pt x="4855" y="504"/>
                    <a:pt x="4855" y="319"/>
                  </a:cubicBezTo>
                  <a:cubicBezTo>
                    <a:pt x="4855" y="133"/>
                    <a:pt x="4722" y="0"/>
                    <a:pt x="4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3864475" y="1375100"/>
              <a:ext cx="96200" cy="85425"/>
            </a:xfrm>
            <a:custGeom>
              <a:avLst/>
              <a:gdLst/>
              <a:ahLst/>
              <a:cxnLst/>
              <a:rect l="l" t="t" r="r" b="b"/>
              <a:pathLst>
                <a:path w="3848" h="3417" extrusionOk="0">
                  <a:moveTo>
                    <a:pt x="3502" y="0"/>
                  </a:moveTo>
                  <a:cubicBezTo>
                    <a:pt x="3427" y="0"/>
                    <a:pt x="3353" y="27"/>
                    <a:pt x="3290" y="77"/>
                  </a:cubicBezTo>
                  <a:lnTo>
                    <a:pt x="133" y="2863"/>
                  </a:lnTo>
                  <a:cubicBezTo>
                    <a:pt x="1" y="2995"/>
                    <a:pt x="1" y="3181"/>
                    <a:pt x="107" y="3314"/>
                  </a:cubicBezTo>
                  <a:cubicBezTo>
                    <a:pt x="177" y="3384"/>
                    <a:pt x="261" y="3417"/>
                    <a:pt x="345" y="3417"/>
                  </a:cubicBezTo>
                  <a:cubicBezTo>
                    <a:pt x="421" y="3417"/>
                    <a:pt x="495" y="3390"/>
                    <a:pt x="558" y="3340"/>
                  </a:cubicBezTo>
                  <a:lnTo>
                    <a:pt x="3715" y="555"/>
                  </a:lnTo>
                  <a:cubicBezTo>
                    <a:pt x="3847" y="448"/>
                    <a:pt x="3847" y="236"/>
                    <a:pt x="3741" y="104"/>
                  </a:cubicBezTo>
                  <a:cubicBezTo>
                    <a:pt x="3671" y="34"/>
                    <a:pt x="3586" y="0"/>
                    <a:pt x="3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3787550" y="1312675"/>
              <a:ext cx="18575" cy="120750"/>
            </a:xfrm>
            <a:custGeom>
              <a:avLst/>
              <a:gdLst/>
              <a:ahLst/>
              <a:cxnLst/>
              <a:rect l="l" t="t" r="r" b="b"/>
              <a:pathLst>
                <a:path w="743" h="4830" extrusionOk="0">
                  <a:moveTo>
                    <a:pt x="398" y="1"/>
                  </a:moveTo>
                  <a:cubicBezTo>
                    <a:pt x="402" y="1"/>
                    <a:pt x="407" y="1"/>
                    <a:pt x="411" y="1"/>
                  </a:cubicBezTo>
                  <a:lnTo>
                    <a:pt x="411" y="1"/>
                  </a:lnTo>
                  <a:cubicBezTo>
                    <a:pt x="416" y="1"/>
                    <a:pt x="420" y="1"/>
                    <a:pt x="425" y="1"/>
                  </a:cubicBezTo>
                  <a:close/>
                  <a:moveTo>
                    <a:pt x="411" y="1"/>
                  </a:moveTo>
                  <a:lnTo>
                    <a:pt x="411" y="1"/>
                  </a:lnTo>
                  <a:cubicBezTo>
                    <a:pt x="233" y="7"/>
                    <a:pt x="106" y="137"/>
                    <a:pt x="80" y="292"/>
                  </a:cubicBezTo>
                  <a:lnTo>
                    <a:pt x="0" y="4511"/>
                  </a:lnTo>
                  <a:cubicBezTo>
                    <a:pt x="0" y="4670"/>
                    <a:pt x="133" y="4829"/>
                    <a:pt x="318" y="4829"/>
                  </a:cubicBezTo>
                  <a:cubicBezTo>
                    <a:pt x="504" y="4829"/>
                    <a:pt x="637" y="4696"/>
                    <a:pt x="663" y="4511"/>
                  </a:cubicBezTo>
                  <a:lnTo>
                    <a:pt x="743" y="319"/>
                  </a:lnTo>
                  <a:cubicBezTo>
                    <a:pt x="743" y="138"/>
                    <a:pt x="591" y="7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3649575" y="1363475"/>
              <a:ext cx="78950" cy="101375"/>
            </a:xfrm>
            <a:custGeom>
              <a:avLst/>
              <a:gdLst/>
              <a:ahLst/>
              <a:cxnLst/>
              <a:rect l="l" t="t" r="r" b="b"/>
              <a:pathLst>
                <a:path w="3158" h="4055" extrusionOk="0">
                  <a:moveTo>
                    <a:pt x="372" y="1"/>
                  </a:moveTo>
                  <a:cubicBezTo>
                    <a:pt x="306" y="1"/>
                    <a:pt x="240" y="22"/>
                    <a:pt x="187" y="64"/>
                  </a:cubicBezTo>
                  <a:lnTo>
                    <a:pt x="187" y="38"/>
                  </a:lnTo>
                  <a:cubicBezTo>
                    <a:pt x="27" y="144"/>
                    <a:pt x="1" y="356"/>
                    <a:pt x="107" y="489"/>
                  </a:cubicBezTo>
                  <a:lnTo>
                    <a:pt x="2521" y="3911"/>
                  </a:lnTo>
                  <a:cubicBezTo>
                    <a:pt x="2585" y="4007"/>
                    <a:pt x="2677" y="4055"/>
                    <a:pt x="2775" y="4055"/>
                  </a:cubicBezTo>
                  <a:cubicBezTo>
                    <a:pt x="2841" y="4055"/>
                    <a:pt x="2909" y="4033"/>
                    <a:pt x="2972" y="3991"/>
                  </a:cubicBezTo>
                  <a:cubicBezTo>
                    <a:pt x="3105" y="3885"/>
                    <a:pt x="3158" y="3699"/>
                    <a:pt x="3052" y="3566"/>
                  </a:cubicBezTo>
                  <a:lnTo>
                    <a:pt x="638" y="144"/>
                  </a:lnTo>
                  <a:cubicBezTo>
                    <a:pt x="574" y="49"/>
                    <a:pt x="472" y="1"/>
                    <a:pt x="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3571975" y="1497375"/>
              <a:ext cx="119425" cy="40925"/>
            </a:xfrm>
            <a:custGeom>
              <a:avLst/>
              <a:gdLst/>
              <a:ahLst/>
              <a:cxnLst/>
              <a:rect l="l" t="t" r="r" b="b"/>
              <a:pathLst>
                <a:path w="4777" h="1637" extrusionOk="0">
                  <a:moveTo>
                    <a:pt x="331" y="1"/>
                  </a:moveTo>
                  <a:cubicBezTo>
                    <a:pt x="188" y="1"/>
                    <a:pt x="71" y="100"/>
                    <a:pt x="28" y="253"/>
                  </a:cubicBezTo>
                  <a:cubicBezTo>
                    <a:pt x="1" y="412"/>
                    <a:pt x="107" y="571"/>
                    <a:pt x="266" y="625"/>
                  </a:cubicBezTo>
                  <a:lnTo>
                    <a:pt x="4352" y="1633"/>
                  </a:lnTo>
                  <a:cubicBezTo>
                    <a:pt x="4368" y="1635"/>
                    <a:pt x="4385" y="1637"/>
                    <a:pt x="4402" y="1637"/>
                  </a:cubicBezTo>
                  <a:cubicBezTo>
                    <a:pt x="4548" y="1637"/>
                    <a:pt x="4699" y="1537"/>
                    <a:pt x="4723" y="1394"/>
                  </a:cubicBezTo>
                  <a:cubicBezTo>
                    <a:pt x="4776" y="1208"/>
                    <a:pt x="4670" y="1049"/>
                    <a:pt x="4511" y="996"/>
                  </a:cubicBezTo>
                  <a:lnTo>
                    <a:pt x="425" y="14"/>
                  </a:lnTo>
                  <a:cubicBezTo>
                    <a:pt x="393" y="5"/>
                    <a:pt x="362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2350300" y="1655575"/>
              <a:ext cx="247425" cy="226250"/>
            </a:xfrm>
            <a:custGeom>
              <a:avLst/>
              <a:gdLst/>
              <a:ahLst/>
              <a:cxnLst/>
              <a:rect l="l" t="t" r="r" b="b"/>
              <a:pathLst>
                <a:path w="9897" h="9050" extrusionOk="0">
                  <a:moveTo>
                    <a:pt x="5731" y="0"/>
                  </a:moveTo>
                  <a:lnTo>
                    <a:pt x="3635" y="266"/>
                  </a:lnTo>
                  <a:cubicBezTo>
                    <a:pt x="3635" y="266"/>
                    <a:pt x="1" y="3821"/>
                    <a:pt x="5306" y="8888"/>
                  </a:cubicBezTo>
                  <a:cubicBezTo>
                    <a:pt x="5306" y="8888"/>
                    <a:pt x="5480" y="9049"/>
                    <a:pt x="5650" y="9049"/>
                  </a:cubicBezTo>
                  <a:cubicBezTo>
                    <a:pt x="5728" y="9049"/>
                    <a:pt x="5805" y="9015"/>
                    <a:pt x="5864" y="8914"/>
                  </a:cubicBezTo>
                  <a:cubicBezTo>
                    <a:pt x="6076" y="8596"/>
                    <a:pt x="9896" y="2998"/>
                    <a:pt x="5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2433200" y="1592575"/>
              <a:ext cx="60375" cy="68900"/>
            </a:xfrm>
            <a:custGeom>
              <a:avLst/>
              <a:gdLst/>
              <a:ahLst/>
              <a:cxnLst/>
              <a:rect l="l" t="t" r="r" b="b"/>
              <a:pathLst>
                <a:path w="2415" h="2756" extrusionOk="0">
                  <a:moveTo>
                    <a:pt x="1381" y="1"/>
                  </a:moveTo>
                  <a:cubicBezTo>
                    <a:pt x="1039" y="1"/>
                    <a:pt x="744" y="239"/>
                    <a:pt x="744" y="239"/>
                  </a:cubicBezTo>
                  <a:cubicBezTo>
                    <a:pt x="1" y="451"/>
                    <a:pt x="239" y="2494"/>
                    <a:pt x="239" y="2494"/>
                  </a:cubicBezTo>
                  <a:cubicBezTo>
                    <a:pt x="578" y="2670"/>
                    <a:pt x="957" y="2756"/>
                    <a:pt x="1340" y="2756"/>
                  </a:cubicBezTo>
                  <a:cubicBezTo>
                    <a:pt x="1707" y="2756"/>
                    <a:pt x="2077" y="2676"/>
                    <a:pt x="2415" y="2520"/>
                  </a:cubicBezTo>
                  <a:cubicBezTo>
                    <a:pt x="2400" y="441"/>
                    <a:pt x="1847" y="1"/>
                    <a:pt x="1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2425250" y="1648275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2839" y="1"/>
                  </a:moveTo>
                  <a:cubicBezTo>
                    <a:pt x="2839" y="1"/>
                    <a:pt x="2706" y="459"/>
                    <a:pt x="1787" y="459"/>
                  </a:cubicBezTo>
                  <a:cubicBezTo>
                    <a:pt x="1476" y="459"/>
                    <a:pt x="1074" y="407"/>
                    <a:pt x="557" y="266"/>
                  </a:cubicBezTo>
                  <a:cubicBezTo>
                    <a:pt x="557" y="266"/>
                    <a:pt x="450" y="40"/>
                    <a:pt x="331" y="40"/>
                  </a:cubicBezTo>
                  <a:cubicBezTo>
                    <a:pt x="263" y="40"/>
                    <a:pt x="191" y="114"/>
                    <a:pt x="133" y="345"/>
                  </a:cubicBezTo>
                  <a:cubicBezTo>
                    <a:pt x="0" y="637"/>
                    <a:pt x="186" y="982"/>
                    <a:pt x="504" y="1009"/>
                  </a:cubicBezTo>
                  <a:cubicBezTo>
                    <a:pt x="504" y="1009"/>
                    <a:pt x="1163" y="1301"/>
                    <a:pt x="1884" y="1301"/>
                  </a:cubicBezTo>
                  <a:cubicBezTo>
                    <a:pt x="2391" y="1301"/>
                    <a:pt x="2929" y="1157"/>
                    <a:pt x="3290" y="664"/>
                  </a:cubicBezTo>
                  <a:cubicBezTo>
                    <a:pt x="3290" y="664"/>
                    <a:pt x="3502" y="27"/>
                    <a:pt x="2839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2424575" y="1689400"/>
              <a:ext cx="38500" cy="122050"/>
            </a:xfrm>
            <a:custGeom>
              <a:avLst/>
              <a:gdLst/>
              <a:ahLst/>
              <a:cxnLst/>
              <a:rect l="l" t="t" r="r" b="b"/>
              <a:pathLst>
                <a:path w="1540" h="4882" extrusionOk="0">
                  <a:moveTo>
                    <a:pt x="903" y="0"/>
                  </a:moveTo>
                  <a:cubicBezTo>
                    <a:pt x="478" y="0"/>
                    <a:pt x="80" y="1008"/>
                    <a:pt x="54" y="2255"/>
                  </a:cubicBezTo>
                  <a:cubicBezTo>
                    <a:pt x="1" y="3529"/>
                    <a:pt x="664" y="4882"/>
                    <a:pt x="1115" y="4882"/>
                  </a:cubicBezTo>
                  <a:cubicBezTo>
                    <a:pt x="1540" y="4882"/>
                    <a:pt x="1115" y="3476"/>
                    <a:pt x="1142" y="2229"/>
                  </a:cubicBezTo>
                  <a:cubicBezTo>
                    <a:pt x="1195" y="955"/>
                    <a:pt x="1327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2458400" y="1822200"/>
              <a:ext cx="12625" cy="13125"/>
            </a:xfrm>
            <a:custGeom>
              <a:avLst/>
              <a:gdLst/>
              <a:ahLst/>
              <a:cxnLst/>
              <a:rect l="l" t="t" r="r" b="b"/>
              <a:pathLst>
                <a:path w="505" h="525" extrusionOk="0">
                  <a:moveTo>
                    <a:pt x="253" y="1"/>
                  </a:moveTo>
                  <a:cubicBezTo>
                    <a:pt x="127" y="1"/>
                    <a:pt x="1" y="87"/>
                    <a:pt x="1" y="260"/>
                  </a:cubicBezTo>
                  <a:cubicBezTo>
                    <a:pt x="1" y="392"/>
                    <a:pt x="107" y="525"/>
                    <a:pt x="240" y="525"/>
                  </a:cubicBezTo>
                  <a:cubicBezTo>
                    <a:pt x="399" y="525"/>
                    <a:pt x="505" y="419"/>
                    <a:pt x="505" y="286"/>
                  </a:cubicBezTo>
                  <a:lnTo>
                    <a:pt x="505" y="260"/>
                  </a:lnTo>
                  <a:cubicBezTo>
                    <a:pt x="505" y="87"/>
                    <a:pt x="379" y="1"/>
                    <a:pt x="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2561875" y="1664600"/>
              <a:ext cx="110125" cy="66200"/>
            </a:xfrm>
            <a:custGeom>
              <a:avLst/>
              <a:gdLst/>
              <a:ahLst/>
              <a:cxnLst/>
              <a:rect l="l" t="t" r="r" b="b"/>
              <a:pathLst>
                <a:path w="4405" h="2648" extrusionOk="0">
                  <a:moveTo>
                    <a:pt x="4052" y="1"/>
                  </a:moveTo>
                  <a:cubicBezTo>
                    <a:pt x="4001" y="1"/>
                    <a:pt x="3950" y="13"/>
                    <a:pt x="3900" y="37"/>
                  </a:cubicBezTo>
                  <a:lnTo>
                    <a:pt x="213" y="2054"/>
                  </a:lnTo>
                  <a:cubicBezTo>
                    <a:pt x="54" y="2133"/>
                    <a:pt x="0" y="2319"/>
                    <a:pt x="80" y="2478"/>
                  </a:cubicBezTo>
                  <a:cubicBezTo>
                    <a:pt x="135" y="2588"/>
                    <a:pt x="241" y="2647"/>
                    <a:pt x="353" y="2647"/>
                  </a:cubicBezTo>
                  <a:cubicBezTo>
                    <a:pt x="403" y="2647"/>
                    <a:pt x="455" y="2635"/>
                    <a:pt x="505" y="2611"/>
                  </a:cubicBezTo>
                  <a:lnTo>
                    <a:pt x="4192" y="594"/>
                  </a:lnTo>
                  <a:cubicBezTo>
                    <a:pt x="4351" y="515"/>
                    <a:pt x="4404" y="329"/>
                    <a:pt x="4325" y="170"/>
                  </a:cubicBezTo>
                  <a:cubicBezTo>
                    <a:pt x="4270" y="60"/>
                    <a:pt x="4164" y="1"/>
                    <a:pt x="4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2260100" y="1723475"/>
              <a:ext cx="116100" cy="53900"/>
            </a:xfrm>
            <a:custGeom>
              <a:avLst/>
              <a:gdLst/>
              <a:ahLst/>
              <a:cxnLst/>
              <a:rect l="l" t="t" r="r" b="b"/>
              <a:pathLst>
                <a:path w="4644" h="2156" extrusionOk="0">
                  <a:moveTo>
                    <a:pt x="376" y="1"/>
                  </a:moveTo>
                  <a:cubicBezTo>
                    <a:pt x="246" y="1"/>
                    <a:pt x="117" y="77"/>
                    <a:pt x="54" y="203"/>
                  </a:cubicBezTo>
                  <a:cubicBezTo>
                    <a:pt x="0" y="362"/>
                    <a:pt x="80" y="547"/>
                    <a:pt x="239" y="627"/>
                  </a:cubicBezTo>
                  <a:lnTo>
                    <a:pt x="4166" y="2139"/>
                  </a:lnTo>
                  <a:cubicBezTo>
                    <a:pt x="4199" y="2150"/>
                    <a:pt x="4233" y="2156"/>
                    <a:pt x="4268" y="2156"/>
                  </a:cubicBezTo>
                  <a:cubicBezTo>
                    <a:pt x="4398" y="2156"/>
                    <a:pt x="4527" y="2079"/>
                    <a:pt x="4590" y="1954"/>
                  </a:cubicBezTo>
                  <a:cubicBezTo>
                    <a:pt x="4643" y="1768"/>
                    <a:pt x="4564" y="1609"/>
                    <a:pt x="4404" y="1529"/>
                  </a:cubicBezTo>
                  <a:lnTo>
                    <a:pt x="478" y="17"/>
                  </a:lnTo>
                  <a:cubicBezTo>
                    <a:pt x="445" y="6"/>
                    <a:pt x="410" y="1"/>
                    <a:pt x="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2258100" y="1838950"/>
              <a:ext cx="119425" cy="39175"/>
            </a:xfrm>
            <a:custGeom>
              <a:avLst/>
              <a:gdLst/>
              <a:ahLst/>
              <a:cxnLst/>
              <a:rect l="l" t="t" r="r" b="b"/>
              <a:pathLst>
                <a:path w="4777" h="1567" extrusionOk="0">
                  <a:moveTo>
                    <a:pt x="4461" y="0"/>
                  </a:moveTo>
                  <a:cubicBezTo>
                    <a:pt x="4434" y="0"/>
                    <a:pt x="4406" y="5"/>
                    <a:pt x="4378" y="14"/>
                  </a:cubicBezTo>
                  <a:lnTo>
                    <a:pt x="266" y="943"/>
                  </a:lnTo>
                  <a:cubicBezTo>
                    <a:pt x="107" y="969"/>
                    <a:pt x="1" y="1155"/>
                    <a:pt x="27" y="1314"/>
                  </a:cubicBezTo>
                  <a:cubicBezTo>
                    <a:pt x="71" y="1467"/>
                    <a:pt x="187" y="1566"/>
                    <a:pt x="331" y="1566"/>
                  </a:cubicBezTo>
                  <a:cubicBezTo>
                    <a:pt x="361" y="1566"/>
                    <a:pt x="393" y="1562"/>
                    <a:pt x="425" y="1553"/>
                  </a:cubicBezTo>
                  <a:lnTo>
                    <a:pt x="4511" y="624"/>
                  </a:lnTo>
                  <a:cubicBezTo>
                    <a:pt x="4670" y="571"/>
                    <a:pt x="4776" y="412"/>
                    <a:pt x="4750" y="253"/>
                  </a:cubicBezTo>
                  <a:cubicBezTo>
                    <a:pt x="4706" y="99"/>
                    <a:pt x="4590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2359575" y="1898525"/>
              <a:ext cx="78950" cy="101075"/>
            </a:xfrm>
            <a:custGeom>
              <a:avLst/>
              <a:gdLst/>
              <a:ahLst/>
              <a:cxnLst/>
              <a:rect l="l" t="t" r="r" b="b"/>
              <a:pathLst>
                <a:path w="3158" h="4043" extrusionOk="0">
                  <a:moveTo>
                    <a:pt x="2814" y="0"/>
                  </a:moveTo>
                  <a:cubicBezTo>
                    <a:pt x="2712" y="0"/>
                    <a:pt x="2614" y="42"/>
                    <a:pt x="2548" y="125"/>
                  </a:cubicBezTo>
                  <a:lnTo>
                    <a:pt x="107" y="3547"/>
                  </a:lnTo>
                  <a:cubicBezTo>
                    <a:pt x="1" y="3680"/>
                    <a:pt x="54" y="3892"/>
                    <a:pt x="187" y="3998"/>
                  </a:cubicBezTo>
                  <a:lnTo>
                    <a:pt x="160" y="3998"/>
                  </a:lnTo>
                  <a:cubicBezTo>
                    <a:pt x="220" y="4028"/>
                    <a:pt x="283" y="4043"/>
                    <a:pt x="345" y="4043"/>
                  </a:cubicBezTo>
                  <a:cubicBezTo>
                    <a:pt x="447" y="4043"/>
                    <a:pt x="545" y="4001"/>
                    <a:pt x="611" y="3918"/>
                  </a:cubicBezTo>
                  <a:lnTo>
                    <a:pt x="3078" y="496"/>
                  </a:lnTo>
                  <a:cubicBezTo>
                    <a:pt x="3158" y="364"/>
                    <a:pt x="3131" y="151"/>
                    <a:pt x="2999" y="45"/>
                  </a:cubicBezTo>
                  <a:cubicBezTo>
                    <a:pt x="2939" y="15"/>
                    <a:pt x="2876" y="0"/>
                    <a:pt x="2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2503500" y="1908150"/>
              <a:ext cx="38500" cy="118950"/>
            </a:xfrm>
            <a:custGeom>
              <a:avLst/>
              <a:gdLst/>
              <a:ahLst/>
              <a:cxnLst/>
              <a:rect l="l" t="t" r="r" b="b"/>
              <a:pathLst>
                <a:path w="1540" h="4758" extrusionOk="0">
                  <a:moveTo>
                    <a:pt x="343" y="1"/>
                  </a:moveTo>
                  <a:cubicBezTo>
                    <a:pt x="326" y="1"/>
                    <a:pt x="309" y="2"/>
                    <a:pt x="293" y="5"/>
                  </a:cubicBezTo>
                  <a:cubicBezTo>
                    <a:pt x="107" y="32"/>
                    <a:pt x="1" y="217"/>
                    <a:pt x="27" y="376"/>
                  </a:cubicBezTo>
                  <a:lnTo>
                    <a:pt x="876" y="4488"/>
                  </a:lnTo>
                  <a:cubicBezTo>
                    <a:pt x="924" y="4655"/>
                    <a:pt x="1057" y="4758"/>
                    <a:pt x="1199" y="4758"/>
                  </a:cubicBezTo>
                  <a:cubicBezTo>
                    <a:pt x="1215" y="4758"/>
                    <a:pt x="1231" y="4757"/>
                    <a:pt x="1248" y="4754"/>
                  </a:cubicBezTo>
                  <a:cubicBezTo>
                    <a:pt x="1433" y="4701"/>
                    <a:pt x="1540" y="4542"/>
                    <a:pt x="1513" y="4356"/>
                  </a:cubicBezTo>
                  <a:lnTo>
                    <a:pt x="664" y="244"/>
                  </a:lnTo>
                  <a:cubicBezTo>
                    <a:pt x="640" y="101"/>
                    <a:pt x="488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2571150" y="1860250"/>
              <a:ext cx="95550" cy="86100"/>
            </a:xfrm>
            <a:custGeom>
              <a:avLst/>
              <a:gdLst/>
              <a:ahLst/>
              <a:cxnLst/>
              <a:rect l="l" t="t" r="r" b="b"/>
              <a:pathLst>
                <a:path w="3822" h="3444" extrusionOk="0">
                  <a:moveTo>
                    <a:pt x="336" y="1"/>
                  </a:moveTo>
                  <a:cubicBezTo>
                    <a:pt x="248" y="1"/>
                    <a:pt x="163" y="35"/>
                    <a:pt x="107" y="91"/>
                  </a:cubicBezTo>
                  <a:cubicBezTo>
                    <a:pt x="1" y="250"/>
                    <a:pt x="1" y="435"/>
                    <a:pt x="134" y="568"/>
                  </a:cubicBezTo>
                  <a:lnTo>
                    <a:pt x="3237" y="3354"/>
                  </a:lnTo>
                  <a:cubicBezTo>
                    <a:pt x="3300" y="3416"/>
                    <a:pt x="3381" y="3443"/>
                    <a:pt x="3462" y="3443"/>
                  </a:cubicBezTo>
                  <a:cubicBezTo>
                    <a:pt x="3553" y="3443"/>
                    <a:pt x="3645" y="3410"/>
                    <a:pt x="3715" y="3354"/>
                  </a:cubicBezTo>
                  <a:cubicBezTo>
                    <a:pt x="3821" y="3194"/>
                    <a:pt x="3795" y="3009"/>
                    <a:pt x="3688" y="2876"/>
                  </a:cubicBezTo>
                  <a:lnTo>
                    <a:pt x="558" y="91"/>
                  </a:lnTo>
                  <a:cubicBezTo>
                    <a:pt x="495" y="28"/>
                    <a:pt x="415" y="1"/>
                    <a:pt x="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2591050" y="1780925"/>
              <a:ext cx="121400" cy="17925"/>
            </a:xfrm>
            <a:custGeom>
              <a:avLst/>
              <a:gdLst/>
              <a:ahLst/>
              <a:cxnLst/>
              <a:rect l="l" t="t" r="r" b="b"/>
              <a:pathLst>
                <a:path w="4856" h="717" extrusionOk="0">
                  <a:moveTo>
                    <a:pt x="319" y="0"/>
                  </a:moveTo>
                  <a:cubicBezTo>
                    <a:pt x="160" y="0"/>
                    <a:pt x="1" y="133"/>
                    <a:pt x="1" y="319"/>
                  </a:cubicBezTo>
                  <a:cubicBezTo>
                    <a:pt x="1" y="504"/>
                    <a:pt x="133" y="637"/>
                    <a:pt x="319" y="664"/>
                  </a:cubicBezTo>
                  <a:lnTo>
                    <a:pt x="4511" y="717"/>
                  </a:lnTo>
                  <a:cubicBezTo>
                    <a:pt x="4692" y="717"/>
                    <a:pt x="4848" y="590"/>
                    <a:pt x="4855" y="411"/>
                  </a:cubicBezTo>
                  <a:lnTo>
                    <a:pt x="4855" y="411"/>
                  </a:lnTo>
                  <a:cubicBezTo>
                    <a:pt x="4856" y="416"/>
                    <a:pt x="4856" y="420"/>
                    <a:pt x="4856" y="425"/>
                  </a:cubicBezTo>
                  <a:lnTo>
                    <a:pt x="4856" y="398"/>
                  </a:lnTo>
                  <a:cubicBezTo>
                    <a:pt x="4856" y="403"/>
                    <a:pt x="4856" y="407"/>
                    <a:pt x="4855" y="411"/>
                  </a:cubicBezTo>
                  <a:lnTo>
                    <a:pt x="4855" y="411"/>
                  </a:lnTo>
                  <a:cubicBezTo>
                    <a:pt x="4849" y="231"/>
                    <a:pt x="4718" y="80"/>
                    <a:pt x="4537" y="80"/>
                  </a:cubicBezTo>
                  <a:lnTo>
                    <a:pt x="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8"/>
            <p:cNvSpPr/>
            <p:nvPr/>
          </p:nvSpPr>
          <p:spPr>
            <a:xfrm>
              <a:off x="6545300" y="1424100"/>
              <a:ext cx="247400" cy="226700"/>
            </a:xfrm>
            <a:custGeom>
              <a:avLst/>
              <a:gdLst/>
              <a:ahLst/>
              <a:cxnLst/>
              <a:rect l="l" t="t" r="r" b="b"/>
              <a:pathLst>
                <a:path w="9896" h="9068" extrusionOk="0">
                  <a:moveTo>
                    <a:pt x="5730" y="1"/>
                  </a:moveTo>
                  <a:lnTo>
                    <a:pt x="3635" y="292"/>
                  </a:lnTo>
                  <a:cubicBezTo>
                    <a:pt x="3635" y="292"/>
                    <a:pt x="0" y="3847"/>
                    <a:pt x="5306" y="8914"/>
                  </a:cubicBezTo>
                  <a:cubicBezTo>
                    <a:pt x="5306" y="8914"/>
                    <a:pt x="5471" y="9068"/>
                    <a:pt x="5644" y="9068"/>
                  </a:cubicBezTo>
                  <a:cubicBezTo>
                    <a:pt x="5730" y="9068"/>
                    <a:pt x="5819" y="9029"/>
                    <a:pt x="5890" y="8914"/>
                  </a:cubicBezTo>
                  <a:cubicBezTo>
                    <a:pt x="6075" y="8596"/>
                    <a:pt x="9896" y="3025"/>
                    <a:pt x="5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8"/>
            <p:cNvSpPr/>
            <p:nvPr/>
          </p:nvSpPr>
          <p:spPr>
            <a:xfrm>
              <a:off x="6628200" y="1361775"/>
              <a:ext cx="60375" cy="68675"/>
            </a:xfrm>
            <a:custGeom>
              <a:avLst/>
              <a:gdLst/>
              <a:ahLst/>
              <a:cxnLst/>
              <a:rect l="l" t="t" r="r" b="b"/>
              <a:pathLst>
                <a:path w="2415" h="2747" extrusionOk="0">
                  <a:moveTo>
                    <a:pt x="1381" y="0"/>
                  </a:moveTo>
                  <a:cubicBezTo>
                    <a:pt x="1038" y="0"/>
                    <a:pt x="743" y="239"/>
                    <a:pt x="743" y="239"/>
                  </a:cubicBezTo>
                  <a:cubicBezTo>
                    <a:pt x="0" y="451"/>
                    <a:pt x="239" y="2494"/>
                    <a:pt x="239" y="2494"/>
                  </a:cubicBezTo>
                  <a:cubicBezTo>
                    <a:pt x="584" y="2659"/>
                    <a:pt x="973" y="2746"/>
                    <a:pt x="1364" y="2746"/>
                  </a:cubicBezTo>
                  <a:cubicBezTo>
                    <a:pt x="1723" y="2746"/>
                    <a:pt x="2084" y="2673"/>
                    <a:pt x="2414" y="2520"/>
                  </a:cubicBezTo>
                  <a:cubicBezTo>
                    <a:pt x="2399" y="441"/>
                    <a:pt x="1846" y="0"/>
                    <a:pt x="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6620225" y="1417475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2840" y="0"/>
                  </a:moveTo>
                  <a:cubicBezTo>
                    <a:pt x="2840" y="0"/>
                    <a:pt x="2705" y="448"/>
                    <a:pt x="1776" y="448"/>
                  </a:cubicBezTo>
                  <a:cubicBezTo>
                    <a:pt x="1467" y="448"/>
                    <a:pt x="1069" y="398"/>
                    <a:pt x="558" y="266"/>
                  </a:cubicBezTo>
                  <a:cubicBezTo>
                    <a:pt x="558" y="266"/>
                    <a:pt x="451" y="40"/>
                    <a:pt x="331" y="40"/>
                  </a:cubicBezTo>
                  <a:cubicBezTo>
                    <a:pt x="263" y="40"/>
                    <a:pt x="191" y="114"/>
                    <a:pt x="134" y="345"/>
                  </a:cubicBezTo>
                  <a:cubicBezTo>
                    <a:pt x="1" y="637"/>
                    <a:pt x="187" y="982"/>
                    <a:pt x="505" y="1008"/>
                  </a:cubicBezTo>
                  <a:cubicBezTo>
                    <a:pt x="505" y="1008"/>
                    <a:pt x="1163" y="1301"/>
                    <a:pt x="1884" y="1301"/>
                  </a:cubicBezTo>
                  <a:cubicBezTo>
                    <a:pt x="2391" y="1301"/>
                    <a:pt x="2929" y="1156"/>
                    <a:pt x="3291" y="664"/>
                  </a:cubicBezTo>
                  <a:cubicBezTo>
                    <a:pt x="3291" y="664"/>
                    <a:pt x="3503" y="27"/>
                    <a:pt x="2840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6619575" y="1458575"/>
              <a:ext cx="38500" cy="122075"/>
            </a:xfrm>
            <a:custGeom>
              <a:avLst/>
              <a:gdLst/>
              <a:ahLst/>
              <a:cxnLst/>
              <a:rect l="l" t="t" r="r" b="b"/>
              <a:pathLst>
                <a:path w="1540" h="4883" extrusionOk="0">
                  <a:moveTo>
                    <a:pt x="860" y="1"/>
                  </a:moveTo>
                  <a:cubicBezTo>
                    <a:pt x="468" y="1"/>
                    <a:pt x="80" y="999"/>
                    <a:pt x="53" y="2256"/>
                  </a:cubicBezTo>
                  <a:cubicBezTo>
                    <a:pt x="0" y="3530"/>
                    <a:pt x="690" y="4883"/>
                    <a:pt x="1115" y="4883"/>
                  </a:cubicBezTo>
                  <a:cubicBezTo>
                    <a:pt x="1539" y="4883"/>
                    <a:pt x="1088" y="3476"/>
                    <a:pt x="1141" y="2230"/>
                  </a:cubicBezTo>
                  <a:cubicBezTo>
                    <a:pt x="1194" y="956"/>
                    <a:pt x="1300" y="28"/>
                    <a:pt x="876" y="1"/>
                  </a:cubicBezTo>
                  <a:cubicBezTo>
                    <a:pt x="871" y="1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6653400" y="1591900"/>
              <a:ext cx="12625" cy="1262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1"/>
                  </a:moveTo>
                  <a:cubicBezTo>
                    <a:pt x="133" y="1"/>
                    <a:pt x="14" y="80"/>
                    <a:pt x="0" y="239"/>
                  </a:cubicBezTo>
                  <a:cubicBezTo>
                    <a:pt x="0" y="372"/>
                    <a:pt x="106" y="505"/>
                    <a:pt x="239" y="505"/>
                  </a:cubicBezTo>
                  <a:cubicBezTo>
                    <a:pt x="398" y="505"/>
                    <a:pt x="504" y="398"/>
                    <a:pt x="504" y="266"/>
                  </a:cubicBezTo>
                  <a:lnTo>
                    <a:pt x="504" y="239"/>
                  </a:lnTo>
                  <a:cubicBezTo>
                    <a:pt x="491" y="80"/>
                    <a:pt x="372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6756850" y="1433800"/>
              <a:ext cx="110125" cy="66175"/>
            </a:xfrm>
            <a:custGeom>
              <a:avLst/>
              <a:gdLst/>
              <a:ahLst/>
              <a:cxnLst/>
              <a:rect l="l" t="t" r="r" b="b"/>
              <a:pathLst>
                <a:path w="4405" h="2647" extrusionOk="0">
                  <a:moveTo>
                    <a:pt x="4052" y="1"/>
                  </a:moveTo>
                  <a:cubicBezTo>
                    <a:pt x="4002" y="1"/>
                    <a:pt x="3950" y="12"/>
                    <a:pt x="3901" y="37"/>
                  </a:cubicBezTo>
                  <a:lnTo>
                    <a:pt x="213" y="2053"/>
                  </a:lnTo>
                  <a:cubicBezTo>
                    <a:pt x="54" y="2133"/>
                    <a:pt x="1" y="2319"/>
                    <a:pt x="81" y="2478"/>
                  </a:cubicBezTo>
                  <a:cubicBezTo>
                    <a:pt x="136" y="2588"/>
                    <a:pt x="241" y="2647"/>
                    <a:pt x="354" y="2647"/>
                  </a:cubicBezTo>
                  <a:cubicBezTo>
                    <a:pt x="404" y="2647"/>
                    <a:pt x="456" y="2635"/>
                    <a:pt x="505" y="2610"/>
                  </a:cubicBezTo>
                  <a:lnTo>
                    <a:pt x="4193" y="594"/>
                  </a:lnTo>
                  <a:cubicBezTo>
                    <a:pt x="4352" y="515"/>
                    <a:pt x="4405" y="329"/>
                    <a:pt x="4325" y="170"/>
                  </a:cubicBezTo>
                  <a:cubicBezTo>
                    <a:pt x="4270" y="60"/>
                    <a:pt x="4165" y="1"/>
                    <a:pt x="4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8"/>
            <p:cNvSpPr/>
            <p:nvPr/>
          </p:nvSpPr>
          <p:spPr>
            <a:xfrm>
              <a:off x="6455100" y="1492675"/>
              <a:ext cx="116075" cy="53600"/>
            </a:xfrm>
            <a:custGeom>
              <a:avLst/>
              <a:gdLst/>
              <a:ahLst/>
              <a:cxnLst/>
              <a:rect l="l" t="t" r="r" b="b"/>
              <a:pathLst>
                <a:path w="4643" h="2144" extrusionOk="0">
                  <a:moveTo>
                    <a:pt x="376" y="0"/>
                  </a:moveTo>
                  <a:cubicBezTo>
                    <a:pt x="245" y="0"/>
                    <a:pt x="116" y="76"/>
                    <a:pt x="53" y="202"/>
                  </a:cubicBezTo>
                  <a:cubicBezTo>
                    <a:pt x="0" y="362"/>
                    <a:pt x="80" y="547"/>
                    <a:pt x="239" y="600"/>
                  </a:cubicBezTo>
                  <a:lnTo>
                    <a:pt x="4165" y="2112"/>
                  </a:lnTo>
                  <a:cubicBezTo>
                    <a:pt x="4208" y="2134"/>
                    <a:pt x="4252" y="2144"/>
                    <a:pt x="4296" y="2144"/>
                  </a:cubicBezTo>
                  <a:cubicBezTo>
                    <a:pt x="4416" y="2144"/>
                    <a:pt x="4531" y="2070"/>
                    <a:pt x="4590" y="1953"/>
                  </a:cubicBezTo>
                  <a:cubicBezTo>
                    <a:pt x="4643" y="1768"/>
                    <a:pt x="4563" y="1582"/>
                    <a:pt x="4404" y="1529"/>
                  </a:cubicBezTo>
                  <a:lnTo>
                    <a:pt x="478" y="17"/>
                  </a:lnTo>
                  <a:cubicBezTo>
                    <a:pt x="444" y="6"/>
                    <a:pt x="410" y="0"/>
                    <a:pt x="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8"/>
            <p:cNvSpPr/>
            <p:nvPr/>
          </p:nvSpPr>
          <p:spPr>
            <a:xfrm>
              <a:off x="6453100" y="1607725"/>
              <a:ext cx="119400" cy="39350"/>
            </a:xfrm>
            <a:custGeom>
              <a:avLst/>
              <a:gdLst/>
              <a:ahLst/>
              <a:cxnLst/>
              <a:rect l="l" t="t" r="r" b="b"/>
              <a:pathLst>
                <a:path w="4776" h="1574" extrusionOk="0">
                  <a:moveTo>
                    <a:pt x="4426" y="0"/>
                  </a:moveTo>
                  <a:cubicBezTo>
                    <a:pt x="4410" y="0"/>
                    <a:pt x="4394" y="2"/>
                    <a:pt x="4378" y="4"/>
                  </a:cubicBezTo>
                  <a:lnTo>
                    <a:pt x="266" y="959"/>
                  </a:lnTo>
                  <a:cubicBezTo>
                    <a:pt x="107" y="986"/>
                    <a:pt x="0" y="1172"/>
                    <a:pt x="27" y="1331"/>
                  </a:cubicBezTo>
                  <a:cubicBezTo>
                    <a:pt x="75" y="1473"/>
                    <a:pt x="207" y="1574"/>
                    <a:pt x="368" y="1574"/>
                  </a:cubicBezTo>
                  <a:cubicBezTo>
                    <a:pt x="387" y="1574"/>
                    <a:pt x="406" y="1572"/>
                    <a:pt x="425" y="1569"/>
                  </a:cubicBezTo>
                  <a:lnTo>
                    <a:pt x="4510" y="641"/>
                  </a:lnTo>
                  <a:cubicBezTo>
                    <a:pt x="4670" y="588"/>
                    <a:pt x="4776" y="429"/>
                    <a:pt x="4749" y="270"/>
                  </a:cubicBezTo>
                  <a:cubicBezTo>
                    <a:pt x="4702" y="103"/>
                    <a:pt x="4568" y="0"/>
                    <a:pt x="4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6554575" y="1667725"/>
              <a:ext cx="78950" cy="101075"/>
            </a:xfrm>
            <a:custGeom>
              <a:avLst/>
              <a:gdLst/>
              <a:ahLst/>
              <a:cxnLst/>
              <a:rect l="l" t="t" r="r" b="b"/>
              <a:pathLst>
                <a:path w="3158" h="4043" extrusionOk="0">
                  <a:moveTo>
                    <a:pt x="2814" y="0"/>
                  </a:moveTo>
                  <a:cubicBezTo>
                    <a:pt x="2711" y="0"/>
                    <a:pt x="2614" y="42"/>
                    <a:pt x="2547" y="125"/>
                  </a:cubicBezTo>
                  <a:lnTo>
                    <a:pt x="107" y="3547"/>
                  </a:lnTo>
                  <a:cubicBezTo>
                    <a:pt x="0" y="3679"/>
                    <a:pt x="54" y="3865"/>
                    <a:pt x="186" y="3998"/>
                  </a:cubicBezTo>
                  <a:lnTo>
                    <a:pt x="160" y="3998"/>
                  </a:lnTo>
                  <a:cubicBezTo>
                    <a:pt x="219" y="4028"/>
                    <a:pt x="283" y="4043"/>
                    <a:pt x="344" y="4043"/>
                  </a:cubicBezTo>
                  <a:cubicBezTo>
                    <a:pt x="447" y="4043"/>
                    <a:pt x="544" y="4001"/>
                    <a:pt x="611" y="3918"/>
                  </a:cubicBezTo>
                  <a:lnTo>
                    <a:pt x="3078" y="496"/>
                  </a:lnTo>
                  <a:cubicBezTo>
                    <a:pt x="3157" y="363"/>
                    <a:pt x="3131" y="151"/>
                    <a:pt x="2998" y="45"/>
                  </a:cubicBezTo>
                  <a:cubicBezTo>
                    <a:pt x="2939" y="15"/>
                    <a:pt x="2875" y="0"/>
                    <a:pt x="2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6698500" y="1677350"/>
              <a:ext cx="38500" cy="118950"/>
            </a:xfrm>
            <a:custGeom>
              <a:avLst/>
              <a:gdLst/>
              <a:ahLst/>
              <a:cxnLst/>
              <a:rect l="l" t="t" r="r" b="b"/>
              <a:pathLst>
                <a:path w="1540" h="4758" extrusionOk="0">
                  <a:moveTo>
                    <a:pt x="341" y="1"/>
                  </a:moveTo>
                  <a:cubicBezTo>
                    <a:pt x="325" y="1"/>
                    <a:pt x="309" y="2"/>
                    <a:pt x="292" y="5"/>
                  </a:cubicBezTo>
                  <a:cubicBezTo>
                    <a:pt x="107" y="31"/>
                    <a:pt x="0" y="217"/>
                    <a:pt x="27" y="376"/>
                  </a:cubicBezTo>
                  <a:lnTo>
                    <a:pt x="876" y="4488"/>
                  </a:lnTo>
                  <a:cubicBezTo>
                    <a:pt x="924" y="4655"/>
                    <a:pt x="1057" y="4758"/>
                    <a:pt x="1199" y="4758"/>
                  </a:cubicBezTo>
                  <a:cubicBezTo>
                    <a:pt x="1215" y="4758"/>
                    <a:pt x="1231" y="4756"/>
                    <a:pt x="1247" y="4754"/>
                  </a:cubicBezTo>
                  <a:cubicBezTo>
                    <a:pt x="1433" y="4701"/>
                    <a:pt x="1539" y="4541"/>
                    <a:pt x="1513" y="4356"/>
                  </a:cubicBezTo>
                  <a:lnTo>
                    <a:pt x="664" y="244"/>
                  </a:lnTo>
                  <a:cubicBezTo>
                    <a:pt x="616" y="101"/>
                    <a:pt x="483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8"/>
            <p:cNvSpPr/>
            <p:nvPr/>
          </p:nvSpPr>
          <p:spPr>
            <a:xfrm>
              <a:off x="6765475" y="1629125"/>
              <a:ext cx="95550" cy="86350"/>
            </a:xfrm>
            <a:custGeom>
              <a:avLst/>
              <a:gdLst/>
              <a:ahLst/>
              <a:cxnLst/>
              <a:rect l="l" t="t" r="r" b="b"/>
              <a:pathLst>
                <a:path w="3822" h="3454" extrusionOk="0">
                  <a:moveTo>
                    <a:pt x="350" y="0"/>
                  </a:moveTo>
                  <a:cubicBezTo>
                    <a:pt x="262" y="0"/>
                    <a:pt x="177" y="33"/>
                    <a:pt x="107" y="103"/>
                  </a:cubicBezTo>
                  <a:cubicBezTo>
                    <a:pt x="1" y="236"/>
                    <a:pt x="27" y="422"/>
                    <a:pt x="134" y="554"/>
                  </a:cubicBezTo>
                  <a:lnTo>
                    <a:pt x="3264" y="3366"/>
                  </a:lnTo>
                  <a:cubicBezTo>
                    <a:pt x="3324" y="3426"/>
                    <a:pt x="3400" y="3454"/>
                    <a:pt x="3477" y="3454"/>
                  </a:cubicBezTo>
                  <a:cubicBezTo>
                    <a:pt x="3572" y="3454"/>
                    <a:pt x="3669" y="3413"/>
                    <a:pt x="3742" y="3340"/>
                  </a:cubicBezTo>
                  <a:lnTo>
                    <a:pt x="3715" y="3340"/>
                  </a:lnTo>
                  <a:cubicBezTo>
                    <a:pt x="3821" y="3207"/>
                    <a:pt x="3821" y="2995"/>
                    <a:pt x="3688" y="2889"/>
                  </a:cubicBezTo>
                  <a:lnTo>
                    <a:pt x="585" y="77"/>
                  </a:lnTo>
                  <a:cubicBezTo>
                    <a:pt x="509" y="27"/>
                    <a:pt x="428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8"/>
            <p:cNvSpPr/>
            <p:nvPr/>
          </p:nvSpPr>
          <p:spPr>
            <a:xfrm>
              <a:off x="6785375" y="1550125"/>
              <a:ext cx="122075" cy="18575"/>
            </a:xfrm>
            <a:custGeom>
              <a:avLst/>
              <a:gdLst/>
              <a:ahLst/>
              <a:cxnLst/>
              <a:rect l="l" t="t" r="r" b="b"/>
              <a:pathLst>
                <a:path w="4883" h="743" extrusionOk="0">
                  <a:moveTo>
                    <a:pt x="346" y="0"/>
                  </a:moveTo>
                  <a:cubicBezTo>
                    <a:pt x="160" y="0"/>
                    <a:pt x="1" y="133"/>
                    <a:pt x="1" y="319"/>
                  </a:cubicBezTo>
                  <a:cubicBezTo>
                    <a:pt x="1" y="504"/>
                    <a:pt x="160" y="663"/>
                    <a:pt x="346" y="663"/>
                  </a:cubicBezTo>
                  <a:lnTo>
                    <a:pt x="4537" y="743"/>
                  </a:lnTo>
                  <a:cubicBezTo>
                    <a:pt x="4723" y="743"/>
                    <a:pt x="4882" y="584"/>
                    <a:pt x="4882" y="398"/>
                  </a:cubicBezTo>
                  <a:cubicBezTo>
                    <a:pt x="4882" y="212"/>
                    <a:pt x="4723" y="53"/>
                    <a:pt x="4537" y="53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8"/>
            <p:cNvSpPr/>
            <p:nvPr/>
          </p:nvSpPr>
          <p:spPr>
            <a:xfrm>
              <a:off x="4976725" y="1152650"/>
              <a:ext cx="246100" cy="225050"/>
            </a:xfrm>
            <a:custGeom>
              <a:avLst/>
              <a:gdLst/>
              <a:ahLst/>
              <a:cxnLst/>
              <a:rect l="l" t="t" r="r" b="b"/>
              <a:pathLst>
                <a:path w="9844" h="9002" extrusionOk="0">
                  <a:moveTo>
                    <a:pt x="5417" y="0"/>
                  </a:moveTo>
                  <a:cubicBezTo>
                    <a:pt x="5355" y="0"/>
                    <a:pt x="5290" y="25"/>
                    <a:pt x="5227" y="88"/>
                  </a:cubicBezTo>
                  <a:cubicBezTo>
                    <a:pt x="4962" y="353"/>
                    <a:pt x="1" y="4943"/>
                    <a:pt x="3396" y="8816"/>
                  </a:cubicBezTo>
                  <a:lnTo>
                    <a:pt x="5492" y="9002"/>
                  </a:lnTo>
                  <a:cubicBezTo>
                    <a:pt x="5492" y="9002"/>
                    <a:pt x="9843" y="6349"/>
                    <a:pt x="5784" y="247"/>
                  </a:cubicBezTo>
                  <a:cubicBezTo>
                    <a:pt x="5784" y="247"/>
                    <a:pt x="5615" y="0"/>
                    <a:pt x="5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8"/>
            <p:cNvSpPr/>
            <p:nvPr/>
          </p:nvSpPr>
          <p:spPr>
            <a:xfrm>
              <a:off x="5048925" y="1371650"/>
              <a:ext cx="65775" cy="69000"/>
            </a:xfrm>
            <a:custGeom>
              <a:avLst/>
              <a:gdLst/>
              <a:ahLst/>
              <a:cxnLst/>
              <a:rect l="l" t="t" r="r" b="b"/>
              <a:pathLst>
                <a:path w="2631" h="2760" extrusionOk="0">
                  <a:moveTo>
                    <a:pt x="1037" y="0"/>
                  </a:moveTo>
                  <a:cubicBezTo>
                    <a:pt x="860" y="0"/>
                    <a:pt x="683" y="18"/>
                    <a:pt x="508" y="56"/>
                  </a:cubicBezTo>
                  <a:cubicBezTo>
                    <a:pt x="1" y="2367"/>
                    <a:pt x="660" y="2760"/>
                    <a:pt x="1167" y="2760"/>
                  </a:cubicBezTo>
                  <a:cubicBezTo>
                    <a:pt x="1428" y="2760"/>
                    <a:pt x="1649" y="2656"/>
                    <a:pt x="1649" y="2656"/>
                  </a:cubicBezTo>
                  <a:cubicBezTo>
                    <a:pt x="2392" y="2603"/>
                    <a:pt x="2631" y="560"/>
                    <a:pt x="2631" y="560"/>
                  </a:cubicBezTo>
                  <a:cubicBezTo>
                    <a:pt x="2184" y="195"/>
                    <a:pt x="1614" y="0"/>
                    <a:pt x="10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8"/>
            <p:cNvSpPr/>
            <p:nvPr/>
          </p:nvSpPr>
          <p:spPr>
            <a:xfrm>
              <a:off x="5041725" y="1351675"/>
              <a:ext cx="88225" cy="40475"/>
            </a:xfrm>
            <a:custGeom>
              <a:avLst/>
              <a:gdLst/>
              <a:ahLst/>
              <a:cxnLst/>
              <a:rect l="l" t="t" r="r" b="b"/>
              <a:pathLst>
                <a:path w="3529" h="1619" extrusionOk="0">
                  <a:moveTo>
                    <a:pt x="1384" y="1"/>
                  </a:moveTo>
                  <a:cubicBezTo>
                    <a:pt x="1030" y="1"/>
                    <a:pt x="668" y="100"/>
                    <a:pt x="345" y="377"/>
                  </a:cubicBezTo>
                  <a:cubicBezTo>
                    <a:pt x="345" y="377"/>
                    <a:pt x="1" y="934"/>
                    <a:pt x="611" y="1094"/>
                  </a:cubicBezTo>
                  <a:cubicBezTo>
                    <a:pt x="611" y="1094"/>
                    <a:pt x="611" y="1094"/>
                    <a:pt x="611" y="1094"/>
                  </a:cubicBezTo>
                  <a:cubicBezTo>
                    <a:pt x="621" y="1094"/>
                    <a:pt x="788" y="849"/>
                    <a:pt x="1302" y="849"/>
                  </a:cubicBezTo>
                  <a:cubicBezTo>
                    <a:pt x="1656" y="849"/>
                    <a:pt x="2175" y="966"/>
                    <a:pt x="2919" y="1359"/>
                  </a:cubicBezTo>
                  <a:cubicBezTo>
                    <a:pt x="2919" y="1359"/>
                    <a:pt x="2978" y="1618"/>
                    <a:pt x="3103" y="1618"/>
                  </a:cubicBezTo>
                  <a:cubicBezTo>
                    <a:pt x="3166" y="1618"/>
                    <a:pt x="3246" y="1553"/>
                    <a:pt x="3343" y="1359"/>
                  </a:cubicBezTo>
                  <a:cubicBezTo>
                    <a:pt x="3529" y="1094"/>
                    <a:pt x="3423" y="749"/>
                    <a:pt x="3131" y="643"/>
                  </a:cubicBezTo>
                  <a:cubicBezTo>
                    <a:pt x="3131" y="643"/>
                    <a:pt x="2284" y="1"/>
                    <a:pt x="1384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8"/>
            <p:cNvSpPr/>
            <p:nvPr/>
          </p:nvSpPr>
          <p:spPr>
            <a:xfrm>
              <a:off x="5104075" y="1230300"/>
              <a:ext cx="51750" cy="120425"/>
            </a:xfrm>
            <a:custGeom>
              <a:avLst/>
              <a:gdLst/>
              <a:ahLst/>
              <a:cxnLst/>
              <a:rect l="l" t="t" r="r" b="b"/>
              <a:pathLst>
                <a:path w="2070" h="4817" extrusionOk="0">
                  <a:moveTo>
                    <a:pt x="1258" y="1"/>
                  </a:moveTo>
                  <a:cubicBezTo>
                    <a:pt x="884" y="1"/>
                    <a:pt x="996" y="1401"/>
                    <a:pt x="664" y="2579"/>
                  </a:cubicBezTo>
                  <a:cubicBezTo>
                    <a:pt x="345" y="3800"/>
                    <a:pt x="0" y="4702"/>
                    <a:pt x="425" y="4808"/>
                  </a:cubicBezTo>
                  <a:cubicBezTo>
                    <a:pt x="448" y="4814"/>
                    <a:pt x="471" y="4816"/>
                    <a:pt x="494" y="4816"/>
                  </a:cubicBezTo>
                  <a:cubicBezTo>
                    <a:pt x="911" y="4816"/>
                    <a:pt x="1450" y="3947"/>
                    <a:pt x="1751" y="2792"/>
                  </a:cubicBezTo>
                  <a:cubicBezTo>
                    <a:pt x="2070" y="1571"/>
                    <a:pt x="1698" y="112"/>
                    <a:pt x="1300" y="6"/>
                  </a:cubicBezTo>
                  <a:cubicBezTo>
                    <a:pt x="1286" y="2"/>
                    <a:pt x="1272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8"/>
            <p:cNvSpPr/>
            <p:nvPr/>
          </p:nvSpPr>
          <p:spPr>
            <a:xfrm>
              <a:off x="5120650" y="1203850"/>
              <a:ext cx="15700" cy="12875"/>
            </a:xfrm>
            <a:custGeom>
              <a:avLst/>
              <a:gdLst/>
              <a:ahLst/>
              <a:cxnLst/>
              <a:rect l="l" t="t" r="r" b="b"/>
              <a:pathLst>
                <a:path w="628" h="515" extrusionOk="0">
                  <a:moveTo>
                    <a:pt x="298" y="0"/>
                  </a:moveTo>
                  <a:cubicBezTo>
                    <a:pt x="188" y="0"/>
                    <a:pt x="83" y="69"/>
                    <a:pt x="54" y="189"/>
                  </a:cubicBezTo>
                  <a:cubicBezTo>
                    <a:pt x="1" y="321"/>
                    <a:pt x="80" y="480"/>
                    <a:pt x="239" y="507"/>
                  </a:cubicBezTo>
                  <a:cubicBezTo>
                    <a:pt x="260" y="512"/>
                    <a:pt x="280" y="514"/>
                    <a:pt x="300" y="514"/>
                  </a:cubicBezTo>
                  <a:cubicBezTo>
                    <a:pt x="485" y="514"/>
                    <a:pt x="627" y="303"/>
                    <a:pt x="531" y="136"/>
                  </a:cubicBezTo>
                  <a:cubicBezTo>
                    <a:pt x="473" y="42"/>
                    <a:pt x="384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8"/>
            <p:cNvSpPr/>
            <p:nvPr/>
          </p:nvSpPr>
          <p:spPr>
            <a:xfrm>
              <a:off x="4891175" y="1281825"/>
              <a:ext cx="118750" cy="44900"/>
            </a:xfrm>
            <a:custGeom>
              <a:avLst/>
              <a:gdLst/>
              <a:ahLst/>
              <a:cxnLst/>
              <a:rect l="l" t="t" r="r" b="b"/>
              <a:pathLst>
                <a:path w="4750" h="1796" extrusionOk="0">
                  <a:moveTo>
                    <a:pt x="4411" y="1"/>
                  </a:moveTo>
                  <a:cubicBezTo>
                    <a:pt x="4382" y="1"/>
                    <a:pt x="4353" y="5"/>
                    <a:pt x="4325" y="14"/>
                  </a:cubicBezTo>
                  <a:lnTo>
                    <a:pt x="266" y="1155"/>
                  </a:lnTo>
                  <a:cubicBezTo>
                    <a:pt x="106" y="1208"/>
                    <a:pt x="0" y="1394"/>
                    <a:pt x="53" y="1553"/>
                  </a:cubicBezTo>
                  <a:cubicBezTo>
                    <a:pt x="101" y="1696"/>
                    <a:pt x="234" y="1796"/>
                    <a:pt x="395" y="1796"/>
                  </a:cubicBezTo>
                  <a:cubicBezTo>
                    <a:pt x="413" y="1796"/>
                    <a:pt x="432" y="1795"/>
                    <a:pt x="451" y="1792"/>
                  </a:cubicBezTo>
                  <a:lnTo>
                    <a:pt x="4484" y="625"/>
                  </a:lnTo>
                  <a:cubicBezTo>
                    <a:pt x="4643" y="571"/>
                    <a:pt x="4749" y="412"/>
                    <a:pt x="4723" y="227"/>
                  </a:cubicBezTo>
                  <a:cubicBezTo>
                    <a:pt x="4679" y="96"/>
                    <a:pt x="4545" y="1"/>
                    <a:pt x="4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8"/>
            <p:cNvSpPr/>
            <p:nvPr/>
          </p:nvSpPr>
          <p:spPr>
            <a:xfrm>
              <a:off x="5200900" y="1281900"/>
              <a:ext cx="105475" cy="74375"/>
            </a:xfrm>
            <a:custGeom>
              <a:avLst/>
              <a:gdLst/>
              <a:ahLst/>
              <a:cxnLst/>
              <a:rect l="l" t="t" r="r" b="b"/>
              <a:pathLst>
                <a:path w="4219" h="2975" extrusionOk="0">
                  <a:moveTo>
                    <a:pt x="361" y="1"/>
                  </a:moveTo>
                  <a:cubicBezTo>
                    <a:pt x="263" y="1"/>
                    <a:pt x="170" y="48"/>
                    <a:pt x="107" y="144"/>
                  </a:cubicBezTo>
                  <a:cubicBezTo>
                    <a:pt x="1" y="277"/>
                    <a:pt x="54" y="489"/>
                    <a:pt x="186" y="595"/>
                  </a:cubicBezTo>
                  <a:lnTo>
                    <a:pt x="3688" y="2930"/>
                  </a:lnTo>
                  <a:cubicBezTo>
                    <a:pt x="3738" y="2959"/>
                    <a:pt x="3799" y="2974"/>
                    <a:pt x="3860" y="2974"/>
                  </a:cubicBezTo>
                  <a:cubicBezTo>
                    <a:pt x="3961" y="2974"/>
                    <a:pt x="4063" y="2933"/>
                    <a:pt x="4113" y="2850"/>
                  </a:cubicBezTo>
                  <a:cubicBezTo>
                    <a:pt x="4219" y="2691"/>
                    <a:pt x="4166" y="2505"/>
                    <a:pt x="4033" y="2399"/>
                  </a:cubicBezTo>
                  <a:lnTo>
                    <a:pt x="558" y="64"/>
                  </a:lnTo>
                  <a:cubicBezTo>
                    <a:pt x="494" y="22"/>
                    <a:pt x="426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8"/>
            <p:cNvSpPr/>
            <p:nvPr/>
          </p:nvSpPr>
          <p:spPr>
            <a:xfrm>
              <a:off x="5217475" y="1205225"/>
              <a:ext cx="121400" cy="16625"/>
            </a:xfrm>
            <a:custGeom>
              <a:avLst/>
              <a:gdLst/>
              <a:ahLst/>
              <a:cxnLst/>
              <a:rect l="l" t="t" r="r" b="b"/>
              <a:pathLst>
                <a:path w="4856" h="665" extrusionOk="0">
                  <a:moveTo>
                    <a:pt x="319" y="1"/>
                  </a:moveTo>
                  <a:cubicBezTo>
                    <a:pt x="134" y="1"/>
                    <a:pt x="1" y="160"/>
                    <a:pt x="1" y="346"/>
                  </a:cubicBezTo>
                  <a:cubicBezTo>
                    <a:pt x="1" y="532"/>
                    <a:pt x="134" y="664"/>
                    <a:pt x="319" y="664"/>
                  </a:cubicBezTo>
                  <a:lnTo>
                    <a:pt x="4511" y="664"/>
                  </a:lnTo>
                  <a:cubicBezTo>
                    <a:pt x="4697" y="664"/>
                    <a:pt x="4829" y="532"/>
                    <a:pt x="4829" y="346"/>
                  </a:cubicBezTo>
                  <a:lnTo>
                    <a:pt x="4856" y="346"/>
                  </a:lnTo>
                  <a:cubicBezTo>
                    <a:pt x="4856" y="160"/>
                    <a:pt x="4697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8"/>
            <p:cNvSpPr/>
            <p:nvPr/>
          </p:nvSpPr>
          <p:spPr>
            <a:xfrm>
              <a:off x="5170400" y="1064450"/>
              <a:ext cx="96200" cy="85675"/>
            </a:xfrm>
            <a:custGeom>
              <a:avLst/>
              <a:gdLst/>
              <a:ahLst/>
              <a:cxnLst/>
              <a:rect l="l" t="t" r="r" b="b"/>
              <a:pathLst>
                <a:path w="3848" h="3427" extrusionOk="0">
                  <a:moveTo>
                    <a:pt x="3492" y="0"/>
                  </a:moveTo>
                  <a:cubicBezTo>
                    <a:pt x="3420" y="0"/>
                    <a:pt x="3350" y="28"/>
                    <a:pt x="3290" y="87"/>
                  </a:cubicBezTo>
                  <a:lnTo>
                    <a:pt x="133" y="2873"/>
                  </a:lnTo>
                  <a:cubicBezTo>
                    <a:pt x="0" y="2979"/>
                    <a:pt x="0" y="3191"/>
                    <a:pt x="106" y="3324"/>
                  </a:cubicBezTo>
                  <a:cubicBezTo>
                    <a:pt x="176" y="3394"/>
                    <a:pt x="261" y="3427"/>
                    <a:pt x="345" y="3427"/>
                  </a:cubicBezTo>
                  <a:cubicBezTo>
                    <a:pt x="420" y="3427"/>
                    <a:pt x="495" y="3400"/>
                    <a:pt x="557" y="3350"/>
                  </a:cubicBezTo>
                  <a:lnTo>
                    <a:pt x="3714" y="565"/>
                  </a:lnTo>
                  <a:cubicBezTo>
                    <a:pt x="3821" y="432"/>
                    <a:pt x="3847" y="246"/>
                    <a:pt x="3741" y="114"/>
                  </a:cubicBezTo>
                  <a:cubicBezTo>
                    <a:pt x="3668" y="41"/>
                    <a:pt x="3579" y="0"/>
                    <a:pt x="3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8"/>
            <p:cNvSpPr/>
            <p:nvPr/>
          </p:nvSpPr>
          <p:spPr>
            <a:xfrm>
              <a:off x="5093450" y="1001625"/>
              <a:ext cx="18600" cy="120725"/>
            </a:xfrm>
            <a:custGeom>
              <a:avLst/>
              <a:gdLst/>
              <a:ahLst/>
              <a:cxnLst/>
              <a:rect l="l" t="t" r="r" b="b"/>
              <a:pathLst>
                <a:path w="744" h="4829" extrusionOk="0">
                  <a:moveTo>
                    <a:pt x="399" y="0"/>
                  </a:moveTo>
                  <a:cubicBezTo>
                    <a:pt x="240" y="0"/>
                    <a:pt x="80" y="133"/>
                    <a:pt x="80" y="292"/>
                  </a:cubicBezTo>
                  <a:lnTo>
                    <a:pt x="1" y="4510"/>
                  </a:lnTo>
                  <a:cubicBezTo>
                    <a:pt x="1" y="4670"/>
                    <a:pt x="133" y="4829"/>
                    <a:pt x="319" y="4829"/>
                  </a:cubicBezTo>
                  <a:cubicBezTo>
                    <a:pt x="478" y="4829"/>
                    <a:pt x="638" y="4696"/>
                    <a:pt x="638" y="4510"/>
                  </a:cubicBezTo>
                  <a:lnTo>
                    <a:pt x="744" y="319"/>
                  </a:lnTo>
                  <a:cubicBezTo>
                    <a:pt x="744" y="133"/>
                    <a:pt x="584" y="0"/>
                    <a:pt x="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8"/>
            <p:cNvSpPr/>
            <p:nvPr/>
          </p:nvSpPr>
          <p:spPr>
            <a:xfrm>
              <a:off x="4955500" y="1053050"/>
              <a:ext cx="78950" cy="101600"/>
            </a:xfrm>
            <a:custGeom>
              <a:avLst/>
              <a:gdLst/>
              <a:ahLst/>
              <a:cxnLst/>
              <a:rect l="l" t="t" r="r" b="b"/>
              <a:pathLst>
                <a:path w="3158" h="4064" extrusionOk="0">
                  <a:moveTo>
                    <a:pt x="392" y="0"/>
                  </a:moveTo>
                  <a:cubicBezTo>
                    <a:pt x="324" y="0"/>
                    <a:pt x="253" y="21"/>
                    <a:pt x="186" y="66"/>
                  </a:cubicBezTo>
                  <a:cubicBezTo>
                    <a:pt x="54" y="145"/>
                    <a:pt x="1" y="358"/>
                    <a:pt x="107" y="490"/>
                  </a:cubicBezTo>
                  <a:lnTo>
                    <a:pt x="2548" y="3939"/>
                  </a:lnTo>
                  <a:cubicBezTo>
                    <a:pt x="2597" y="4022"/>
                    <a:pt x="2699" y="4063"/>
                    <a:pt x="2800" y="4063"/>
                  </a:cubicBezTo>
                  <a:cubicBezTo>
                    <a:pt x="2861" y="4063"/>
                    <a:pt x="2922" y="4048"/>
                    <a:pt x="2972" y="4019"/>
                  </a:cubicBezTo>
                  <a:cubicBezTo>
                    <a:pt x="3131" y="3913"/>
                    <a:pt x="3158" y="3700"/>
                    <a:pt x="3052" y="3568"/>
                  </a:cubicBezTo>
                  <a:lnTo>
                    <a:pt x="637" y="119"/>
                  </a:lnTo>
                  <a:cubicBezTo>
                    <a:pt x="576" y="42"/>
                    <a:pt x="487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8"/>
            <p:cNvSpPr/>
            <p:nvPr/>
          </p:nvSpPr>
          <p:spPr>
            <a:xfrm>
              <a:off x="4877250" y="1186550"/>
              <a:ext cx="119400" cy="40700"/>
            </a:xfrm>
            <a:custGeom>
              <a:avLst/>
              <a:gdLst/>
              <a:ahLst/>
              <a:cxnLst/>
              <a:rect l="l" t="t" r="r" b="b"/>
              <a:pathLst>
                <a:path w="4776" h="1628" extrusionOk="0">
                  <a:moveTo>
                    <a:pt x="383" y="0"/>
                  </a:moveTo>
                  <a:cubicBezTo>
                    <a:pt x="227" y="0"/>
                    <a:pt x="100" y="81"/>
                    <a:pt x="53" y="244"/>
                  </a:cubicBezTo>
                  <a:cubicBezTo>
                    <a:pt x="0" y="403"/>
                    <a:pt x="106" y="589"/>
                    <a:pt x="292" y="642"/>
                  </a:cubicBezTo>
                  <a:lnTo>
                    <a:pt x="4378" y="1623"/>
                  </a:lnTo>
                  <a:cubicBezTo>
                    <a:pt x="4394" y="1626"/>
                    <a:pt x="4410" y="1627"/>
                    <a:pt x="4427" y="1627"/>
                  </a:cubicBezTo>
                  <a:cubicBezTo>
                    <a:pt x="4568" y="1627"/>
                    <a:pt x="4701" y="1527"/>
                    <a:pt x="4749" y="1385"/>
                  </a:cubicBezTo>
                  <a:cubicBezTo>
                    <a:pt x="4776" y="1225"/>
                    <a:pt x="4696" y="1040"/>
                    <a:pt x="4510" y="1013"/>
                  </a:cubicBezTo>
                  <a:lnTo>
                    <a:pt x="451" y="5"/>
                  </a:lnTo>
                  <a:cubicBezTo>
                    <a:pt x="428" y="2"/>
                    <a:pt x="40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4566850" y="1776950"/>
              <a:ext cx="246075" cy="225150"/>
            </a:xfrm>
            <a:custGeom>
              <a:avLst/>
              <a:gdLst/>
              <a:ahLst/>
              <a:cxnLst/>
              <a:rect l="l" t="t" r="r" b="b"/>
              <a:pathLst>
                <a:path w="9843" h="9006" extrusionOk="0">
                  <a:moveTo>
                    <a:pt x="4351" y="0"/>
                  </a:moveTo>
                  <a:cubicBezTo>
                    <a:pt x="4351" y="0"/>
                    <a:pt x="0" y="2653"/>
                    <a:pt x="4033" y="8781"/>
                  </a:cubicBezTo>
                  <a:cubicBezTo>
                    <a:pt x="4033" y="8781"/>
                    <a:pt x="4197" y="9005"/>
                    <a:pt x="4391" y="9005"/>
                  </a:cubicBezTo>
                  <a:cubicBezTo>
                    <a:pt x="4456" y="9005"/>
                    <a:pt x="4524" y="8980"/>
                    <a:pt x="4590" y="8914"/>
                  </a:cubicBezTo>
                  <a:cubicBezTo>
                    <a:pt x="4855" y="8649"/>
                    <a:pt x="9843" y="4059"/>
                    <a:pt x="6447" y="212"/>
                  </a:cubicBezTo>
                  <a:lnTo>
                    <a:pt x="43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8"/>
            <p:cNvSpPr/>
            <p:nvPr/>
          </p:nvSpPr>
          <p:spPr>
            <a:xfrm>
              <a:off x="4674950" y="1714500"/>
              <a:ext cx="66125" cy="68825"/>
            </a:xfrm>
            <a:custGeom>
              <a:avLst/>
              <a:gdLst/>
              <a:ahLst/>
              <a:cxnLst/>
              <a:rect l="l" t="t" r="r" b="b"/>
              <a:pathLst>
                <a:path w="2645" h="2753" extrusionOk="0">
                  <a:moveTo>
                    <a:pt x="1501" y="0"/>
                  </a:moveTo>
                  <a:cubicBezTo>
                    <a:pt x="1236" y="0"/>
                    <a:pt x="1009" y="111"/>
                    <a:pt x="1009" y="111"/>
                  </a:cubicBezTo>
                  <a:cubicBezTo>
                    <a:pt x="266" y="137"/>
                    <a:pt x="1" y="2180"/>
                    <a:pt x="1" y="2180"/>
                  </a:cubicBezTo>
                  <a:cubicBezTo>
                    <a:pt x="483" y="2557"/>
                    <a:pt x="1064" y="2752"/>
                    <a:pt x="1653" y="2752"/>
                  </a:cubicBezTo>
                  <a:cubicBezTo>
                    <a:pt x="1810" y="2752"/>
                    <a:pt x="1967" y="2738"/>
                    <a:pt x="2123" y="2710"/>
                  </a:cubicBezTo>
                  <a:cubicBezTo>
                    <a:pt x="2644" y="399"/>
                    <a:pt x="2004" y="0"/>
                    <a:pt x="1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8"/>
            <p:cNvSpPr/>
            <p:nvPr/>
          </p:nvSpPr>
          <p:spPr>
            <a:xfrm>
              <a:off x="4659700" y="1762500"/>
              <a:ext cx="88900" cy="40725"/>
            </a:xfrm>
            <a:custGeom>
              <a:avLst/>
              <a:gdLst/>
              <a:ahLst/>
              <a:cxnLst/>
              <a:rect l="l" t="t" r="r" b="b"/>
              <a:pathLst>
                <a:path w="3556" h="1629" extrusionOk="0">
                  <a:moveTo>
                    <a:pt x="434" y="0"/>
                  </a:moveTo>
                  <a:cubicBezTo>
                    <a:pt x="375" y="0"/>
                    <a:pt x="301" y="65"/>
                    <a:pt x="213" y="260"/>
                  </a:cubicBezTo>
                  <a:cubicBezTo>
                    <a:pt x="0" y="525"/>
                    <a:pt x="107" y="870"/>
                    <a:pt x="398" y="976"/>
                  </a:cubicBezTo>
                  <a:cubicBezTo>
                    <a:pt x="398" y="976"/>
                    <a:pt x="1272" y="1628"/>
                    <a:pt x="2188" y="1628"/>
                  </a:cubicBezTo>
                  <a:cubicBezTo>
                    <a:pt x="2538" y="1628"/>
                    <a:pt x="2895" y="1532"/>
                    <a:pt x="3211" y="1268"/>
                  </a:cubicBezTo>
                  <a:cubicBezTo>
                    <a:pt x="3211" y="1268"/>
                    <a:pt x="3555" y="684"/>
                    <a:pt x="2919" y="525"/>
                  </a:cubicBezTo>
                  <a:cubicBezTo>
                    <a:pt x="2919" y="525"/>
                    <a:pt x="2778" y="789"/>
                    <a:pt x="2259" y="789"/>
                  </a:cubicBezTo>
                  <a:cubicBezTo>
                    <a:pt x="1908" y="789"/>
                    <a:pt x="1383" y="667"/>
                    <a:pt x="611" y="260"/>
                  </a:cubicBezTo>
                  <a:cubicBezTo>
                    <a:pt x="611" y="260"/>
                    <a:pt x="552" y="0"/>
                    <a:pt x="434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8"/>
            <p:cNvSpPr/>
            <p:nvPr/>
          </p:nvSpPr>
          <p:spPr>
            <a:xfrm>
              <a:off x="4633825" y="1803925"/>
              <a:ext cx="51775" cy="120425"/>
            </a:xfrm>
            <a:custGeom>
              <a:avLst/>
              <a:gdLst/>
              <a:ahLst/>
              <a:cxnLst/>
              <a:rect l="l" t="t" r="r" b="b"/>
              <a:pathLst>
                <a:path w="2071" h="4817" extrusionOk="0">
                  <a:moveTo>
                    <a:pt x="1580" y="0"/>
                  </a:moveTo>
                  <a:cubicBezTo>
                    <a:pt x="1186" y="0"/>
                    <a:pt x="646" y="870"/>
                    <a:pt x="319" y="2025"/>
                  </a:cubicBezTo>
                  <a:cubicBezTo>
                    <a:pt x="1" y="3246"/>
                    <a:pt x="346" y="4705"/>
                    <a:pt x="770" y="4811"/>
                  </a:cubicBezTo>
                  <a:cubicBezTo>
                    <a:pt x="785" y="4814"/>
                    <a:pt x="799" y="4816"/>
                    <a:pt x="812" y="4816"/>
                  </a:cubicBezTo>
                  <a:cubicBezTo>
                    <a:pt x="1186" y="4816"/>
                    <a:pt x="1074" y="3416"/>
                    <a:pt x="1407" y="2237"/>
                  </a:cubicBezTo>
                  <a:cubicBezTo>
                    <a:pt x="1725" y="1017"/>
                    <a:pt x="2070" y="115"/>
                    <a:pt x="1646" y="9"/>
                  </a:cubicBezTo>
                  <a:cubicBezTo>
                    <a:pt x="1624" y="3"/>
                    <a:pt x="1602" y="0"/>
                    <a:pt x="1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8"/>
            <p:cNvSpPr/>
            <p:nvPr/>
          </p:nvSpPr>
          <p:spPr>
            <a:xfrm>
              <a:off x="4653325" y="1937925"/>
              <a:ext cx="15675" cy="12600"/>
            </a:xfrm>
            <a:custGeom>
              <a:avLst/>
              <a:gdLst/>
              <a:ahLst/>
              <a:cxnLst/>
              <a:rect l="l" t="t" r="r" b="b"/>
              <a:pathLst>
                <a:path w="627" h="504" extrusionOk="0">
                  <a:moveTo>
                    <a:pt x="328" y="0"/>
                  </a:moveTo>
                  <a:cubicBezTo>
                    <a:pt x="143" y="0"/>
                    <a:pt x="0" y="211"/>
                    <a:pt x="96" y="379"/>
                  </a:cubicBezTo>
                  <a:cubicBezTo>
                    <a:pt x="144" y="463"/>
                    <a:pt x="229" y="503"/>
                    <a:pt x="316" y="503"/>
                  </a:cubicBezTo>
                  <a:cubicBezTo>
                    <a:pt x="422" y="503"/>
                    <a:pt x="530" y="443"/>
                    <a:pt x="574" y="326"/>
                  </a:cubicBezTo>
                  <a:cubicBezTo>
                    <a:pt x="627" y="194"/>
                    <a:pt x="521" y="34"/>
                    <a:pt x="388" y="8"/>
                  </a:cubicBezTo>
                  <a:cubicBezTo>
                    <a:pt x="368" y="3"/>
                    <a:pt x="347" y="0"/>
                    <a:pt x="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8"/>
            <p:cNvSpPr/>
            <p:nvPr/>
          </p:nvSpPr>
          <p:spPr>
            <a:xfrm>
              <a:off x="4779750" y="1829000"/>
              <a:ext cx="118750" cy="44250"/>
            </a:xfrm>
            <a:custGeom>
              <a:avLst/>
              <a:gdLst/>
              <a:ahLst/>
              <a:cxnLst/>
              <a:rect l="l" t="t" r="r" b="b"/>
              <a:pathLst>
                <a:path w="4750" h="1770" extrusionOk="0">
                  <a:moveTo>
                    <a:pt x="4394" y="0"/>
                  </a:moveTo>
                  <a:cubicBezTo>
                    <a:pt x="4363" y="0"/>
                    <a:pt x="4331" y="5"/>
                    <a:pt x="4298" y="14"/>
                  </a:cubicBezTo>
                  <a:lnTo>
                    <a:pt x="266" y="1128"/>
                  </a:lnTo>
                  <a:cubicBezTo>
                    <a:pt x="106" y="1181"/>
                    <a:pt x="0" y="1367"/>
                    <a:pt x="53" y="1526"/>
                  </a:cubicBezTo>
                  <a:cubicBezTo>
                    <a:pt x="77" y="1689"/>
                    <a:pt x="222" y="1770"/>
                    <a:pt x="364" y="1770"/>
                  </a:cubicBezTo>
                  <a:cubicBezTo>
                    <a:pt x="385" y="1770"/>
                    <a:pt x="405" y="1768"/>
                    <a:pt x="425" y="1765"/>
                  </a:cubicBezTo>
                  <a:lnTo>
                    <a:pt x="4484" y="624"/>
                  </a:lnTo>
                  <a:cubicBezTo>
                    <a:pt x="4643" y="571"/>
                    <a:pt x="4749" y="412"/>
                    <a:pt x="4696" y="226"/>
                  </a:cubicBezTo>
                  <a:cubicBezTo>
                    <a:pt x="4652" y="95"/>
                    <a:pt x="4537" y="0"/>
                    <a:pt x="4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8"/>
            <p:cNvSpPr/>
            <p:nvPr/>
          </p:nvSpPr>
          <p:spPr>
            <a:xfrm>
              <a:off x="4483950" y="1797700"/>
              <a:ext cx="104800" cy="74575"/>
            </a:xfrm>
            <a:custGeom>
              <a:avLst/>
              <a:gdLst/>
              <a:ahLst/>
              <a:cxnLst/>
              <a:rect l="l" t="t" r="r" b="b"/>
              <a:pathLst>
                <a:path w="4192" h="2983" extrusionOk="0">
                  <a:moveTo>
                    <a:pt x="346" y="1"/>
                  </a:moveTo>
                  <a:cubicBezTo>
                    <a:pt x="243" y="1"/>
                    <a:pt x="146" y="42"/>
                    <a:pt x="80" y="125"/>
                  </a:cubicBezTo>
                  <a:cubicBezTo>
                    <a:pt x="0" y="284"/>
                    <a:pt x="27" y="470"/>
                    <a:pt x="159" y="576"/>
                  </a:cubicBezTo>
                  <a:lnTo>
                    <a:pt x="3635" y="2937"/>
                  </a:lnTo>
                  <a:cubicBezTo>
                    <a:pt x="3694" y="2967"/>
                    <a:pt x="3758" y="2982"/>
                    <a:pt x="3819" y="2982"/>
                  </a:cubicBezTo>
                  <a:cubicBezTo>
                    <a:pt x="3922" y="2982"/>
                    <a:pt x="4019" y="2941"/>
                    <a:pt x="4086" y="2858"/>
                  </a:cubicBezTo>
                  <a:cubicBezTo>
                    <a:pt x="4192" y="2699"/>
                    <a:pt x="4139" y="2513"/>
                    <a:pt x="4006" y="2407"/>
                  </a:cubicBezTo>
                  <a:lnTo>
                    <a:pt x="531" y="46"/>
                  </a:lnTo>
                  <a:cubicBezTo>
                    <a:pt x="471" y="16"/>
                    <a:pt x="40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8"/>
            <p:cNvSpPr/>
            <p:nvPr/>
          </p:nvSpPr>
          <p:spPr>
            <a:xfrm>
              <a:off x="4450775" y="1932150"/>
              <a:ext cx="122075" cy="16600"/>
            </a:xfrm>
            <a:custGeom>
              <a:avLst/>
              <a:gdLst/>
              <a:ahLst/>
              <a:cxnLst/>
              <a:rect l="l" t="t" r="r" b="b"/>
              <a:pathLst>
                <a:path w="4883" h="664" extrusionOk="0">
                  <a:moveTo>
                    <a:pt x="346" y="0"/>
                  </a:moveTo>
                  <a:cubicBezTo>
                    <a:pt x="160" y="0"/>
                    <a:pt x="1" y="133"/>
                    <a:pt x="1" y="318"/>
                  </a:cubicBezTo>
                  <a:cubicBezTo>
                    <a:pt x="1" y="504"/>
                    <a:pt x="160" y="663"/>
                    <a:pt x="346" y="663"/>
                  </a:cubicBezTo>
                  <a:lnTo>
                    <a:pt x="4537" y="663"/>
                  </a:lnTo>
                  <a:cubicBezTo>
                    <a:pt x="4723" y="663"/>
                    <a:pt x="4882" y="504"/>
                    <a:pt x="4882" y="318"/>
                  </a:cubicBezTo>
                  <a:cubicBezTo>
                    <a:pt x="4882" y="133"/>
                    <a:pt x="4723" y="0"/>
                    <a:pt x="4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8"/>
            <p:cNvSpPr/>
            <p:nvPr/>
          </p:nvSpPr>
          <p:spPr>
            <a:xfrm>
              <a:off x="4522400" y="2004500"/>
              <a:ext cx="96200" cy="85150"/>
            </a:xfrm>
            <a:custGeom>
              <a:avLst/>
              <a:gdLst/>
              <a:ahLst/>
              <a:cxnLst/>
              <a:rect l="l" t="t" r="r" b="b"/>
              <a:pathLst>
                <a:path w="3848" h="3406" extrusionOk="0">
                  <a:moveTo>
                    <a:pt x="3512" y="1"/>
                  </a:moveTo>
                  <a:cubicBezTo>
                    <a:pt x="3434" y="1"/>
                    <a:pt x="3353" y="27"/>
                    <a:pt x="3291" y="77"/>
                  </a:cubicBezTo>
                  <a:lnTo>
                    <a:pt x="134" y="2836"/>
                  </a:lnTo>
                  <a:cubicBezTo>
                    <a:pt x="1" y="2969"/>
                    <a:pt x="1" y="3155"/>
                    <a:pt x="107" y="3287"/>
                  </a:cubicBezTo>
                  <a:cubicBezTo>
                    <a:pt x="184" y="3365"/>
                    <a:pt x="280" y="3406"/>
                    <a:pt x="372" y="3406"/>
                  </a:cubicBezTo>
                  <a:cubicBezTo>
                    <a:pt x="438" y="3406"/>
                    <a:pt x="503" y="3385"/>
                    <a:pt x="558" y="3340"/>
                  </a:cubicBezTo>
                  <a:lnTo>
                    <a:pt x="3715" y="555"/>
                  </a:lnTo>
                  <a:cubicBezTo>
                    <a:pt x="3848" y="422"/>
                    <a:pt x="3848" y="237"/>
                    <a:pt x="3742" y="104"/>
                  </a:cubicBezTo>
                  <a:cubicBezTo>
                    <a:pt x="3686" y="34"/>
                    <a:pt x="3600" y="1"/>
                    <a:pt x="3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8"/>
            <p:cNvSpPr/>
            <p:nvPr/>
          </p:nvSpPr>
          <p:spPr>
            <a:xfrm>
              <a:off x="4677600" y="2032300"/>
              <a:ext cx="18600" cy="120725"/>
            </a:xfrm>
            <a:custGeom>
              <a:avLst/>
              <a:gdLst/>
              <a:ahLst/>
              <a:cxnLst/>
              <a:rect l="l" t="t" r="r" b="b"/>
              <a:pathLst>
                <a:path w="744" h="4829" extrusionOk="0">
                  <a:moveTo>
                    <a:pt x="425" y="0"/>
                  </a:moveTo>
                  <a:cubicBezTo>
                    <a:pt x="240" y="0"/>
                    <a:pt x="107" y="133"/>
                    <a:pt x="107" y="318"/>
                  </a:cubicBezTo>
                  <a:lnTo>
                    <a:pt x="1" y="4510"/>
                  </a:lnTo>
                  <a:cubicBezTo>
                    <a:pt x="1" y="4669"/>
                    <a:pt x="133" y="4828"/>
                    <a:pt x="293" y="4828"/>
                  </a:cubicBezTo>
                  <a:lnTo>
                    <a:pt x="319" y="4828"/>
                  </a:lnTo>
                  <a:cubicBezTo>
                    <a:pt x="478" y="4828"/>
                    <a:pt x="637" y="4696"/>
                    <a:pt x="637" y="4537"/>
                  </a:cubicBezTo>
                  <a:lnTo>
                    <a:pt x="744" y="318"/>
                  </a:lnTo>
                  <a:cubicBezTo>
                    <a:pt x="744" y="159"/>
                    <a:pt x="61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8"/>
            <p:cNvSpPr/>
            <p:nvPr/>
          </p:nvSpPr>
          <p:spPr>
            <a:xfrm>
              <a:off x="4755200" y="2000650"/>
              <a:ext cx="78300" cy="101750"/>
            </a:xfrm>
            <a:custGeom>
              <a:avLst/>
              <a:gdLst/>
              <a:ahLst/>
              <a:cxnLst/>
              <a:rect l="l" t="t" r="r" b="b"/>
              <a:pathLst>
                <a:path w="3132" h="4070" extrusionOk="0">
                  <a:moveTo>
                    <a:pt x="351" y="1"/>
                  </a:moveTo>
                  <a:cubicBezTo>
                    <a:pt x="293" y="1"/>
                    <a:pt x="236" y="16"/>
                    <a:pt x="186" y="46"/>
                  </a:cubicBezTo>
                  <a:cubicBezTo>
                    <a:pt x="27" y="152"/>
                    <a:pt x="1" y="364"/>
                    <a:pt x="107" y="497"/>
                  </a:cubicBezTo>
                  <a:lnTo>
                    <a:pt x="2521" y="3945"/>
                  </a:lnTo>
                  <a:cubicBezTo>
                    <a:pt x="2571" y="4028"/>
                    <a:pt x="2672" y="4070"/>
                    <a:pt x="2774" y="4070"/>
                  </a:cubicBezTo>
                  <a:cubicBezTo>
                    <a:pt x="2835" y="4070"/>
                    <a:pt x="2896" y="4055"/>
                    <a:pt x="2946" y="4025"/>
                  </a:cubicBezTo>
                  <a:cubicBezTo>
                    <a:pt x="3105" y="3919"/>
                    <a:pt x="3131" y="3733"/>
                    <a:pt x="3025" y="3574"/>
                  </a:cubicBezTo>
                  <a:lnTo>
                    <a:pt x="611" y="125"/>
                  </a:lnTo>
                  <a:cubicBezTo>
                    <a:pt x="545" y="42"/>
                    <a:pt x="447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8"/>
            <p:cNvSpPr/>
            <p:nvPr/>
          </p:nvSpPr>
          <p:spPr>
            <a:xfrm>
              <a:off x="4792350" y="1927825"/>
              <a:ext cx="119400" cy="41175"/>
            </a:xfrm>
            <a:custGeom>
              <a:avLst/>
              <a:gdLst/>
              <a:ahLst/>
              <a:cxnLst/>
              <a:rect l="l" t="t" r="r" b="b"/>
              <a:pathLst>
                <a:path w="4776" h="1647" extrusionOk="0">
                  <a:moveTo>
                    <a:pt x="339" y="0"/>
                  </a:moveTo>
                  <a:cubicBezTo>
                    <a:pt x="205" y="0"/>
                    <a:pt x="75" y="95"/>
                    <a:pt x="53" y="226"/>
                  </a:cubicBezTo>
                  <a:cubicBezTo>
                    <a:pt x="0" y="412"/>
                    <a:pt x="107" y="571"/>
                    <a:pt x="266" y="624"/>
                  </a:cubicBezTo>
                  <a:lnTo>
                    <a:pt x="4351" y="1632"/>
                  </a:lnTo>
                  <a:cubicBezTo>
                    <a:pt x="4379" y="1642"/>
                    <a:pt x="4408" y="1646"/>
                    <a:pt x="4437" y="1646"/>
                  </a:cubicBezTo>
                  <a:cubicBezTo>
                    <a:pt x="4572" y="1646"/>
                    <a:pt x="4706" y="1551"/>
                    <a:pt x="4749" y="1420"/>
                  </a:cubicBezTo>
                  <a:lnTo>
                    <a:pt x="4749" y="1393"/>
                  </a:lnTo>
                  <a:cubicBezTo>
                    <a:pt x="4776" y="1208"/>
                    <a:pt x="4670" y="1049"/>
                    <a:pt x="4510" y="996"/>
                  </a:cubicBezTo>
                  <a:lnTo>
                    <a:pt x="425" y="14"/>
                  </a:lnTo>
                  <a:cubicBezTo>
                    <a:pt x="397" y="5"/>
                    <a:pt x="368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8"/>
            <p:cNvSpPr/>
            <p:nvPr/>
          </p:nvSpPr>
          <p:spPr>
            <a:xfrm>
              <a:off x="5629350" y="1177150"/>
              <a:ext cx="212275" cy="150300"/>
            </a:xfrm>
            <a:custGeom>
              <a:avLst/>
              <a:gdLst/>
              <a:ahLst/>
              <a:cxnLst/>
              <a:rect l="l" t="t" r="r" b="b"/>
              <a:pathLst>
                <a:path w="8491" h="6012" extrusionOk="0">
                  <a:moveTo>
                    <a:pt x="2868" y="1"/>
                  </a:moveTo>
                  <a:cubicBezTo>
                    <a:pt x="2169" y="1"/>
                    <a:pt x="1385" y="76"/>
                    <a:pt x="505" y="248"/>
                  </a:cubicBezTo>
                  <a:cubicBezTo>
                    <a:pt x="505" y="248"/>
                    <a:pt x="1" y="355"/>
                    <a:pt x="160" y="699"/>
                  </a:cubicBezTo>
                  <a:cubicBezTo>
                    <a:pt x="277" y="1005"/>
                    <a:pt x="2122" y="6012"/>
                    <a:pt x="5932" y="6012"/>
                  </a:cubicBezTo>
                  <a:cubicBezTo>
                    <a:pt x="6425" y="6012"/>
                    <a:pt x="6950" y="5928"/>
                    <a:pt x="7509" y="5740"/>
                  </a:cubicBezTo>
                  <a:lnTo>
                    <a:pt x="8490" y="3883"/>
                  </a:lnTo>
                  <a:cubicBezTo>
                    <a:pt x="8490" y="3883"/>
                    <a:pt x="7877" y="1"/>
                    <a:pt x="2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8"/>
            <p:cNvSpPr/>
            <p:nvPr/>
          </p:nvSpPr>
          <p:spPr>
            <a:xfrm>
              <a:off x="5817050" y="1276875"/>
              <a:ext cx="76975" cy="66900"/>
            </a:xfrm>
            <a:custGeom>
              <a:avLst/>
              <a:gdLst/>
              <a:ahLst/>
              <a:cxnLst/>
              <a:rect l="l" t="t" r="r" b="b"/>
              <a:pathLst>
                <a:path w="3079" h="2676" extrusionOk="0">
                  <a:moveTo>
                    <a:pt x="1274" y="0"/>
                  </a:moveTo>
                  <a:cubicBezTo>
                    <a:pt x="611" y="372"/>
                    <a:pt x="133" y="1008"/>
                    <a:pt x="1" y="1751"/>
                  </a:cubicBezTo>
                  <a:cubicBezTo>
                    <a:pt x="974" y="2444"/>
                    <a:pt x="1614" y="2676"/>
                    <a:pt x="2035" y="2676"/>
                  </a:cubicBezTo>
                  <a:cubicBezTo>
                    <a:pt x="2887" y="2676"/>
                    <a:pt x="2839" y="1724"/>
                    <a:pt x="2839" y="1724"/>
                  </a:cubicBezTo>
                  <a:cubicBezTo>
                    <a:pt x="3078" y="982"/>
                    <a:pt x="1274" y="0"/>
                    <a:pt x="1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8"/>
            <p:cNvSpPr/>
            <p:nvPr/>
          </p:nvSpPr>
          <p:spPr>
            <a:xfrm>
              <a:off x="5789850" y="1261125"/>
              <a:ext cx="70975" cy="72100"/>
            </a:xfrm>
            <a:custGeom>
              <a:avLst/>
              <a:gdLst/>
              <a:ahLst/>
              <a:cxnLst/>
              <a:rect l="l" t="t" r="r" b="b"/>
              <a:pathLst>
                <a:path w="2839" h="2884" extrusionOk="0">
                  <a:moveTo>
                    <a:pt x="2115" y="0"/>
                  </a:moveTo>
                  <a:cubicBezTo>
                    <a:pt x="1993" y="0"/>
                    <a:pt x="1871" y="49"/>
                    <a:pt x="1778" y="153"/>
                  </a:cubicBezTo>
                  <a:cubicBezTo>
                    <a:pt x="1778" y="153"/>
                    <a:pt x="1" y="1214"/>
                    <a:pt x="452" y="2620"/>
                  </a:cubicBezTo>
                  <a:cubicBezTo>
                    <a:pt x="452" y="2620"/>
                    <a:pt x="641" y="2884"/>
                    <a:pt x="888" y="2884"/>
                  </a:cubicBezTo>
                  <a:cubicBezTo>
                    <a:pt x="1000" y="2884"/>
                    <a:pt x="1124" y="2830"/>
                    <a:pt x="1248" y="2673"/>
                  </a:cubicBezTo>
                  <a:cubicBezTo>
                    <a:pt x="1248" y="2673"/>
                    <a:pt x="717" y="1983"/>
                    <a:pt x="2362" y="630"/>
                  </a:cubicBezTo>
                  <a:cubicBezTo>
                    <a:pt x="2362" y="630"/>
                    <a:pt x="2416" y="639"/>
                    <a:pt x="2479" y="639"/>
                  </a:cubicBezTo>
                  <a:cubicBezTo>
                    <a:pt x="2630" y="639"/>
                    <a:pt x="2839" y="587"/>
                    <a:pt x="2521" y="232"/>
                  </a:cubicBezTo>
                  <a:cubicBezTo>
                    <a:pt x="2431" y="82"/>
                    <a:pt x="2273" y="0"/>
                    <a:pt x="2115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8"/>
            <p:cNvSpPr/>
            <p:nvPr/>
          </p:nvSpPr>
          <p:spPr>
            <a:xfrm>
              <a:off x="5707625" y="1193400"/>
              <a:ext cx="115425" cy="71975"/>
            </a:xfrm>
            <a:custGeom>
              <a:avLst/>
              <a:gdLst/>
              <a:ahLst/>
              <a:cxnLst/>
              <a:rect l="l" t="t" r="r" b="b"/>
              <a:pathLst>
                <a:path w="4617" h="2879" extrusionOk="0">
                  <a:moveTo>
                    <a:pt x="786" y="1"/>
                  </a:moveTo>
                  <a:cubicBezTo>
                    <a:pt x="534" y="1"/>
                    <a:pt x="346" y="52"/>
                    <a:pt x="266" y="156"/>
                  </a:cubicBezTo>
                  <a:cubicBezTo>
                    <a:pt x="0" y="500"/>
                    <a:pt x="1406" y="951"/>
                    <a:pt x="2388" y="1721"/>
                  </a:cubicBezTo>
                  <a:cubicBezTo>
                    <a:pt x="3203" y="2343"/>
                    <a:pt x="3810" y="2878"/>
                    <a:pt x="4153" y="2878"/>
                  </a:cubicBezTo>
                  <a:cubicBezTo>
                    <a:pt x="4234" y="2878"/>
                    <a:pt x="4300" y="2848"/>
                    <a:pt x="4351" y="2782"/>
                  </a:cubicBezTo>
                  <a:cubicBezTo>
                    <a:pt x="4616" y="2464"/>
                    <a:pt x="4006" y="1562"/>
                    <a:pt x="2998" y="792"/>
                  </a:cubicBezTo>
                  <a:cubicBezTo>
                    <a:pt x="2294" y="274"/>
                    <a:pt x="1370" y="1"/>
                    <a:pt x="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8"/>
            <p:cNvSpPr/>
            <p:nvPr/>
          </p:nvSpPr>
          <p:spPr>
            <a:xfrm>
              <a:off x="5682350" y="1190525"/>
              <a:ext cx="18650" cy="12925"/>
            </a:xfrm>
            <a:custGeom>
              <a:avLst/>
              <a:gdLst/>
              <a:ahLst/>
              <a:cxnLst/>
              <a:rect l="l" t="t" r="r" b="b"/>
              <a:pathLst>
                <a:path w="746" h="517" extrusionOk="0">
                  <a:moveTo>
                    <a:pt x="379" y="0"/>
                  </a:moveTo>
                  <a:cubicBezTo>
                    <a:pt x="168" y="0"/>
                    <a:pt x="1" y="306"/>
                    <a:pt x="215" y="456"/>
                  </a:cubicBezTo>
                  <a:cubicBezTo>
                    <a:pt x="274" y="499"/>
                    <a:pt x="332" y="517"/>
                    <a:pt x="386" y="517"/>
                  </a:cubicBezTo>
                  <a:cubicBezTo>
                    <a:pt x="602" y="517"/>
                    <a:pt x="746" y="228"/>
                    <a:pt x="534" y="58"/>
                  </a:cubicBezTo>
                  <a:cubicBezTo>
                    <a:pt x="483" y="18"/>
                    <a:pt x="430" y="0"/>
                    <a:pt x="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8"/>
            <p:cNvSpPr/>
            <p:nvPr/>
          </p:nvSpPr>
          <p:spPr>
            <a:xfrm>
              <a:off x="5696350" y="1337125"/>
              <a:ext cx="29200" cy="120175"/>
            </a:xfrm>
            <a:custGeom>
              <a:avLst/>
              <a:gdLst/>
              <a:ahLst/>
              <a:cxnLst/>
              <a:rect l="l" t="t" r="r" b="b"/>
              <a:pathLst>
                <a:path w="1168" h="4807" extrusionOk="0">
                  <a:moveTo>
                    <a:pt x="828" y="1"/>
                  </a:moveTo>
                  <a:cubicBezTo>
                    <a:pt x="663" y="1"/>
                    <a:pt x="529" y="124"/>
                    <a:pt x="504" y="270"/>
                  </a:cubicBezTo>
                  <a:lnTo>
                    <a:pt x="27" y="4435"/>
                  </a:lnTo>
                  <a:cubicBezTo>
                    <a:pt x="0" y="4620"/>
                    <a:pt x="133" y="4780"/>
                    <a:pt x="292" y="4806"/>
                  </a:cubicBezTo>
                  <a:cubicBezTo>
                    <a:pt x="478" y="4806"/>
                    <a:pt x="637" y="4700"/>
                    <a:pt x="663" y="4514"/>
                  </a:cubicBezTo>
                  <a:lnTo>
                    <a:pt x="1141" y="349"/>
                  </a:lnTo>
                  <a:cubicBezTo>
                    <a:pt x="1168" y="163"/>
                    <a:pt x="1035" y="31"/>
                    <a:pt x="876" y="4"/>
                  </a:cubicBezTo>
                  <a:cubicBezTo>
                    <a:pt x="860" y="2"/>
                    <a:pt x="844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8"/>
            <p:cNvSpPr/>
            <p:nvPr/>
          </p:nvSpPr>
          <p:spPr>
            <a:xfrm>
              <a:off x="5788525" y="1086425"/>
              <a:ext cx="105500" cy="73525"/>
            </a:xfrm>
            <a:custGeom>
              <a:avLst/>
              <a:gdLst/>
              <a:ahLst/>
              <a:cxnLst/>
              <a:rect l="l" t="t" r="r" b="b"/>
              <a:pathLst>
                <a:path w="4220" h="2941" extrusionOk="0">
                  <a:moveTo>
                    <a:pt x="3849" y="1"/>
                  </a:moveTo>
                  <a:cubicBezTo>
                    <a:pt x="3793" y="1"/>
                    <a:pt x="3737" y="18"/>
                    <a:pt x="3688" y="57"/>
                  </a:cubicBezTo>
                  <a:lnTo>
                    <a:pt x="187" y="2365"/>
                  </a:lnTo>
                  <a:cubicBezTo>
                    <a:pt x="27" y="2471"/>
                    <a:pt x="1" y="2657"/>
                    <a:pt x="80" y="2816"/>
                  </a:cubicBezTo>
                  <a:cubicBezTo>
                    <a:pt x="147" y="2899"/>
                    <a:pt x="244" y="2941"/>
                    <a:pt x="347" y="2941"/>
                  </a:cubicBezTo>
                  <a:cubicBezTo>
                    <a:pt x="408" y="2941"/>
                    <a:pt x="472" y="2926"/>
                    <a:pt x="531" y="2896"/>
                  </a:cubicBezTo>
                  <a:lnTo>
                    <a:pt x="4033" y="561"/>
                  </a:lnTo>
                  <a:cubicBezTo>
                    <a:pt x="4166" y="482"/>
                    <a:pt x="4219" y="269"/>
                    <a:pt x="4113" y="137"/>
                  </a:cubicBezTo>
                  <a:cubicBezTo>
                    <a:pt x="4046" y="53"/>
                    <a:pt x="3947" y="1"/>
                    <a:pt x="3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8"/>
            <p:cNvSpPr/>
            <p:nvPr/>
          </p:nvSpPr>
          <p:spPr>
            <a:xfrm>
              <a:off x="5723525" y="1004150"/>
              <a:ext cx="58400" cy="112725"/>
            </a:xfrm>
            <a:custGeom>
              <a:avLst/>
              <a:gdLst/>
              <a:ahLst/>
              <a:cxnLst/>
              <a:rect l="l" t="t" r="r" b="b"/>
              <a:pathLst>
                <a:path w="2336" h="4509" extrusionOk="0">
                  <a:moveTo>
                    <a:pt x="1966" y="1"/>
                  </a:moveTo>
                  <a:cubicBezTo>
                    <a:pt x="1848" y="1"/>
                    <a:pt x="1738" y="75"/>
                    <a:pt x="1699" y="191"/>
                  </a:cubicBezTo>
                  <a:lnTo>
                    <a:pt x="81" y="4065"/>
                  </a:lnTo>
                  <a:cubicBezTo>
                    <a:pt x="1" y="4224"/>
                    <a:pt x="81" y="4409"/>
                    <a:pt x="240" y="4489"/>
                  </a:cubicBezTo>
                  <a:cubicBezTo>
                    <a:pt x="286" y="4502"/>
                    <a:pt x="333" y="4509"/>
                    <a:pt x="377" y="4509"/>
                  </a:cubicBezTo>
                  <a:cubicBezTo>
                    <a:pt x="510" y="4509"/>
                    <a:pt x="624" y="4449"/>
                    <a:pt x="664" y="4330"/>
                  </a:cubicBezTo>
                  <a:lnTo>
                    <a:pt x="2282" y="430"/>
                  </a:lnTo>
                  <a:cubicBezTo>
                    <a:pt x="2336" y="271"/>
                    <a:pt x="2256" y="85"/>
                    <a:pt x="2097" y="32"/>
                  </a:cubicBezTo>
                  <a:cubicBezTo>
                    <a:pt x="2054" y="11"/>
                    <a:pt x="2010" y="1"/>
                    <a:pt x="1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8"/>
            <p:cNvSpPr/>
            <p:nvPr/>
          </p:nvSpPr>
          <p:spPr>
            <a:xfrm>
              <a:off x="5606150" y="1016525"/>
              <a:ext cx="51750" cy="115525"/>
            </a:xfrm>
            <a:custGeom>
              <a:avLst/>
              <a:gdLst/>
              <a:ahLst/>
              <a:cxnLst/>
              <a:rect l="l" t="t" r="r" b="b"/>
              <a:pathLst>
                <a:path w="2070" h="4621" extrusionOk="0">
                  <a:moveTo>
                    <a:pt x="325" y="1"/>
                  </a:moveTo>
                  <a:cubicBezTo>
                    <a:pt x="296" y="1"/>
                    <a:pt x="267" y="5"/>
                    <a:pt x="239" y="15"/>
                  </a:cubicBezTo>
                  <a:cubicBezTo>
                    <a:pt x="80" y="94"/>
                    <a:pt x="0" y="253"/>
                    <a:pt x="53" y="439"/>
                  </a:cubicBezTo>
                  <a:lnTo>
                    <a:pt x="1406" y="4418"/>
                  </a:lnTo>
                  <a:cubicBezTo>
                    <a:pt x="1448" y="4544"/>
                    <a:pt x="1573" y="4621"/>
                    <a:pt x="1703" y="4621"/>
                  </a:cubicBezTo>
                  <a:cubicBezTo>
                    <a:pt x="1737" y="4621"/>
                    <a:pt x="1771" y="4615"/>
                    <a:pt x="1804" y="4604"/>
                  </a:cubicBezTo>
                  <a:cubicBezTo>
                    <a:pt x="1990" y="4551"/>
                    <a:pt x="2069" y="4365"/>
                    <a:pt x="2016" y="4206"/>
                  </a:cubicBezTo>
                  <a:lnTo>
                    <a:pt x="663" y="227"/>
                  </a:lnTo>
                  <a:cubicBezTo>
                    <a:pt x="598" y="96"/>
                    <a:pt x="461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8"/>
            <p:cNvSpPr/>
            <p:nvPr/>
          </p:nvSpPr>
          <p:spPr>
            <a:xfrm>
              <a:off x="5488075" y="1135100"/>
              <a:ext cx="114100" cy="58350"/>
            </a:xfrm>
            <a:custGeom>
              <a:avLst/>
              <a:gdLst/>
              <a:ahLst/>
              <a:cxnLst/>
              <a:rect l="l" t="t" r="r" b="b"/>
              <a:pathLst>
                <a:path w="4564" h="2334" extrusionOk="0">
                  <a:moveTo>
                    <a:pt x="383" y="0"/>
                  </a:moveTo>
                  <a:cubicBezTo>
                    <a:pt x="260" y="0"/>
                    <a:pt x="140" y="60"/>
                    <a:pt x="81" y="180"/>
                  </a:cubicBezTo>
                  <a:cubicBezTo>
                    <a:pt x="1" y="339"/>
                    <a:pt x="81" y="524"/>
                    <a:pt x="240" y="604"/>
                  </a:cubicBezTo>
                  <a:lnTo>
                    <a:pt x="4086" y="2302"/>
                  </a:lnTo>
                  <a:cubicBezTo>
                    <a:pt x="4129" y="2323"/>
                    <a:pt x="4174" y="2333"/>
                    <a:pt x="4218" y="2333"/>
                  </a:cubicBezTo>
                  <a:cubicBezTo>
                    <a:pt x="4338" y="2333"/>
                    <a:pt x="4453" y="2259"/>
                    <a:pt x="4511" y="2143"/>
                  </a:cubicBezTo>
                  <a:cubicBezTo>
                    <a:pt x="4564" y="1984"/>
                    <a:pt x="4511" y="1798"/>
                    <a:pt x="4352" y="1718"/>
                  </a:cubicBezTo>
                  <a:lnTo>
                    <a:pt x="505" y="20"/>
                  </a:lnTo>
                  <a:cubicBezTo>
                    <a:pt x="465" y="7"/>
                    <a:pt x="42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8"/>
            <p:cNvSpPr/>
            <p:nvPr/>
          </p:nvSpPr>
          <p:spPr>
            <a:xfrm>
              <a:off x="5482775" y="1259950"/>
              <a:ext cx="119400" cy="38925"/>
            </a:xfrm>
            <a:custGeom>
              <a:avLst/>
              <a:gdLst/>
              <a:ahLst/>
              <a:cxnLst/>
              <a:rect l="l" t="t" r="r" b="b"/>
              <a:pathLst>
                <a:path w="4776" h="1557" extrusionOk="0">
                  <a:moveTo>
                    <a:pt x="4461" y="0"/>
                  </a:moveTo>
                  <a:cubicBezTo>
                    <a:pt x="4434" y="0"/>
                    <a:pt x="4406" y="5"/>
                    <a:pt x="4378" y="14"/>
                  </a:cubicBezTo>
                  <a:lnTo>
                    <a:pt x="266" y="916"/>
                  </a:lnTo>
                  <a:cubicBezTo>
                    <a:pt x="107" y="969"/>
                    <a:pt x="1" y="1128"/>
                    <a:pt x="27" y="1314"/>
                  </a:cubicBezTo>
                  <a:cubicBezTo>
                    <a:pt x="75" y="1457"/>
                    <a:pt x="208" y="1557"/>
                    <a:pt x="349" y="1557"/>
                  </a:cubicBezTo>
                  <a:cubicBezTo>
                    <a:pt x="366" y="1557"/>
                    <a:pt x="382" y="1555"/>
                    <a:pt x="399" y="1553"/>
                  </a:cubicBezTo>
                  <a:lnTo>
                    <a:pt x="4511" y="624"/>
                  </a:lnTo>
                  <a:cubicBezTo>
                    <a:pt x="4670" y="571"/>
                    <a:pt x="4776" y="412"/>
                    <a:pt x="4749" y="253"/>
                  </a:cubicBezTo>
                  <a:cubicBezTo>
                    <a:pt x="4706" y="99"/>
                    <a:pt x="4589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8"/>
            <p:cNvSpPr/>
            <p:nvPr/>
          </p:nvSpPr>
          <p:spPr>
            <a:xfrm>
              <a:off x="5575625" y="1321875"/>
              <a:ext cx="80275" cy="100575"/>
            </a:xfrm>
            <a:custGeom>
              <a:avLst/>
              <a:gdLst/>
              <a:ahLst/>
              <a:cxnLst/>
              <a:rect l="l" t="t" r="r" b="b"/>
              <a:pathLst>
                <a:path w="3211" h="4023" extrusionOk="0">
                  <a:moveTo>
                    <a:pt x="2871" y="1"/>
                  </a:moveTo>
                  <a:cubicBezTo>
                    <a:pt x="2767" y="1"/>
                    <a:pt x="2668" y="53"/>
                    <a:pt x="2601" y="137"/>
                  </a:cubicBezTo>
                  <a:lnTo>
                    <a:pt x="107" y="3506"/>
                  </a:lnTo>
                  <a:cubicBezTo>
                    <a:pt x="1" y="3665"/>
                    <a:pt x="27" y="3851"/>
                    <a:pt x="187" y="3957"/>
                  </a:cubicBezTo>
                  <a:cubicBezTo>
                    <a:pt x="242" y="4001"/>
                    <a:pt x="307" y="4022"/>
                    <a:pt x="373" y="4022"/>
                  </a:cubicBezTo>
                  <a:cubicBezTo>
                    <a:pt x="465" y="4022"/>
                    <a:pt x="560" y="3981"/>
                    <a:pt x="638" y="3904"/>
                  </a:cubicBezTo>
                  <a:lnTo>
                    <a:pt x="3105" y="508"/>
                  </a:lnTo>
                  <a:cubicBezTo>
                    <a:pt x="3211" y="375"/>
                    <a:pt x="3184" y="163"/>
                    <a:pt x="3052" y="57"/>
                  </a:cubicBezTo>
                  <a:cubicBezTo>
                    <a:pt x="2993" y="18"/>
                    <a:pt x="2931" y="1"/>
                    <a:pt x="2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3" name="Google Shape;1913;p28"/>
          <p:cNvGrpSpPr/>
          <p:nvPr/>
        </p:nvGrpSpPr>
        <p:grpSpPr>
          <a:xfrm rot="10800000">
            <a:off x="-125046" y="2981924"/>
            <a:ext cx="9411106" cy="2009309"/>
            <a:chOff x="909050" y="913400"/>
            <a:chExt cx="6353275" cy="1356450"/>
          </a:xfrm>
        </p:grpSpPr>
        <p:sp>
          <p:nvSpPr>
            <p:cNvPr id="1914" name="Google Shape;1914;p28"/>
            <p:cNvSpPr/>
            <p:nvPr/>
          </p:nvSpPr>
          <p:spPr>
            <a:xfrm>
              <a:off x="909050" y="913400"/>
              <a:ext cx="6353275" cy="950400"/>
            </a:xfrm>
            <a:custGeom>
              <a:avLst/>
              <a:gdLst/>
              <a:ahLst/>
              <a:cxnLst/>
              <a:rect l="l" t="t" r="r" b="b"/>
              <a:pathLst>
                <a:path w="254131" h="38016" extrusionOk="0">
                  <a:moveTo>
                    <a:pt x="200751" y="15670"/>
                  </a:moveTo>
                  <a:cubicBezTo>
                    <a:pt x="200787" y="15670"/>
                    <a:pt x="200814" y="15682"/>
                    <a:pt x="200831" y="15706"/>
                  </a:cubicBezTo>
                  <a:cubicBezTo>
                    <a:pt x="201392" y="16583"/>
                    <a:pt x="201307" y="18240"/>
                    <a:pt x="201268" y="19452"/>
                  </a:cubicBezTo>
                  <a:lnTo>
                    <a:pt x="201268" y="19452"/>
                  </a:lnTo>
                  <a:cubicBezTo>
                    <a:pt x="200692" y="19163"/>
                    <a:pt x="200164" y="18813"/>
                    <a:pt x="199716" y="18386"/>
                  </a:cubicBezTo>
                  <a:cubicBezTo>
                    <a:pt x="198639" y="17333"/>
                    <a:pt x="200318" y="15670"/>
                    <a:pt x="200751" y="15670"/>
                  </a:cubicBezTo>
                  <a:close/>
                  <a:moveTo>
                    <a:pt x="91002" y="15757"/>
                  </a:moveTo>
                  <a:cubicBezTo>
                    <a:pt x="91098" y="15757"/>
                    <a:pt x="91187" y="15797"/>
                    <a:pt x="91263" y="15892"/>
                  </a:cubicBezTo>
                  <a:cubicBezTo>
                    <a:pt x="91953" y="16794"/>
                    <a:pt x="91476" y="19076"/>
                    <a:pt x="91237" y="20163"/>
                  </a:cubicBezTo>
                  <a:cubicBezTo>
                    <a:pt x="91154" y="20572"/>
                    <a:pt x="91021" y="20962"/>
                    <a:pt x="90843" y="21326"/>
                  </a:cubicBezTo>
                  <a:lnTo>
                    <a:pt x="90843" y="21326"/>
                  </a:lnTo>
                  <a:cubicBezTo>
                    <a:pt x="90384" y="20952"/>
                    <a:pt x="89978" y="20509"/>
                    <a:pt x="89645" y="19978"/>
                  </a:cubicBezTo>
                  <a:cubicBezTo>
                    <a:pt x="89062" y="19076"/>
                    <a:pt x="89327" y="17882"/>
                    <a:pt x="89778" y="16980"/>
                  </a:cubicBezTo>
                  <a:cubicBezTo>
                    <a:pt x="89910" y="16716"/>
                    <a:pt x="90535" y="15757"/>
                    <a:pt x="91002" y="15757"/>
                  </a:cubicBezTo>
                  <a:close/>
                  <a:moveTo>
                    <a:pt x="127165" y="23425"/>
                  </a:moveTo>
                  <a:cubicBezTo>
                    <a:pt x="127594" y="23425"/>
                    <a:pt x="128086" y="23556"/>
                    <a:pt x="128325" y="23612"/>
                  </a:cubicBezTo>
                  <a:cubicBezTo>
                    <a:pt x="129705" y="23984"/>
                    <a:pt x="130978" y="24700"/>
                    <a:pt x="132013" y="25734"/>
                  </a:cubicBezTo>
                  <a:cubicBezTo>
                    <a:pt x="132115" y="25829"/>
                    <a:pt x="132217" y="25927"/>
                    <a:pt x="132319" y="26028"/>
                  </a:cubicBezTo>
                  <a:lnTo>
                    <a:pt x="132319" y="26028"/>
                  </a:lnTo>
                  <a:cubicBezTo>
                    <a:pt x="131556" y="26155"/>
                    <a:pt x="130771" y="26243"/>
                    <a:pt x="130012" y="26243"/>
                  </a:cubicBezTo>
                  <a:cubicBezTo>
                    <a:pt x="128933" y="26243"/>
                    <a:pt x="127904" y="26066"/>
                    <a:pt x="127052" y="25575"/>
                  </a:cubicBezTo>
                  <a:cubicBezTo>
                    <a:pt x="126495" y="25204"/>
                    <a:pt x="126229" y="24541"/>
                    <a:pt x="126389" y="23877"/>
                  </a:cubicBezTo>
                  <a:cubicBezTo>
                    <a:pt x="126451" y="23528"/>
                    <a:pt x="126783" y="23425"/>
                    <a:pt x="127165" y="23425"/>
                  </a:cubicBezTo>
                  <a:close/>
                  <a:moveTo>
                    <a:pt x="65193" y="25506"/>
                  </a:moveTo>
                  <a:cubicBezTo>
                    <a:pt x="65474" y="26253"/>
                    <a:pt x="65350" y="27071"/>
                    <a:pt x="64548" y="27936"/>
                  </a:cubicBezTo>
                  <a:cubicBezTo>
                    <a:pt x="64150" y="28308"/>
                    <a:pt x="63673" y="28573"/>
                    <a:pt x="63169" y="28706"/>
                  </a:cubicBezTo>
                  <a:lnTo>
                    <a:pt x="62293" y="27936"/>
                  </a:lnTo>
                  <a:cubicBezTo>
                    <a:pt x="62399" y="27645"/>
                    <a:pt x="62585" y="27353"/>
                    <a:pt x="62824" y="27141"/>
                  </a:cubicBezTo>
                  <a:cubicBezTo>
                    <a:pt x="63407" y="26583"/>
                    <a:pt x="64071" y="26106"/>
                    <a:pt x="64787" y="25734"/>
                  </a:cubicBezTo>
                  <a:cubicBezTo>
                    <a:pt x="64921" y="25657"/>
                    <a:pt x="65056" y="25581"/>
                    <a:pt x="65193" y="25506"/>
                  </a:cubicBezTo>
                  <a:close/>
                  <a:moveTo>
                    <a:pt x="151593" y="29268"/>
                  </a:moveTo>
                  <a:cubicBezTo>
                    <a:pt x="152121" y="30212"/>
                    <a:pt x="152482" y="31268"/>
                    <a:pt x="151831" y="31571"/>
                  </a:cubicBezTo>
                  <a:cubicBezTo>
                    <a:pt x="151784" y="31593"/>
                    <a:pt x="151741" y="31603"/>
                    <a:pt x="151700" y="31603"/>
                  </a:cubicBezTo>
                  <a:cubicBezTo>
                    <a:pt x="151299" y="31603"/>
                    <a:pt x="151167" y="30620"/>
                    <a:pt x="151167" y="30404"/>
                  </a:cubicBezTo>
                  <a:cubicBezTo>
                    <a:pt x="151184" y="30014"/>
                    <a:pt x="151375" y="29624"/>
                    <a:pt x="151593" y="29268"/>
                  </a:cubicBezTo>
                  <a:close/>
                  <a:moveTo>
                    <a:pt x="743" y="1"/>
                  </a:moveTo>
                  <a:cubicBezTo>
                    <a:pt x="355" y="1"/>
                    <a:pt x="1" y="498"/>
                    <a:pt x="373" y="850"/>
                  </a:cubicBezTo>
                  <a:cubicBezTo>
                    <a:pt x="3822" y="4033"/>
                    <a:pt x="7642" y="6793"/>
                    <a:pt x="10879" y="10188"/>
                  </a:cubicBezTo>
                  <a:cubicBezTo>
                    <a:pt x="13213" y="12602"/>
                    <a:pt x="14805" y="15680"/>
                    <a:pt x="18095" y="16953"/>
                  </a:cubicBezTo>
                  <a:cubicBezTo>
                    <a:pt x="22499" y="18678"/>
                    <a:pt x="27380" y="19023"/>
                    <a:pt x="32076" y="19155"/>
                  </a:cubicBezTo>
                  <a:cubicBezTo>
                    <a:pt x="37143" y="19314"/>
                    <a:pt x="42237" y="19155"/>
                    <a:pt x="47304" y="19394"/>
                  </a:cubicBezTo>
                  <a:cubicBezTo>
                    <a:pt x="51575" y="19633"/>
                    <a:pt x="55979" y="20137"/>
                    <a:pt x="59985" y="21729"/>
                  </a:cubicBezTo>
                  <a:cubicBezTo>
                    <a:pt x="61307" y="22257"/>
                    <a:pt x="63577" y="23297"/>
                    <a:pt x="64685" y="24654"/>
                  </a:cubicBezTo>
                  <a:lnTo>
                    <a:pt x="64685" y="24654"/>
                  </a:lnTo>
                  <a:cubicBezTo>
                    <a:pt x="64450" y="24783"/>
                    <a:pt x="64219" y="24913"/>
                    <a:pt x="63991" y="25045"/>
                  </a:cubicBezTo>
                  <a:cubicBezTo>
                    <a:pt x="62638" y="25841"/>
                    <a:pt x="59534" y="28653"/>
                    <a:pt x="62479" y="29687"/>
                  </a:cubicBezTo>
                  <a:cubicBezTo>
                    <a:pt x="62713" y="29770"/>
                    <a:pt x="62946" y="29808"/>
                    <a:pt x="63174" y="29808"/>
                  </a:cubicBezTo>
                  <a:cubicBezTo>
                    <a:pt x="65066" y="29808"/>
                    <a:pt x="66657" y="27179"/>
                    <a:pt x="66326" y="25522"/>
                  </a:cubicBezTo>
                  <a:cubicBezTo>
                    <a:pt x="66288" y="25345"/>
                    <a:pt x="66233" y="25173"/>
                    <a:pt x="66163" y="25007"/>
                  </a:cubicBezTo>
                  <a:lnTo>
                    <a:pt x="66163" y="25007"/>
                  </a:lnTo>
                  <a:cubicBezTo>
                    <a:pt x="67469" y="24379"/>
                    <a:pt x="68846" y="23884"/>
                    <a:pt x="70252" y="23533"/>
                  </a:cubicBezTo>
                  <a:cubicBezTo>
                    <a:pt x="71196" y="23295"/>
                    <a:pt x="72133" y="23199"/>
                    <a:pt x="73066" y="23199"/>
                  </a:cubicBezTo>
                  <a:cubicBezTo>
                    <a:pt x="75359" y="23199"/>
                    <a:pt x="77627" y="23777"/>
                    <a:pt x="79909" y="24249"/>
                  </a:cubicBezTo>
                  <a:cubicBezTo>
                    <a:pt x="81599" y="24591"/>
                    <a:pt x="83628" y="25003"/>
                    <a:pt x="85562" y="25003"/>
                  </a:cubicBezTo>
                  <a:cubicBezTo>
                    <a:pt x="87738" y="25003"/>
                    <a:pt x="89794" y="24482"/>
                    <a:pt x="91114" y="22759"/>
                  </a:cubicBezTo>
                  <a:lnTo>
                    <a:pt x="91114" y="22759"/>
                  </a:lnTo>
                  <a:cubicBezTo>
                    <a:pt x="92327" y="23431"/>
                    <a:pt x="93719" y="23865"/>
                    <a:pt x="94818" y="24143"/>
                  </a:cubicBezTo>
                  <a:cubicBezTo>
                    <a:pt x="96516" y="24567"/>
                    <a:pt x="98241" y="24859"/>
                    <a:pt x="99912" y="25443"/>
                  </a:cubicBezTo>
                  <a:cubicBezTo>
                    <a:pt x="102194" y="26265"/>
                    <a:pt x="104316" y="27485"/>
                    <a:pt x="106359" y="28785"/>
                  </a:cubicBezTo>
                  <a:cubicBezTo>
                    <a:pt x="110046" y="31120"/>
                    <a:pt x="113522" y="33826"/>
                    <a:pt x="117528" y="35630"/>
                  </a:cubicBezTo>
                  <a:cubicBezTo>
                    <a:pt x="120308" y="36897"/>
                    <a:pt x="123505" y="38016"/>
                    <a:pt x="126631" y="38016"/>
                  </a:cubicBezTo>
                  <a:cubicBezTo>
                    <a:pt x="127890" y="38016"/>
                    <a:pt x="129138" y="37834"/>
                    <a:pt x="130342" y="37407"/>
                  </a:cubicBezTo>
                  <a:cubicBezTo>
                    <a:pt x="132597" y="36612"/>
                    <a:pt x="136045" y="34383"/>
                    <a:pt x="136231" y="31730"/>
                  </a:cubicBezTo>
                  <a:cubicBezTo>
                    <a:pt x="136365" y="30018"/>
                    <a:pt x="135505" y="28207"/>
                    <a:pt x="134298" y="26669"/>
                  </a:cubicBezTo>
                  <a:lnTo>
                    <a:pt x="134298" y="26669"/>
                  </a:lnTo>
                  <a:cubicBezTo>
                    <a:pt x="136801" y="26010"/>
                    <a:pt x="139291" y="25039"/>
                    <a:pt x="141723" y="24886"/>
                  </a:cubicBezTo>
                  <a:cubicBezTo>
                    <a:pt x="141980" y="24870"/>
                    <a:pt x="142240" y="24862"/>
                    <a:pt x="142503" y="24862"/>
                  </a:cubicBezTo>
                  <a:cubicBezTo>
                    <a:pt x="145329" y="24862"/>
                    <a:pt x="148414" y="25780"/>
                    <a:pt x="150477" y="27698"/>
                  </a:cubicBezTo>
                  <a:cubicBezTo>
                    <a:pt x="150588" y="27803"/>
                    <a:pt x="150762" y="28010"/>
                    <a:pt x="150957" y="28277"/>
                  </a:cubicBezTo>
                  <a:lnTo>
                    <a:pt x="150957" y="28277"/>
                  </a:lnTo>
                  <a:cubicBezTo>
                    <a:pt x="149896" y="29811"/>
                    <a:pt x="149656" y="31388"/>
                    <a:pt x="151353" y="32659"/>
                  </a:cubicBezTo>
                  <a:cubicBezTo>
                    <a:pt x="151433" y="32698"/>
                    <a:pt x="151519" y="32718"/>
                    <a:pt x="151605" y="32718"/>
                  </a:cubicBezTo>
                  <a:cubicBezTo>
                    <a:pt x="151691" y="32718"/>
                    <a:pt x="151777" y="32698"/>
                    <a:pt x="151857" y="32659"/>
                  </a:cubicBezTo>
                  <a:cubicBezTo>
                    <a:pt x="152175" y="32526"/>
                    <a:pt x="152467" y="32367"/>
                    <a:pt x="152759" y="32234"/>
                  </a:cubicBezTo>
                  <a:cubicBezTo>
                    <a:pt x="152918" y="32128"/>
                    <a:pt x="153024" y="31969"/>
                    <a:pt x="153024" y="31810"/>
                  </a:cubicBezTo>
                  <a:cubicBezTo>
                    <a:pt x="153096" y="30482"/>
                    <a:pt x="152789" y="29336"/>
                    <a:pt x="152216" y="28363"/>
                  </a:cubicBezTo>
                  <a:lnTo>
                    <a:pt x="152216" y="28363"/>
                  </a:lnTo>
                  <a:cubicBezTo>
                    <a:pt x="153796" y="26312"/>
                    <a:pt x="156222" y="24812"/>
                    <a:pt x="158410" y="23479"/>
                  </a:cubicBezTo>
                  <a:cubicBezTo>
                    <a:pt x="161053" y="21898"/>
                    <a:pt x="163947" y="21394"/>
                    <a:pt x="166960" y="21394"/>
                  </a:cubicBezTo>
                  <a:cubicBezTo>
                    <a:pt x="167485" y="21394"/>
                    <a:pt x="168013" y="21409"/>
                    <a:pt x="168544" y="21437"/>
                  </a:cubicBezTo>
                  <a:cubicBezTo>
                    <a:pt x="172895" y="21649"/>
                    <a:pt x="177246" y="22259"/>
                    <a:pt x="181491" y="23241"/>
                  </a:cubicBezTo>
                  <a:cubicBezTo>
                    <a:pt x="185337" y="24116"/>
                    <a:pt x="189051" y="25655"/>
                    <a:pt x="193004" y="26185"/>
                  </a:cubicBezTo>
                  <a:cubicBezTo>
                    <a:pt x="193797" y="26289"/>
                    <a:pt x="194642" y="26364"/>
                    <a:pt x="195487" y="26364"/>
                  </a:cubicBezTo>
                  <a:cubicBezTo>
                    <a:pt x="197896" y="26364"/>
                    <a:pt x="200310" y="25757"/>
                    <a:pt x="201547" y="23479"/>
                  </a:cubicBezTo>
                  <a:cubicBezTo>
                    <a:pt x="201936" y="22756"/>
                    <a:pt x="202180" y="21835"/>
                    <a:pt x="202300" y="20848"/>
                  </a:cubicBezTo>
                  <a:lnTo>
                    <a:pt x="202300" y="20848"/>
                  </a:lnTo>
                  <a:cubicBezTo>
                    <a:pt x="204712" y="21698"/>
                    <a:pt x="207128" y="22024"/>
                    <a:pt x="209550" y="22024"/>
                  </a:cubicBezTo>
                  <a:cubicBezTo>
                    <a:pt x="214422" y="22024"/>
                    <a:pt x="219315" y="20703"/>
                    <a:pt x="224230" y="19659"/>
                  </a:cubicBezTo>
                  <a:cubicBezTo>
                    <a:pt x="229987" y="18439"/>
                    <a:pt x="235929" y="18651"/>
                    <a:pt x="241713" y="17616"/>
                  </a:cubicBezTo>
                  <a:cubicBezTo>
                    <a:pt x="243782" y="17219"/>
                    <a:pt x="245798" y="16555"/>
                    <a:pt x="247682" y="15627"/>
                  </a:cubicBezTo>
                  <a:cubicBezTo>
                    <a:pt x="249071" y="14969"/>
                    <a:pt x="251132" y="13549"/>
                    <a:pt x="252837" y="13549"/>
                  </a:cubicBezTo>
                  <a:cubicBezTo>
                    <a:pt x="252987" y="13549"/>
                    <a:pt x="253135" y="13560"/>
                    <a:pt x="253280" y="13584"/>
                  </a:cubicBezTo>
                  <a:cubicBezTo>
                    <a:pt x="253304" y="13587"/>
                    <a:pt x="253328" y="13589"/>
                    <a:pt x="253351" y="13589"/>
                  </a:cubicBezTo>
                  <a:cubicBezTo>
                    <a:pt x="253910" y="13589"/>
                    <a:pt x="254131" y="12705"/>
                    <a:pt x="253545" y="12629"/>
                  </a:cubicBezTo>
                  <a:cubicBezTo>
                    <a:pt x="253338" y="12597"/>
                    <a:pt x="253127" y="12581"/>
                    <a:pt x="252914" y="12581"/>
                  </a:cubicBezTo>
                  <a:cubicBezTo>
                    <a:pt x="250507" y="12581"/>
                    <a:pt x="247768" y="14513"/>
                    <a:pt x="245745" y="15415"/>
                  </a:cubicBezTo>
                  <a:cubicBezTo>
                    <a:pt x="241315" y="17404"/>
                    <a:pt x="235982" y="17351"/>
                    <a:pt x="231234" y="17723"/>
                  </a:cubicBezTo>
                  <a:cubicBezTo>
                    <a:pt x="226326" y="18067"/>
                    <a:pt x="221656" y="19261"/>
                    <a:pt x="216881" y="20296"/>
                  </a:cubicBezTo>
                  <a:cubicBezTo>
                    <a:pt x="214567" y="20784"/>
                    <a:pt x="212278" y="21112"/>
                    <a:pt x="209972" y="21112"/>
                  </a:cubicBezTo>
                  <a:cubicBezTo>
                    <a:pt x="208893" y="21112"/>
                    <a:pt x="207811" y="21040"/>
                    <a:pt x="206720" y="20880"/>
                  </a:cubicBezTo>
                  <a:cubicBezTo>
                    <a:pt x="205381" y="20677"/>
                    <a:pt x="203805" y="20429"/>
                    <a:pt x="202377" y="19921"/>
                  </a:cubicBezTo>
                  <a:lnTo>
                    <a:pt x="202377" y="19921"/>
                  </a:lnTo>
                  <a:cubicBezTo>
                    <a:pt x="202450" y="18347"/>
                    <a:pt x="202242" y="16715"/>
                    <a:pt x="201839" y="15521"/>
                  </a:cubicBezTo>
                  <a:cubicBezTo>
                    <a:pt x="201604" y="14815"/>
                    <a:pt x="201229" y="14543"/>
                    <a:pt x="200811" y="14543"/>
                  </a:cubicBezTo>
                  <a:cubicBezTo>
                    <a:pt x="199859" y="14543"/>
                    <a:pt x="198676" y="15945"/>
                    <a:pt x="198363" y="16847"/>
                  </a:cubicBezTo>
                  <a:cubicBezTo>
                    <a:pt x="197806" y="18625"/>
                    <a:pt x="199822" y="19845"/>
                    <a:pt x="201149" y="20402"/>
                  </a:cubicBezTo>
                  <a:cubicBezTo>
                    <a:pt x="201180" y="20415"/>
                    <a:pt x="201211" y="20428"/>
                    <a:pt x="201242" y="20441"/>
                  </a:cubicBezTo>
                  <a:lnTo>
                    <a:pt x="201242" y="20441"/>
                  </a:lnTo>
                  <a:cubicBezTo>
                    <a:pt x="201039" y="24219"/>
                    <a:pt x="198559" y="25413"/>
                    <a:pt x="195301" y="25413"/>
                  </a:cubicBezTo>
                  <a:cubicBezTo>
                    <a:pt x="190222" y="25413"/>
                    <a:pt x="183249" y="22510"/>
                    <a:pt x="180058" y="21967"/>
                  </a:cubicBezTo>
                  <a:cubicBezTo>
                    <a:pt x="176039" y="21278"/>
                    <a:pt x="171662" y="20361"/>
                    <a:pt x="167418" y="20361"/>
                  </a:cubicBezTo>
                  <a:cubicBezTo>
                    <a:pt x="163986" y="20361"/>
                    <a:pt x="160641" y="20960"/>
                    <a:pt x="157640" y="22763"/>
                  </a:cubicBezTo>
                  <a:cubicBezTo>
                    <a:pt x="156369" y="23535"/>
                    <a:pt x="153388" y="25407"/>
                    <a:pt x="151584" y="27476"/>
                  </a:cubicBezTo>
                  <a:lnTo>
                    <a:pt x="151584" y="27476"/>
                  </a:lnTo>
                  <a:cubicBezTo>
                    <a:pt x="149472" y="24982"/>
                    <a:pt x="145448" y="23879"/>
                    <a:pt x="142202" y="23879"/>
                  </a:cubicBezTo>
                  <a:cubicBezTo>
                    <a:pt x="141921" y="23879"/>
                    <a:pt x="141646" y="23888"/>
                    <a:pt x="141378" y="23904"/>
                  </a:cubicBezTo>
                  <a:cubicBezTo>
                    <a:pt x="139282" y="24037"/>
                    <a:pt x="137213" y="24939"/>
                    <a:pt x="135170" y="25416"/>
                  </a:cubicBezTo>
                  <a:cubicBezTo>
                    <a:pt x="134672" y="25534"/>
                    <a:pt x="134123" y="25667"/>
                    <a:pt x="133545" y="25791"/>
                  </a:cubicBezTo>
                  <a:lnTo>
                    <a:pt x="133545" y="25791"/>
                  </a:lnTo>
                  <a:cubicBezTo>
                    <a:pt x="132774" y="24965"/>
                    <a:pt x="131929" y="24258"/>
                    <a:pt x="131137" y="23745"/>
                  </a:cubicBezTo>
                  <a:cubicBezTo>
                    <a:pt x="130234" y="23166"/>
                    <a:pt x="128689" y="22415"/>
                    <a:pt x="127377" y="22415"/>
                  </a:cubicBezTo>
                  <a:cubicBezTo>
                    <a:pt x="126764" y="22415"/>
                    <a:pt x="126201" y="22579"/>
                    <a:pt x="125778" y="23002"/>
                  </a:cubicBezTo>
                  <a:cubicBezTo>
                    <a:pt x="124319" y="24461"/>
                    <a:pt x="126229" y="26424"/>
                    <a:pt x="127556" y="26875"/>
                  </a:cubicBezTo>
                  <a:cubicBezTo>
                    <a:pt x="128455" y="27168"/>
                    <a:pt x="129358" y="27288"/>
                    <a:pt x="130263" y="27288"/>
                  </a:cubicBezTo>
                  <a:cubicBezTo>
                    <a:pt x="131230" y="27288"/>
                    <a:pt x="132199" y="27151"/>
                    <a:pt x="133167" y="26942"/>
                  </a:cubicBezTo>
                  <a:lnTo>
                    <a:pt x="133167" y="26942"/>
                  </a:lnTo>
                  <a:cubicBezTo>
                    <a:pt x="134246" y="28218"/>
                    <a:pt x="135151" y="29781"/>
                    <a:pt x="135250" y="31359"/>
                  </a:cubicBezTo>
                  <a:cubicBezTo>
                    <a:pt x="135382" y="33401"/>
                    <a:pt x="132676" y="35046"/>
                    <a:pt x="131190" y="35895"/>
                  </a:cubicBezTo>
                  <a:cubicBezTo>
                    <a:pt x="129771" y="36693"/>
                    <a:pt x="128213" y="37015"/>
                    <a:pt x="126612" y="37015"/>
                  </a:cubicBezTo>
                  <a:cubicBezTo>
                    <a:pt x="123157" y="37015"/>
                    <a:pt x="119500" y="35515"/>
                    <a:pt x="116599" y="34065"/>
                  </a:cubicBezTo>
                  <a:cubicBezTo>
                    <a:pt x="112673" y="32128"/>
                    <a:pt x="109251" y="29342"/>
                    <a:pt x="105510" y="27087"/>
                  </a:cubicBezTo>
                  <a:cubicBezTo>
                    <a:pt x="103812" y="26053"/>
                    <a:pt x="102034" y="25177"/>
                    <a:pt x="100177" y="24461"/>
                  </a:cubicBezTo>
                  <a:cubicBezTo>
                    <a:pt x="98400" y="23798"/>
                    <a:pt x="96490" y="23533"/>
                    <a:pt x="94659" y="23055"/>
                  </a:cubicBezTo>
                  <a:cubicBezTo>
                    <a:pt x="93611" y="22786"/>
                    <a:pt x="92571" y="22434"/>
                    <a:pt x="91659" y="21893"/>
                  </a:cubicBezTo>
                  <a:lnTo>
                    <a:pt x="91659" y="21893"/>
                  </a:lnTo>
                  <a:cubicBezTo>
                    <a:pt x="91687" y="21839"/>
                    <a:pt x="91714" y="21784"/>
                    <a:pt x="91741" y="21729"/>
                  </a:cubicBezTo>
                  <a:cubicBezTo>
                    <a:pt x="92219" y="20588"/>
                    <a:pt x="92484" y="19394"/>
                    <a:pt x="92484" y="18147"/>
                  </a:cubicBezTo>
                  <a:cubicBezTo>
                    <a:pt x="92563" y="17033"/>
                    <a:pt x="92749" y="15547"/>
                    <a:pt x="91635" y="14884"/>
                  </a:cubicBezTo>
                  <a:cubicBezTo>
                    <a:pt x="91394" y="14743"/>
                    <a:pt x="91161" y="14680"/>
                    <a:pt x="90939" y="14680"/>
                  </a:cubicBezTo>
                  <a:cubicBezTo>
                    <a:pt x="89398" y="14680"/>
                    <a:pt x="88342" y="17694"/>
                    <a:pt x="88319" y="18784"/>
                  </a:cubicBezTo>
                  <a:cubicBezTo>
                    <a:pt x="88282" y="20279"/>
                    <a:pt x="89114" y="21395"/>
                    <a:pt x="90269" y="22227"/>
                  </a:cubicBezTo>
                  <a:lnTo>
                    <a:pt x="90269" y="22227"/>
                  </a:lnTo>
                  <a:cubicBezTo>
                    <a:pt x="89940" y="22634"/>
                    <a:pt x="89543" y="22986"/>
                    <a:pt x="89088" y="23267"/>
                  </a:cubicBezTo>
                  <a:cubicBezTo>
                    <a:pt x="88114" y="23847"/>
                    <a:pt x="86951" y="24036"/>
                    <a:pt x="85759" y="24036"/>
                  </a:cubicBezTo>
                  <a:cubicBezTo>
                    <a:pt x="84386" y="24036"/>
                    <a:pt x="82973" y="23784"/>
                    <a:pt x="81766" y="23586"/>
                  </a:cubicBezTo>
                  <a:cubicBezTo>
                    <a:pt x="79272" y="23135"/>
                    <a:pt x="76805" y="22498"/>
                    <a:pt x="74258" y="22206"/>
                  </a:cubicBezTo>
                  <a:cubicBezTo>
                    <a:pt x="73848" y="22157"/>
                    <a:pt x="73436" y="22134"/>
                    <a:pt x="73023" y="22134"/>
                  </a:cubicBezTo>
                  <a:cubicBezTo>
                    <a:pt x="70490" y="22134"/>
                    <a:pt x="67937" y="23007"/>
                    <a:pt x="65647" y="24151"/>
                  </a:cubicBezTo>
                  <a:lnTo>
                    <a:pt x="65647" y="24151"/>
                  </a:lnTo>
                  <a:cubicBezTo>
                    <a:pt x="64921" y="23234"/>
                    <a:pt x="63792" y="22533"/>
                    <a:pt x="62877" y="22020"/>
                  </a:cubicBezTo>
                  <a:cubicBezTo>
                    <a:pt x="61152" y="21039"/>
                    <a:pt x="59295" y="20296"/>
                    <a:pt x="57359" y="19818"/>
                  </a:cubicBezTo>
                  <a:cubicBezTo>
                    <a:pt x="51762" y="18358"/>
                    <a:pt x="45894" y="18221"/>
                    <a:pt x="40101" y="18221"/>
                  </a:cubicBezTo>
                  <a:cubicBezTo>
                    <a:pt x="38772" y="18221"/>
                    <a:pt x="37447" y="18228"/>
                    <a:pt x="36129" y="18228"/>
                  </a:cubicBezTo>
                  <a:cubicBezTo>
                    <a:pt x="35786" y="18228"/>
                    <a:pt x="35443" y="18228"/>
                    <a:pt x="35100" y="18227"/>
                  </a:cubicBezTo>
                  <a:cubicBezTo>
                    <a:pt x="31333" y="18200"/>
                    <a:pt x="27566" y="18067"/>
                    <a:pt x="23825" y="17457"/>
                  </a:cubicBezTo>
                  <a:cubicBezTo>
                    <a:pt x="20668" y="16927"/>
                    <a:pt x="17432" y="16157"/>
                    <a:pt x="15177" y="13743"/>
                  </a:cubicBezTo>
                  <a:cubicBezTo>
                    <a:pt x="13134" y="11568"/>
                    <a:pt x="11409" y="9180"/>
                    <a:pt x="9181" y="7111"/>
                  </a:cubicBezTo>
                  <a:cubicBezTo>
                    <a:pt x="6555" y="4723"/>
                    <a:pt x="3689" y="2574"/>
                    <a:pt x="1063" y="134"/>
                  </a:cubicBezTo>
                  <a:cubicBezTo>
                    <a:pt x="964" y="40"/>
                    <a:pt x="852" y="1"/>
                    <a:pt x="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8"/>
            <p:cNvSpPr/>
            <p:nvPr/>
          </p:nvSpPr>
          <p:spPr>
            <a:xfrm>
              <a:off x="4043550" y="1899650"/>
              <a:ext cx="246750" cy="226400"/>
            </a:xfrm>
            <a:custGeom>
              <a:avLst/>
              <a:gdLst/>
              <a:ahLst/>
              <a:cxnLst/>
              <a:rect l="l" t="t" r="r" b="b"/>
              <a:pathLst>
                <a:path w="9870" h="9056" extrusionOk="0">
                  <a:moveTo>
                    <a:pt x="5625" y="0"/>
                  </a:moveTo>
                  <a:lnTo>
                    <a:pt x="3529" y="345"/>
                  </a:lnTo>
                  <a:cubicBezTo>
                    <a:pt x="3529" y="345"/>
                    <a:pt x="1" y="4006"/>
                    <a:pt x="5466" y="8914"/>
                  </a:cubicBezTo>
                  <a:cubicBezTo>
                    <a:pt x="5466" y="8914"/>
                    <a:pt x="5642" y="9056"/>
                    <a:pt x="5815" y="9056"/>
                  </a:cubicBezTo>
                  <a:cubicBezTo>
                    <a:pt x="5902" y="9056"/>
                    <a:pt x="5987" y="9020"/>
                    <a:pt x="6049" y="8914"/>
                  </a:cubicBezTo>
                  <a:cubicBezTo>
                    <a:pt x="6235" y="8569"/>
                    <a:pt x="9870" y="2865"/>
                    <a:pt x="5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8"/>
            <p:cNvSpPr/>
            <p:nvPr/>
          </p:nvSpPr>
          <p:spPr>
            <a:xfrm>
              <a:off x="4121825" y="1837450"/>
              <a:ext cx="61700" cy="69125"/>
            </a:xfrm>
            <a:custGeom>
              <a:avLst/>
              <a:gdLst/>
              <a:ahLst/>
              <a:cxnLst/>
              <a:rect l="l" t="t" r="r" b="b"/>
              <a:pathLst>
                <a:path w="2468" h="2765" extrusionOk="0">
                  <a:moveTo>
                    <a:pt x="1400" y="1"/>
                  </a:moveTo>
                  <a:cubicBezTo>
                    <a:pt x="1047" y="1"/>
                    <a:pt x="743" y="260"/>
                    <a:pt x="743" y="260"/>
                  </a:cubicBezTo>
                  <a:cubicBezTo>
                    <a:pt x="0" y="498"/>
                    <a:pt x="292" y="2541"/>
                    <a:pt x="292" y="2541"/>
                  </a:cubicBezTo>
                  <a:cubicBezTo>
                    <a:pt x="629" y="2691"/>
                    <a:pt x="983" y="2764"/>
                    <a:pt x="1333" y="2764"/>
                  </a:cubicBezTo>
                  <a:cubicBezTo>
                    <a:pt x="1727" y="2764"/>
                    <a:pt x="2116" y="2671"/>
                    <a:pt x="2467" y="2488"/>
                  </a:cubicBezTo>
                  <a:cubicBezTo>
                    <a:pt x="2407" y="444"/>
                    <a:pt x="1861" y="1"/>
                    <a:pt x="1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8"/>
            <p:cNvSpPr/>
            <p:nvPr/>
          </p:nvSpPr>
          <p:spPr>
            <a:xfrm>
              <a:off x="4115850" y="1892350"/>
              <a:ext cx="86900" cy="33200"/>
            </a:xfrm>
            <a:custGeom>
              <a:avLst/>
              <a:gdLst/>
              <a:ahLst/>
              <a:cxnLst/>
              <a:rect l="l" t="t" r="r" b="b"/>
              <a:pathLst>
                <a:path w="3476" h="1328" extrusionOk="0">
                  <a:moveTo>
                    <a:pt x="2839" y="0"/>
                  </a:moveTo>
                  <a:cubicBezTo>
                    <a:pt x="2839" y="0"/>
                    <a:pt x="2711" y="494"/>
                    <a:pt x="1678" y="494"/>
                  </a:cubicBezTo>
                  <a:cubicBezTo>
                    <a:pt x="1379" y="494"/>
                    <a:pt x="1002" y="453"/>
                    <a:pt x="531" y="345"/>
                  </a:cubicBezTo>
                  <a:cubicBezTo>
                    <a:pt x="531" y="345"/>
                    <a:pt x="427" y="138"/>
                    <a:pt x="317" y="138"/>
                  </a:cubicBezTo>
                  <a:cubicBezTo>
                    <a:pt x="251" y="138"/>
                    <a:pt x="183" y="213"/>
                    <a:pt x="133" y="451"/>
                  </a:cubicBezTo>
                  <a:cubicBezTo>
                    <a:pt x="0" y="743"/>
                    <a:pt x="212" y="1062"/>
                    <a:pt x="531" y="1088"/>
                  </a:cubicBezTo>
                  <a:cubicBezTo>
                    <a:pt x="531" y="1088"/>
                    <a:pt x="1125" y="1327"/>
                    <a:pt x="1798" y="1327"/>
                  </a:cubicBezTo>
                  <a:cubicBezTo>
                    <a:pt x="2331" y="1327"/>
                    <a:pt x="2914" y="1177"/>
                    <a:pt x="3290" y="637"/>
                  </a:cubicBezTo>
                  <a:cubicBezTo>
                    <a:pt x="3290" y="637"/>
                    <a:pt x="3476" y="0"/>
                    <a:pt x="2839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8"/>
            <p:cNvSpPr/>
            <p:nvPr/>
          </p:nvSpPr>
          <p:spPr>
            <a:xfrm>
              <a:off x="4119150" y="1935450"/>
              <a:ext cx="39175" cy="121400"/>
            </a:xfrm>
            <a:custGeom>
              <a:avLst/>
              <a:gdLst/>
              <a:ahLst/>
              <a:cxnLst/>
              <a:rect l="l" t="t" r="r" b="b"/>
              <a:pathLst>
                <a:path w="1567" h="4856" extrusionOk="0">
                  <a:moveTo>
                    <a:pt x="770" y="1"/>
                  </a:moveTo>
                  <a:cubicBezTo>
                    <a:pt x="346" y="1"/>
                    <a:pt x="1" y="1035"/>
                    <a:pt x="1" y="2282"/>
                  </a:cubicBezTo>
                  <a:cubicBezTo>
                    <a:pt x="1" y="3529"/>
                    <a:pt x="717" y="4856"/>
                    <a:pt x="1142" y="4856"/>
                  </a:cubicBezTo>
                  <a:cubicBezTo>
                    <a:pt x="1566" y="4856"/>
                    <a:pt x="1089" y="3476"/>
                    <a:pt x="1089" y="2203"/>
                  </a:cubicBezTo>
                  <a:cubicBezTo>
                    <a:pt x="1089" y="929"/>
                    <a:pt x="1195" y="1"/>
                    <a:pt x="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8"/>
            <p:cNvSpPr/>
            <p:nvPr/>
          </p:nvSpPr>
          <p:spPr>
            <a:xfrm>
              <a:off x="4152325" y="2067450"/>
              <a:ext cx="15275" cy="13175"/>
            </a:xfrm>
            <a:custGeom>
              <a:avLst/>
              <a:gdLst/>
              <a:ahLst/>
              <a:cxnLst/>
              <a:rect l="l" t="t" r="r" b="b"/>
              <a:pathLst>
                <a:path w="611" h="527" extrusionOk="0">
                  <a:moveTo>
                    <a:pt x="345" y="0"/>
                  </a:moveTo>
                  <a:cubicBezTo>
                    <a:pt x="106" y="0"/>
                    <a:pt x="0" y="292"/>
                    <a:pt x="160" y="451"/>
                  </a:cubicBezTo>
                  <a:cubicBezTo>
                    <a:pt x="212" y="503"/>
                    <a:pt x="278" y="527"/>
                    <a:pt x="343" y="527"/>
                  </a:cubicBezTo>
                  <a:cubicBezTo>
                    <a:pt x="478" y="527"/>
                    <a:pt x="611" y="426"/>
                    <a:pt x="611" y="265"/>
                  </a:cubicBezTo>
                  <a:cubicBezTo>
                    <a:pt x="611" y="133"/>
                    <a:pt x="478" y="0"/>
                    <a:pt x="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8"/>
            <p:cNvSpPr/>
            <p:nvPr/>
          </p:nvSpPr>
          <p:spPr>
            <a:xfrm>
              <a:off x="4254450" y="1903375"/>
              <a:ext cx="108800" cy="69300"/>
            </a:xfrm>
            <a:custGeom>
              <a:avLst/>
              <a:gdLst/>
              <a:ahLst/>
              <a:cxnLst/>
              <a:rect l="l" t="t" r="r" b="b"/>
              <a:pathLst>
                <a:path w="4352" h="2772" extrusionOk="0">
                  <a:moveTo>
                    <a:pt x="3973" y="0"/>
                  </a:moveTo>
                  <a:cubicBezTo>
                    <a:pt x="3922" y="0"/>
                    <a:pt x="3870" y="12"/>
                    <a:pt x="3821" y="37"/>
                  </a:cubicBezTo>
                  <a:lnTo>
                    <a:pt x="187" y="2186"/>
                  </a:lnTo>
                  <a:cubicBezTo>
                    <a:pt x="54" y="2265"/>
                    <a:pt x="1" y="2451"/>
                    <a:pt x="81" y="2610"/>
                  </a:cubicBezTo>
                  <a:cubicBezTo>
                    <a:pt x="149" y="2713"/>
                    <a:pt x="251" y="2772"/>
                    <a:pt x="357" y="2772"/>
                  </a:cubicBezTo>
                  <a:cubicBezTo>
                    <a:pt x="415" y="2772"/>
                    <a:pt x="475" y="2754"/>
                    <a:pt x="532" y="2716"/>
                  </a:cubicBezTo>
                  <a:lnTo>
                    <a:pt x="4140" y="594"/>
                  </a:lnTo>
                  <a:cubicBezTo>
                    <a:pt x="4299" y="514"/>
                    <a:pt x="4352" y="302"/>
                    <a:pt x="4246" y="170"/>
                  </a:cubicBezTo>
                  <a:cubicBezTo>
                    <a:pt x="4191" y="60"/>
                    <a:pt x="4085" y="0"/>
                    <a:pt x="3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8"/>
            <p:cNvSpPr/>
            <p:nvPr/>
          </p:nvSpPr>
          <p:spPr>
            <a:xfrm>
              <a:off x="3953350" y="1974900"/>
              <a:ext cx="117425" cy="50525"/>
            </a:xfrm>
            <a:custGeom>
              <a:avLst/>
              <a:gdLst/>
              <a:ahLst/>
              <a:cxnLst/>
              <a:rect l="l" t="t" r="r" b="b"/>
              <a:pathLst>
                <a:path w="4697" h="2021" extrusionOk="0">
                  <a:moveTo>
                    <a:pt x="365" y="1"/>
                  </a:moveTo>
                  <a:cubicBezTo>
                    <a:pt x="231" y="1"/>
                    <a:pt x="97" y="96"/>
                    <a:pt x="54" y="227"/>
                  </a:cubicBezTo>
                  <a:cubicBezTo>
                    <a:pt x="0" y="386"/>
                    <a:pt x="80" y="572"/>
                    <a:pt x="239" y="625"/>
                  </a:cubicBezTo>
                  <a:lnTo>
                    <a:pt x="4219" y="2004"/>
                  </a:lnTo>
                  <a:cubicBezTo>
                    <a:pt x="4257" y="2015"/>
                    <a:pt x="4295" y="2021"/>
                    <a:pt x="4331" y="2021"/>
                  </a:cubicBezTo>
                  <a:cubicBezTo>
                    <a:pt x="4467" y="2021"/>
                    <a:pt x="4580" y="1944"/>
                    <a:pt x="4643" y="1818"/>
                  </a:cubicBezTo>
                  <a:cubicBezTo>
                    <a:pt x="4696" y="1659"/>
                    <a:pt x="4590" y="1474"/>
                    <a:pt x="4431" y="1394"/>
                  </a:cubicBezTo>
                  <a:lnTo>
                    <a:pt x="452" y="15"/>
                  </a:lnTo>
                  <a:cubicBezTo>
                    <a:pt x="423" y="5"/>
                    <a:pt x="394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8"/>
            <p:cNvSpPr/>
            <p:nvPr/>
          </p:nvSpPr>
          <p:spPr>
            <a:xfrm>
              <a:off x="3955350" y="2087000"/>
              <a:ext cx="119400" cy="42900"/>
            </a:xfrm>
            <a:custGeom>
              <a:avLst/>
              <a:gdLst/>
              <a:ahLst/>
              <a:cxnLst/>
              <a:rect l="l" t="t" r="r" b="b"/>
              <a:pathLst>
                <a:path w="4776" h="1716" extrusionOk="0">
                  <a:moveTo>
                    <a:pt x="4434" y="0"/>
                  </a:moveTo>
                  <a:cubicBezTo>
                    <a:pt x="4406" y="0"/>
                    <a:pt x="4379" y="5"/>
                    <a:pt x="4351" y="14"/>
                  </a:cubicBezTo>
                  <a:lnTo>
                    <a:pt x="265" y="1075"/>
                  </a:lnTo>
                  <a:cubicBezTo>
                    <a:pt x="106" y="1128"/>
                    <a:pt x="0" y="1314"/>
                    <a:pt x="53" y="1473"/>
                  </a:cubicBezTo>
                  <a:cubicBezTo>
                    <a:pt x="101" y="1616"/>
                    <a:pt x="234" y="1716"/>
                    <a:pt x="395" y="1716"/>
                  </a:cubicBezTo>
                  <a:cubicBezTo>
                    <a:pt x="413" y="1716"/>
                    <a:pt x="432" y="1715"/>
                    <a:pt x="451" y="1712"/>
                  </a:cubicBezTo>
                  <a:lnTo>
                    <a:pt x="4510" y="624"/>
                  </a:lnTo>
                  <a:cubicBezTo>
                    <a:pt x="4669" y="571"/>
                    <a:pt x="4775" y="412"/>
                    <a:pt x="4722" y="253"/>
                  </a:cubicBezTo>
                  <a:cubicBezTo>
                    <a:pt x="4679" y="99"/>
                    <a:pt x="4562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8"/>
            <p:cNvSpPr/>
            <p:nvPr/>
          </p:nvSpPr>
          <p:spPr>
            <a:xfrm>
              <a:off x="4061450" y="2145275"/>
              <a:ext cx="76300" cy="103050"/>
            </a:xfrm>
            <a:custGeom>
              <a:avLst/>
              <a:gdLst/>
              <a:ahLst/>
              <a:cxnLst/>
              <a:rect l="l" t="t" r="r" b="b"/>
              <a:pathLst>
                <a:path w="3052" h="4122" extrusionOk="0">
                  <a:moveTo>
                    <a:pt x="2702" y="1"/>
                  </a:moveTo>
                  <a:cubicBezTo>
                    <a:pt x="2598" y="1"/>
                    <a:pt x="2493" y="48"/>
                    <a:pt x="2442" y="150"/>
                  </a:cubicBezTo>
                  <a:lnTo>
                    <a:pt x="80" y="3599"/>
                  </a:lnTo>
                  <a:cubicBezTo>
                    <a:pt x="1" y="3758"/>
                    <a:pt x="27" y="3944"/>
                    <a:pt x="187" y="4050"/>
                  </a:cubicBezTo>
                  <a:lnTo>
                    <a:pt x="187" y="4077"/>
                  </a:lnTo>
                  <a:cubicBezTo>
                    <a:pt x="246" y="4106"/>
                    <a:pt x="310" y="4121"/>
                    <a:pt x="371" y="4121"/>
                  </a:cubicBezTo>
                  <a:cubicBezTo>
                    <a:pt x="474" y="4121"/>
                    <a:pt x="571" y="4080"/>
                    <a:pt x="638" y="3997"/>
                  </a:cubicBezTo>
                  <a:lnTo>
                    <a:pt x="2972" y="495"/>
                  </a:lnTo>
                  <a:cubicBezTo>
                    <a:pt x="3052" y="336"/>
                    <a:pt x="3025" y="150"/>
                    <a:pt x="2866" y="44"/>
                  </a:cubicBezTo>
                  <a:cubicBezTo>
                    <a:pt x="2818" y="16"/>
                    <a:pt x="2761" y="1"/>
                    <a:pt x="2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8"/>
            <p:cNvSpPr/>
            <p:nvPr/>
          </p:nvSpPr>
          <p:spPr>
            <a:xfrm>
              <a:off x="4202725" y="2151575"/>
              <a:ext cx="41800" cy="118275"/>
            </a:xfrm>
            <a:custGeom>
              <a:avLst/>
              <a:gdLst/>
              <a:ahLst/>
              <a:cxnLst/>
              <a:rect l="l" t="t" r="r" b="b"/>
              <a:pathLst>
                <a:path w="1672" h="4731" extrusionOk="0">
                  <a:moveTo>
                    <a:pt x="316" y="0"/>
                  </a:moveTo>
                  <a:cubicBezTo>
                    <a:pt x="299" y="0"/>
                    <a:pt x="282" y="2"/>
                    <a:pt x="266" y="4"/>
                  </a:cubicBezTo>
                  <a:cubicBezTo>
                    <a:pt x="107" y="57"/>
                    <a:pt x="1" y="217"/>
                    <a:pt x="27" y="402"/>
                  </a:cubicBezTo>
                  <a:lnTo>
                    <a:pt x="1009" y="4488"/>
                  </a:lnTo>
                  <a:cubicBezTo>
                    <a:pt x="1056" y="4631"/>
                    <a:pt x="1189" y="4731"/>
                    <a:pt x="1350" y="4731"/>
                  </a:cubicBezTo>
                  <a:cubicBezTo>
                    <a:pt x="1369" y="4731"/>
                    <a:pt x="1388" y="4729"/>
                    <a:pt x="1407" y="4727"/>
                  </a:cubicBezTo>
                  <a:cubicBezTo>
                    <a:pt x="1566" y="4673"/>
                    <a:pt x="1672" y="4514"/>
                    <a:pt x="1645" y="4329"/>
                  </a:cubicBezTo>
                  <a:lnTo>
                    <a:pt x="664" y="243"/>
                  </a:lnTo>
                  <a:cubicBezTo>
                    <a:pt x="616" y="100"/>
                    <a:pt x="46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4268400" y="2101350"/>
              <a:ext cx="98175" cy="83825"/>
            </a:xfrm>
            <a:custGeom>
              <a:avLst/>
              <a:gdLst/>
              <a:ahLst/>
              <a:cxnLst/>
              <a:rect l="l" t="t" r="r" b="b"/>
              <a:pathLst>
                <a:path w="3927" h="3353" extrusionOk="0">
                  <a:moveTo>
                    <a:pt x="336" y="0"/>
                  </a:moveTo>
                  <a:cubicBezTo>
                    <a:pt x="248" y="0"/>
                    <a:pt x="162" y="33"/>
                    <a:pt x="106" y="103"/>
                  </a:cubicBezTo>
                  <a:cubicBezTo>
                    <a:pt x="0" y="262"/>
                    <a:pt x="27" y="448"/>
                    <a:pt x="159" y="581"/>
                  </a:cubicBezTo>
                  <a:lnTo>
                    <a:pt x="3343" y="3287"/>
                  </a:lnTo>
                  <a:cubicBezTo>
                    <a:pt x="3398" y="3331"/>
                    <a:pt x="3467" y="3352"/>
                    <a:pt x="3537" y="3352"/>
                  </a:cubicBezTo>
                  <a:cubicBezTo>
                    <a:pt x="3634" y="3352"/>
                    <a:pt x="3732" y="3311"/>
                    <a:pt x="3794" y="3234"/>
                  </a:cubicBezTo>
                  <a:lnTo>
                    <a:pt x="3820" y="3234"/>
                  </a:lnTo>
                  <a:cubicBezTo>
                    <a:pt x="3926" y="3101"/>
                    <a:pt x="3900" y="2889"/>
                    <a:pt x="3767" y="2783"/>
                  </a:cubicBezTo>
                  <a:lnTo>
                    <a:pt x="557" y="77"/>
                  </a:lnTo>
                  <a:cubicBezTo>
                    <a:pt x="495" y="27"/>
                    <a:pt x="414" y="0"/>
                    <a:pt x="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4285625" y="2019675"/>
              <a:ext cx="121400" cy="17950"/>
            </a:xfrm>
            <a:custGeom>
              <a:avLst/>
              <a:gdLst/>
              <a:ahLst/>
              <a:cxnLst/>
              <a:rect l="l" t="t" r="r" b="b"/>
              <a:pathLst>
                <a:path w="4856" h="718" extrusionOk="0">
                  <a:moveTo>
                    <a:pt x="4511" y="1"/>
                  </a:moveTo>
                  <a:lnTo>
                    <a:pt x="319" y="81"/>
                  </a:lnTo>
                  <a:cubicBezTo>
                    <a:pt x="133" y="81"/>
                    <a:pt x="1" y="240"/>
                    <a:pt x="1" y="399"/>
                  </a:cubicBezTo>
                  <a:cubicBezTo>
                    <a:pt x="1" y="585"/>
                    <a:pt x="160" y="717"/>
                    <a:pt x="346" y="717"/>
                  </a:cubicBezTo>
                  <a:lnTo>
                    <a:pt x="4537" y="664"/>
                  </a:lnTo>
                  <a:cubicBezTo>
                    <a:pt x="4723" y="638"/>
                    <a:pt x="4856" y="505"/>
                    <a:pt x="4856" y="319"/>
                  </a:cubicBezTo>
                  <a:cubicBezTo>
                    <a:pt x="4829" y="160"/>
                    <a:pt x="4697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6146025" y="1181575"/>
              <a:ext cx="239450" cy="222650"/>
            </a:xfrm>
            <a:custGeom>
              <a:avLst/>
              <a:gdLst/>
              <a:ahLst/>
              <a:cxnLst/>
              <a:rect l="l" t="t" r="r" b="b"/>
              <a:pathLst>
                <a:path w="9578" h="8906" extrusionOk="0">
                  <a:moveTo>
                    <a:pt x="3088" y="1"/>
                  </a:moveTo>
                  <a:cubicBezTo>
                    <a:pt x="2989" y="1"/>
                    <a:pt x="2891" y="42"/>
                    <a:pt x="2839" y="178"/>
                  </a:cubicBezTo>
                  <a:cubicBezTo>
                    <a:pt x="2680" y="522"/>
                    <a:pt x="0" y="6730"/>
                    <a:pt x="4669" y="8906"/>
                  </a:cubicBezTo>
                  <a:lnTo>
                    <a:pt x="6659" y="8242"/>
                  </a:lnTo>
                  <a:cubicBezTo>
                    <a:pt x="6659" y="8242"/>
                    <a:pt x="9577" y="4051"/>
                    <a:pt x="3396" y="98"/>
                  </a:cubicBezTo>
                  <a:cubicBezTo>
                    <a:pt x="3396" y="98"/>
                    <a:pt x="3240" y="1"/>
                    <a:pt x="3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8"/>
            <p:cNvSpPr/>
            <p:nvPr/>
          </p:nvSpPr>
          <p:spPr>
            <a:xfrm>
              <a:off x="6262750" y="1392225"/>
              <a:ext cx="69000" cy="69375"/>
            </a:xfrm>
            <a:custGeom>
              <a:avLst/>
              <a:gdLst/>
              <a:ahLst/>
              <a:cxnLst/>
              <a:rect l="l" t="t" r="r" b="b"/>
              <a:pathLst>
                <a:path w="2760" h="2775" extrusionOk="0">
                  <a:moveTo>
                    <a:pt x="1492" y="1"/>
                  </a:moveTo>
                  <a:cubicBezTo>
                    <a:pt x="958" y="1"/>
                    <a:pt x="433" y="160"/>
                    <a:pt x="0" y="480"/>
                  </a:cubicBezTo>
                  <a:cubicBezTo>
                    <a:pt x="363" y="2335"/>
                    <a:pt x="924" y="2774"/>
                    <a:pt x="1374" y="2774"/>
                  </a:cubicBezTo>
                  <a:cubicBezTo>
                    <a:pt x="1780" y="2774"/>
                    <a:pt x="2096" y="2416"/>
                    <a:pt x="2096" y="2416"/>
                  </a:cubicBezTo>
                  <a:cubicBezTo>
                    <a:pt x="2760" y="2045"/>
                    <a:pt x="2149" y="82"/>
                    <a:pt x="2149" y="82"/>
                  </a:cubicBezTo>
                  <a:cubicBezTo>
                    <a:pt x="1933" y="28"/>
                    <a:pt x="1712" y="1"/>
                    <a:pt x="1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8"/>
            <p:cNvSpPr/>
            <p:nvPr/>
          </p:nvSpPr>
          <p:spPr>
            <a:xfrm>
              <a:off x="6245725" y="1373850"/>
              <a:ext cx="82050" cy="38500"/>
            </a:xfrm>
            <a:custGeom>
              <a:avLst/>
              <a:gdLst/>
              <a:ahLst/>
              <a:cxnLst/>
              <a:rect l="l" t="t" r="r" b="b"/>
              <a:pathLst>
                <a:path w="3282" h="1540" extrusionOk="0">
                  <a:moveTo>
                    <a:pt x="1958" y="0"/>
                  </a:moveTo>
                  <a:cubicBezTo>
                    <a:pt x="1318" y="0"/>
                    <a:pt x="450" y="160"/>
                    <a:pt x="71" y="949"/>
                  </a:cubicBezTo>
                  <a:cubicBezTo>
                    <a:pt x="71" y="949"/>
                    <a:pt x="0" y="1540"/>
                    <a:pt x="527" y="1540"/>
                  </a:cubicBezTo>
                  <a:cubicBezTo>
                    <a:pt x="559" y="1540"/>
                    <a:pt x="592" y="1538"/>
                    <a:pt x="628" y="1533"/>
                  </a:cubicBezTo>
                  <a:cubicBezTo>
                    <a:pt x="604" y="1533"/>
                    <a:pt x="693" y="803"/>
                    <a:pt x="2400" y="803"/>
                  </a:cubicBezTo>
                  <a:cubicBezTo>
                    <a:pt x="2533" y="803"/>
                    <a:pt x="2677" y="807"/>
                    <a:pt x="2830" y="817"/>
                  </a:cubicBezTo>
                  <a:cubicBezTo>
                    <a:pt x="2830" y="817"/>
                    <a:pt x="2965" y="1000"/>
                    <a:pt x="3079" y="1000"/>
                  </a:cubicBezTo>
                  <a:cubicBezTo>
                    <a:pt x="3153" y="1000"/>
                    <a:pt x="3218" y="921"/>
                    <a:pt x="3228" y="658"/>
                  </a:cubicBezTo>
                  <a:cubicBezTo>
                    <a:pt x="3281" y="339"/>
                    <a:pt x="3043" y="74"/>
                    <a:pt x="2724" y="74"/>
                  </a:cubicBezTo>
                  <a:cubicBezTo>
                    <a:pt x="2724" y="74"/>
                    <a:pt x="2394" y="0"/>
                    <a:pt x="1958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6263400" y="1243600"/>
              <a:ext cx="53750" cy="118900"/>
            </a:xfrm>
            <a:custGeom>
              <a:avLst/>
              <a:gdLst/>
              <a:ahLst/>
              <a:cxnLst/>
              <a:rect l="l" t="t" r="r" b="b"/>
              <a:pathLst>
                <a:path w="2150" h="4756" extrusionOk="0">
                  <a:moveTo>
                    <a:pt x="441" y="1"/>
                  </a:moveTo>
                  <a:cubicBezTo>
                    <a:pt x="426" y="1"/>
                    <a:pt x="412" y="2"/>
                    <a:pt x="399" y="5"/>
                  </a:cubicBezTo>
                  <a:cubicBezTo>
                    <a:pt x="1" y="84"/>
                    <a:pt x="691" y="1358"/>
                    <a:pt x="876" y="2604"/>
                  </a:cubicBezTo>
                  <a:cubicBezTo>
                    <a:pt x="1083" y="3818"/>
                    <a:pt x="1114" y="4755"/>
                    <a:pt x="1507" y="4755"/>
                  </a:cubicBezTo>
                  <a:cubicBezTo>
                    <a:pt x="1517" y="4755"/>
                    <a:pt x="1528" y="4755"/>
                    <a:pt x="1540" y="4753"/>
                  </a:cubicBezTo>
                  <a:cubicBezTo>
                    <a:pt x="1964" y="4700"/>
                    <a:pt x="2150" y="3613"/>
                    <a:pt x="1938" y="2366"/>
                  </a:cubicBezTo>
                  <a:cubicBezTo>
                    <a:pt x="1732" y="1158"/>
                    <a:pt x="880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6250975" y="1221925"/>
              <a:ext cx="15125" cy="12650"/>
            </a:xfrm>
            <a:custGeom>
              <a:avLst/>
              <a:gdLst/>
              <a:ahLst/>
              <a:cxnLst/>
              <a:rect l="l" t="t" r="r" b="b"/>
              <a:pathLst>
                <a:path w="605" h="506" extrusionOk="0">
                  <a:moveTo>
                    <a:pt x="272" y="1"/>
                  </a:moveTo>
                  <a:cubicBezTo>
                    <a:pt x="129" y="1"/>
                    <a:pt x="1" y="130"/>
                    <a:pt x="20" y="288"/>
                  </a:cubicBezTo>
                  <a:cubicBezTo>
                    <a:pt x="44" y="427"/>
                    <a:pt x="148" y="505"/>
                    <a:pt x="262" y="505"/>
                  </a:cubicBezTo>
                  <a:cubicBezTo>
                    <a:pt x="279" y="505"/>
                    <a:pt x="295" y="504"/>
                    <a:pt x="312" y="500"/>
                  </a:cubicBezTo>
                  <a:cubicBezTo>
                    <a:pt x="551" y="474"/>
                    <a:pt x="604" y="182"/>
                    <a:pt x="418" y="49"/>
                  </a:cubicBezTo>
                  <a:cubicBezTo>
                    <a:pt x="371" y="16"/>
                    <a:pt x="321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8"/>
            <p:cNvSpPr/>
            <p:nvPr/>
          </p:nvSpPr>
          <p:spPr>
            <a:xfrm>
              <a:off x="6084350" y="1344875"/>
              <a:ext cx="98175" cy="82875"/>
            </a:xfrm>
            <a:custGeom>
              <a:avLst/>
              <a:gdLst/>
              <a:ahLst/>
              <a:cxnLst/>
              <a:rect l="l" t="t" r="r" b="b"/>
              <a:pathLst>
                <a:path w="3927" h="3315" extrusionOk="0">
                  <a:moveTo>
                    <a:pt x="3563" y="0"/>
                  </a:moveTo>
                  <a:cubicBezTo>
                    <a:pt x="3494" y="0"/>
                    <a:pt x="3425" y="21"/>
                    <a:pt x="3369" y="66"/>
                  </a:cubicBezTo>
                  <a:lnTo>
                    <a:pt x="133" y="2745"/>
                  </a:lnTo>
                  <a:cubicBezTo>
                    <a:pt x="0" y="2851"/>
                    <a:pt x="0" y="3063"/>
                    <a:pt x="106" y="3196"/>
                  </a:cubicBezTo>
                  <a:lnTo>
                    <a:pt x="80" y="3196"/>
                  </a:lnTo>
                  <a:cubicBezTo>
                    <a:pt x="157" y="3273"/>
                    <a:pt x="252" y="3315"/>
                    <a:pt x="344" y="3315"/>
                  </a:cubicBezTo>
                  <a:cubicBezTo>
                    <a:pt x="411" y="3315"/>
                    <a:pt x="475" y="3293"/>
                    <a:pt x="531" y="3249"/>
                  </a:cubicBezTo>
                  <a:lnTo>
                    <a:pt x="3767" y="570"/>
                  </a:lnTo>
                  <a:cubicBezTo>
                    <a:pt x="3900" y="437"/>
                    <a:pt x="3926" y="251"/>
                    <a:pt x="3820" y="119"/>
                  </a:cubicBezTo>
                  <a:cubicBezTo>
                    <a:pt x="3758" y="41"/>
                    <a:pt x="3661" y="0"/>
                    <a:pt x="3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8"/>
            <p:cNvSpPr/>
            <p:nvPr/>
          </p:nvSpPr>
          <p:spPr>
            <a:xfrm>
              <a:off x="6356275" y="1260200"/>
              <a:ext cx="120725" cy="34700"/>
            </a:xfrm>
            <a:custGeom>
              <a:avLst/>
              <a:gdLst/>
              <a:ahLst/>
              <a:cxnLst/>
              <a:rect l="l" t="t" r="r" b="b"/>
              <a:pathLst>
                <a:path w="4829" h="1388" extrusionOk="0">
                  <a:moveTo>
                    <a:pt x="377" y="0"/>
                  </a:moveTo>
                  <a:cubicBezTo>
                    <a:pt x="212" y="0"/>
                    <a:pt x="77" y="124"/>
                    <a:pt x="53" y="269"/>
                  </a:cubicBezTo>
                  <a:cubicBezTo>
                    <a:pt x="0" y="455"/>
                    <a:pt x="133" y="614"/>
                    <a:pt x="292" y="641"/>
                  </a:cubicBezTo>
                  <a:lnTo>
                    <a:pt x="4431" y="1383"/>
                  </a:lnTo>
                  <a:cubicBezTo>
                    <a:pt x="4450" y="1386"/>
                    <a:pt x="4468" y="1387"/>
                    <a:pt x="4487" y="1387"/>
                  </a:cubicBezTo>
                  <a:cubicBezTo>
                    <a:pt x="4647" y="1387"/>
                    <a:pt x="4778" y="1285"/>
                    <a:pt x="4802" y="1118"/>
                  </a:cubicBezTo>
                  <a:cubicBezTo>
                    <a:pt x="4829" y="959"/>
                    <a:pt x="4722" y="800"/>
                    <a:pt x="4537" y="747"/>
                  </a:cubicBezTo>
                  <a:lnTo>
                    <a:pt x="425" y="4"/>
                  </a:lnTo>
                  <a:cubicBezTo>
                    <a:pt x="409" y="2"/>
                    <a:pt x="393" y="0"/>
                    <a:pt x="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8"/>
            <p:cNvSpPr/>
            <p:nvPr/>
          </p:nvSpPr>
          <p:spPr>
            <a:xfrm>
              <a:off x="6339675" y="1142100"/>
              <a:ext cx="114100" cy="58625"/>
            </a:xfrm>
            <a:custGeom>
              <a:avLst/>
              <a:gdLst/>
              <a:ahLst/>
              <a:cxnLst/>
              <a:rect l="l" t="t" r="r" b="b"/>
              <a:pathLst>
                <a:path w="4564" h="2345" extrusionOk="0">
                  <a:moveTo>
                    <a:pt x="4191" y="1"/>
                  </a:moveTo>
                  <a:cubicBezTo>
                    <a:pt x="4147" y="1"/>
                    <a:pt x="4103" y="11"/>
                    <a:pt x="4060" y="32"/>
                  </a:cubicBezTo>
                  <a:lnTo>
                    <a:pt x="213" y="1730"/>
                  </a:lnTo>
                  <a:cubicBezTo>
                    <a:pt x="54" y="1810"/>
                    <a:pt x="1" y="1995"/>
                    <a:pt x="54" y="2155"/>
                  </a:cubicBezTo>
                  <a:cubicBezTo>
                    <a:pt x="112" y="2271"/>
                    <a:pt x="227" y="2345"/>
                    <a:pt x="347" y="2345"/>
                  </a:cubicBezTo>
                  <a:cubicBezTo>
                    <a:pt x="391" y="2345"/>
                    <a:pt x="436" y="2335"/>
                    <a:pt x="478" y="2314"/>
                  </a:cubicBezTo>
                  <a:lnTo>
                    <a:pt x="4325" y="616"/>
                  </a:lnTo>
                  <a:cubicBezTo>
                    <a:pt x="4484" y="536"/>
                    <a:pt x="4564" y="351"/>
                    <a:pt x="4484" y="191"/>
                  </a:cubicBezTo>
                  <a:cubicBezTo>
                    <a:pt x="4426" y="75"/>
                    <a:pt x="4311" y="1"/>
                    <a:pt x="4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8"/>
            <p:cNvSpPr/>
            <p:nvPr/>
          </p:nvSpPr>
          <p:spPr>
            <a:xfrm>
              <a:off x="6268050" y="1042250"/>
              <a:ext cx="61700" cy="111400"/>
            </a:xfrm>
            <a:custGeom>
              <a:avLst/>
              <a:gdLst/>
              <a:ahLst/>
              <a:cxnLst/>
              <a:rect l="l" t="t" r="r" b="b"/>
              <a:pathLst>
                <a:path w="2468" h="4456" extrusionOk="0">
                  <a:moveTo>
                    <a:pt x="2133" y="0"/>
                  </a:moveTo>
                  <a:cubicBezTo>
                    <a:pt x="2010" y="0"/>
                    <a:pt x="1891" y="60"/>
                    <a:pt x="1831" y="179"/>
                  </a:cubicBezTo>
                  <a:lnTo>
                    <a:pt x="80" y="4000"/>
                  </a:lnTo>
                  <a:cubicBezTo>
                    <a:pt x="1" y="4159"/>
                    <a:pt x="80" y="4345"/>
                    <a:pt x="239" y="4424"/>
                  </a:cubicBezTo>
                  <a:cubicBezTo>
                    <a:pt x="282" y="4445"/>
                    <a:pt x="327" y="4455"/>
                    <a:pt x="371" y="4455"/>
                  </a:cubicBezTo>
                  <a:cubicBezTo>
                    <a:pt x="491" y="4455"/>
                    <a:pt x="606" y="4381"/>
                    <a:pt x="664" y="4265"/>
                  </a:cubicBezTo>
                  <a:lnTo>
                    <a:pt x="2415" y="471"/>
                  </a:lnTo>
                  <a:cubicBezTo>
                    <a:pt x="2468" y="286"/>
                    <a:pt x="2415" y="100"/>
                    <a:pt x="2256" y="20"/>
                  </a:cubicBezTo>
                  <a:cubicBezTo>
                    <a:pt x="2216" y="7"/>
                    <a:pt x="2174" y="0"/>
                    <a:pt x="2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8"/>
            <p:cNvSpPr/>
            <p:nvPr/>
          </p:nvSpPr>
          <p:spPr>
            <a:xfrm>
              <a:off x="6145350" y="1046975"/>
              <a:ext cx="58400" cy="112925"/>
            </a:xfrm>
            <a:custGeom>
              <a:avLst/>
              <a:gdLst/>
              <a:ahLst/>
              <a:cxnLst/>
              <a:rect l="l" t="t" r="r" b="b"/>
              <a:pathLst>
                <a:path w="2336" h="4517" extrusionOk="0">
                  <a:moveTo>
                    <a:pt x="341" y="1"/>
                  </a:moveTo>
                  <a:cubicBezTo>
                    <a:pt x="307" y="1"/>
                    <a:pt x="273" y="6"/>
                    <a:pt x="239" y="17"/>
                  </a:cubicBezTo>
                  <a:cubicBezTo>
                    <a:pt x="80" y="97"/>
                    <a:pt x="1" y="282"/>
                    <a:pt x="80" y="441"/>
                  </a:cubicBezTo>
                  <a:lnTo>
                    <a:pt x="1672" y="4315"/>
                  </a:lnTo>
                  <a:cubicBezTo>
                    <a:pt x="1735" y="4441"/>
                    <a:pt x="1864" y="4517"/>
                    <a:pt x="1995" y="4517"/>
                  </a:cubicBezTo>
                  <a:cubicBezTo>
                    <a:pt x="2029" y="4517"/>
                    <a:pt x="2063" y="4511"/>
                    <a:pt x="2097" y="4500"/>
                  </a:cubicBezTo>
                  <a:cubicBezTo>
                    <a:pt x="2256" y="4421"/>
                    <a:pt x="2335" y="4235"/>
                    <a:pt x="2282" y="4076"/>
                  </a:cubicBezTo>
                  <a:lnTo>
                    <a:pt x="664" y="203"/>
                  </a:lnTo>
                  <a:cubicBezTo>
                    <a:pt x="601" y="77"/>
                    <a:pt x="472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8"/>
            <p:cNvSpPr/>
            <p:nvPr/>
          </p:nvSpPr>
          <p:spPr>
            <a:xfrm>
              <a:off x="6038575" y="1149925"/>
              <a:ext cx="108125" cy="70175"/>
            </a:xfrm>
            <a:custGeom>
              <a:avLst/>
              <a:gdLst/>
              <a:ahLst/>
              <a:cxnLst/>
              <a:rect l="l" t="t" r="r" b="b"/>
              <a:pathLst>
                <a:path w="4325" h="2807" extrusionOk="0">
                  <a:moveTo>
                    <a:pt x="380" y="1"/>
                  </a:moveTo>
                  <a:cubicBezTo>
                    <a:pt x="267" y="1"/>
                    <a:pt x="162" y="60"/>
                    <a:pt x="107" y="170"/>
                  </a:cubicBezTo>
                  <a:lnTo>
                    <a:pt x="107" y="144"/>
                  </a:lnTo>
                  <a:lnTo>
                    <a:pt x="107" y="144"/>
                  </a:lnTo>
                  <a:cubicBezTo>
                    <a:pt x="0" y="303"/>
                    <a:pt x="54" y="489"/>
                    <a:pt x="213" y="595"/>
                  </a:cubicBezTo>
                  <a:lnTo>
                    <a:pt x="3821" y="2770"/>
                  </a:lnTo>
                  <a:cubicBezTo>
                    <a:pt x="3862" y="2795"/>
                    <a:pt x="3908" y="2807"/>
                    <a:pt x="3955" y="2807"/>
                  </a:cubicBezTo>
                  <a:cubicBezTo>
                    <a:pt x="4061" y="2807"/>
                    <a:pt x="4172" y="2747"/>
                    <a:pt x="4245" y="2637"/>
                  </a:cubicBezTo>
                  <a:cubicBezTo>
                    <a:pt x="4325" y="2505"/>
                    <a:pt x="4272" y="2293"/>
                    <a:pt x="4139" y="2213"/>
                  </a:cubicBezTo>
                  <a:lnTo>
                    <a:pt x="531" y="38"/>
                  </a:lnTo>
                  <a:cubicBezTo>
                    <a:pt x="482" y="13"/>
                    <a:pt x="43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8"/>
            <p:cNvSpPr/>
            <p:nvPr/>
          </p:nvSpPr>
          <p:spPr>
            <a:xfrm>
              <a:off x="6022000" y="1285375"/>
              <a:ext cx="120075" cy="34625"/>
            </a:xfrm>
            <a:custGeom>
              <a:avLst/>
              <a:gdLst/>
              <a:ahLst/>
              <a:cxnLst/>
              <a:rect l="l" t="t" r="r" b="b"/>
              <a:pathLst>
                <a:path w="4803" h="1385" extrusionOk="0">
                  <a:moveTo>
                    <a:pt x="4460" y="1"/>
                  </a:moveTo>
                  <a:cubicBezTo>
                    <a:pt x="4442" y="1"/>
                    <a:pt x="4423" y="2"/>
                    <a:pt x="4404" y="5"/>
                  </a:cubicBezTo>
                  <a:lnTo>
                    <a:pt x="266" y="721"/>
                  </a:lnTo>
                  <a:cubicBezTo>
                    <a:pt x="106" y="774"/>
                    <a:pt x="0" y="933"/>
                    <a:pt x="27" y="1093"/>
                  </a:cubicBezTo>
                  <a:lnTo>
                    <a:pt x="27" y="1119"/>
                  </a:lnTo>
                  <a:cubicBezTo>
                    <a:pt x="53" y="1278"/>
                    <a:pt x="212" y="1384"/>
                    <a:pt x="398" y="1384"/>
                  </a:cubicBezTo>
                  <a:lnTo>
                    <a:pt x="4510" y="642"/>
                  </a:lnTo>
                  <a:cubicBezTo>
                    <a:pt x="4696" y="589"/>
                    <a:pt x="4802" y="429"/>
                    <a:pt x="4776" y="270"/>
                  </a:cubicBezTo>
                  <a:cubicBezTo>
                    <a:pt x="4752" y="104"/>
                    <a:pt x="4621" y="1"/>
                    <a:pt x="4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8"/>
            <p:cNvSpPr/>
            <p:nvPr/>
          </p:nvSpPr>
          <p:spPr>
            <a:xfrm>
              <a:off x="3203900" y="1558650"/>
              <a:ext cx="186375" cy="185250"/>
            </a:xfrm>
            <a:custGeom>
              <a:avLst/>
              <a:gdLst/>
              <a:ahLst/>
              <a:cxnLst/>
              <a:rect l="l" t="t" r="r" b="b"/>
              <a:pathLst>
                <a:path w="7455" h="7410" extrusionOk="0">
                  <a:moveTo>
                    <a:pt x="5184" y="1"/>
                  </a:moveTo>
                  <a:cubicBezTo>
                    <a:pt x="4409" y="1"/>
                    <a:pt x="193" y="307"/>
                    <a:pt x="0" y="6955"/>
                  </a:cubicBezTo>
                  <a:cubicBezTo>
                    <a:pt x="0" y="6955"/>
                    <a:pt x="0" y="7410"/>
                    <a:pt x="319" y="7410"/>
                  </a:cubicBezTo>
                  <a:cubicBezTo>
                    <a:pt x="335" y="7410"/>
                    <a:pt x="353" y="7408"/>
                    <a:pt x="371" y="7406"/>
                  </a:cubicBezTo>
                  <a:cubicBezTo>
                    <a:pt x="743" y="7326"/>
                    <a:pt x="7455" y="6451"/>
                    <a:pt x="6898" y="1331"/>
                  </a:cubicBezTo>
                  <a:lnTo>
                    <a:pt x="5306" y="4"/>
                  </a:lnTo>
                  <a:cubicBezTo>
                    <a:pt x="5306" y="4"/>
                    <a:pt x="5263" y="1"/>
                    <a:pt x="5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8"/>
            <p:cNvSpPr/>
            <p:nvPr/>
          </p:nvSpPr>
          <p:spPr>
            <a:xfrm>
              <a:off x="3340525" y="1521950"/>
              <a:ext cx="102825" cy="70650"/>
            </a:xfrm>
            <a:custGeom>
              <a:avLst/>
              <a:gdLst/>
              <a:ahLst/>
              <a:cxnLst/>
              <a:rect l="l" t="t" r="r" b="b"/>
              <a:pathLst>
                <a:path w="4113" h="2826" extrusionOk="0">
                  <a:moveTo>
                    <a:pt x="1772" y="0"/>
                  </a:moveTo>
                  <a:cubicBezTo>
                    <a:pt x="1082" y="0"/>
                    <a:pt x="0" y="1207"/>
                    <a:pt x="0" y="1207"/>
                  </a:cubicBezTo>
                  <a:cubicBezTo>
                    <a:pt x="186" y="1923"/>
                    <a:pt x="716" y="2533"/>
                    <a:pt x="1433" y="2825"/>
                  </a:cubicBezTo>
                  <a:cubicBezTo>
                    <a:pt x="4112" y="411"/>
                    <a:pt x="2016" y="66"/>
                    <a:pt x="2016" y="66"/>
                  </a:cubicBezTo>
                  <a:cubicBezTo>
                    <a:pt x="1944" y="20"/>
                    <a:pt x="1861" y="0"/>
                    <a:pt x="1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8"/>
            <p:cNvSpPr/>
            <p:nvPr/>
          </p:nvSpPr>
          <p:spPr>
            <a:xfrm>
              <a:off x="3321275" y="1543100"/>
              <a:ext cx="73000" cy="66300"/>
            </a:xfrm>
            <a:custGeom>
              <a:avLst/>
              <a:gdLst/>
              <a:ahLst/>
              <a:cxnLst/>
              <a:rect l="l" t="t" r="r" b="b"/>
              <a:pathLst>
                <a:path w="2920" h="2652" extrusionOk="0">
                  <a:moveTo>
                    <a:pt x="687" y="0"/>
                  </a:moveTo>
                  <a:cubicBezTo>
                    <a:pt x="629" y="0"/>
                    <a:pt x="545" y="27"/>
                    <a:pt x="425" y="95"/>
                  </a:cubicBezTo>
                  <a:cubicBezTo>
                    <a:pt x="133" y="202"/>
                    <a:pt x="1" y="546"/>
                    <a:pt x="187" y="812"/>
                  </a:cubicBezTo>
                  <a:cubicBezTo>
                    <a:pt x="187" y="812"/>
                    <a:pt x="800" y="2651"/>
                    <a:pt x="2144" y="2651"/>
                  </a:cubicBezTo>
                  <a:cubicBezTo>
                    <a:pt x="2198" y="2651"/>
                    <a:pt x="2253" y="2648"/>
                    <a:pt x="2309" y="2642"/>
                  </a:cubicBezTo>
                  <a:cubicBezTo>
                    <a:pt x="2309" y="2642"/>
                    <a:pt x="2919" y="2377"/>
                    <a:pt x="2521" y="1873"/>
                  </a:cubicBezTo>
                  <a:lnTo>
                    <a:pt x="2521" y="1873"/>
                  </a:lnTo>
                  <a:cubicBezTo>
                    <a:pt x="2514" y="1873"/>
                    <a:pt x="2447" y="1903"/>
                    <a:pt x="2333" y="1903"/>
                  </a:cubicBezTo>
                  <a:cubicBezTo>
                    <a:pt x="2045" y="1903"/>
                    <a:pt x="1455" y="1712"/>
                    <a:pt x="770" y="361"/>
                  </a:cubicBezTo>
                  <a:cubicBezTo>
                    <a:pt x="770" y="361"/>
                    <a:pt x="901" y="0"/>
                    <a:pt x="687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8"/>
            <p:cNvSpPr/>
            <p:nvPr/>
          </p:nvSpPr>
          <p:spPr>
            <a:xfrm>
              <a:off x="3226450" y="1577525"/>
              <a:ext cx="100175" cy="89300"/>
            </a:xfrm>
            <a:custGeom>
              <a:avLst/>
              <a:gdLst/>
              <a:ahLst/>
              <a:cxnLst/>
              <a:rect l="l" t="t" r="r" b="b"/>
              <a:pathLst>
                <a:path w="4007" h="3572" extrusionOk="0">
                  <a:moveTo>
                    <a:pt x="3435" y="0"/>
                  </a:moveTo>
                  <a:cubicBezTo>
                    <a:pt x="3000" y="0"/>
                    <a:pt x="2233" y="379"/>
                    <a:pt x="1512" y="1000"/>
                  </a:cubicBezTo>
                  <a:cubicBezTo>
                    <a:pt x="531" y="1796"/>
                    <a:pt x="0" y="3202"/>
                    <a:pt x="265" y="3520"/>
                  </a:cubicBezTo>
                  <a:cubicBezTo>
                    <a:pt x="294" y="3555"/>
                    <a:pt x="329" y="3571"/>
                    <a:pt x="369" y="3571"/>
                  </a:cubicBezTo>
                  <a:cubicBezTo>
                    <a:pt x="696" y="3571"/>
                    <a:pt x="1381" y="2505"/>
                    <a:pt x="2255" y="1796"/>
                  </a:cubicBezTo>
                  <a:cubicBezTo>
                    <a:pt x="3210" y="973"/>
                    <a:pt x="4006" y="443"/>
                    <a:pt x="3741" y="125"/>
                  </a:cubicBezTo>
                  <a:cubicBezTo>
                    <a:pt x="3682" y="40"/>
                    <a:pt x="3576" y="0"/>
                    <a:pt x="3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8"/>
            <p:cNvSpPr/>
            <p:nvPr/>
          </p:nvSpPr>
          <p:spPr>
            <a:xfrm>
              <a:off x="3221125" y="1680700"/>
              <a:ext cx="13950" cy="13000"/>
            </a:xfrm>
            <a:custGeom>
              <a:avLst/>
              <a:gdLst/>
              <a:ahLst/>
              <a:cxnLst/>
              <a:rect l="l" t="t" r="r" b="b"/>
              <a:pathLst>
                <a:path w="558" h="520" extrusionOk="0">
                  <a:moveTo>
                    <a:pt x="277" y="0"/>
                  </a:moveTo>
                  <a:cubicBezTo>
                    <a:pt x="146" y="0"/>
                    <a:pt x="18" y="88"/>
                    <a:pt x="1" y="242"/>
                  </a:cubicBezTo>
                  <a:cubicBezTo>
                    <a:pt x="1" y="394"/>
                    <a:pt x="137" y="519"/>
                    <a:pt x="273" y="519"/>
                  </a:cubicBezTo>
                  <a:cubicBezTo>
                    <a:pt x="327" y="519"/>
                    <a:pt x="380" y="500"/>
                    <a:pt x="425" y="454"/>
                  </a:cubicBezTo>
                  <a:cubicBezTo>
                    <a:pt x="531" y="375"/>
                    <a:pt x="558" y="189"/>
                    <a:pt x="478" y="83"/>
                  </a:cubicBezTo>
                  <a:cubicBezTo>
                    <a:pt x="422" y="27"/>
                    <a:pt x="34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8"/>
            <p:cNvSpPr/>
            <p:nvPr/>
          </p:nvSpPr>
          <p:spPr>
            <a:xfrm>
              <a:off x="3369025" y="1687650"/>
              <a:ext cx="116100" cy="50600"/>
            </a:xfrm>
            <a:custGeom>
              <a:avLst/>
              <a:gdLst/>
              <a:ahLst/>
              <a:cxnLst/>
              <a:rect l="l" t="t" r="r" b="b"/>
              <a:pathLst>
                <a:path w="4644" h="2024" extrusionOk="0">
                  <a:moveTo>
                    <a:pt x="350" y="1"/>
                  </a:moveTo>
                  <a:cubicBezTo>
                    <a:pt x="221" y="1"/>
                    <a:pt x="96" y="77"/>
                    <a:pt x="54" y="203"/>
                  </a:cubicBezTo>
                  <a:cubicBezTo>
                    <a:pt x="1" y="362"/>
                    <a:pt x="81" y="548"/>
                    <a:pt x="240" y="601"/>
                  </a:cubicBezTo>
                  <a:lnTo>
                    <a:pt x="4219" y="2007"/>
                  </a:lnTo>
                  <a:cubicBezTo>
                    <a:pt x="4252" y="2018"/>
                    <a:pt x="4287" y="2023"/>
                    <a:pt x="4321" y="2023"/>
                  </a:cubicBezTo>
                  <a:cubicBezTo>
                    <a:pt x="4450" y="2023"/>
                    <a:pt x="4575" y="1947"/>
                    <a:pt x="4617" y="1821"/>
                  </a:cubicBezTo>
                  <a:lnTo>
                    <a:pt x="4591" y="1821"/>
                  </a:lnTo>
                  <a:cubicBezTo>
                    <a:pt x="4644" y="1662"/>
                    <a:pt x="4564" y="1476"/>
                    <a:pt x="4405" y="1423"/>
                  </a:cubicBezTo>
                  <a:lnTo>
                    <a:pt x="452" y="17"/>
                  </a:lnTo>
                  <a:cubicBezTo>
                    <a:pt x="419" y="6"/>
                    <a:pt x="384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8"/>
            <p:cNvSpPr/>
            <p:nvPr/>
          </p:nvSpPr>
          <p:spPr>
            <a:xfrm>
              <a:off x="3160775" y="1468425"/>
              <a:ext cx="55075" cy="113950"/>
            </a:xfrm>
            <a:custGeom>
              <a:avLst/>
              <a:gdLst/>
              <a:ahLst/>
              <a:cxnLst/>
              <a:rect l="l" t="t" r="r" b="b"/>
              <a:pathLst>
                <a:path w="2203" h="4558" extrusionOk="0">
                  <a:moveTo>
                    <a:pt x="393" y="1"/>
                  </a:moveTo>
                  <a:cubicBezTo>
                    <a:pt x="351" y="1"/>
                    <a:pt x="308" y="11"/>
                    <a:pt x="266" y="32"/>
                  </a:cubicBezTo>
                  <a:cubicBezTo>
                    <a:pt x="107" y="85"/>
                    <a:pt x="1" y="270"/>
                    <a:pt x="80" y="430"/>
                  </a:cubicBezTo>
                  <a:lnTo>
                    <a:pt x="1566" y="4356"/>
                  </a:lnTo>
                  <a:cubicBezTo>
                    <a:pt x="1608" y="4482"/>
                    <a:pt x="1733" y="4558"/>
                    <a:pt x="1862" y="4558"/>
                  </a:cubicBezTo>
                  <a:cubicBezTo>
                    <a:pt x="1896" y="4558"/>
                    <a:pt x="1931" y="4553"/>
                    <a:pt x="1964" y="4542"/>
                  </a:cubicBezTo>
                  <a:cubicBezTo>
                    <a:pt x="2123" y="4489"/>
                    <a:pt x="2203" y="4303"/>
                    <a:pt x="2150" y="4144"/>
                  </a:cubicBezTo>
                  <a:lnTo>
                    <a:pt x="664" y="217"/>
                  </a:lnTo>
                  <a:cubicBezTo>
                    <a:pt x="625" y="80"/>
                    <a:pt x="513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8"/>
            <p:cNvSpPr/>
            <p:nvPr/>
          </p:nvSpPr>
          <p:spPr>
            <a:xfrm>
              <a:off x="3055975" y="1559125"/>
              <a:ext cx="103500" cy="76375"/>
            </a:xfrm>
            <a:custGeom>
              <a:avLst/>
              <a:gdLst/>
              <a:ahLst/>
              <a:cxnLst/>
              <a:rect l="l" t="t" r="r" b="b"/>
              <a:pathLst>
                <a:path w="4140" h="3055" extrusionOk="0">
                  <a:moveTo>
                    <a:pt x="355" y="1"/>
                  </a:moveTo>
                  <a:cubicBezTo>
                    <a:pt x="263" y="1"/>
                    <a:pt x="171" y="49"/>
                    <a:pt x="107" y="144"/>
                  </a:cubicBezTo>
                  <a:cubicBezTo>
                    <a:pt x="1" y="277"/>
                    <a:pt x="28" y="463"/>
                    <a:pt x="187" y="569"/>
                  </a:cubicBezTo>
                  <a:lnTo>
                    <a:pt x="3609" y="3009"/>
                  </a:lnTo>
                  <a:cubicBezTo>
                    <a:pt x="3659" y="3039"/>
                    <a:pt x="3720" y="3054"/>
                    <a:pt x="3782" y="3054"/>
                  </a:cubicBezTo>
                  <a:cubicBezTo>
                    <a:pt x="3886" y="3054"/>
                    <a:pt x="3994" y="3013"/>
                    <a:pt x="4060" y="2930"/>
                  </a:cubicBezTo>
                  <a:cubicBezTo>
                    <a:pt x="4140" y="2771"/>
                    <a:pt x="4113" y="2585"/>
                    <a:pt x="3980" y="2479"/>
                  </a:cubicBezTo>
                  <a:lnTo>
                    <a:pt x="532" y="65"/>
                  </a:lnTo>
                  <a:cubicBezTo>
                    <a:pt x="479" y="22"/>
                    <a:pt x="417" y="1"/>
                    <a:pt x="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8"/>
            <p:cNvSpPr/>
            <p:nvPr/>
          </p:nvSpPr>
          <p:spPr>
            <a:xfrm>
              <a:off x="3034100" y="1705225"/>
              <a:ext cx="121400" cy="27300"/>
            </a:xfrm>
            <a:custGeom>
              <a:avLst/>
              <a:gdLst/>
              <a:ahLst/>
              <a:cxnLst/>
              <a:rect l="l" t="t" r="r" b="b"/>
              <a:pathLst>
                <a:path w="4856" h="1092" extrusionOk="0">
                  <a:moveTo>
                    <a:pt x="4531" y="1"/>
                  </a:moveTo>
                  <a:cubicBezTo>
                    <a:pt x="4516" y="1"/>
                    <a:pt x="4500" y="2"/>
                    <a:pt x="4484" y="4"/>
                  </a:cubicBezTo>
                  <a:lnTo>
                    <a:pt x="319" y="455"/>
                  </a:lnTo>
                  <a:cubicBezTo>
                    <a:pt x="133" y="455"/>
                    <a:pt x="1" y="614"/>
                    <a:pt x="27" y="800"/>
                  </a:cubicBezTo>
                  <a:cubicBezTo>
                    <a:pt x="54" y="959"/>
                    <a:pt x="213" y="1092"/>
                    <a:pt x="372" y="1092"/>
                  </a:cubicBezTo>
                  <a:lnTo>
                    <a:pt x="4564" y="641"/>
                  </a:lnTo>
                  <a:cubicBezTo>
                    <a:pt x="4723" y="614"/>
                    <a:pt x="4855" y="455"/>
                    <a:pt x="4829" y="269"/>
                  </a:cubicBezTo>
                  <a:cubicBezTo>
                    <a:pt x="4805" y="124"/>
                    <a:pt x="4692" y="1"/>
                    <a:pt x="4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8"/>
            <p:cNvSpPr/>
            <p:nvPr/>
          </p:nvSpPr>
          <p:spPr>
            <a:xfrm>
              <a:off x="3122975" y="1772500"/>
              <a:ext cx="80950" cy="100275"/>
            </a:xfrm>
            <a:custGeom>
              <a:avLst/>
              <a:gdLst/>
              <a:ahLst/>
              <a:cxnLst/>
              <a:rect l="l" t="t" r="r" b="b"/>
              <a:pathLst>
                <a:path w="3238" h="4011" extrusionOk="0">
                  <a:moveTo>
                    <a:pt x="2878" y="1"/>
                  </a:moveTo>
                  <a:cubicBezTo>
                    <a:pt x="2774" y="1"/>
                    <a:pt x="2667" y="42"/>
                    <a:pt x="2600" y="125"/>
                  </a:cubicBezTo>
                  <a:lnTo>
                    <a:pt x="107" y="3494"/>
                  </a:lnTo>
                  <a:cubicBezTo>
                    <a:pt x="0" y="3654"/>
                    <a:pt x="27" y="3839"/>
                    <a:pt x="186" y="3945"/>
                  </a:cubicBezTo>
                  <a:cubicBezTo>
                    <a:pt x="242" y="3990"/>
                    <a:pt x="306" y="4011"/>
                    <a:pt x="370" y="4011"/>
                  </a:cubicBezTo>
                  <a:cubicBezTo>
                    <a:pt x="460" y="4011"/>
                    <a:pt x="549" y="3970"/>
                    <a:pt x="611" y="3892"/>
                  </a:cubicBezTo>
                  <a:lnTo>
                    <a:pt x="3131" y="497"/>
                  </a:lnTo>
                  <a:cubicBezTo>
                    <a:pt x="3237" y="364"/>
                    <a:pt x="3184" y="152"/>
                    <a:pt x="3051" y="46"/>
                  </a:cubicBezTo>
                  <a:cubicBezTo>
                    <a:pt x="3002" y="16"/>
                    <a:pt x="2941" y="1"/>
                    <a:pt x="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8"/>
            <p:cNvSpPr/>
            <p:nvPr/>
          </p:nvSpPr>
          <p:spPr>
            <a:xfrm>
              <a:off x="3266900" y="1790200"/>
              <a:ext cx="16600" cy="121400"/>
            </a:xfrm>
            <a:custGeom>
              <a:avLst/>
              <a:gdLst/>
              <a:ahLst/>
              <a:cxnLst/>
              <a:rect l="l" t="t" r="r" b="b"/>
              <a:pathLst>
                <a:path w="664" h="4856" extrusionOk="0">
                  <a:moveTo>
                    <a:pt x="319" y="1"/>
                  </a:moveTo>
                  <a:cubicBezTo>
                    <a:pt x="133" y="1"/>
                    <a:pt x="0" y="133"/>
                    <a:pt x="0" y="319"/>
                  </a:cubicBezTo>
                  <a:lnTo>
                    <a:pt x="0" y="4537"/>
                  </a:lnTo>
                  <a:cubicBezTo>
                    <a:pt x="0" y="4723"/>
                    <a:pt x="133" y="4856"/>
                    <a:pt x="319" y="4856"/>
                  </a:cubicBezTo>
                  <a:cubicBezTo>
                    <a:pt x="504" y="4856"/>
                    <a:pt x="664" y="4723"/>
                    <a:pt x="664" y="4537"/>
                  </a:cubicBezTo>
                  <a:lnTo>
                    <a:pt x="664" y="319"/>
                  </a:lnTo>
                  <a:cubicBezTo>
                    <a:pt x="664" y="133"/>
                    <a:pt x="504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8"/>
            <p:cNvSpPr/>
            <p:nvPr/>
          </p:nvSpPr>
          <p:spPr>
            <a:xfrm>
              <a:off x="3338525" y="1752475"/>
              <a:ext cx="86250" cy="95150"/>
            </a:xfrm>
            <a:custGeom>
              <a:avLst/>
              <a:gdLst/>
              <a:ahLst/>
              <a:cxnLst/>
              <a:rect l="l" t="t" r="r" b="b"/>
              <a:pathLst>
                <a:path w="3450" h="3806" extrusionOk="0">
                  <a:moveTo>
                    <a:pt x="368" y="1"/>
                  </a:moveTo>
                  <a:cubicBezTo>
                    <a:pt x="289" y="1"/>
                    <a:pt x="208" y="27"/>
                    <a:pt x="133" y="77"/>
                  </a:cubicBezTo>
                  <a:cubicBezTo>
                    <a:pt x="27" y="183"/>
                    <a:pt x="1" y="396"/>
                    <a:pt x="107" y="528"/>
                  </a:cubicBezTo>
                  <a:lnTo>
                    <a:pt x="2866" y="3712"/>
                  </a:lnTo>
                  <a:cubicBezTo>
                    <a:pt x="2925" y="3771"/>
                    <a:pt x="3018" y="3806"/>
                    <a:pt x="3112" y="3806"/>
                  </a:cubicBezTo>
                  <a:cubicBezTo>
                    <a:pt x="3185" y="3806"/>
                    <a:pt x="3259" y="3785"/>
                    <a:pt x="3317" y="3738"/>
                  </a:cubicBezTo>
                  <a:cubicBezTo>
                    <a:pt x="3449" y="3606"/>
                    <a:pt x="3449" y="3420"/>
                    <a:pt x="3343" y="3287"/>
                  </a:cubicBezTo>
                  <a:lnTo>
                    <a:pt x="611" y="104"/>
                  </a:lnTo>
                  <a:cubicBezTo>
                    <a:pt x="541" y="34"/>
                    <a:pt x="456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8"/>
            <p:cNvSpPr/>
            <p:nvPr/>
          </p:nvSpPr>
          <p:spPr>
            <a:xfrm>
              <a:off x="1462225" y="1088275"/>
              <a:ext cx="246750" cy="226425"/>
            </a:xfrm>
            <a:custGeom>
              <a:avLst/>
              <a:gdLst/>
              <a:ahLst/>
              <a:cxnLst/>
              <a:rect l="l" t="t" r="r" b="b"/>
              <a:pathLst>
                <a:path w="9870" h="9057" extrusionOk="0">
                  <a:moveTo>
                    <a:pt x="4001" y="1"/>
                  </a:moveTo>
                  <a:cubicBezTo>
                    <a:pt x="3915" y="1"/>
                    <a:pt x="3830" y="36"/>
                    <a:pt x="3768" y="142"/>
                  </a:cubicBezTo>
                  <a:cubicBezTo>
                    <a:pt x="3582" y="487"/>
                    <a:pt x="0" y="6191"/>
                    <a:pt x="4272" y="9056"/>
                  </a:cubicBezTo>
                  <a:lnTo>
                    <a:pt x="6341" y="8711"/>
                  </a:lnTo>
                  <a:cubicBezTo>
                    <a:pt x="6341" y="8711"/>
                    <a:pt x="9869" y="5024"/>
                    <a:pt x="4351" y="142"/>
                  </a:cubicBezTo>
                  <a:cubicBezTo>
                    <a:pt x="4351" y="142"/>
                    <a:pt x="4174" y="1"/>
                    <a:pt x="4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8"/>
            <p:cNvSpPr/>
            <p:nvPr/>
          </p:nvSpPr>
          <p:spPr>
            <a:xfrm>
              <a:off x="1569000" y="1307775"/>
              <a:ext cx="61700" cy="69100"/>
            </a:xfrm>
            <a:custGeom>
              <a:avLst/>
              <a:gdLst/>
              <a:ahLst/>
              <a:cxnLst/>
              <a:rect l="l" t="t" r="r" b="b"/>
              <a:pathLst>
                <a:path w="2468" h="2764" extrusionOk="0">
                  <a:moveTo>
                    <a:pt x="1146" y="0"/>
                  </a:moveTo>
                  <a:cubicBezTo>
                    <a:pt x="748" y="0"/>
                    <a:pt x="352" y="93"/>
                    <a:pt x="1" y="276"/>
                  </a:cubicBezTo>
                  <a:cubicBezTo>
                    <a:pt x="76" y="2321"/>
                    <a:pt x="628" y="2764"/>
                    <a:pt x="1093" y="2764"/>
                  </a:cubicBezTo>
                  <a:cubicBezTo>
                    <a:pt x="1448" y="2764"/>
                    <a:pt x="1752" y="2505"/>
                    <a:pt x="1752" y="2505"/>
                  </a:cubicBezTo>
                  <a:cubicBezTo>
                    <a:pt x="2468" y="2266"/>
                    <a:pt x="2176" y="223"/>
                    <a:pt x="2176" y="223"/>
                  </a:cubicBezTo>
                  <a:cubicBezTo>
                    <a:pt x="1852" y="74"/>
                    <a:pt x="1498" y="0"/>
                    <a:pt x="1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8"/>
            <p:cNvSpPr/>
            <p:nvPr/>
          </p:nvSpPr>
          <p:spPr>
            <a:xfrm>
              <a:off x="1549775" y="1288900"/>
              <a:ext cx="86250" cy="33750"/>
            </a:xfrm>
            <a:custGeom>
              <a:avLst/>
              <a:gdLst/>
              <a:ahLst/>
              <a:cxnLst/>
              <a:rect l="l" t="t" r="r" b="b"/>
              <a:pathLst>
                <a:path w="3450" h="1350" extrusionOk="0">
                  <a:moveTo>
                    <a:pt x="1709" y="1"/>
                  </a:moveTo>
                  <a:cubicBezTo>
                    <a:pt x="1164" y="1"/>
                    <a:pt x="566" y="155"/>
                    <a:pt x="186" y="713"/>
                  </a:cubicBezTo>
                  <a:cubicBezTo>
                    <a:pt x="186" y="713"/>
                    <a:pt x="0" y="1350"/>
                    <a:pt x="637" y="1350"/>
                  </a:cubicBezTo>
                  <a:cubicBezTo>
                    <a:pt x="637" y="1329"/>
                    <a:pt x="765" y="829"/>
                    <a:pt x="1801" y="829"/>
                  </a:cubicBezTo>
                  <a:cubicBezTo>
                    <a:pt x="2100" y="829"/>
                    <a:pt x="2475" y="871"/>
                    <a:pt x="2945" y="978"/>
                  </a:cubicBezTo>
                  <a:cubicBezTo>
                    <a:pt x="2945" y="978"/>
                    <a:pt x="3059" y="1185"/>
                    <a:pt x="3171" y="1185"/>
                  </a:cubicBezTo>
                  <a:cubicBezTo>
                    <a:pt x="3237" y="1185"/>
                    <a:pt x="3303" y="1111"/>
                    <a:pt x="3343" y="872"/>
                  </a:cubicBezTo>
                  <a:cubicBezTo>
                    <a:pt x="3449" y="580"/>
                    <a:pt x="3263" y="262"/>
                    <a:pt x="2972" y="235"/>
                  </a:cubicBezTo>
                  <a:cubicBezTo>
                    <a:pt x="2972" y="235"/>
                    <a:pt x="2381" y="1"/>
                    <a:pt x="1709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8"/>
            <p:cNvSpPr/>
            <p:nvPr/>
          </p:nvSpPr>
          <p:spPr>
            <a:xfrm>
              <a:off x="1593550" y="1157475"/>
              <a:ext cx="39825" cy="121400"/>
            </a:xfrm>
            <a:custGeom>
              <a:avLst/>
              <a:gdLst/>
              <a:ahLst/>
              <a:cxnLst/>
              <a:rect l="l" t="t" r="r" b="b"/>
              <a:pathLst>
                <a:path w="1593" h="4856" extrusionOk="0">
                  <a:moveTo>
                    <a:pt x="437" y="0"/>
                  </a:moveTo>
                  <a:cubicBezTo>
                    <a:pt x="433" y="0"/>
                    <a:pt x="429" y="1"/>
                    <a:pt x="425" y="1"/>
                  </a:cubicBezTo>
                  <a:cubicBezTo>
                    <a:pt x="0" y="27"/>
                    <a:pt x="478" y="1380"/>
                    <a:pt x="478" y="2654"/>
                  </a:cubicBezTo>
                  <a:cubicBezTo>
                    <a:pt x="504" y="3927"/>
                    <a:pt x="398" y="4856"/>
                    <a:pt x="823" y="4856"/>
                  </a:cubicBezTo>
                  <a:cubicBezTo>
                    <a:pt x="1247" y="4856"/>
                    <a:pt x="1592" y="3821"/>
                    <a:pt x="1592" y="2574"/>
                  </a:cubicBezTo>
                  <a:cubicBezTo>
                    <a:pt x="1566" y="1313"/>
                    <a:pt x="863" y="0"/>
                    <a:pt x="4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8"/>
            <p:cNvSpPr/>
            <p:nvPr/>
          </p:nvSpPr>
          <p:spPr>
            <a:xfrm>
              <a:off x="1584250" y="1133700"/>
              <a:ext cx="15300" cy="13200"/>
            </a:xfrm>
            <a:custGeom>
              <a:avLst/>
              <a:gdLst/>
              <a:ahLst/>
              <a:cxnLst/>
              <a:rect l="l" t="t" r="r" b="b"/>
              <a:pathLst>
                <a:path w="612" h="528" extrusionOk="0">
                  <a:moveTo>
                    <a:pt x="268" y="1"/>
                  </a:moveTo>
                  <a:cubicBezTo>
                    <a:pt x="133" y="1"/>
                    <a:pt x="1" y="101"/>
                    <a:pt x="1" y="262"/>
                  </a:cubicBezTo>
                  <a:cubicBezTo>
                    <a:pt x="1" y="395"/>
                    <a:pt x="134" y="527"/>
                    <a:pt x="266" y="527"/>
                  </a:cubicBezTo>
                  <a:cubicBezTo>
                    <a:pt x="505" y="501"/>
                    <a:pt x="611" y="236"/>
                    <a:pt x="452" y="76"/>
                  </a:cubicBezTo>
                  <a:cubicBezTo>
                    <a:pt x="400" y="24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8"/>
            <p:cNvSpPr/>
            <p:nvPr/>
          </p:nvSpPr>
          <p:spPr>
            <a:xfrm>
              <a:off x="1389925" y="1242125"/>
              <a:ext cx="108150" cy="69525"/>
            </a:xfrm>
            <a:custGeom>
              <a:avLst/>
              <a:gdLst/>
              <a:ahLst/>
              <a:cxnLst/>
              <a:rect l="l" t="t" r="r" b="b"/>
              <a:pathLst>
                <a:path w="4326" h="2781" extrusionOk="0">
                  <a:moveTo>
                    <a:pt x="3947" y="1"/>
                  </a:moveTo>
                  <a:cubicBezTo>
                    <a:pt x="3896" y="1"/>
                    <a:pt x="3844" y="12"/>
                    <a:pt x="3794" y="37"/>
                  </a:cubicBezTo>
                  <a:lnTo>
                    <a:pt x="186" y="2186"/>
                  </a:lnTo>
                  <a:cubicBezTo>
                    <a:pt x="54" y="2292"/>
                    <a:pt x="1" y="2478"/>
                    <a:pt x="80" y="2637"/>
                  </a:cubicBezTo>
                  <a:cubicBezTo>
                    <a:pt x="134" y="2727"/>
                    <a:pt x="250" y="2780"/>
                    <a:pt x="368" y="2780"/>
                  </a:cubicBezTo>
                  <a:cubicBezTo>
                    <a:pt x="424" y="2780"/>
                    <a:pt x="480" y="2769"/>
                    <a:pt x="531" y="2743"/>
                  </a:cubicBezTo>
                  <a:lnTo>
                    <a:pt x="4113" y="594"/>
                  </a:lnTo>
                  <a:cubicBezTo>
                    <a:pt x="4272" y="515"/>
                    <a:pt x="4325" y="302"/>
                    <a:pt x="4245" y="170"/>
                  </a:cubicBezTo>
                  <a:cubicBezTo>
                    <a:pt x="4172" y="60"/>
                    <a:pt x="4061" y="1"/>
                    <a:pt x="39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8"/>
            <p:cNvSpPr/>
            <p:nvPr/>
          </p:nvSpPr>
          <p:spPr>
            <a:xfrm>
              <a:off x="1681750" y="1187975"/>
              <a:ext cx="117425" cy="50200"/>
            </a:xfrm>
            <a:custGeom>
              <a:avLst/>
              <a:gdLst/>
              <a:ahLst/>
              <a:cxnLst/>
              <a:rect l="l" t="t" r="r" b="b"/>
              <a:pathLst>
                <a:path w="4697" h="2008" extrusionOk="0">
                  <a:moveTo>
                    <a:pt x="352" y="1"/>
                  </a:moveTo>
                  <a:cubicBezTo>
                    <a:pt x="214" y="1"/>
                    <a:pt x="95" y="97"/>
                    <a:pt x="54" y="240"/>
                  </a:cubicBezTo>
                  <a:cubicBezTo>
                    <a:pt x="1" y="399"/>
                    <a:pt x="80" y="585"/>
                    <a:pt x="239" y="638"/>
                  </a:cubicBezTo>
                  <a:lnTo>
                    <a:pt x="4219" y="1991"/>
                  </a:lnTo>
                  <a:cubicBezTo>
                    <a:pt x="4258" y="2002"/>
                    <a:pt x="4295" y="2007"/>
                    <a:pt x="4331" y="2007"/>
                  </a:cubicBezTo>
                  <a:cubicBezTo>
                    <a:pt x="4468" y="2007"/>
                    <a:pt x="4580" y="1931"/>
                    <a:pt x="4643" y="1805"/>
                  </a:cubicBezTo>
                  <a:lnTo>
                    <a:pt x="4670" y="1805"/>
                  </a:lnTo>
                  <a:cubicBezTo>
                    <a:pt x="4696" y="1619"/>
                    <a:pt x="4617" y="1460"/>
                    <a:pt x="4458" y="1381"/>
                  </a:cubicBezTo>
                  <a:lnTo>
                    <a:pt x="478" y="28"/>
                  </a:lnTo>
                  <a:cubicBezTo>
                    <a:pt x="436" y="9"/>
                    <a:pt x="393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8"/>
            <p:cNvSpPr/>
            <p:nvPr/>
          </p:nvSpPr>
          <p:spPr>
            <a:xfrm>
              <a:off x="1677125" y="1083525"/>
              <a:ext cx="118725" cy="43150"/>
            </a:xfrm>
            <a:custGeom>
              <a:avLst/>
              <a:gdLst/>
              <a:ahLst/>
              <a:cxnLst/>
              <a:rect l="l" t="t" r="r" b="b"/>
              <a:pathLst>
                <a:path w="4749" h="1726" extrusionOk="0">
                  <a:moveTo>
                    <a:pt x="4408" y="0"/>
                  </a:moveTo>
                  <a:cubicBezTo>
                    <a:pt x="4381" y="0"/>
                    <a:pt x="4353" y="5"/>
                    <a:pt x="4324" y="14"/>
                  </a:cubicBezTo>
                  <a:lnTo>
                    <a:pt x="265" y="1102"/>
                  </a:lnTo>
                  <a:cubicBezTo>
                    <a:pt x="106" y="1155"/>
                    <a:pt x="0" y="1314"/>
                    <a:pt x="53" y="1500"/>
                  </a:cubicBezTo>
                  <a:cubicBezTo>
                    <a:pt x="75" y="1631"/>
                    <a:pt x="205" y="1726"/>
                    <a:pt x="338" y="1726"/>
                  </a:cubicBezTo>
                  <a:cubicBezTo>
                    <a:pt x="367" y="1726"/>
                    <a:pt x="396" y="1721"/>
                    <a:pt x="424" y="1712"/>
                  </a:cubicBezTo>
                  <a:lnTo>
                    <a:pt x="4484" y="624"/>
                  </a:lnTo>
                  <a:cubicBezTo>
                    <a:pt x="4669" y="571"/>
                    <a:pt x="4749" y="412"/>
                    <a:pt x="4722" y="226"/>
                  </a:cubicBezTo>
                  <a:lnTo>
                    <a:pt x="4696" y="226"/>
                  </a:lnTo>
                  <a:cubicBezTo>
                    <a:pt x="4652" y="95"/>
                    <a:pt x="4537" y="0"/>
                    <a:pt x="4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8"/>
            <p:cNvSpPr/>
            <p:nvPr/>
          </p:nvSpPr>
          <p:spPr>
            <a:xfrm>
              <a:off x="1614100" y="966050"/>
              <a:ext cx="75650" cy="103325"/>
            </a:xfrm>
            <a:custGeom>
              <a:avLst/>
              <a:gdLst/>
              <a:ahLst/>
              <a:cxnLst/>
              <a:rect l="l" t="t" r="r" b="b"/>
              <a:pathLst>
                <a:path w="3026" h="4133" extrusionOk="0">
                  <a:moveTo>
                    <a:pt x="2689" y="0"/>
                  </a:moveTo>
                  <a:cubicBezTo>
                    <a:pt x="2584" y="0"/>
                    <a:pt x="2483" y="48"/>
                    <a:pt x="2415" y="150"/>
                  </a:cubicBezTo>
                  <a:lnTo>
                    <a:pt x="80" y="3652"/>
                  </a:lnTo>
                  <a:cubicBezTo>
                    <a:pt x="1" y="3785"/>
                    <a:pt x="27" y="3970"/>
                    <a:pt x="186" y="4076"/>
                  </a:cubicBezTo>
                  <a:cubicBezTo>
                    <a:pt x="235" y="4115"/>
                    <a:pt x="294" y="4133"/>
                    <a:pt x="354" y="4133"/>
                  </a:cubicBezTo>
                  <a:cubicBezTo>
                    <a:pt x="457" y="4133"/>
                    <a:pt x="560" y="4081"/>
                    <a:pt x="611" y="3997"/>
                  </a:cubicBezTo>
                  <a:lnTo>
                    <a:pt x="2945" y="495"/>
                  </a:lnTo>
                  <a:cubicBezTo>
                    <a:pt x="3025" y="336"/>
                    <a:pt x="2999" y="150"/>
                    <a:pt x="2866" y="44"/>
                  </a:cubicBezTo>
                  <a:cubicBezTo>
                    <a:pt x="2809" y="15"/>
                    <a:pt x="2748" y="0"/>
                    <a:pt x="2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8"/>
            <p:cNvSpPr/>
            <p:nvPr/>
          </p:nvSpPr>
          <p:spPr>
            <a:xfrm>
              <a:off x="1506650" y="944900"/>
              <a:ext cx="41825" cy="117900"/>
            </a:xfrm>
            <a:custGeom>
              <a:avLst/>
              <a:gdLst/>
              <a:ahLst/>
              <a:cxnLst/>
              <a:rect l="l" t="t" r="r" b="b"/>
              <a:pathLst>
                <a:path w="1673" h="4716" extrusionOk="0">
                  <a:moveTo>
                    <a:pt x="351" y="1"/>
                  </a:moveTo>
                  <a:cubicBezTo>
                    <a:pt x="322" y="1"/>
                    <a:pt x="294" y="5"/>
                    <a:pt x="266" y="14"/>
                  </a:cubicBezTo>
                  <a:cubicBezTo>
                    <a:pt x="107" y="67"/>
                    <a:pt x="1" y="227"/>
                    <a:pt x="27" y="412"/>
                  </a:cubicBezTo>
                  <a:lnTo>
                    <a:pt x="1036" y="4471"/>
                  </a:lnTo>
                  <a:cubicBezTo>
                    <a:pt x="1082" y="4634"/>
                    <a:pt x="1210" y="4715"/>
                    <a:pt x="1347" y="4715"/>
                  </a:cubicBezTo>
                  <a:cubicBezTo>
                    <a:pt x="1367" y="4715"/>
                    <a:pt x="1387" y="4713"/>
                    <a:pt x="1407" y="4710"/>
                  </a:cubicBezTo>
                  <a:cubicBezTo>
                    <a:pt x="1593" y="4657"/>
                    <a:pt x="1672" y="4498"/>
                    <a:pt x="1646" y="4312"/>
                  </a:cubicBezTo>
                  <a:lnTo>
                    <a:pt x="664" y="253"/>
                  </a:lnTo>
                  <a:cubicBezTo>
                    <a:pt x="620" y="100"/>
                    <a:pt x="486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8"/>
            <p:cNvSpPr/>
            <p:nvPr/>
          </p:nvSpPr>
          <p:spPr>
            <a:xfrm>
              <a:off x="1385275" y="1030225"/>
              <a:ext cx="98200" cy="83150"/>
            </a:xfrm>
            <a:custGeom>
              <a:avLst/>
              <a:gdLst/>
              <a:ahLst/>
              <a:cxnLst/>
              <a:rect l="l" t="t" r="r" b="b"/>
              <a:pathLst>
                <a:path w="3928" h="3326" extrusionOk="0">
                  <a:moveTo>
                    <a:pt x="337" y="0"/>
                  </a:moveTo>
                  <a:cubicBezTo>
                    <a:pt x="249" y="0"/>
                    <a:pt x="163" y="33"/>
                    <a:pt x="107" y="103"/>
                  </a:cubicBezTo>
                  <a:cubicBezTo>
                    <a:pt x="1" y="236"/>
                    <a:pt x="28" y="448"/>
                    <a:pt x="160" y="554"/>
                  </a:cubicBezTo>
                  <a:lnTo>
                    <a:pt x="3370" y="3260"/>
                  </a:lnTo>
                  <a:cubicBezTo>
                    <a:pt x="3426" y="3305"/>
                    <a:pt x="3495" y="3326"/>
                    <a:pt x="3564" y="3326"/>
                  </a:cubicBezTo>
                  <a:cubicBezTo>
                    <a:pt x="3662" y="3326"/>
                    <a:pt x="3759" y="3284"/>
                    <a:pt x="3821" y="3207"/>
                  </a:cubicBezTo>
                  <a:cubicBezTo>
                    <a:pt x="3927" y="3075"/>
                    <a:pt x="3927" y="2862"/>
                    <a:pt x="3795" y="2756"/>
                  </a:cubicBezTo>
                  <a:lnTo>
                    <a:pt x="558" y="77"/>
                  </a:lnTo>
                  <a:cubicBezTo>
                    <a:pt x="495" y="27"/>
                    <a:pt x="415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8"/>
            <p:cNvSpPr/>
            <p:nvPr/>
          </p:nvSpPr>
          <p:spPr>
            <a:xfrm>
              <a:off x="1345500" y="1177375"/>
              <a:ext cx="121400" cy="17925"/>
            </a:xfrm>
            <a:custGeom>
              <a:avLst/>
              <a:gdLst/>
              <a:ahLst/>
              <a:cxnLst/>
              <a:rect l="l" t="t" r="r" b="b"/>
              <a:pathLst>
                <a:path w="4856" h="717" extrusionOk="0">
                  <a:moveTo>
                    <a:pt x="4510" y="1"/>
                  </a:moveTo>
                  <a:lnTo>
                    <a:pt x="319" y="80"/>
                  </a:lnTo>
                  <a:cubicBezTo>
                    <a:pt x="138" y="80"/>
                    <a:pt x="7" y="232"/>
                    <a:pt x="0" y="411"/>
                  </a:cubicBezTo>
                  <a:lnTo>
                    <a:pt x="0" y="411"/>
                  </a:lnTo>
                  <a:cubicBezTo>
                    <a:pt x="0" y="407"/>
                    <a:pt x="0" y="403"/>
                    <a:pt x="0" y="399"/>
                  </a:cubicBezTo>
                  <a:lnTo>
                    <a:pt x="0" y="425"/>
                  </a:lnTo>
                  <a:cubicBezTo>
                    <a:pt x="0" y="421"/>
                    <a:pt x="0" y="416"/>
                    <a:pt x="0" y="411"/>
                  </a:cubicBezTo>
                  <a:lnTo>
                    <a:pt x="0" y="411"/>
                  </a:lnTo>
                  <a:cubicBezTo>
                    <a:pt x="8" y="590"/>
                    <a:pt x="164" y="717"/>
                    <a:pt x="345" y="717"/>
                  </a:cubicBezTo>
                  <a:lnTo>
                    <a:pt x="4510" y="637"/>
                  </a:lnTo>
                  <a:cubicBezTo>
                    <a:pt x="4696" y="637"/>
                    <a:pt x="4855" y="505"/>
                    <a:pt x="4855" y="319"/>
                  </a:cubicBezTo>
                  <a:cubicBezTo>
                    <a:pt x="4829" y="133"/>
                    <a:pt x="4696" y="1"/>
                    <a:pt x="4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8"/>
            <p:cNvSpPr/>
            <p:nvPr/>
          </p:nvSpPr>
          <p:spPr>
            <a:xfrm>
              <a:off x="2933950" y="1142900"/>
              <a:ext cx="196350" cy="173275"/>
            </a:xfrm>
            <a:custGeom>
              <a:avLst/>
              <a:gdLst/>
              <a:ahLst/>
              <a:cxnLst/>
              <a:rect l="l" t="t" r="r" b="b"/>
              <a:pathLst>
                <a:path w="7854" h="6931" extrusionOk="0">
                  <a:moveTo>
                    <a:pt x="505" y="0"/>
                  </a:moveTo>
                  <a:cubicBezTo>
                    <a:pt x="505" y="0"/>
                    <a:pt x="1" y="0"/>
                    <a:pt x="80" y="372"/>
                  </a:cubicBezTo>
                  <a:cubicBezTo>
                    <a:pt x="131" y="728"/>
                    <a:pt x="965" y="6931"/>
                    <a:pt x="5564" y="6931"/>
                  </a:cubicBezTo>
                  <a:cubicBezTo>
                    <a:pt x="5754" y="6931"/>
                    <a:pt x="5952" y="6920"/>
                    <a:pt x="6155" y="6898"/>
                  </a:cubicBezTo>
                  <a:lnTo>
                    <a:pt x="7508" y="5306"/>
                  </a:lnTo>
                  <a:cubicBezTo>
                    <a:pt x="7508" y="5306"/>
                    <a:pt x="7853" y="212"/>
                    <a:pt x="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8"/>
            <p:cNvSpPr/>
            <p:nvPr/>
          </p:nvSpPr>
          <p:spPr>
            <a:xfrm>
              <a:off x="3087825" y="1279525"/>
              <a:ext cx="78950" cy="69925"/>
            </a:xfrm>
            <a:custGeom>
              <a:avLst/>
              <a:gdLst/>
              <a:ahLst/>
              <a:cxnLst/>
              <a:rect l="l" t="t" r="r" b="b"/>
              <a:pathLst>
                <a:path w="3158" h="2797" extrusionOk="0">
                  <a:moveTo>
                    <a:pt x="1619" y="0"/>
                  </a:moveTo>
                  <a:cubicBezTo>
                    <a:pt x="902" y="212"/>
                    <a:pt x="292" y="743"/>
                    <a:pt x="0" y="1433"/>
                  </a:cubicBezTo>
                  <a:cubicBezTo>
                    <a:pt x="942" y="2478"/>
                    <a:pt x="1569" y="2796"/>
                    <a:pt x="1983" y="2796"/>
                  </a:cubicBezTo>
                  <a:cubicBezTo>
                    <a:pt x="2631" y="2796"/>
                    <a:pt x="2759" y="2016"/>
                    <a:pt x="2759" y="2016"/>
                  </a:cubicBezTo>
                  <a:cubicBezTo>
                    <a:pt x="3157" y="1353"/>
                    <a:pt x="1619" y="0"/>
                    <a:pt x="1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8"/>
            <p:cNvSpPr/>
            <p:nvPr/>
          </p:nvSpPr>
          <p:spPr>
            <a:xfrm>
              <a:off x="3067250" y="1262775"/>
              <a:ext cx="71825" cy="64200"/>
            </a:xfrm>
            <a:custGeom>
              <a:avLst/>
              <a:gdLst/>
              <a:ahLst/>
              <a:cxnLst/>
              <a:rect l="l" t="t" r="r" b="b"/>
              <a:pathLst>
                <a:path w="2873" h="2568" extrusionOk="0">
                  <a:moveTo>
                    <a:pt x="2245" y="1"/>
                  </a:moveTo>
                  <a:cubicBezTo>
                    <a:pt x="2155" y="1"/>
                    <a:pt x="2066" y="28"/>
                    <a:pt x="1991" y="87"/>
                  </a:cubicBezTo>
                  <a:cubicBezTo>
                    <a:pt x="1991" y="87"/>
                    <a:pt x="1" y="750"/>
                    <a:pt x="160" y="2209"/>
                  </a:cubicBezTo>
                  <a:cubicBezTo>
                    <a:pt x="160" y="2209"/>
                    <a:pt x="309" y="2567"/>
                    <a:pt x="597" y="2567"/>
                  </a:cubicBezTo>
                  <a:cubicBezTo>
                    <a:pt x="692" y="2567"/>
                    <a:pt x="804" y="2527"/>
                    <a:pt x="930" y="2421"/>
                  </a:cubicBezTo>
                  <a:cubicBezTo>
                    <a:pt x="930" y="2421"/>
                    <a:pt x="558" y="1652"/>
                    <a:pt x="2442" y="670"/>
                  </a:cubicBezTo>
                  <a:cubicBezTo>
                    <a:pt x="2442" y="670"/>
                    <a:pt x="2546" y="710"/>
                    <a:pt x="2641" y="710"/>
                  </a:cubicBezTo>
                  <a:cubicBezTo>
                    <a:pt x="2765" y="710"/>
                    <a:pt x="2873" y="642"/>
                    <a:pt x="2707" y="325"/>
                  </a:cubicBezTo>
                  <a:cubicBezTo>
                    <a:pt x="2634" y="126"/>
                    <a:pt x="2438" y="1"/>
                    <a:pt x="2245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8"/>
            <p:cNvSpPr/>
            <p:nvPr/>
          </p:nvSpPr>
          <p:spPr>
            <a:xfrm>
              <a:off x="3006250" y="1170375"/>
              <a:ext cx="101500" cy="89925"/>
            </a:xfrm>
            <a:custGeom>
              <a:avLst/>
              <a:gdLst/>
              <a:ahLst/>
              <a:cxnLst/>
              <a:rect l="l" t="t" r="r" b="b"/>
              <a:pathLst>
                <a:path w="4060" h="3597" extrusionOk="0">
                  <a:moveTo>
                    <a:pt x="573" y="0"/>
                  </a:moveTo>
                  <a:cubicBezTo>
                    <a:pt x="461" y="0"/>
                    <a:pt x="374" y="23"/>
                    <a:pt x="319" y="68"/>
                  </a:cubicBezTo>
                  <a:cubicBezTo>
                    <a:pt x="0" y="360"/>
                    <a:pt x="1247" y="1103"/>
                    <a:pt x="2043" y="2058"/>
                  </a:cubicBezTo>
                  <a:cubicBezTo>
                    <a:pt x="2777" y="2907"/>
                    <a:pt x="3253" y="3597"/>
                    <a:pt x="3592" y="3597"/>
                  </a:cubicBezTo>
                  <a:cubicBezTo>
                    <a:pt x="3645" y="3597"/>
                    <a:pt x="3694" y="3580"/>
                    <a:pt x="3741" y="3544"/>
                  </a:cubicBezTo>
                  <a:cubicBezTo>
                    <a:pt x="4059" y="3305"/>
                    <a:pt x="3661" y="2270"/>
                    <a:pt x="2839" y="1315"/>
                  </a:cubicBezTo>
                  <a:cubicBezTo>
                    <a:pt x="2181" y="504"/>
                    <a:pt x="1106" y="0"/>
                    <a:pt x="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8"/>
            <p:cNvSpPr/>
            <p:nvPr/>
          </p:nvSpPr>
          <p:spPr>
            <a:xfrm>
              <a:off x="2983775" y="1160950"/>
              <a:ext cx="15850" cy="12825"/>
            </a:xfrm>
            <a:custGeom>
              <a:avLst/>
              <a:gdLst/>
              <a:ahLst/>
              <a:cxnLst/>
              <a:rect l="l" t="t" r="r" b="b"/>
              <a:pathLst>
                <a:path w="634" h="513" extrusionOk="0">
                  <a:moveTo>
                    <a:pt x="349" y="1"/>
                  </a:moveTo>
                  <a:cubicBezTo>
                    <a:pt x="159" y="1"/>
                    <a:pt x="1" y="224"/>
                    <a:pt x="156" y="419"/>
                  </a:cubicBezTo>
                  <a:cubicBezTo>
                    <a:pt x="201" y="479"/>
                    <a:pt x="279" y="513"/>
                    <a:pt x="358" y="513"/>
                  </a:cubicBezTo>
                  <a:cubicBezTo>
                    <a:pt x="419" y="513"/>
                    <a:pt x="481" y="492"/>
                    <a:pt x="528" y="445"/>
                  </a:cubicBezTo>
                  <a:cubicBezTo>
                    <a:pt x="634" y="366"/>
                    <a:pt x="634" y="207"/>
                    <a:pt x="554" y="101"/>
                  </a:cubicBezTo>
                  <a:cubicBezTo>
                    <a:pt x="491" y="30"/>
                    <a:pt x="418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8"/>
            <p:cNvSpPr/>
            <p:nvPr/>
          </p:nvSpPr>
          <p:spPr>
            <a:xfrm>
              <a:off x="2941250" y="1309025"/>
              <a:ext cx="52425" cy="115500"/>
            </a:xfrm>
            <a:custGeom>
              <a:avLst/>
              <a:gdLst/>
              <a:ahLst/>
              <a:cxnLst/>
              <a:rect l="l" t="t" r="r" b="b"/>
              <a:pathLst>
                <a:path w="2097" h="4620" extrusionOk="0">
                  <a:moveTo>
                    <a:pt x="1762" y="0"/>
                  </a:moveTo>
                  <a:cubicBezTo>
                    <a:pt x="1618" y="0"/>
                    <a:pt x="1498" y="95"/>
                    <a:pt x="1433" y="226"/>
                  </a:cubicBezTo>
                  <a:lnTo>
                    <a:pt x="53" y="4179"/>
                  </a:lnTo>
                  <a:cubicBezTo>
                    <a:pt x="0" y="4338"/>
                    <a:pt x="80" y="4524"/>
                    <a:pt x="239" y="4604"/>
                  </a:cubicBezTo>
                  <a:cubicBezTo>
                    <a:pt x="278" y="4615"/>
                    <a:pt x="317" y="4620"/>
                    <a:pt x="354" y="4620"/>
                  </a:cubicBezTo>
                  <a:cubicBezTo>
                    <a:pt x="497" y="4620"/>
                    <a:pt x="622" y="4544"/>
                    <a:pt x="664" y="4418"/>
                  </a:cubicBezTo>
                  <a:lnTo>
                    <a:pt x="2043" y="438"/>
                  </a:lnTo>
                  <a:cubicBezTo>
                    <a:pt x="2096" y="253"/>
                    <a:pt x="2017" y="94"/>
                    <a:pt x="1857" y="14"/>
                  </a:cubicBezTo>
                  <a:cubicBezTo>
                    <a:pt x="1825" y="5"/>
                    <a:pt x="1792" y="0"/>
                    <a:pt x="1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8"/>
            <p:cNvSpPr/>
            <p:nvPr/>
          </p:nvSpPr>
          <p:spPr>
            <a:xfrm>
              <a:off x="3096450" y="1100700"/>
              <a:ext cx="116075" cy="53900"/>
            </a:xfrm>
            <a:custGeom>
              <a:avLst/>
              <a:gdLst/>
              <a:ahLst/>
              <a:cxnLst/>
              <a:rect l="l" t="t" r="r" b="b"/>
              <a:pathLst>
                <a:path w="4643" h="2156" extrusionOk="0">
                  <a:moveTo>
                    <a:pt x="4267" y="0"/>
                  </a:moveTo>
                  <a:cubicBezTo>
                    <a:pt x="4233" y="0"/>
                    <a:pt x="4199" y="6"/>
                    <a:pt x="4165" y="17"/>
                  </a:cubicBezTo>
                  <a:lnTo>
                    <a:pt x="239" y="1529"/>
                  </a:lnTo>
                  <a:cubicBezTo>
                    <a:pt x="80" y="1609"/>
                    <a:pt x="0" y="1768"/>
                    <a:pt x="53" y="1953"/>
                  </a:cubicBezTo>
                  <a:cubicBezTo>
                    <a:pt x="95" y="2079"/>
                    <a:pt x="220" y="2156"/>
                    <a:pt x="363" y="2156"/>
                  </a:cubicBezTo>
                  <a:cubicBezTo>
                    <a:pt x="400" y="2156"/>
                    <a:pt x="439" y="2150"/>
                    <a:pt x="478" y="2139"/>
                  </a:cubicBezTo>
                  <a:lnTo>
                    <a:pt x="4404" y="627"/>
                  </a:lnTo>
                  <a:cubicBezTo>
                    <a:pt x="4563" y="547"/>
                    <a:pt x="4643" y="388"/>
                    <a:pt x="4590" y="203"/>
                  </a:cubicBezTo>
                  <a:lnTo>
                    <a:pt x="4563" y="203"/>
                  </a:lnTo>
                  <a:cubicBezTo>
                    <a:pt x="4521" y="77"/>
                    <a:pt x="4396" y="0"/>
                    <a:pt x="4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8"/>
            <p:cNvSpPr/>
            <p:nvPr/>
          </p:nvSpPr>
          <p:spPr>
            <a:xfrm>
              <a:off x="3042725" y="996050"/>
              <a:ext cx="78275" cy="102025"/>
            </a:xfrm>
            <a:custGeom>
              <a:avLst/>
              <a:gdLst/>
              <a:ahLst/>
              <a:cxnLst/>
              <a:rect l="l" t="t" r="r" b="b"/>
              <a:pathLst>
                <a:path w="3131" h="4081" extrusionOk="0">
                  <a:moveTo>
                    <a:pt x="2775" y="1"/>
                  </a:moveTo>
                  <a:cubicBezTo>
                    <a:pt x="2677" y="1"/>
                    <a:pt x="2584" y="48"/>
                    <a:pt x="2521" y="144"/>
                  </a:cubicBezTo>
                  <a:lnTo>
                    <a:pt x="107" y="3566"/>
                  </a:lnTo>
                  <a:cubicBezTo>
                    <a:pt x="0" y="3725"/>
                    <a:pt x="27" y="3911"/>
                    <a:pt x="186" y="4017"/>
                  </a:cubicBezTo>
                  <a:cubicBezTo>
                    <a:pt x="239" y="4060"/>
                    <a:pt x="305" y="4081"/>
                    <a:pt x="372" y="4081"/>
                  </a:cubicBezTo>
                  <a:cubicBezTo>
                    <a:pt x="472" y="4081"/>
                    <a:pt x="573" y="4033"/>
                    <a:pt x="637" y="3938"/>
                  </a:cubicBezTo>
                  <a:lnTo>
                    <a:pt x="3051" y="515"/>
                  </a:lnTo>
                  <a:cubicBezTo>
                    <a:pt x="3131" y="356"/>
                    <a:pt x="3104" y="170"/>
                    <a:pt x="2972" y="64"/>
                  </a:cubicBezTo>
                  <a:cubicBezTo>
                    <a:pt x="2908" y="22"/>
                    <a:pt x="2840" y="1"/>
                    <a:pt x="2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8"/>
            <p:cNvSpPr/>
            <p:nvPr/>
          </p:nvSpPr>
          <p:spPr>
            <a:xfrm>
              <a:off x="2946550" y="974350"/>
              <a:ext cx="27875" cy="120225"/>
            </a:xfrm>
            <a:custGeom>
              <a:avLst/>
              <a:gdLst/>
              <a:ahLst/>
              <a:cxnLst/>
              <a:rect l="l" t="t" r="r" b="b"/>
              <a:pathLst>
                <a:path w="1115" h="4809" extrusionOk="0">
                  <a:moveTo>
                    <a:pt x="339" y="0"/>
                  </a:moveTo>
                  <a:cubicBezTo>
                    <a:pt x="324" y="0"/>
                    <a:pt x="308" y="1"/>
                    <a:pt x="292" y="4"/>
                  </a:cubicBezTo>
                  <a:cubicBezTo>
                    <a:pt x="107" y="30"/>
                    <a:pt x="1" y="189"/>
                    <a:pt x="1" y="349"/>
                  </a:cubicBezTo>
                  <a:lnTo>
                    <a:pt x="478" y="4540"/>
                  </a:lnTo>
                  <a:cubicBezTo>
                    <a:pt x="502" y="4686"/>
                    <a:pt x="637" y="4809"/>
                    <a:pt x="782" y="4809"/>
                  </a:cubicBezTo>
                  <a:cubicBezTo>
                    <a:pt x="796" y="4809"/>
                    <a:pt x="809" y="4808"/>
                    <a:pt x="823" y="4806"/>
                  </a:cubicBezTo>
                  <a:cubicBezTo>
                    <a:pt x="1009" y="4779"/>
                    <a:pt x="1115" y="4620"/>
                    <a:pt x="1115" y="4461"/>
                  </a:cubicBezTo>
                  <a:lnTo>
                    <a:pt x="637" y="269"/>
                  </a:lnTo>
                  <a:cubicBezTo>
                    <a:pt x="613" y="124"/>
                    <a:pt x="500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8"/>
            <p:cNvSpPr/>
            <p:nvPr/>
          </p:nvSpPr>
          <p:spPr>
            <a:xfrm>
              <a:off x="2805275" y="1064325"/>
              <a:ext cx="102825" cy="78250"/>
            </a:xfrm>
            <a:custGeom>
              <a:avLst/>
              <a:gdLst/>
              <a:ahLst/>
              <a:cxnLst/>
              <a:rect l="l" t="t" r="r" b="b"/>
              <a:pathLst>
                <a:path w="4113" h="3130" extrusionOk="0">
                  <a:moveTo>
                    <a:pt x="364" y="0"/>
                  </a:moveTo>
                  <a:cubicBezTo>
                    <a:pt x="267" y="0"/>
                    <a:pt x="169" y="42"/>
                    <a:pt x="107" y="119"/>
                  </a:cubicBezTo>
                  <a:cubicBezTo>
                    <a:pt x="1" y="278"/>
                    <a:pt x="27" y="464"/>
                    <a:pt x="187" y="570"/>
                  </a:cubicBezTo>
                  <a:lnTo>
                    <a:pt x="3556" y="3064"/>
                  </a:lnTo>
                  <a:cubicBezTo>
                    <a:pt x="3622" y="3108"/>
                    <a:pt x="3693" y="3129"/>
                    <a:pt x="3761" y="3129"/>
                  </a:cubicBezTo>
                  <a:cubicBezTo>
                    <a:pt x="3856" y="3129"/>
                    <a:pt x="3945" y="3088"/>
                    <a:pt x="4007" y="3011"/>
                  </a:cubicBezTo>
                  <a:cubicBezTo>
                    <a:pt x="4113" y="2851"/>
                    <a:pt x="4086" y="2666"/>
                    <a:pt x="3927" y="2560"/>
                  </a:cubicBezTo>
                  <a:lnTo>
                    <a:pt x="558" y="66"/>
                  </a:lnTo>
                  <a:cubicBezTo>
                    <a:pt x="503" y="21"/>
                    <a:pt x="433" y="0"/>
                    <a:pt x="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8"/>
            <p:cNvSpPr/>
            <p:nvPr/>
          </p:nvSpPr>
          <p:spPr>
            <a:xfrm>
              <a:off x="2768150" y="1207225"/>
              <a:ext cx="121400" cy="16600"/>
            </a:xfrm>
            <a:custGeom>
              <a:avLst/>
              <a:gdLst/>
              <a:ahLst/>
              <a:cxnLst/>
              <a:rect l="l" t="t" r="r" b="b"/>
              <a:pathLst>
                <a:path w="4856" h="664" extrusionOk="0">
                  <a:moveTo>
                    <a:pt x="345" y="1"/>
                  </a:moveTo>
                  <a:cubicBezTo>
                    <a:pt x="159" y="1"/>
                    <a:pt x="0" y="133"/>
                    <a:pt x="0" y="319"/>
                  </a:cubicBezTo>
                  <a:cubicBezTo>
                    <a:pt x="0" y="505"/>
                    <a:pt x="159" y="664"/>
                    <a:pt x="345" y="664"/>
                  </a:cubicBezTo>
                  <a:lnTo>
                    <a:pt x="4537" y="664"/>
                  </a:lnTo>
                  <a:cubicBezTo>
                    <a:pt x="4722" y="664"/>
                    <a:pt x="4855" y="505"/>
                    <a:pt x="4855" y="319"/>
                  </a:cubicBezTo>
                  <a:cubicBezTo>
                    <a:pt x="4855" y="133"/>
                    <a:pt x="4722" y="1"/>
                    <a:pt x="4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8"/>
            <p:cNvSpPr/>
            <p:nvPr/>
          </p:nvSpPr>
          <p:spPr>
            <a:xfrm>
              <a:off x="2831800" y="1278925"/>
              <a:ext cx="96875" cy="85200"/>
            </a:xfrm>
            <a:custGeom>
              <a:avLst/>
              <a:gdLst/>
              <a:ahLst/>
              <a:cxnLst/>
              <a:rect l="l" t="t" r="r" b="b"/>
              <a:pathLst>
                <a:path w="3875" h="3408" extrusionOk="0">
                  <a:moveTo>
                    <a:pt x="3529" y="1"/>
                  </a:moveTo>
                  <a:cubicBezTo>
                    <a:pt x="3454" y="1"/>
                    <a:pt x="3380" y="27"/>
                    <a:pt x="3317" y="77"/>
                  </a:cubicBezTo>
                  <a:lnTo>
                    <a:pt x="134" y="2836"/>
                  </a:lnTo>
                  <a:cubicBezTo>
                    <a:pt x="28" y="2942"/>
                    <a:pt x="1" y="3155"/>
                    <a:pt x="107" y="3287"/>
                  </a:cubicBezTo>
                  <a:lnTo>
                    <a:pt x="134" y="3314"/>
                  </a:lnTo>
                  <a:cubicBezTo>
                    <a:pt x="193" y="3373"/>
                    <a:pt x="278" y="3408"/>
                    <a:pt x="369" y="3408"/>
                  </a:cubicBezTo>
                  <a:cubicBezTo>
                    <a:pt x="440" y="3408"/>
                    <a:pt x="515" y="3387"/>
                    <a:pt x="585" y="3340"/>
                  </a:cubicBezTo>
                  <a:lnTo>
                    <a:pt x="3742" y="555"/>
                  </a:lnTo>
                  <a:cubicBezTo>
                    <a:pt x="3848" y="449"/>
                    <a:pt x="3874" y="236"/>
                    <a:pt x="3768" y="104"/>
                  </a:cubicBezTo>
                  <a:cubicBezTo>
                    <a:pt x="3698" y="34"/>
                    <a:pt x="3613" y="1"/>
                    <a:pt x="3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8"/>
            <p:cNvSpPr/>
            <p:nvPr/>
          </p:nvSpPr>
          <p:spPr>
            <a:xfrm>
              <a:off x="5525900" y="1568700"/>
              <a:ext cx="236800" cy="221175"/>
            </a:xfrm>
            <a:custGeom>
              <a:avLst/>
              <a:gdLst/>
              <a:ahLst/>
              <a:cxnLst/>
              <a:rect l="l" t="t" r="r" b="b"/>
              <a:pathLst>
                <a:path w="9472" h="8847" extrusionOk="0">
                  <a:moveTo>
                    <a:pt x="4775" y="0"/>
                  </a:moveTo>
                  <a:lnTo>
                    <a:pt x="2786" y="716"/>
                  </a:lnTo>
                  <a:cubicBezTo>
                    <a:pt x="2786" y="716"/>
                    <a:pt x="0" y="4988"/>
                    <a:pt x="6288" y="8755"/>
                  </a:cubicBezTo>
                  <a:cubicBezTo>
                    <a:pt x="6288" y="8755"/>
                    <a:pt x="6444" y="8846"/>
                    <a:pt x="6594" y="8846"/>
                  </a:cubicBezTo>
                  <a:cubicBezTo>
                    <a:pt x="6699" y="8846"/>
                    <a:pt x="6801" y="8802"/>
                    <a:pt x="6845" y="8649"/>
                  </a:cubicBezTo>
                  <a:cubicBezTo>
                    <a:pt x="6977" y="8304"/>
                    <a:pt x="9471" y="2016"/>
                    <a:pt x="4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8"/>
            <p:cNvSpPr/>
            <p:nvPr/>
          </p:nvSpPr>
          <p:spPr>
            <a:xfrm>
              <a:off x="5574975" y="1512025"/>
              <a:ext cx="70325" cy="69475"/>
            </a:xfrm>
            <a:custGeom>
              <a:avLst/>
              <a:gdLst/>
              <a:ahLst/>
              <a:cxnLst/>
              <a:rect l="l" t="t" r="r" b="b"/>
              <a:pathLst>
                <a:path w="2813" h="2779" extrusionOk="0">
                  <a:moveTo>
                    <a:pt x="1384" y="1"/>
                  </a:moveTo>
                  <a:cubicBezTo>
                    <a:pt x="972" y="1"/>
                    <a:pt x="664" y="383"/>
                    <a:pt x="664" y="383"/>
                  </a:cubicBezTo>
                  <a:cubicBezTo>
                    <a:pt x="0" y="755"/>
                    <a:pt x="664" y="2718"/>
                    <a:pt x="664" y="2718"/>
                  </a:cubicBezTo>
                  <a:cubicBezTo>
                    <a:pt x="851" y="2758"/>
                    <a:pt x="1042" y="2778"/>
                    <a:pt x="1233" y="2778"/>
                  </a:cubicBezTo>
                  <a:cubicBezTo>
                    <a:pt x="1797" y="2778"/>
                    <a:pt x="2356" y="2604"/>
                    <a:pt x="2812" y="2267"/>
                  </a:cubicBezTo>
                  <a:cubicBezTo>
                    <a:pt x="2387" y="441"/>
                    <a:pt x="1826" y="1"/>
                    <a:pt x="1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8"/>
            <p:cNvSpPr/>
            <p:nvPr/>
          </p:nvSpPr>
          <p:spPr>
            <a:xfrm>
              <a:off x="5580350" y="1560450"/>
              <a:ext cx="81900" cy="39475"/>
            </a:xfrm>
            <a:custGeom>
              <a:avLst/>
              <a:gdLst/>
              <a:ahLst/>
              <a:cxnLst/>
              <a:rect l="l" t="t" r="r" b="b"/>
              <a:pathLst>
                <a:path w="3276" h="1579" extrusionOk="0">
                  <a:moveTo>
                    <a:pt x="2781" y="0"/>
                  </a:moveTo>
                  <a:cubicBezTo>
                    <a:pt x="2741" y="0"/>
                    <a:pt x="2698" y="4"/>
                    <a:pt x="2650" y="12"/>
                  </a:cubicBezTo>
                  <a:cubicBezTo>
                    <a:pt x="2650" y="12"/>
                    <a:pt x="2578" y="786"/>
                    <a:pt x="722" y="786"/>
                  </a:cubicBezTo>
                  <a:cubicBezTo>
                    <a:pt x="635" y="786"/>
                    <a:pt x="544" y="785"/>
                    <a:pt x="449" y="781"/>
                  </a:cubicBezTo>
                  <a:cubicBezTo>
                    <a:pt x="449" y="781"/>
                    <a:pt x="321" y="626"/>
                    <a:pt x="215" y="626"/>
                  </a:cubicBezTo>
                  <a:cubicBezTo>
                    <a:pt x="141" y="626"/>
                    <a:pt x="77" y="703"/>
                    <a:pt x="77" y="967"/>
                  </a:cubicBezTo>
                  <a:cubicBezTo>
                    <a:pt x="1" y="1246"/>
                    <a:pt x="241" y="1526"/>
                    <a:pt x="518" y="1526"/>
                  </a:cubicBezTo>
                  <a:cubicBezTo>
                    <a:pt x="530" y="1526"/>
                    <a:pt x="542" y="1525"/>
                    <a:pt x="555" y="1524"/>
                  </a:cubicBezTo>
                  <a:cubicBezTo>
                    <a:pt x="555" y="1524"/>
                    <a:pt x="835" y="1578"/>
                    <a:pt x="1219" y="1578"/>
                  </a:cubicBezTo>
                  <a:cubicBezTo>
                    <a:pt x="1871" y="1578"/>
                    <a:pt x="2823" y="1421"/>
                    <a:pt x="3208" y="569"/>
                  </a:cubicBezTo>
                  <a:cubicBezTo>
                    <a:pt x="3208" y="569"/>
                    <a:pt x="3276" y="0"/>
                    <a:pt x="2781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8"/>
            <p:cNvSpPr/>
            <p:nvPr/>
          </p:nvSpPr>
          <p:spPr>
            <a:xfrm>
              <a:off x="5592875" y="1611075"/>
              <a:ext cx="56400" cy="118225"/>
            </a:xfrm>
            <a:custGeom>
              <a:avLst/>
              <a:gdLst/>
              <a:ahLst/>
              <a:cxnLst/>
              <a:rect l="l" t="t" r="r" b="b"/>
              <a:pathLst>
                <a:path w="2256" h="4729" extrusionOk="0">
                  <a:moveTo>
                    <a:pt x="591" y="1"/>
                  </a:moveTo>
                  <a:cubicBezTo>
                    <a:pt x="580" y="1"/>
                    <a:pt x="569" y="1"/>
                    <a:pt x="558" y="3"/>
                  </a:cubicBezTo>
                  <a:cubicBezTo>
                    <a:pt x="133" y="82"/>
                    <a:pt x="1" y="1144"/>
                    <a:pt x="239" y="2391"/>
                  </a:cubicBezTo>
                  <a:cubicBezTo>
                    <a:pt x="470" y="3597"/>
                    <a:pt x="1372" y="4729"/>
                    <a:pt x="1791" y="4729"/>
                  </a:cubicBezTo>
                  <a:cubicBezTo>
                    <a:pt x="1805" y="4729"/>
                    <a:pt x="1818" y="4728"/>
                    <a:pt x="1831" y="4725"/>
                  </a:cubicBezTo>
                  <a:cubicBezTo>
                    <a:pt x="2256" y="4646"/>
                    <a:pt x="1539" y="3372"/>
                    <a:pt x="1301" y="2152"/>
                  </a:cubicBezTo>
                  <a:cubicBezTo>
                    <a:pt x="1068" y="938"/>
                    <a:pt x="987" y="1"/>
                    <a:pt x="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8"/>
            <p:cNvSpPr/>
            <p:nvPr/>
          </p:nvSpPr>
          <p:spPr>
            <a:xfrm>
              <a:off x="5646600" y="1737675"/>
              <a:ext cx="15600" cy="12650"/>
            </a:xfrm>
            <a:custGeom>
              <a:avLst/>
              <a:gdLst/>
              <a:ahLst/>
              <a:cxnLst/>
              <a:rect l="l" t="t" r="r" b="b"/>
              <a:pathLst>
                <a:path w="624" h="506" extrusionOk="0">
                  <a:moveTo>
                    <a:pt x="343" y="1"/>
                  </a:moveTo>
                  <a:cubicBezTo>
                    <a:pt x="326" y="1"/>
                    <a:pt x="309" y="3"/>
                    <a:pt x="292" y="6"/>
                  </a:cubicBezTo>
                  <a:cubicBezTo>
                    <a:pt x="80" y="59"/>
                    <a:pt x="0" y="324"/>
                    <a:pt x="186" y="457"/>
                  </a:cubicBezTo>
                  <a:cubicBezTo>
                    <a:pt x="233" y="491"/>
                    <a:pt x="285" y="505"/>
                    <a:pt x="336" y="505"/>
                  </a:cubicBezTo>
                  <a:cubicBezTo>
                    <a:pt x="486" y="505"/>
                    <a:pt x="624" y="377"/>
                    <a:pt x="584" y="218"/>
                  </a:cubicBezTo>
                  <a:cubicBezTo>
                    <a:pt x="561" y="79"/>
                    <a:pt x="457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8"/>
            <p:cNvSpPr/>
            <p:nvPr/>
          </p:nvSpPr>
          <p:spPr>
            <a:xfrm>
              <a:off x="5726200" y="1540250"/>
              <a:ext cx="96850" cy="85025"/>
            </a:xfrm>
            <a:custGeom>
              <a:avLst/>
              <a:gdLst/>
              <a:ahLst/>
              <a:cxnLst/>
              <a:rect l="l" t="t" r="r" b="b"/>
              <a:pathLst>
                <a:path w="3874" h="3401" extrusionOk="0">
                  <a:moveTo>
                    <a:pt x="3528" y="0"/>
                  </a:moveTo>
                  <a:cubicBezTo>
                    <a:pt x="3453" y="0"/>
                    <a:pt x="3379" y="27"/>
                    <a:pt x="3316" y="77"/>
                  </a:cubicBezTo>
                  <a:lnTo>
                    <a:pt x="159" y="2836"/>
                  </a:lnTo>
                  <a:cubicBezTo>
                    <a:pt x="27" y="2969"/>
                    <a:pt x="0" y="3154"/>
                    <a:pt x="133" y="3287"/>
                  </a:cubicBezTo>
                  <a:cubicBezTo>
                    <a:pt x="191" y="3360"/>
                    <a:pt x="281" y="3401"/>
                    <a:pt x="373" y="3401"/>
                  </a:cubicBezTo>
                  <a:cubicBezTo>
                    <a:pt x="448" y="3401"/>
                    <a:pt x="524" y="3373"/>
                    <a:pt x="584" y="3313"/>
                  </a:cubicBezTo>
                  <a:lnTo>
                    <a:pt x="3741" y="554"/>
                  </a:lnTo>
                  <a:cubicBezTo>
                    <a:pt x="3847" y="422"/>
                    <a:pt x="3873" y="236"/>
                    <a:pt x="3767" y="103"/>
                  </a:cubicBezTo>
                  <a:cubicBezTo>
                    <a:pt x="3697" y="33"/>
                    <a:pt x="3612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8"/>
            <p:cNvSpPr/>
            <p:nvPr/>
          </p:nvSpPr>
          <p:spPr>
            <a:xfrm>
              <a:off x="5434375" y="1684000"/>
              <a:ext cx="120725" cy="31275"/>
            </a:xfrm>
            <a:custGeom>
              <a:avLst/>
              <a:gdLst/>
              <a:ahLst/>
              <a:cxnLst/>
              <a:rect l="l" t="t" r="r" b="b"/>
              <a:pathLst>
                <a:path w="4829" h="1251" extrusionOk="0">
                  <a:moveTo>
                    <a:pt x="342" y="0"/>
                  </a:moveTo>
                  <a:cubicBezTo>
                    <a:pt x="181" y="0"/>
                    <a:pt x="50" y="103"/>
                    <a:pt x="27" y="269"/>
                  </a:cubicBezTo>
                  <a:cubicBezTo>
                    <a:pt x="0" y="429"/>
                    <a:pt x="106" y="588"/>
                    <a:pt x="292" y="614"/>
                  </a:cubicBezTo>
                  <a:lnTo>
                    <a:pt x="4457" y="1251"/>
                  </a:lnTo>
                  <a:cubicBezTo>
                    <a:pt x="4616" y="1251"/>
                    <a:pt x="4775" y="1145"/>
                    <a:pt x="4802" y="986"/>
                  </a:cubicBezTo>
                  <a:cubicBezTo>
                    <a:pt x="4828" y="800"/>
                    <a:pt x="4722" y="641"/>
                    <a:pt x="4537" y="614"/>
                  </a:cubicBezTo>
                  <a:lnTo>
                    <a:pt x="398" y="4"/>
                  </a:lnTo>
                  <a:cubicBezTo>
                    <a:pt x="379" y="1"/>
                    <a:pt x="360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8"/>
            <p:cNvSpPr/>
            <p:nvPr/>
          </p:nvSpPr>
          <p:spPr>
            <a:xfrm>
              <a:off x="5461550" y="1774825"/>
              <a:ext cx="112775" cy="60650"/>
            </a:xfrm>
            <a:custGeom>
              <a:avLst/>
              <a:gdLst/>
              <a:ahLst/>
              <a:cxnLst/>
              <a:rect l="l" t="t" r="r" b="b"/>
              <a:pathLst>
                <a:path w="4511" h="2426" extrusionOk="0">
                  <a:moveTo>
                    <a:pt x="4164" y="1"/>
                  </a:moveTo>
                  <a:cubicBezTo>
                    <a:pt x="4120" y="1"/>
                    <a:pt x="4076" y="11"/>
                    <a:pt x="4033" y="32"/>
                  </a:cubicBezTo>
                  <a:lnTo>
                    <a:pt x="240" y="1836"/>
                  </a:lnTo>
                  <a:cubicBezTo>
                    <a:pt x="80" y="1916"/>
                    <a:pt x="1" y="2101"/>
                    <a:pt x="80" y="2261"/>
                  </a:cubicBezTo>
                  <a:cubicBezTo>
                    <a:pt x="138" y="2357"/>
                    <a:pt x="251" y="2425"/>
                    <a:pt x="370" y="2425"/>
                  </a:cubicBezTo>
                  <a:cubicBezTo>
                    <a:pt x="415" y="2425"/>
                    <a:pt x="461" y="2415"/>
                    <a:pt x="505" y="2393"/>
                  </a:cubicBezTo>
                  <a:lnTo>
                    <a:pt x="4299" y="616"/>
                  </a:lnTo>
                  <a:cubicBezTo>
                    <a:pt x="4458" y="536"/>
                    <a:pt x="4511" y="351"/>
                    <a:pt x="4458" y="191"/>
                  </a:cubicBezTo>
                  <a:cubicBezTo>
                    <a:pt x="4399" y="75"/>
                    <a:pt x="4284" y="1"/>
                    <a:pt x="4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8"/>
            <p:cNvSpPr/>
            <p:nvPr/>
          </p:nvSpPr>
          <p:spPr>
            <a:xfrm>
              <a:off x="5588225" y="1819275"/>
              <a:ext cx="59075" cy="112625"/>
            </a:xfrm>
            <a:custGeom>
              <a:avLst/>
              <a:gdLst/>
              <a:ahLst/>
              <a:cxnLst/>
              <a:rect l="l" t="t" r="r" b="b"/>
              <a:pathLst>
                <a:path w="2363" h="4505" extrusionOk="0">
                  <a:moveTo>
                    <a:pt x="1992" y="0"/>
                  </a:moveTo>
                  <a:cubicBezTo>
                    <a:pt x="1872" y="0"/>
                    <a:pt x="1757" y="74"/>
                    <a:pt x="1699" y="191"/>
                  </a:cubicBezTo>
                  <a:lnTo>
                    <a:pt x="54" y="4064"/>
                  </a:lnTo>
                  <a:cubicBezTo>
                    <a:pt x="1" y="4223"/>
                    <a:pt x="80" y="4409"/>
                    <a:pt x="240" y="4489"/>
                  </a:cubicBezTo>
                  <a:cubicBezTo>
                    <a:pt x="273" y="4500"/>
                    <a:pt x="307" y="4505"/>
                    <a:pt x="342" y="4505"/>
                  </a:cubicBezTo>
                  <a:cubicBezTo>
                    <a:pt x="472" y="4505"/>
                    <a:pt x="601" y="4429"/>
                    <a:pt x="664" y="4303"/>
                  </a:cubicBezTo>
                  <a:lnTo>
                    <a:pt x="2282" y="456"/>
                  </a:lnTo>
                  <a:cubicBezTo>
                    <a:pt x="2362" y="270"/>
                    <a:pt x="2282" y="85"/>
                    <a:pt x="2123" y="32"/>
                  </a:cubicBezTo>
                  <a:cubicBezTo>
                    <a:pt x="2081" y="10"/>
                    <a:pt x="2036" y="0"/>
                    <a:pt x="1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8"/>
            <p:cNvSpPr/>
            <p:nvPr/>
          </p:nvSpPr>
          <p:spPr>
            <a:xfrm>
              <a:off x="5711600" y="1810650"/>
              <a:ext cx="61050" cy="111675"/>
            </a:xfrm>
            <a:custGeom>
              <a:avLst/>
              <a:gdLst/>
              <a:ahLst/>
              <a:cxnLst/>
              <a:rect l="l" t="t" r="r" b="b"/>
              <a:pathLst>
                <a:path w="2442" h="4467" extrusionOk="0">
                  <a:moveTo>
                    <a:pt x="344" y="1"/>
                  </a:moveTo>
                  <a:cubicBezTo>
                    <a:pt x="300" y="1"/>
                    <a:pt x="255" y="10"/>
                    <a:pt x="213" y="32"/>
                  </a:cubicBezTo>
                  <a:cubicBezTo>
                    <a:pt x="53" y="111"/>
                    <a:pt x="0" y="297"/>
                    <a:pt x="53" y="456"/>
                  </a:cubicBezTo>
                  <a:lnTo>
                    <a:pt x="1778" y="4276"/>
                  </a:lnTo>
                  <a:cubicBezTo>
                    <a:pt x="1836" y="4393"/>
                    <a:pt x="1951" y="4467"/>
                    <a:pt x="2071" y="4467"/>
                  </a:cubicBezTo>
                  <a:cubicBezTo>
                    <a:pt x="2115" y="4467"/>
                    <a:pt x="2160" y="4457"/>
                    <a:pt x="2202" y="4436"/>
                  </a:cubicBezTo>
                  <a:cubicBezTo>
                    <a:pt x="2362" y="4356"/>
                    <a:pt x="2441" y="4170"/>
                    <a:pt x="2362" y="4011"/>
                  </a:cubicBezTo>
                  <a:lnTo>
                    <a:pt x="637" y="191"/>
                  </a:lnTo>
                  <a:cubicBezTo>
                    <a:pt x="579" y="74"/>
                    <a:pt x="464" y="1"/>
                    <a:pt x="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8"/>
            <p:cNvSpPr/>
            <p:nvPr/>
          </p:nvSpPr>
          <p:spPr>
            <a:xfrm>
              <a:off x="5766650" y="1749475"/>
              <a:ext cx="109450" cy="66900"/>
            </a:xfrm>
            <a:custGeom>
              <a:avLst/>
              <a:gdLst/>
              <a:ahLst/>
              <a:cxnLst/>
              <a:rect l="l" t="t" r="r" b="b"/>
              <a:pathLst>
                <a:path w="4378" h="2676" extrusionOk="0">
                  <a:moveTo>
                    <a:pt x="373" y="1"/>
                  </a:moveTo>
                  <a:cubicBezTo>
                    <a:pt x="261" y="1"/>
                    <a:pt x="152" y="54"/>
                    <a:pt x="80" y="144"/>
                  </a:cubicBezTo>
                  <a:cubicBezTo>
                    <a:pt x="0" y="303"/>
                    <a:pt x="53" y="489"/>
                    <a:pt x="213" y="595"/>
                  </a:cubicBezTo>
                  <a:lnTo>
                    <a:pt x="3847" y="2638"/>
                  </a:lnTo>
                  <a:cubicBezTo>
                    <a:pt x="3898" y="2663"/>
                    <a:pt x="3952" y="2675"/>
                    <a:pt x="4005" y="2675"/>
                  </a:cubicBezTo>
                  <a:cubicBezTo>
                    <a:pt x="4117" y="2675"/>
                    <a:pt x="4226" y="2622"/>
                    <a:pt x="4298" y="2532"/>
                  </a:cubicBezTo>
                  <a:cubicBezTo>
                    <a:pt x="4378" y="2373"/>
                    <a:pt x="4325" y="2187"/>
                    <a:pt x="4165" y="2081"/>
                  </a:cubicBezTo>
                  <a:lnTo>
                    <a:pt x="531" y="38"/>
                  </a:lnTo>
                  <a:cubicBezTo>
                    <a:pt x="480" y="13"/>
                    <a:pt x="426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8"/>
            <p:cNvSpPr/>
            <p:nvPr/>
          </p:nvSpPr>
          <p:spPr>
            <a:xfrm>
              <a:off x="5768625" y="1646175"/>
              <a:ext cx="120075" cy="37375"/>
            </a:xfrm>
            <a:custGeom>
              <a:avLst/>
              <a:gdLst/>
              <a:ahLst/>
              <a:cxnLst/>
              <a:rect l="l" t="t" r="r" b="b"/>
              <a:pathLst>
                <a:path w="4803" h="1495" extrusionOk="0">
                  <a:moveTo>
                    <a:pt x="4454" y="1"/>
                  </a:moveTo>
                  <a:cubicBezTo>
                    <a:pt x="4438" y="1"/>
                    <a:pt x="4421" y="2"/>
                    <a:pt x="4405" y="5"/>
                  </a:cubicBezTo>
                  <a:lnTo>
                    <a:pt x="293" y="854"/>
                  </a:lnTo>
                  <a:cubicBezTo>
                    <a:pt x="107" y="880"/>
                    <a:pt x="1" y="1066"/>
                    <a:pt x="27" y="1225"/>
                  </a:cubicBezTo>
                  <a:cubicBezTo>
                    <a:pt x="75" y="1392"/>
                    <a:pt x="208" y="1495"/>
                    <a:pt x="369" y="1495"/>
                  </a:cubicBezTo>
                  <a:cubicBezTo>
                    <a:pt x="388" y="1495"/>
                    <a:pt x="406" y="1493"/>
                    <a:pt x="425" y="1491"/>
                  </a:cubicBezTo>
                  <a:lnTo>
                    <a:pt x="4537" y="642"/>
                  </a:lnTo>
                  <a:cubicBezTo>
                    <a:pt x="4697" y="589"/>
                    <a:pt x="4803" y="429"/>
                    <a:pt x="4776" y="244"/>
                  </a:cubicBezTo>
                  <a:cubicBezTo>
                    <a:pt x="4729" y="101"/>
                    <a:pt x="4596" y="1"/>
                    <a:pt x="4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8"/>
            <p:cNvSpPr/>
            <p:nvPr/>
          </p:nvSpPr>
          <p:spPr>
            <a:xfrm>
              <a:off x="1937775" y="1440675"/>
              <a:ext cx="248075" cy="224225"/>
            </a:xfrm>
            <a:custGeom>
              <a:avLst/>
              <a:gdLst/>
              <a:ahLst/>
              <a:cxnLst/>
              <a:rect l="l" t="t" r="r" b="b"/>
              <a:pathLst>
                <a:path w="9923" h="8969" extrusionOk="0">
                  <a:moveTo>
                    <a:pt x="4165" y="1"/>
                  </a:moveTo>
                  <a:cubicBezTo>
                    <a:pt x="4165" y="1"/>
                    <a:pt x="0" y="2946"/>
                    <a:pt x="4457" y="8756"/>
                  </a:cubicBezTo>
                  <a:cubicBezTo>
                    <a:pt x="4457" y="8756"/>
                    <a:pt x="4642" y="8969"/>
                    <a:pt x="4834" y="8969"/>
                  </a:cubicBezTo>
                  <a:cubicBezTo>
                    <a:pt x="4905" y="8969"/>
                    <a:pt x="4977" y="8940"/>
                    <a:pt x="5041" y="8862"/>
                  </a:cubicBezTo>
                  <a:cubicBezTo>
                    <a:pt x="5280" y="8596"/>
                    <a:pt x="9922" y="3635"/>
                    <a:pt x="6261" y="27"/>
                  </a:cubicBezTo>
                  <a:lnTo>
                    <a:pt x="41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8"/>
            <p:cNvSpPr/>
            <p:nvPr/>
          </p:nvSpPr>
          <p:spPr>
            <a:xfrm>
              <a:off x="2040575" y="1375300"/>
              <a:ext cx="62050" cy="68550"/>
            </a:xfrm>
            <a:custGeom>
              <a:avLst/>
              <a:gdLst/>
              <a:ahLst/>
              <a:cxnLst/>
              <a:rect l="l" t="t" r="r" b="b"/>
              <a:pathLst>
                <a:path w="2482" h="2742" extrusionOk="0">
                  <a:moveTo>
                    <a:pt x="1398" y="0"/>
                  </a:moveTo>
                  <a:cubicBezTo>
                    <a:pt x="1105" y="0"/>
                    <a:pt x="849" y="149"/>
                    <a:pt x="849" y="149"/>
                  </a:cubicBezTo>
                  <a:cubicBezTo>
                    <a:pt x="106" y="228"/>
                    <a:pt x="0" y="2297"/>
                    <a:pt x="0" y="2297"/>
                  </a:cubicBezTo>
                  <a:cubicBezTo>
                    <a:pt x="436" y="2588"/>
                    <a:pt x="934" y="2742"/>
                    <a:pt x="1443" y="2742"/>
                  </a:cubicBezTo>
                  <a:cubicBezTo>
                    <a:pt x="1678" y="2742"/>
                    <a:pt x="1915" y="2709"/>
                    <a:pt x="2149" y="2642"/>
                  </a:cubicBezTo>
                  <a:cubicBezTo>
                    <a:pt x="2481" y="416"/>
                    <a:pt x="1888" y="0"/>
                    <a:pt x="1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8"/>
            <p:cNvSpPr/>
            <p:nvPr/>
          </p:nvSpPr>
          <p:spPr>
            <a:xfrm>
              <a:off x="2025975" y="1426425"/>
              <a:ext cx="88225" cy="37675"/>
            </a:xfrm>
            <a:custGeom>
              <a:avLst/>
              <a:gdLst/>
              <a:ahLst/>
              <a:cxnLst/>
              <a:rect l="l" t="t" r="r" b="b"/>
              <a:pathLst>
                <a:path w="3529" h="1507" extrusionOk="0">
                  <a:moveTo>
                    <a:pt x="382" y="1"/>
                  </a:moveTo>
                  <a:cubicBezTo>
                    <a:pt x="317" y="1"/>
                    <a:pt x="242" y="70"/>
                    <a:pt x="160" y="279"/>
                  </a:cubicBezTo>
                  <a:cubicBezTo>
                    <a:pt x="1" y="544"/>
                    <a:pt x="107" y="889"/>
                    <a:pt x="425" y="995"/>
                  </a:cubicBezTo>
                  <a:cubicBezTo>
                    <a:pt x="425" y="995"/>
                    <a:pt x="1229" y="1507"/>
                    <a:pt x="2077" y="1507"/>
                  </a:cubicBezTo>
                  <a:cubicBezTo>
                    <a:pt x="2481" y="1507"/>
                    <a:pt x="2895" y="1391"/>
                    <a:pt x="3237" y="1048"/>
                  </a:cubicBezTo>
                  <a:cubicBezTo>
                    <a:pt x="3237" y="1048"/>
                    <a:pt x="3529" y="465"/>
                    <a:pt x="2892" y="332"/>
                  </a:cubicBezTo>
                  <a:cubicBezTo>
                    <a:pt x="2892" y="332"/>
                    <a:pt x="2749" y="652"/>
                    <a:pt x="2122" y="652"/>
                  </a:cubicBezTo>
                  <a:cubicBezTo>
                    <a:pt x="1776" y="652"/>
                    <a:pt x="1282" y="554"/>
                    <a:pt x="584" y="252"/>
                  </a:cubicBezTo>
                  <a:cubicBezTo>
                    <a:pt x="584" y="252"/>
                    <a:pt x="504" y="1"/>
                    <a:pt x="382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8"/>
            <p:cNvSpPr/>
            <p:nvPr/>
          </p:nvSpPr>
          <p:spPr>
            <a:xfrm>
              <a:off x="2007400" y="1467750"/>
              <a:ext cx="46450" cy="120950"/>
            </a:xfrm>
            <a:custGeom>
              <a:avLst/>
              <a:gdLst/>
              <a:ahLst/>
              <a:cxnLst/>
              <a:rect l="l" t="t" r="r" b="b"/>
              <a:pathLst>
                <a:path w="1858" h="4838" extrusionOk="0">
                  <a:moveTo>
                    <a:pt x="1382" y="1"/>
                  </a:moveTo>
                  <a:cubicBezTo>
                    <a:pt x="967" y="1"/>
                    <a:pt x="469" y="904"/>
                    <a:pt x="239" y="2101"/>
                  </a:cubicBezTo>
                  <a:cubicBezTo>
                    <a:pt x="1" y="3348"/>
                    <a:pt x="478" y="4754"/>
                    <a:pt x="903" y="4834"/>
                  </a:cubicBezTo>
                  <a:cubicBezTo>
                    <a:pt x="913" y="4836"/>
                    <a:pt x="924" y="4837"/>
                    <a:pt x="933" y="4837"/>
                  </a:cubicBezTo>
                  <a:cubicBezTo>
                    <a:pt x="1290" y="4837"/>
                    <a:pt x="1095" y="3448"/>
                    <a:pt x="1327" y="2234"/>
                  </a:cubicBezTo>
                  <a:cubicBezTo>
                    <a:pt x="1566" y="1014"/>
                    <a:pt x="1858" y="85"/>
                    <a:pt x="1433" y="6"/>
                  </a:cubicBezTo>
                  <a:cubicBezTo>
                    <a:pt x="1416" y="2"/>
                    <a:pt x="1399" y="1"/>
                    <a:pt x="1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8"/>
            <p:cNvSpPr/>
            <p:nvPr/>
          </p:nvSpPr>
          <p:spPr>
            <a:xfrm>
              <a:off x="2032600" y="1602150"/>
              <a:ext cx="14050" cy="13100"/>
            </a:xfrm>
            <a:custGeom>
              <a:avLst/>
              <a:gdLst/>
              <a:ahLst/>
              <a:cxnLst/>
              <a:rect l="l" t="t" r="r" b="b"/>
              <a:pathLst>
                <a:path w="562" h="524" extrusionOk="0">
                  <a:moveTo>
                    <a:pt x="267" y="0"/>
                  </a:moveTo>
                  <a:cubicBezTo>
                    <a:pt x="157" y="0"/>
                    <a:pt x="50" y="64"/>
                    <a:pt x="27" y="201"/>
                  </a:cubicBezTo>
                  <a:cubicBezTo>
                    <a:pt x="1" y="360"/>
                    <a:pt x="80" y="493"/>
                    <a:pt x="213" y="519"/>
                  </a:cubicBezTo>
                  <a:cubicBezTo>
                    <a:pt x="230" y="522"/>
                    <a:pt x="246" y="523"/>
                    <a:pt x="262" y="523"/>
                  </a:cubicBezTo>
                  <a:cubicBezTo>
                    <a:pt x="399" y="523"/>
                    <a:pt x="508" y="426"/>
                    <a:pt x="531" y="307"/>
                  </a:cubicBezTo>
                  <a:cubicBezTo>
                    <a:pt x="562" y="111"/>
                    <a:pt x="41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8"/>
            <p:cNvSpPr/>
            <p:nvPr/>
          </p:nvSpPr>
          <p:spPr>
            <a:xfrm>
              <a:off x="2151325" y="1476750"/>
              <a:ext cx="116750" cy="51250"/>
            </a:xfrm>
            <a:custGeom>
              <a:avLst/>
              <a:gdLst/>
              <a:ahLst/>
              <a:cxnLst/>
              <a:rect l="l" t="t" r="r" b="b"/>
              <a:pathLst>
                <a:path w="4670" h="2050" extrusionOk="0">
                  <a:moveTo>
                    <a:pt x="4321" y="1"/>
                  </a:moveTo>
                  <a:cubicBezTo>
                    <a:pt x="4286" y="1"/>
                    <a:pt x="4252" y="6"/>
                    <a:pt x="4219" y="17"/>
                  </a:cubicBezTo>
                  <a:lnTo>
                    <a:pt x="266" y="1450"/>
                  </a:lnTo>
                  <a:cubicBezTo>
                    <a:pt x="80" y="1503"/>
                    <a:pt x="1" y="1688"/>
                    <a:pt x="54" y="1847"/>
                  </a:cubicBezTo>
                  <a:cubicBezTo>
                    <a:pt x="117" y="1973"/>
                    <a:pt x="246" y="2050"/>
                    <a:pt x="376" y="2050"/>
                  </a:cubicBezTo>
                  <a:cubicBezTo>
                    <a:pt x="411" y="2050"/>
                    <a:pt x="445" y="2044"/>
                    <a:pt x="478" y="2033"/>
                  </a:cubicBezTo>
                  <a:lnTo>
                    <a:pt x="4431" y="627"/>
                  </a:lnTo>
                  <a:cubicBezTo>
                    <a:pt x="4590" y="548"/>
                    <a:pt x="4670" y="362"/>
                    <a:pt x="4617" y="203"/>
                  </a:cubicBezTo>
                  <a:cubicBezTo>
                    <a:pt x="4575" y="77"/>
                    <a:pt x="4450" y="1"/>
                    <a:pt x="4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8"/>
            <p:cNvSpPr/>
            <p:nvPr/>
          </p:nvSpPr>
          <p:spPr>
            <a:xfrm>
              <a:off x="1852200" y="1474250"/>
              <a:ext cx="108800" cy="68200"/>
            </a:xfrm>
            <a:custGeom>
              <a:avLst/>
              <a:gdLst/>
              <a:ahLst/>
              <a:cxnLst/>
              <a:rect l="l" t="t" r="r" b="b"/>
              <a:pathLst>
                <a:path w="4352" h="2728" extrusionOk="0">
                  <a:moveTo>
                    <a:pt x="365" y="1"/>
                  </a:moveTo>
                  <a:cubicBezTo>
                    <a:pt x="254" y="1"/>
                    <a:pt x="135" y="60"/>
                    <a:pt x="80" y="170"/>
                  </a:cubicBezTo>
                  <a:cubicBezTo>
                    <a:pt x="1" y="303"/>
                    <a:pt x="54" y="515"/>
                    <a:pt x="187" y="594"/>
                  </a:cubicBezTo>
                  <a:lnTo>
                    <a:pt x="3848" y="2690"/>
                  </a:lnTo>
                  <a:cubicBezTo>
                    <a:pt x="3899" y="2716"/>
                    <a:pt x="3952" y="2728"/>
                    <a:pt x="4004" y="2728"/>
                  </a:cubicBezTo>
                  <a:cubicBezTo>
                    <a:pt x="4115" y="2728"/>
                    <a:pt x="4218" y="2674"/>
                    <a:pt x="4272" y="2584"/>
                  </a:cubicBezTo>
                  <a:cubicBezTo>
                    <a:pt x="4352" y="2425"/>
                    <a:pt x="4299" y="2239"/>
                    <a:pt x="4166" y="2133"/>
                  </a:cubicBezTo>
                  <a:lnTo>
                    <a:pt x="505" y="37"/>
                  </a:lnTo>
                  <a:cubicBezTo>
                    <a:pt x="464" y="13"/>
                    <a:pt x="415" y="1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8"/>
            <p:cNvSpPr/>
            <p:nvPr/>
          </p:nvSpPr>
          <p:spPr>
            <a:xfrm>
              <a:off x="1829000" y="1603850"/>
              <a:ext cx="120725" cy="23225"/>
            </a:xfrm>
            <a:custGeom>
              <a:avLst/>
              <a:gdLst/>
              <a:ahLst/>
              <a:cxnLst/>
              <a:rect l="l" t="t" r="r" b="b"/>
              <a:pathLst>
                <a:path w="4829" h="929" extrusionOk="0">
                  <a:moveTo>
                    <a:pt x="4510" y="0"/>
                  </a:moveTo>
                  <a:lnTo>
                    <a:pt x="319" y="292"/>
                  </a:lnTo>
                  <a:cubicBezTo>
                    <a:pt x="133" y="318"/>
                    <a:pt x="0" y="451"/>
                    <a:pt x="27" y="637"/>
                  </a:cubicBezTo>
                  <a:cubicBezTo>
                    <a:pt x="27" y="796"/>
                    <a:pt x="186" y="929"/>
                    <a:pt x="345" y="929"/>
                  </a:cubicBezTo>
                  <a:lnTo>
                    <a:pt x="4537" y="637"/>
                  </a:lnTo>
                  <a:cubicBezTo>
                    <a:pt x="4696" y="610"/>
                    <a:pt x="4829" y="478"/>
                    <a:pt x="4829" y="292"/>
                  </a:cubicBezTo>
                  <a:cubicBezTo>
                    <a:pt x="4802" y="133"/>
                    <a:pt x="4669" y="0"/>
                    <a:pt x="4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8"/>
            <p:cNvSpPr/>
            <p:nvPr/>
          </p:nvSpPr>
          <p:spPr>
            <a:xfrm>
              <a:off x="1911225" y="1672325"/>
              <a:ext cx="90900" cy="90550"/>
            </a:xfrm>
            <a:custGeom>
              <a:avLst/>
              <a:gdLst/>
              <a:ahLst/>
              <a:cxnLst/>
              <a:rect l="l" t="t" r="r" b="b"/>
              <a:pathLst>
                <a:path w="3636" h="3622" extrusionOk="0">
                  <a:moveTo>
                    <a:pt x="3277" y="0"/>
                  </a:moveTo>
                  <a:cubicBezTo>
                    <a:pt x="3198" y="0"/>
                    <a:pt x="3118" y="33"/>
                    <a:pt x="3052" y="100"/>
                  </a:cubicBezTo>
                  <a:lnTo>
                    <a:pt x="107" y="3071"/>
                  </a:lnTo>
                  <a:cubicBezTo>
                    <a:pt x="1" y="3204"/>
                    <a:pt x="1" y="3389"/>
                    <a:pt x="107" y="3522"/>
                  </a:cubicBezTo>
                  <a:cubicBezTo>
                    <a:pt x="173" y="3588"/>
                    <a:pt x="253" y="3621"/>
                    <a:pt x="333" y="3621"/>
                  </a:cubicBezTo>
                  <a:cubicBezTo>
                    <a:pt x="412" y="3621"/>
                    <a:pt x="492" y="3588"/>
                    <a:pt x="558" y="3522"/>
                  </a:cubicBezTo>
                  <a:lnTo>
                    <a:pt x="3503" y="551"/>
                  </a:lnTo>
                  <a:cubicBezTo>
                    <a:pt x="3635" y="418"/>
                    <a:pt x="3635" y="206"/>
                    <a:pt x="3503" y="100"/>
                  </a:cubicBezTo>
                  <a:cubicBezTo>
                    <a:pt x="3437" y="33"/>
                    <a:pt x="3357" y="0"/>
                    <a:pt x="3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8"/>
            <p:cNvSpPr/>
            <p:nvPr/>
          </p:nvSpPr>
          <p:spPr>
            <a:xfrm>
              <a:off x="2065100" y="1694050"/>
              <a:ext cx="21250" cy="120725"/>
            </a:xfrm>
            <a:custGeom>
              <a:avLst/>
              <a:gdLst/>
              <a:ahLst/>
              <a:cxnLst/>
              <a:rect l="l" t="t" r="r" b="b"/>
              <a:pathLst>
                <a:path w="850" h="4829" extrusionOk="0">
                  <a:moveTo>
                    <a:pt x="293" y="0"/>
                  </a:moveTo>
                  <a:cubicBezTo>
                    <a:pt x="133" y="27"/>
                    <a:pt x="1" y="159"/>
                    <a:pt x="1" y="345"/>
                  </a:cubicBezTo>
                  <a:lnTo>
                    <a:pt x="213" y="4537"/>
                  </a:lnTo>
                  <a:cubicBezTo>
                    <a:pt x="213" y="4696"/>
                    <a:pt x="346" y="4828"/>
                    <a:pt x="531" y="4828"/>
                  </a:cubicBezTo>
                  <a:cubicBezTo>
                    <a:pt x="717" y="4828"/>
                    <a:pt x="850" y="4669"/>
                    <a:pt x="850" y="4510"/>
                  </a:cubicBezTo>
                  <a:lnTo>
                    <a:pt x="638" y="318"/>
                  </a:lnTo>
                  <a:cubicBezTo>
                    <a:pt x="611" y="133"/>
                    <a:pt x="478" y="0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8"/>
            <p:cNvSpPr/>
            <p:nvPr/>
          </p:nvSpPr>
          <p:spPr>
            <a:xfrm>
              <a:off x="2138075" y="1657250"/>
              <a:ext cx="83575" cy="97100"/>
            </a:xfrm>
            <a:custGeom>
              <a:avLst/>
              <a:gdLst/>
              <a:ahLst/>
              <a:cxnLst/>
              <a:rect l="l" t="t" r="r" b="b"/>
              <a:pathLst>
                <a:path w="3343" h="3884" extrusionOk="0">
                  <a:moveTo>
                    <a:pt x="338" y="1"/>
                  </a:moveTo>
                  <a:cubicBezTo>
                    <a:pt x="270" y="1"/>
                    <a:pt x="199" y="22"/>
                    <a:pt x="133" y="66"/>
                  </a:cubicBezTo>
                  <a:cubicBezTo>
                    <a:pt x="0" y="172"/>
                    <a:pt x="0" y="384"/>
                    <a:pt x="106" y="517"/>
                  </a:cubicBezTo>
                  <a:lnTo>
                    <a:pt x="2759" y="3780"/>
                  </a:lnTo>
                  <a:cubicBezTo>
                    <a:pt x="2815" y="3850"/>
                    <a:pt x="2893" y="3883"/>
                    <a:pt x="2978" y="3883"/>
                  </a:cubicBezTo>
                  <a:cubicBezTo>
                    <a:pt x="3054" y="3883"/>
                    <a:pt x="3135" y="3857"/>
                    <a:pt x="3210" y="3807"/>
                  </a:cubicBezTo>
                  <a:cubicBezTo>
                    <a:pt x="3343" y="3701"/>
                    <a:pt x="3343" y="3515"/>
                    <a:pt x="3237" y="3356"/>
                  </a:cubicBezTo>
                  <a:lnTo>
                    <a:pt x="584" y="119"/>
                  </a:lnTo>
                  <a:cubicBezTo>
                    <a:pt x="522" y="42"/>
                    <a:pt x="433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8"/>
            <p:cNvSpPr/>
            <p:nvPr/>
          </p:nvSpPr>
          <p:spPr>
            <a:xfrm>
              <a:off x="2169900" y="1581850"/>
              <a:ext cx="120075" cy="33400"/>
            </a:xfrm>
            <a:custGeom>
              <a:avLst/>
              <a:gdLst/>
              <a:ahLst/>
              <a:cxnLst/>
              <a:rect l="l" t="t" r="r" b="b"/>
              <a:pathLst>
                <a:path w="4803" h="1336" extrusionOk="0">
                  <a:moveTo>
                    <a:pt x="342" y="1"/>
                  </a:moveTo>
                  <a:cubicBezTo>
                    <a:pt x="181" y="1"/>
                    <a:pt x="51" y="101"/>
                    <a:pt x="27" y="243"/>
                  </a:cubicBezTo>
                  <a:cubicBezTo>
                    <a:pt x="0" y="429"/>
                    <a:pt x="107" y="588"/>
                    <a:pt x="292" y="641"/>
                  </a:cubicBezTo>
                  <a:lnTo>
                    <a:pt x="4431" y="1331"/>
                  </a:lnTo>
                  <a:cubicBezTo>
                    <a:pt x="4447" y="1334"/>
                    <a:pt x="4464" y="1335"/>
                    <a:pt x="4480" y="1335"/>
                  </a:cubicBezTo>
                  <a:cubicBezTo>
                    <a:pt x="4622" y="1335"/>
                    <a:pt x="4755" y="1235"/>
                    <a:pt x="4802" y="1092"/>
                  </a:cubicBezTo>
                  <a:cubicBezTo>
                    <a:pt x="4802" y="907"/>
                    <a:pt x="4696" y="747"/>
                    <a:pt x="4537" y="721"/>
                  </a:cubicBezTo>
                  <a:lnTo>
                    <a:pt x="398" y="5"/>
                  </a:lnTo>
                  <a:cubicBezTo>
                    <a:pt x="379" y="2"/>
                    <a:pt x="360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8"/>
            <p:cNvSpPr/>
            <p:nvPr/>
          </p:nvSpPr>
          <p:spPr>
            <a:xfrm>
              <a:off x="4292925" y="1252050"/>
              <a:ext cx="248075" cy="225800"/>
            </a:xfrm>
            <a:custGeom>
              <a:avLst/>
              <a:gdLst/>
              <a:ahLst/>
              <a:cxnLst/>
              <a:rect l="l" t="t" r="r" b="b"/>
              <a:pathLst>
                <a:path w="9923" h="9032" extrusionOk="0">
                  <a:moveTo>
                    <a:pt x="4436" y="0"/>
                  </a:moveTo>
                  <a:cubicBezTo>
                    <a:pt x="4359" y="0"/>
                    <a:pt x="4282" y="31"/>
                    <a:pt x="4219" y="118"/>
                  </a:cubicBezTo>
                  <a:cubicBezTo>
                    <a:pt x="4007" y="409"/>
                    <a:pt x="1" y="5874"/>
                    <a:pt x="4033" y="9031"/>
                  </a:cubicBezTo>
                  <a:lnTo>
                    <a:pt x="6129" y="8846"/>
                  </a:lnTo>
                  <a:cubicBezTo>
                    <a:pt x="6129" y="8846"/>
                    <a:pt x="9923" y="5423"/>
                    <a:pt x="4802" y="171"/>
                  </a:cubicBezTo>
                  <a:cubicBezTo>
                    <a:pt x="4802" y="171"/>
                    <a:pt x="4619" y="0"/>
                    <a:pt x="4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8"/>
            <p:cNvSpPr/>
            <p:nvPr/>
          </p:nvSpPr>
          <p:spPr>
            <a:xfrm>
              <a:off x="4392175" y="1472875"/>
              <a:ext cx="59950" cy="69200"/>
            </a:xfrm>
            <a:custGeom>
              <a:avLst/>
              <a:gdLst/>
              <a:ahLst/>
              <a:cxnLst/>
              <a:rect l="l" t="t" r="r" b="b"/>
              <a:pathLst>
                <a:path w="2398" h="2768" extrusionOk="0">
                  <a:moveTo>
                    <a:pt x="1059" y="0"/>
                  </a:moveTo>
                  <a:cubicBezTo>
                    <a:pt x="724" y="0"/>
                    <a:pt x="385" y="67"/>
                    <a:pt x="63" y="198"/>
                  </a:cubicBezTo>
                  <a:cubicBezTo>
                    <a:pt x="0" y="2332"/>
                    <a:pt x="568" y="2768"/>
                    <a:pt x="1043" y="2768"/>
                  </a:cubicBezTo>
                  <a:cubicBezTo>
                    <a:pt x="1371" y="2768"/>
                    <a:pt x="1655" y="2560"/>
                    <a:pt x="1655" y="2560"/>
                  </a:cubicBezTo>
                  <a:cubicBezTo>
                    <a:pt x="2398" y="2347"/>
                    <a:pt x="2239" y="305"/>
                    <a:pt x="2239" y="305"/>
                  </a:cubicBezTo>
                  <a:cubicBezTo>
                    <a:pt x="1874" y="100"/>
                    <a:pt x="1469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8"/>
            <p:cNvSpPr/>
            <p:nvPr/>
          </p:nvSpPr>
          <p:spPr>
            <a:xfrm>
              <a:off x="4374500" y="1453600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1595" y="0"/>
                  </a:moveTo>
                  <a:cubicBezTo>
                    <a:pt x="1112" y="0"/>
                    <a:pt x="604" y="139"/>
                    <a:pt x="240" y="598"/>
                  </a:cubicBezTo>
                  <a:cubicBezTo>
                    <a:pt x="240" y="598"/>
                    <a:pt x="1" y="1208"/>
                    <a:pt x="637" y="1261"/>
                  </a:cubicBezTo>
                  <a:cubicBezTo>
                    <a:pt x="637" y="1262"/>
                    <a:pt x="638" y="1262"/>
                    <a:pt x="638" y="1262"/>
                  </a:cubicBezTo>
                  <a:cubicBezTo>
                    <a:pt x="644" y="1262"/>
                    <a:pt x="797" y="850"/>
                    <a:pt x="1644" y="850"/>
                  </a:cubicBezTo>
                  <a:cubicBezTo>
                    <a:pt x="1966" y="850"/>
                    <a:pt x="2390" y="910"/>
                    <a:pt x="2946" y="1076"/>
                  </a:cubicBezTo>
                  <a:cubicBezTo>
                    <a:pt x="2946" y="1076"/>
                    <a:pt x="3042" y="1301"/>
                    <a:pt x="3160" y="1301"/>
                  </a:cubicBezTo>
                  <a:cubicBezTo>
                    <a:pt x="3228" y="1301"/>
                    <a:pt x="3303" y="1228"/>
                    <a:pt x="3370" y="996"/>
                  </a:cubicBezTo>
                  <a:cubicBezTo>
                    <a:pt x="3503" y="731"/>
                    <a:pt x="3344" y="386"/>
                    <a:pt x="3025" y="333"/>
                  </a:cubicBezTo>
                  <a:cubicBezTo>
                    <a:pt x="3025" y="333"/>
                    <a:pt x="2341" y="0"/>
                    <a:pt x="1595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8"/>
            <p:cNvSpPr/>
            <p:nvPr/>
          </p:nvSpPr>
          <p:spPr>
            <a:xfrm>
              <a:off x="4430875" y="1323950"/>
              <a:ext cx="36500" cy="122075"/>
            </a:xfrm>
            <a:custGeom>
              <a:avLst/>
              <a:gdLst/>
              <a:ahLst/>
              <a:cxnLst/>
              <a:rect l="l" t="t" r="r" b="b"/>
              <a:pathLst>
                <a:path w="1460" h="4883" extrusionOk="0">
                  <a:moveTo>
                    <a:pt x="425" y="1"/>
                  </a:moveTo>
                  <a:cubicBezTo>
                    <a:pt x="1" y="1"/>
                    <a:pt x="372" y="1380"/>
                    <a:pt x="293" y="2654"/>
                  </a:cubicBezTo>
                  <a:cubicBezTo>
                    <a:pt x="186" y="3900"/>
                    <a:pt x="27" y="4829"/>
                    <a:pt x="452" y="4882"/>
                  </a:cubicBezTo>
                  <a:cubicBezTo>
                    <a:pt x="457" y="4882"/>
                    <a:pt x="463" y="4883"/>
                    <a:pt x="468" y="4883"/>
                  </a:cubicBezTo>
                  <a:cubicBezTo>
                    <a:pt x="887" y="4883"/>
                    <a:pt x="1302" y="3884"/>
                    <a:pt x="1380" y="2654"/>
                  </a:cubicBezTo>
                  <a:cubicBezTo>
                    <a:pt x="1460" y="1380"/>
                    <a:pt x="850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8"/>
            <p:cNvSpPr/>
            <p:nvPr/>
          </p:nvSpPr>
          <p:spPr>
            <a:xfrm>
              <a:off x="4422250" y="1299050"/>
              <a:ext cx="15125" cy="13025"/>
            </a:xfrm>
            <a:custGeom>
              <a:avLst/>
              <a:gdLst/>
              <a:ahLst/>
              <a:cxnLst/>
              <a:rect l="l" t="t" r="r" b="b"/>
              <a:pathLst>
                <a:path w="605" h="521" extrusionOk="0">
                  <a:moveTo>
                    <a:pt x="271" y="0"/>
                  </a:moveTo>
                  <a:cubicBezTo>
                    <a:pt x="147" y="0"/>
                    <a:pt x="18" y="99"/>
                    <a:pt x="1" y="254"/>
                  </a:cubicBezTo>
                  <a:cubicBezTo>
                    <a:pt x="1" y="386"/>
                    <a:pt x="107" y="519"/>
                    <a:pt x="240" y="519"/>
                  </a:cubicBezTo>
                  <a:cubicBezTo>
                    <a:pt x="250" y="520"/>
                    <a:pt x="260" y="521"/>
                    <a:pt x="270" y="521"/>
                  </a:cubicBezTo>
                  <a:cubicBezTo>
                    <a:pt x="489" y="521"/>
                    <a:pt x="604" y="247"/>
                    <a:pt x="452" y="95"/>
                  </a:cubicBezTo>
                  <a:cubicBezTo>
                    <a:pt x="405" y="29"/>
                    <a:pt x="339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8"/>
            <p:cNvSpPr/>
            <p:nvPr/>
          </p:nvSpPr>
          <p:spPr>
            <a:xfrm>
              <a:off x="4216000" y="1399450"/>
              <a:ext cx="112100" cy="62975"/>
            </a:xfrm>
            <a:custGeom>
              <a:avLst/>
              <a:gdLst/>
              <a:ahLst/>
              <a:cxnLst/>
              <a:rect l="l" t="t" r="r" b="b"/>
              <a:pathLst>
                <a:path w="4484" h="2519" extrusionOk="0">
                  <a:moveTo>
                    <a:pt x="4111" y="0"/>
                  </a:moveTo>
                  <a:cubicBezTo>
                    <a:pt x="4067" y="0"/>
                    <a:pt x="4022" y="10"/>
                    <a:pt x="3980" y="32"/>
                  </a:cubicBezTo>
                  <a:lnTo>
                    <a:pt x="212" y="1915"/>
                  </a:lnTo>
                  <a:cubicBezTo>
                    <a:pt x="53" y="1995"/>
                    <a:pt x="0" y="2180"/>
                    <a:pt x="80" y="2340"/>
                  </a:cubicBezTo>
                  <a:cubicBezTo>
                    <a:pt x="139" y="2459"/>
                    <a:pt x="259" y="2519"/>
                    <a:pt x="382" y="2519"/>
                  </a:cubicBezTo>
                  <a:cubicBezTo>
                    <a:pt x="423" y="2519"/>
                    <a:pt x="464" y="2512"/>
                    <a:pt x="504" y="2499"/>
                  </a:cubicBezTo>
                  <a:lnTo>
                    <a:pt x="4271" y="615"/>
                  </a:lnTo>
                  <a:cubicBezTo>
                    <a:pt x="4404" y="536"/>
                    <a:pt x="4484" y="350"/>
                    <a:pt x="4404" y="191"/>
                  </a:cubicBezTo>
                  <a:cubicBezTo>
                    <a:pt x="4346" y="74"/>
                    <a:pt x="4231" y="0"/>
                    <a:pt x="4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8"/>
            <p:cNvSpPr/>
            <p:nvPr/>
          </p:nvSpPr>
          <p:spPr>
            <a:xfrm>
              <a:off x="4515775" y="1360975"/>
              <a:ext cx="114100" cy="57600"/>
            </a:xfrm>
            <a:custGeom>
              <a:avLst/>
              <a:gdLst/>
              <a:ahLst/>
              <a:cxnLst/>
              <a:rect l="l" t="t" r="r" b="b"/>
              <a:pathLst>
                <a:path w="4564" h="2304" extrusionOk="0">
                  <a:moveTo>
                    <a:pt x="347" y="1"/>
                  </a:moveTo>
                  <a:cubicBezTo>
                    <a:pt x="227" y="1"/>
                    <a:pt x="112" y="74"/>
                    <a:pt x="54" y="191"/>
                  </a:cubicBezTo>
                  <a:cubicBezTo>
                    <a:pt x="1" y="350"/>
                    <a:pt x="80" y="536"/>
                    <a:pt x="239" y="615"/>
                  </a:cubicBezTo>
                  <a:lnTo>
                    <a:pt x="4086" y="2287"/>
                  </a:lnTo>
                  <a:cubicBezTo>
                    <a:pt x="4119" y="2298"/>
                    <a:pt x="4154" y="2303"/>
                    <a:pt x="4188" y="2303"/>
                  </a:cubicBezTo>
                  <a:cubicBezTo>
                    <a:pt x="4318" y="2303"/>
                    <a:pt x="4448" y="2227"/>
                    <a:pt x="4511" y="2101"/>
                  </a:cubicBezTo>
                  <a:cubicBezTo>
                    <a:pt x="4564" y="1942"/>
                    <a:pt x="4511" y="1756"/>
                    <a:pt x="4351" y="1677"/>
                  </a:cubicBezTo>
                  <a:lnTo>
                    <a:pt x="478" y="32"/>
                  </a:lnTo>
                  <a:cubicBezTo>
                    <a:pt x="435" y="11"/>
                    <a:pt x="391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8"/>
            <p:cNvSpPr/>
            <p:nvPr/>
          </p:nvSpPr>
          <p:spPr>
            <a:xfrm>
              <a:off x="4516450" y="1263525"/>
              <a:ext cx="120725" cy="36000"/>
            </a:xfrm>
            <a:custGeom>
              <a:avLst/>
              <a:gdLst/>
              <a:ahLst/>
              <a:cxnLst/>
              <a:rect l="l" t="t" r="r" b="b"/>
              <a:pathLst>
                <a:path w="4829" h="1440" extrusionOk="0">
                  <a:moveTo>
                    <a:pt x="4472" y="0"/>
                  </a:moveTo>
                  <a:cubicBezTo>
                    <a:pt x="4458" y="0"/>
                    <a:pt x="4444" y="1"/>
                    <a:pt x="4431" y="4"/>
                  </a:cubicBezTo>
                  <a:lnTo>
                    <a:pt x="292" y="799"/>
                  </a:lnTo>
                  <a:cubicBezTo>
                    <a:pt x="133" y="826"/>
                    <a:pt x="0" y="985"/>
                    <a:pt x="27" y="1171"/>
                  </a:cubicBezTo>
                  <a:cubicBezTo>
                    <a:pt x="75" y="1316"/>
                    <a:pt x="212" y="1439"/>
                    <a:pt x="377" y="1439"/>
                  </a:cubicBezTo>
                  <a:cubicBezTo>
                    <a:pt x="393" y="1439"/>
                    <a:pt x="409" y="1438"/>
                    <a:pt x="425" y="1436"/>
                  </a:cubicBezTo>
                  <a:lnTo>
                    <a:pt x="4537" y="640"/>
                  </a:lnTo>
                  <a:cubicBezTo>
                    <a:pt x="4722" y="614"/>
                    <a:pt x="4828" y="455"/>
                    <a:pt x="4802" y="269"/>
                  </a:cubicBezTo>
                  <a:cubicBezTo>
                    <a:pt x="4753" y="123"/>
                    <a:pt x="4616" y="0"/>
                    <a:pt x="4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8"/>
            <p:cNvSpPr/>
            <p:nvPr/>
          </p:nvSpPr>
          <p:spPr>
            <a:xfrm>
              <a:off x="4457400" y="1138600"/>
              <a:ext cx="82275" cy="98800"/>
            </a:xfrm>
            <a:custGeom>
              <a:avLst/>
              <a:gdLst/>
              <a:ahLst/>
              <a:cxnLst/>
              <a:rect l="l" t="t" r="r" b="b"/>
              <a:pathLst>
                <a:path w="3291" h="3952" extrusionOk="0">
                  <a:moveTo>
                    <a:pt x="2937" y="1"/>
                  </a:moveTo>
                  <a:cubicBezTo>
                    <a:pt x="2840" y="1"/>
                    <a:pt x="2742" y="42"/>
                    <a:pt x="2680" y="119"/>
                  </a:cubicBezTo>
                  <a:lnTo>
                    <a:pt x="107" y="3435"/>
                  </a:lnTo>
                  <a:cubicBezTo>
                    <a:pt x="1" y="3568"/>
                    <a:pt x="28" y="3780"/>
                    <a:pt x="160" y="3886"/>
                  </a:cubicBezTo>
                  <a:cubicBezTo>
                    <a:pt x="227" y="3931"/>
                    <a:pt x="298" y="3952"/>
                    <a:pt x="366" y="3952"/>
                  </a:cubicBezTo>
                  <a:cubicBezTo>
                    <a:pt x="460" y="3952"/>
                    <a:pt x="549" y="3910"/>
                    <a:pt x="611" y="3833"/>
                  </a:cubicBezTo>
                  <a:lnTo>
                    <a:pt x="3185" y="517"/>
                  </a:lnTo>
                  <a:cubicBezTo>
                    <a:pt x="3291" y="384"/>
                    <a:pt x="3264" y="172"/>
                    <a:pt x="3131" y="66"/>
                  </a:cubicBezTo>
                  <a:cubicBezTo>
                    <a:pt x="3076" y="22"/>
                    <a:pt x="3007" y="1"/>
                    <a:pt x="2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8"/>
            <p:cNvSpPr/>
            <p:nvPr/>
          </p:nvSpPr>
          <p:spPr>
            <a:xfrm>
              <a:off x="4359250" y="1105000"/>
              <a:ext cx="33850" cy="119600"/>
            </a:xfrm>
            <a:custGeom>
              <a:avLst/>
              <a:gdLst/>
              <a:ahLst/>
              <a:cxnLst/>
              <a:rect l="l" t="t" r="r" b="b"/>
              <a:pathLst>
                <a:path w="1354" h="4784" extrusionOk="0">
                  <a:moveTo>
                    <a:pt x="334" y="1"/>
                  </a:moveTo>
                  <a:cubicBezTo>
                    <a:pt x="320" y="1"/>
                    <a:pt x="306" y="2"/>
                    <a:pt x="292" y="4"/>
                  </a:cubicBezTo>
                  <a:cubicBezTo>
                    <a:pt x="107" y="57"/>
                    <a:pt x="1" y="216"/>
                    <a:pt x="27" y="375"/>
                  </a:cubicBezTo>
                  <a:lnTo>
                    <a:pt x="717" y="4514"/>
                  </a:lnTo>
                  <a:cubicBezTo>
                    <a:pt x="741" y="4681"/>
                    <a:pt x="871" y="4783"/>
                    <a:pt x="1032" y="4783"/>
                  </a:cubicBezTo>
                  <a:cubicBezTo>
                    <a:pt x="1051" y="4783"/>
                    <a:pt x="1069" y="4782"/>
                    <a:pt x="1088" y="4779"/>
                  </a:cubicBezTo>
                  <a:cubicBezTo>
                    <a:pt x="1247" y="4753"/>
                    <a:pt x="1354" y="4594"/>
                    <a:pt x="1354" y="4408"/>
                  </a:cubicBezTo>
                  <a:lnTo>
                    <a:pt x="637" y="269"/>
                  </a:lnTo>
                  <a:cubicBezTo>
                    <a:pt x="613" y="124"/>
                    <a:pt x="478" y="1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8"/>
            <p:cNvSpPr/>
            <p:nvPr/>
          </p:nvSpPr>
          <p:spPr>
            <a:xfrm>
              <a:off x="4231900" y="1181350"/>
              <a:ext cx="92900" cy="88750"/>
            </a:xfrm>
            <a:custGeom>
              <a:avLst/>
              <a:gdLst/>
              <a:ahLst/>
              <a:cxnLst/>
              <a:rect l="l" t="t" r="r" b="b"/>
              <a:pathLst>
                <a:path w="3716" h="3550" extrusionOk="0">
                  <a:moveTo>
                    <a:pt x="342" y="1"/>
                  </a:moveTo>
                  <a:cubicBezTo>
                    <a:pt x="260" y="1"/>
                    <a:pt x="173" y="27"/>
                    <a:pt x="107" y="80"/>
                  </a:cubicBezTo>
                  <a:lnTo>
                    <a:pt x="134" y="80"/>
                  </a:lnTo>
                  <a:cubicBezTo>
                    <a:pt x="1" y="213"/>
                    <a:pt x="1" y="399"/>
                    <a:pt x="134" y="531"/>
                  </a:cubicBezTo>
                  <a:lnTo>
                    <a:pt x="3131" y="3450"/>
                  </a:lnTo>
                  <a:cubicBezTo>
                    <a:pt x="3198" y="3516"/>
                    <a:pt x="3284" y="3549"/>
                    <a:pt x="3370" y="3549"/>
                  </a:cubicBezTo>
                  <a:cubicBezTo>
                    <a:pt x="3456" y="3549"/>
                    <a:pt x="3543" y="3516"/>
                    <a:pt x="3609" y="3450"/>
                  </a:cubicBezTo>
                  <a:cubicBezTo>
                    <a:pt x="3715" y="3317"/>
                    <a:pt x="3715" y="3131"/>
                    <a:pt x="3609" y="2999"/>
                  </a:cubicBezTo>
                  <a:lnTo>
                    <a:pt x="558" y="80"/>
                  </a:lnTo>
                  <a:cubicBezTo>
                    <a:pt x="505" y="27"/>
                    <a:pt x="425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8"/>
            <p:cNvSpPr/>
            <p:nvPr/>
          </p:nvSpPr>
          <p:spPr>
            <a:xfrm>
              <a:off x="4180175" y="1327175"/>
              <a:ext cx="120725" cy="21350"/>
            </a:xfrm>
            <a:custGeom>
              <a:avLst/>
              <a:gdLst/>
              <a:ahLst/>
              <a:cxnLst/>
              <a:rect l="l" t="t" r="r" b="b"/>
              <a:pathLst>
                <a:path w="4829" h="854" extrusionOk="0">
                  <a:moveTo>
                    <a:pt x="299" y="1"/>
                  </a:moveTo>
                  <a:cubicBezTo>
                    <a:pt x="138" y="1"/>
                    <a:pt x="25" y="126"/>
                    <a:pt x="1" y="296"/>
                  </a:cubicBezTo>
                  <a:cubicBezTo>
                    <a:pt x="1" y="482"/>
                    <a:pt x="133" y="614"/>
                    <a:pt x="319" y="614"/>
                  </a:cubicBezTo>
                  <a:lnTo>
                    <a:pt x="4511" y="853"/>
                  </a:lnTo>
                  <a:cubicBezTo>
                    <a:pt x="4670" y="853"/>
                    <a:pt x="4829" y="721"/>
                    <a:pt x="4829" y="561"/>
                  </a:cubicBezTo>
                  <a:cubicBezTo>
                    <a:pt x="4829" y="376"/>
                    <a:pt x="4696" y="243"/>
                    <a:pt x="4537" y="217"/>
                  </a:cubicBezTo>
                  <a:lnTo>
                    <a:pt x="345" y="4"/>
                  </a:lnTo>
                  <a:cubicBezTo>
                    <a:pt x="330" y="2"/>
                    <a:pt x="314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8"/>
            <p:cNvSpPr/>
            <p:nvPr/>
          </p:nvSpPr>
          <p:spPr>
            <a:xfrm>
              <a:off x="3671475" y="1463325"/>
              <a:ext cx="246075" cy="225425"/>
            </a:xfrm>
            <a:custGeom>
              <a:avLst/>
              <a:gdLst/>
              <a:ahLst/>
              <a:cxnLst/>
              <a:rect l="l" t="t" r="r" b="b"/>
              <a:pathLst>
                <a:path w="9843" h="9017" extrusionOk="0">
                  <a:moveTo>
                    <a:pt x="5411" y="0"/>
                  </a:moveTo>
                  <a:cubicBezTo>
                    <a:pt x="5351" y="0"/>
                    <a:pt x="5288" y="21"/>
                    <a:pt x="5227" y="76"/>
                  </a:cubicBezTo>
                  <a:cubicBezTo>
                    <a:pt x="4961" y="342"/>
                    <a:pt x="0" y="4958"/>
                    <a:pt x="3396" y="8805"/>
                  </a:cubicBezTo>
                  <a:lnTo>
                    <a:pt x="5492" y="9017"/>
                  </a:lnTo>
                  <a:cubicBezTo>
                    <a:pt x="5492" y="9017"/>
                    <a:pt x="9843" y="6364"/>
                    <a:pt x="5784" y="236"/>
                  </a:cubicBezTo>
                  <a:cubicBezTo>
                    <a:pt x="5784" y="236"/>
                    <a:pt x="5611" y="0"/>
                    <a:pt x="5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8"/>
            <p:cNvSpPr/>
            <p:nvPr/>
          </p:nvSpPr>
          <p:spPr>
            <a:xfrm>
              <a:off x="3742975" y="1682050"/>
              <a:ext cx="66475" cy="69650"/>
            </a:xfrm>
            <a:custGeom>
              <a:avLst/>
              <a:gdLst/>
              <a:ahLst/>
              <a:cxnLst/>
              <a:rect l="l" t="t" r="r" b="b"/>
              <a:pathLst>
                <a:path w="2659" h="2786" extrusionOk="0">
                  <a:moveTo>
                    <a:pt x="1045" y="0"/>
                  </a:moveTo>
                  <a:cubicBezTo>
                    <a:pt x="868" y="0"/>
                    <a:pt x="689" y="19"/>
                    <a:pt x="510" y="56"/>
                  </a:cubicBezTo>
                  <a:cubicBezTo>
                    <a:pt x="1" y="2390"/>
                    <a:pt x="665" y="2785"/>
                    <a:pt x="1172" y="2785"/>
                  </a:cubicBezTo>
                  <a:cubicBezTo>
                    <a:pt x="1432" y="2785"/>
                    <a:pt x="1650" y="2682"/>
                    <a:pt x="1650" y="2682"/>
                  </a:cubicBezTo>
                  <a:cubicBezTo>
                    <a:pt x="2420" y="2629"/>
                    <a:pt x="2659" y="586"/>
                    <a:pt x="2659" y="586"/>
                  </a:cubicBezTo>
                  <a:cubicBezTo>
                    <a:pt x="2190" y="199"/>
                    <a:pt x="1629" y="0"/>
                    <a:pt x="1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8"/>
            <p:cNvSpPr/>
            <p:nvPr/>
          </p:nvSpPr>
          <p:spPr>
            <a:xfrm>
              <a:off x="3735800" y="1662350"/>
              <a:ext cx="88250" cy="40850"/>
            </a:xfrm>
            <a:custGeom>
              <a:avLst/>
              <a:gdLst/>
              <a:ahLst/>
              <a:cxnLst/>
              <a:rect l="l" t="t" r="r" b="b"/>
              <a:pathLst>
                <a:path w="3530" h="1634" extrusionOk="0">
                  <a:moveTo>
                    <a:pt x="1380" y="1"/>
                  </a:moveTo>
                  <a:cubicBezTo>
                    <a:pt x="1027" y="1"/>
                    <a:pt x="667" y="97"/>
                    <a:pt x="346" y="366"/>
                  </a:cubicBezTo>
                  <a:cubicBezTo>
                    <a:pt x="346" y="366"/>
                    <a:pt x="1" y="950"/>
                    <a:pt x="638" y="1109"/>
                  </a:cubicBezTo>
                  <a:cubicBezTo>
                    <a:pt x="638" y="1109"/>
                    <a:pt x="779" y="845"/>
                    <a:pt x="1297" y="845"/>
                  </a:cubicBezTo>
                  <a:cubicBezTo>
                    <a:pt x="1648" y="845"/>
                    <a:pt x="2173" y="967"/>
                    <a:pt x="2946" y="1374"/>
                  </a:cubicBezTo>
                  <a:cubicBezTo>
                    <a:pt x="2946" y="1374"/>
                    <a:pt x="3005" y="1634"/>
                    <a:pt x="3122" y="1634"/>
                  </a:cubicBezTo>
                  <a:cubicBezTo>
                    <a:pt x="3181" y="1634"/>
                    <a:pt x="3255" y="1569"/>
                    <a:pt x="3344" y="1374"/>
                  </a:cubicBezTo>
                  <a:cubicBezTo>
                    <a:pt x="3529" y="1109"/>
                    <a:pt x="3423" y="737"/>
                    <a:pt x="3131" y="631"/>
                  </a:cubicBezTo>
                  <a:cubicBezTo>
                    <a:pt x="3131" y="631"/>
                    <a:pt x="2282" y="1"/>
                    <a:pt x="1380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8"/>
            <p:cNvSpPr/>
            <p:nvPr/>
          </p:nvSpPr>
          <p:spPr>
            <a:xfrm>
              <a:off x="3798825" y="1541350"/>
              <a:ext cx="51075" cy="119875"/>
            </a:xfrm>
            <a:custGeom>
              <a:avLst/>
              <a:gdLst/>
              <a:ahLst/>
              <a:cxnLst/>
              <a:rect l="l" t="t" r="r" b="b"/>
              <a:pathLst>
                <a:path w="2043" h="4795" extrusionOk="0">
                  <a:moveTo>
                    <a:pt x="1231" y="1"/>
                  </a:moveTo>
                  <a:cubicBezTo>
                    <a:pt x="858" y="1"/>
                    <a:pt x="970" y="1376"/>
                    <a:pt x="663" y="2553"/>
                  </a:cubicBezTo>
                  <a:cubicBezTo>
                    <a:pt x="345" y="3800"/>
                    <a:pt x="0" y="4675"/>
                    <a:pt x="398" y="4782"/>
                  </a:cubicBezTo>
                  <a:cubicBezTo>
                    <a:pt x="425" y="4790"/>
                    <a:pt x="453" y="4794"/>
                    <a:pt x="481" y="4794"/>
                  </a:cubicBezTo>
                  <a:cubicBezTo>
                    <a:pt x="896" y="4794"/>
                    <a:pt x="1427" y="3908"/>
                    <a:pt x="1725" y="2765"/>
                  </a:cubicBezTo>
                  <a:cubicBezTo>
                    <a:pt x="2043" y="1572"/>
                    <a:pt x="1671" y="112"/>
                    <a:pt x="1274" y="6"/>
                  </a:cubicBezTo>
                  <a:cubicBezTo>
                    <a:pt x="1259" y="3"/>
                    <a:pt x="1244" y="1"/>
                    <a:pt x="1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8"/>
            <p:cNvSpPr/>
            <p:nvPr/>
          </p:nvSpPr>
          <p:spPr>
            <a:xfrm>
              <a:off x="3814725" y="1514625"/>
              <a:ext cx="15700" cy="13150"/>
            </a:xfrm>
            <a:custGeom>
              <a:avLst/>
              <a:gdLst/>
              <a:ahLst/>
              <a:cxnLst/>
              <a:rect l="l" t="t" r="r" b="b"/>
              <a:pathLst>
                <a:path w="628" h="526" extrusionOk="0">
                  <a:moveTo>
                    <a:pt x="301" y="0"/>
                  </a:moveTo>
                  <a:cubicBezTo>
                    <a:pt x="198" y="0"/>
                    <a:pt x="96" y="61"/>
                    <a:pt x="54" y="173"/>
                  </a:cubicBezTo>
                  <a:cubicBezTo>
                    <a:pt x="1" y="332"/>
                    <a:pt x="80" y="492"/>
                    <a:pt x="240" y="518"/>
                  </a:cubicBezTo>
                  <a:cubicBezTo>
                    <a:pt x="260" y="523"/>
                    <a:pt x="280" y="526"/>
                    <a:pt x="300" y="526"/>
                  </a:cubicBezTo>
                  <a:cubicBezTo>
                    <a:pt x="485" y="526"/>
                    <a:pt x="627" y="315"/>
                    <a:pt x="531" y="147"/>
                  </a:cubicBezTo>
                  <a:cubicBezTo>
                    <a:pt x="482" y="47"/>
                    <a:pt x="391" y="0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8"/>
            <p:cNvSpPr/>
            <p:nvPr/>
          </p:nvSpPr>
          <p:spPr>
            <a:xfrm>
              <a:off x="3585925" y="1592875"/>
              <a:ext cx="118075" cy="44500"/>
            </a:xfrm>
            <a:custGeom>
              <a:avLst/>
              <a:gdLst/>
              <a:ahLst/>
              <a:cxnLst/>
              <a:rect l="l" t="t" r="r" b="b"/>
              <a:pathLst>
                <a:path w="4723" h="1780" extrusionOk="0">
                  <a:moveTo>
                    <a:pt x="4384" y="1"/>
                  </a:moveTo>
                  <a:cubicBezTo>
                    <a:pt x="4355" y="1"/>
                    <a:pt x="4326" y="5"/>
                    <a:pt x="4298" y="15"/>
                  </a:cubicBezTo>
                  <a:lnTo>
                    <a:pt x="265" y="1155"/>
                  </a:lnTo>
                  <a:cubicBezTo>
                    <a:pt x="80" y="1208"/>
                    <a:pt x="0" y="1394"/>
                    <a:pt x="27" y="1553"/>
                  </a:cubicBezTo>
                  <a:cubicBezTo>
                    <a:pt x="70" y="1684"/>
                    <a:pt x="204" y="1779"/>
                    <a:pt x="338" y="1779"/>
                  </a:cubicBezTo>
                  <a:cubicBezTo>
                    <a:pt x="367" y="1779"/>
                    <a:pt x="396" y="1775"/>
                    <a:pt x="425" y="1766"/>
                  </a:cubicBezTo>
                  <a:lnTo>
                    <a:pt x="4484" y="625"/>
                  </a:lnTo>
                  <a:cubicBezTo>
                    <a:pt x="4643" y="572"/>
                    <a:pt x="4722" y="413"/>
                    <a:pt x="4696" y="227"/>
                  </a:cubicBezTo>
                  <a:cubicBezTo>
                    <a:pt x="4652" y="96"/>
                    <a:pt x="4519" y="1"/>
                    <a:pt x="4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8"/>
            <p:cNvSpPr/>
            <p:nvPr/>
          </p:nvSpPr>
          <p:spPr>
            <a:xfrm>
              <a:off x="3895650" y="1592800"/>
              <a:ext cx="104825" cy="74500"/>
            </a:xfrm>
            <a:custGeom>
              <a:avLst/>
              <a:gdLst/>
              <a:ahLst/>
              <a:cxnLst/>
              <a:rect l="l" t="t" r="r" b="b"/>
              <a:pathLst>
                <a:path w="4193" h="2980" extrusionOk="0">
                  <a:moveTo>
                    <a:pt x="367" y="1"/>
                  </a:moveTo>
                  <a:cubicBezTo>
                    <a:pt x="263" y="1"/>
                    <a:pt x="158" y="48"/>
                    <a:pt x="107" y="150"/>
                  </a:cubicBezTo>
                  <a:cubicBezTo>
                    <a:pt x="0" y="283"/>
                    <a:pt x="27" y="495"/>
                    <a:pt x="186" y="575"/>
                  </a:cubicBezTo>
                  <a:lnTo>
                    <a:pt x="3662" y="2936"/>
                  </a:lnTo>
                  <a:cubicBezTo>
                    <a:pt x="3719" y="2964"/>
                    <a:pt x="3779" y="2979"/>
                    <a:pt x="3838" y="2979"/>
                  </a:cubicBezTo>
                  <a:cubicBezTo>
                    <a:pt x="3944" y="2979"/>
                    <a:pt x="4044" y="2932"/>
                    <a:pt x="4113" y="2830"/>
                  </a:cubicBezTo>
                  <a:cubicBezTo>
                    <a:pt x="4192" y="2697"/>
                    <a:pt x="4166" y="2485"/>
                    <a:pt x="4033" y="2405"/>
                  </a:cubicBezTo>
                  <a:lnTo>
                    <a:pt x="531" y="44"/>
                  </a:lnTo>
                  <a:cubicBezTo>
                    <a:pt x="483" y="16"/>
                    <a:pt x="426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8"/>
            <p:cNvSpPr/>
            <p:nvPr/>
          </p:nvSpPr>
          <p:spPr>
            <a:xfrm>
              <a:off x="3911575" y="1516300"/>
              <a:ext cx="121400" cy="16600"/>
            </a:xfrm>
            <a:custGeom>
              <a:avLst/>
              <a:gdLst/>
              <a:ahLst/>
              <a:cxnLst/>
              <a:rect l="l" t="t" r="r" b="b"/>
              <a:pathLst>
                <a:path w="4856" h="664" extrusionOk="0">
                  <a:moveTo>
                    <a:pt x="318" y="0"/>
                  </a:moveTo>
                  <a:cubicBezTo>
                    <a:pt x="133" y="0"/>
                    <a:pt x="0" y="133"/>
                    <a:pt x="0" y="319"/>
                  </a:cubicBezTo>
                  <a:cubicBezTo>
                    <a:pt x="0" y="504"/>
                    <a:pt x="133" y="663"/>
                    <a:pt x="318" y="663"/>
                  </a:cubicBezTo>
                  <a:lnTo>
                    <a:pt x="4510" y="663"/>
                  </a:lnTo>
                  <a:cubicBezTo>
                    <a:pt x="4696" y="663"/>
                    <a:pt x="4855" y="504"/>
                    <a:pt x="4855" y="319"/>
                  </a:cubicBezTo>
                  <a:cubicBezTo>
                    <a:pt x="4855" y="133"/>
                    <a:pt x="4722" y="0"/>
                    <a:pt x="4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8"/>
            <p:cNvSpPr/>
            <p:nvPr/>
          </p:nvSpPr>
          <p:spPr>
            <a:xfrm>
              <a:off x="3864475" y="1375100"/>
              <a:ext cx="96200" cy="85425"/>
            </a:xfrm>
            <a:custGeom>
              <a:avLst/>
              <a:gdLst/>
              <a:ahLst/>
              <a:cxnLst/>
              <a:rect l="l" t="t" r="r" b="b"/>
              <a:pathLst>
                <a:path w="3848" h="3417" extrusionOk="0">
                  <a:moveTo>
                    <a:pt x="3502" y="0"/>
                  </a:moveTo>
                  <a:cubicBezTo>
                    <a:pt x="3427" y="0"/>
                    <a:pt x="3353" y="27"/>
                    <a:pt x="3290" y="77"/>
                  </a:cubicBezTo>
                  <a:lnTo>
                    <a:pt x="133" y="2863"/>
                  </a:lnTo>
                  <a:cubicBezTo>
                    <a:pt x="1" y="2995"/>
                    <a:pt x="1" y="3181"/>
                    <a:pt x="107" y="3314"/>
                  </a:cubicBezTo>
                  <a:cubicBezTo>
                    <a:pt x="177" y="3384"/>
                    <a:pt x="261" y="3417"/>
                    <a:pt x="345" y="3417"/>
                  </a:cubicBezTo>
                  <a:cubicBezTo>
                    <a:pt x="421" y="3417"/>
                    <a:pt x="495" y="3390"/>
                    <a:pt x="558" y="3340"/>
                  </a:cubicBezTo>
                  <a:lnTo>
                    <a:pt x="3715" y="555"/>
                  </a:lnTo>
                  <a:cubicBezTo>
                    <a:pt x="3847" y="448"/>
                    <a:pt x="3847" y="236"/>
                    <a:pt x="3741" y="104"/>
                  </a:cubicBezTo>
                  <a:cubicBezTo>
                    <a:pt x="3671" y="34"/>
                    <a:pt x="3586" y="0"/>
                    <a:pt x="3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8"/>
            <p:cNvSpPr/>
            <p:nvPr/>
          </p:nvSpPr>
          <p:spPr>
            <a:xfrm>
              <a:off x="3787550" y="1312675"/>
              <a:ext cx="18575" cy="120750"/>
            </a:xfrm>
            <a:custGeom>
              <a:avLst/>
              <a:gdLst/>
              <a:ahLst/>
              <a:cxnLst/>
              <a:rect l="l" t="t" r="r" b="b"/>
              <a:pathLst>
                <a:path w="743" h="4830" extrusionOk="0">
                  <a:moveTo>
                    <a:pt x="398" y="1"/>
                  </a:moveTo>
                  <a:cubicBezTo>
                    <a:pt x="402" y="1"/>
                    <a:pt x="407" y="1"/>
                    <a:pt x="411" y="1"/>
                  </a:cubicBezTo>
                  <a:lnTo>
                    <a:pt x="411" y="1"/>
                  </a:lnTo>
                  <a:cubicBezTo>
                    <a:pt x="416" y="1"/>
                    <a:pt x="420" y="1"/>
                    <a:pt x="425" y="1"/>
                  </a:cubicBezTo>
                  <a:close/>
                  <a:moveTo>
                    <a:pt x="411" y="1"/>
                  </a:moveTo>
                  <a:lnTo>
                    <a:pt x="411" y="1"/>
                  </a:lnTo>
                  <a:cubicBezTo>
                    <a:pt x="233" y="7"/>
                    <a:pt x="106" y="137"/>
                    <a:pt x="80" y="292"/>
                  </a:cubicBezTo>
                  <a:lnTo>
                    <a:pt x="0" y="4511"/>
                  </a:lnTo>
                  <a:cubicBezTo>
                    <a:pt x="0" y="4670"/>
                    <a:pt x="133" y="4829"/>
                    <a:pt x="318" y="4829"/>
                  </a:cubicBezTo>
                  <a:cubicBezTo>
                    <a:pt x="504" y="4829"/>
                    <a:pt x="637" y="4696"/>
                    <a:pt x="663" y="4511"/>
                  </a:cubicBezTo>
                  <a:lnTo>
                    <a:pt x="743" y="319"/>
                  </a:lnTo>
                  <a:cubicBezTo>
                    <a:pt x="743" y="138"/>
                    <a:pt x="591" y="7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8"/>
            <p:cNvSpPr/>
            <p:nvPr/>
          </p:nvSpPr>
          <p:spPr>
            <a:xfrm>
              <a:off x="3649575" y="1363475"/>
              <a:ext cx="78950" cy="101375"/>
            </a:xfrm>
            <a:custGeom>
              <a:avLst/>
              <a:gdLst/>
              <a:ahLst/>
              <a:cxnLst/>
              <a:rect l="l" t="t" r="r" b="b"/>
              <a:pathLst>
                <a:path w="3158" h="4055" extrusionOk="0">
                  <a:moveTo>
                    <a:pt x="372" y="1"/>
                  </a:moveTo>
                  <a:cubicBezTo>
                    <a:pt x="306" y="1"/>
                    <a:pt x="240" y="22"/>
                    <a:pt x="187" y="64"/>
                  </a:cubicBezTo>
                  <a:lnTo>
                    <a:pt x="187" y="38"/>
                  </a:lnTo>
                  <a:cubicBezTo>
                    <a:pt x="27" y="144"/>
                    <a:pt x="1" y="356"/>
                    <a:pt x="107" y="489"/>
                  </a:cubicBezTo>
                  <a:lnTo>
                    <a:pt x="2521" y="3911"/>
                  </a:lnTo>
                  <a:cubicBezTo>
                    <a:pt x="2585" y="4007"/>
                    <a:pt x="2677" y="4055"/>
                    <a:pt x="2775" y="4055"/>
                  </a:cubicBezTo>
                  <a:cubicBezTo>
                    <a:pt x="2841" y="4055"/>
                    <a:pt x="2909" y="4033"/>
                    <a:pt x="2972" y="3991"/>
                  </a:cubicBezTo>
                  <a:cubicBezTo>
                    <a:pt x="3105" y="3885"/>
                    <a:pt x="3158" y="3699"/>
                    <a:pt x="3052" y="3566"/>
                  </a:cubicBezTo>
                  <a:lnTo>
                    <a:pt x="638" y="144"/>
                  </a:lnTo>
                  <a:cubicBezTo>
                    <a:pt x="574" y="49"/>
                    <a:pt x="472" y="1"/>
                    <a:pt x="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8"/>
            <p:cNvSpPr/>
            <p:nvPr/>
          </p:nvSpPr>
          <p:spPr>
            <a:xfrm>
              <a:off x="3571975" y="1497375"/>
              <a:ext cx="119425" cy="40925"/>
            </a:xfrm>
            <a:custGeom>
              <a:avLst/>
              <a:gdLst/>
              <a:ahLst/>
              <a:cxnLst/>
              <a:rect l="l" t="t" r="r" b="b"/>
              <a:pathLst>
                <a:path w="4777" h="1637" extrusionOk="0">
                  <a:moveTo>
                    <a:pt x="331" y="1"/>
                  </a:moveTo>
                  <a:cubicBezTo>
                    <a:pt x="188" y="1"/>
                    <a:pt x="71" y="100"/>
                    <a:pt x="28" y="253"/>
                  </a:cubicBezTo>
                  <a:cubicBezTo>
                    <a:pt x="1" y="412"/>
                    <a:pt x="107" y="571"/>
                    <a:pt x="266" y="625"/>
                  </a:cubicBezTo>
                  <a:lnTo>
                    <a:pt x="4352" y="1633"/>
                  </a:lnTo>
                  <a:cubicBezTo>
                    <a:pt x="4368" y="1635"/>
                    <a:pt x="4385" y="1637"/>
                    <a:pt x="4402" y="1637"/>
                  </a:cubicBezTo>
                  <a:cubicBezTo>
                    <a:pt x="4548" y="1637"/>
                    <a:pt x="4699" y="1537"/>
                    <a:pt x="4723" y="1394"/>
                  </a:cubicBezTo>
                  <a:cubicBezTo>
                    <a:pt x="4776" y="1208"/>
                    <a:pt x="4670" y="1049"/>
                    <a:pt x="4511" y="996"/>
                  </a:cubicBezTo>
                  <a:lnTo>
                    <a:pt x="425" y="14"/>
                  </a:lnTo>
                  <a:cubicBezTo>
                    <a:pt x="393" y="5"/>
                    <a:pt x="362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8"/>
            <p:cNvSpPr/>
            <p:nvPr/>
          </p:nvSpPr>
          <p:spPr>
            <a:xfrm>
              <a:off x="2350300" y="1655575"/>
              <a:ext cx="247425" cy="226250"/>
            </a:xfrm>
            <a:custGeom>
              <a:avLst/>
              <a:gdLst/>
              <a:ahLst/>
              <a:cxnLst/>
              <a:rect l="l" t="t" r="r" b="b"/>
              <a:pathLst>
                <a:path w="9897" h="9050" extrusionOk="0">
                  <a:moveTo>
                    <a:pt x="5731" y="0"/>
                  </a:moveTo>
                  <a:lnTo>
                    <a:pt x="3635" y="266"/>
                  </a:lnTo>
                  <a:cubicBezTo>
                    <a:pt x="3635" y="266"/>
                    <a:pt x="1" y="3821"/>
                    <a:pt x="5306" y="8888"/>
                  </a:cubicBezTo>
                  <a:cubicBezTo>
                    <a:pt x="5306" y="8888"/>
                    <a:pt x="5480" y="9049"/>
                    <a:pt x="5650" y="9049"/>
                  </a:cubicBezTo>
                  <a:cubicBezTo>
                    <a:pt x="5728" y="9049"/>
                    <a:pt x="5805" y="9015"/>
                    <a:pt x="5864" y="8914"/>
                  </a:cubicBezTo>
                  <a:cubicBezTo>
                    <a:pt x="6076" y="8596"/>
                    <a:pt x="9896" y="2998"/>
                    <a:pt x="5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8"/>
            <p:cNvSpPr/>
            <p:nvPr/>
          </p:nvSpPr>
          <p:spPr>
            <a:xfrm>
              <a:off x="2433200" y="1592575"/>
              <a:ext cx="60375" cy="68900"/>
            </a:xfrm>
            <a:custGeom>
              <a:avLst/>
              <a:gdLst/>
              <a:ahLst/>
              <a:cxnLst/>
              <a:rect l="l" t="t" r="r" b="b"/>
              <a:pathLst>
                <a:path w="2415" h="2756" extrusionOk="0">
                  <a:moveTo>
                    <a:pt x="1381" y="1"/>
                  </a:moveTo>
                  <a:cubicBezTo>
                    <a:pt x="1039" y="1"/>
                    <a:pt x="744" y="239"/>
                    <a:pt x="744" y="239"/>
                  </a:cubicBezTo>
                  <a:cubicBezTo>
                    <a:pt x="1" y="451"/>
                    <a:pt x="239" y="2494"/>
                    <a:pt x="239" y="2494"/>
                  </a:cubicBezTo>
                  <a:cubicBezTo>
                    <a:pt x="578" y="2670"/>
                    <a:pt x="957" y="2756"/>
                    <a:pt x="1340" y="2756"/>
                  </a:cubicBezTo>
                  <a:cubicBezTo>
                    <a:pt x="1707" y="2756"/>
                    <a:pt x="2077" y="2676"/>
                    <a:pt x="2415" y="2520"/>
                  </a:cubicBezTo>
                  <a:cubicBezTo>
                    <a:pt x="2400" y="441"/>
                    <a:pt x="1847" y="1"/>
                    <a:pt x="1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8"/>
            <p:cNvSpPr/>
            <p:nvPr/>
          </p:nvSpPr>
          <p:spPr>
            <a:xfrm>
              <a:off x="2425250" y="1648275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2839" y="1"/>
                  </a:moveTo>
                  <a:cubicBezTo>
                    <a:pt x="2839" y="1"/>
                    <a:pt x="2706" y="459"/>
                    <a:pt x="1787" y="459"/>
                  </a:cubicBezTo>
                  <a:cubicBezTo>
                    <a:pt x="1476" y="459"/>
                    <a:pt x="1074" y="407"/>
                    <a:pt x="557" y="266"/>
                  </a:cubicBezTo>
                  <a:cubicBezTo>
                    <a:pt x="557" y="266"/>
                    <a:pt x="450" y="40"/>
                    <a:pt x="331" y="40"/>
                  </a:cubicBezTo>
                  <a:cubicBezTo>
                    <a:pt x="263" y="40"/>
                    <a:pt x="191" y="114"/>
                    <a:pt x="133" y="345"/>
                  </a:cubicBezTo>
                  <a:cubicBezTo>
                    <a:pt x="0" y="637"/>
                    <a:pt x="186" y="982"/>
                    <a:pt x="504" y="1009"/>
                  </a:cubicBezTo>
                  <a:cubicBezTo>
                    <a:pt x="504" y="1009"/>
                    <a:pt x="1163" y="1301"/>
                    <a:pt x="1884" y="1301"/>
                  </a:cubicBezTo>
                  <a:cubicBezTo>
                    <a:pt x="2391" y="1301"/>
                    <a:pt x="2929" y="1157"/>
                    <a:pt x="3290" y="664"/>
                  </a:cubicBezTo>
                  <a:cubicBezTo>
                    <a:pt x="3290" y="664"/>
                    <a:pt x="3502" y="27"/>
                    <a:pt x="2839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8"/>
            <p:cNvSpPr/>
            <p:nvPr/>
          </p:nvSpPr>
          <p:spPr>
            <a:xfrm>
              <a:off x="2424575" y="1689400"/>
              <a:ext cx="38500" cy="122050"/>
            </a:xfrm>
            <a:custGeom>
              <a:avLst/>
              <a:gdLst/>
              <a:ahLst/>
              <a:cxnLst/>
              <a:rect l="l" t="t" r="r" b="b"/>
              <a:pathLst>
                <a:path w="1540" h="4882" extrusionOk="0">
                  <a:moveTo>
                    <a:pt x="903" y="0"/>
                  </a:moveTo>
                  <a:cubicBezTo>
                    <a:pt x="478" y="0"/>
                    <a:pt x="80" y="1008"/>
                    <a:pt x="54" y="2255"/>
                  </a:cubicBezTo>
                  <a:cubicBezTo>
                    <a:pt x="1" y="3529"/>
                    <a:pt x="664" y="4882"/>
                    <a:pt x="1115" y="4882"/>
                  </a:cubicBezTo>
                  <a:cubicBezTo>
                    <a:pt x="1540" y="4882"/>
                    <a:pt x="1115" y="3476"/>
                    <a:pt x="1142" y="2229"/>
                  </a:cubicBezTo>
                  <a:cubicBezTo>
                    <a:pt x="1195" y="955"/>
                    <a:pt x="1327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8"/>
            <p:cNvSpPr/>
            <p:nvPr/>
          </p:nvSpPr>
          <p:spPr>
            <a:xfrm>
              <a:off x="2458400" y="1822200"/>
              <a:ext cx="12625" cy="13125"/>
            </a:xfrm>
            <a:custGeom>
              <a:avLst/>
              <a:gdLst/>
              <a:ahLst/>
              <a:cxnLst/>
              <a:rect l="l" t="t" r="r" b="b"/>
              <a:pathLst>
                <a:path w="505" h="525" extrusionOk="0">
                  <a:moveTo>
                    <a:pt x="253" y="1"/>
                  </a:moveTo>
                  <a:cubicBezTo>
                    <a:pt x="127" y="1"/>
                    <a:pt x="1" y="87"/>
                    <a:pt x="1" y="260"/>
                  </a:cubicBezTo>
                  <a:cubicBezTo>
                    <a:pt x="1" y="392"/>
                    <a:pt x="107" y="525"/>
                    <a:pt x="240" y="525"/>
                  </a:cubicBezTo>
                  <a:cubicBezTo>
                    <a:pt x="399" y="525"/>
                    <a:pt x="505" y="419"/>
                    <a:pt x="505" y="286"/>
                  </a:cubicBezTo>
                  <a:lnTo>
                    <a:pt x="505" y="260"/>
                  </a:lnTo>
                  <a:cubicBezTo>
                    <a:pt x="505" y="87"/>
                    <a:pt x="379" y="1"/>
                    <a:pt x="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8"/>
            <p:cNvSpPr/>
            <p:nvPr/>
          </p:nvSpPr>
          <p:spPr>
            <a:xfrm>
              <a:off x="2561875" y="1664600"/>
              <a:ext cx="110125" cy="66200"/>
            </a:xfrm>
            <a:custGeom>
              <a:avLst/>
              <a:gdLst/>
              <a:ahLst/>
              <a:cxnLst/>
              <a:rect l="l" t="t" r="r" b="b"/>
              <a:pathLst>
                <a:path w="4405" h="2648" extrusionOk="0">
                  <a:moveTo>
                    <a:pt x="4052" y="1"/>
                  </a:moveTo>
                  <a:cubicBezTo>
                    <a:pt x="4001" y="1"/>
                    <a:pt x="3950" y="13"/>
                    <a:pt x="3900" y="37"/>
                  </a:cubicBezTo>
                  <a:lnTo>
                    <a:pt x="213" y="2054"/>
                  </a:lnTo>
                  <a:cubicBezTo>
                    <a:pt x="54" y="2133"/>
                    <a:pt x="0" y="2319"/>
                    <a:pt x="80" y="2478"/>
                  </a:cubicBezTo>
                  <a:cubicBezTo>
                    <a:pt x="135" y="2588"/>
                    <a:pt x="241" y="2647"/>
                    <a:pt x="353" y="2647"/>
                  </a:cubicBezTo>
                  <a:cubicBezTo>
                    <a:pt x="403" y="2647"/>
                    <a:pt x="455" y="2635"/>
                    <a:pt x="505" y="2611"/>
                  </a:cubicBezTo>
                  <a:lnTo>
                    <a:pt x="4192" y="594"/>
                  </a:lnTo>
                  <a:cubicBezTo>
                    <a:pt x="4351" y="515"/>
                    <a:pt x="4404" y="329"/>
                    <a:pt x="4325" y="170"/>
                  </a:cubicBezTo>
                  <a:cubicBezTo>
                    <a:pt x="4270" y="60"/>
                    <a:pt x="4164" y="1"/>
                    <a:pt x="4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8"/>
            <p:cNvSpPr/>
            <p:nvPr/>
          </p:nvSpPr>
          <p:spPr>
            <a:xfrm>
              <a:off x="2260100" y="1723475"/>
              <a:ext cx="116100" cy="53900"/>
            </a:xfrm>
            <a:custGeom>
              <a:avLst/>
              <a:gdLst/>
              <a:ahLst/>
              <a:cxnLst/>
              <a:rect l="l" t="t" r="r" b="b"/>
              <a:pathLst>
                <a:path w="4644" h="2156" extrusionOk="0">
                  <a:moveTo>
                    <a:pt x="376" y="1"/>
                  </a:moveTo>
                  <a:cubicBezTo>
                    <a:pt x="246" y="1"/>
                    <a:pt x="117" y="77"/>
                    <a:pt x="54" y="203"/>
                  </a:cubicBezTo>
                  <a:cubicBezTo>
                    <a:pt x="0" y="362"/>
                    <a:pt x="80" y="547"/>
                    <a:pt x="239" y="627"/>
                  </a:cubicBezTo>
                  <a:lnTo>
                    <a:pt x="4166" y="2139"/>
                  </a:lnTo>
                  <a:cubicBezTo>
                    <a:pt x="4199" y="2150"/>
                    <a:pt x="4233" y="2156"/>
                    <a:pt x="4268" y="2156"/>
                  </a:cubicBezTo>
                  <a:cubicBezTo>
                    <a:pt x="4398" y="2156"/>
                    <a:pt x="4527" y="2079"/>
                    <a:pt x="4590" y="1954"/>
                  </a:cubicBezTo>
                  <a:cubicBezTo>
                    <a:pt x="4643" y="1768"/>
                    <a:pt x="4564" y="1609"/>
                    <a:pt x="4404" y="1529"/>
                  </a:cubicBezTo>
                  <a:lnTo>
                    <a:pt x="478" y="17"/>
                  </a:lnTo>
                  <a:cubicBezTo>
                    <a:pt x="445" y="6"/>
                    <a:pt x="410" y="1"/>
                    <a:pt x="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8"/>
            <p:cNvSpPr/>
            <p:nvPr/>
          </p:nvSpPr>
          <p:spPr>
            <a:xfrm>
              <a:off x="2258100" y="1838950"/>
              <a:ext cx="119425" cy="39175"/>
            </a:xfrm>
            <a:custGeom>
              <a:avLst/>
              <a:gdLst/>
              <a:ahLst/>
              <a:cxnLst/>
              <a:rect l="l" t="t" r="r" b="b"/>
              <a:pathLst>
                <a:path w="4777" h="1567" extrusionOk="0">
                  <a:moveTo>
                    <a:pt x="4461" y="0"/>
                  </a:moveTo>
                  <a:cubicBezTo>
                    <a:pt x="4434" y="0"/>
                    <a:pt x="4406" y="5"/>
                    <a:pt x="4378" y="14"/>
                  </a:cubicBezTo>
                  <a:lnTo>
                    <a:pt x="266" y="943"/>
                  </a:lnTo>
                  <a:cubicBezTo>
                    <a:pt x="107" y="969"/>
                    <a:pt x="1" y="1155"/>
                    <a:pt x="27" y="1314"/>
                  </a:cubicBezTo>
                  <a:cubicBezTo>
                    <a:pt x="71" y="1467"/>
                    <a:pt x="187" y="1566"/>
                    <a:pt x="331" y="1566"/>
                  </a:cubicBezTo>
                  <a:cubicBezTo>
                    <a:pt x="361" y="1566"/>
                    <a:pt x="393" y="1562"/>
                    <a:pt x="425" y="1553"/>
                  </a:cubicBezTo>
                  <a:lnTo>
                    <a:pt x="4511" y="624"/>
                  </a:lnTo>
                  <a:cubicBezTo>
                    <a:pt x="4670" y="571"/>
                    <a:pt x="4776" y="412"/>
                    <a:pt x="4750" y="253"/>
                  </a:cubicBezTo>
                  <a:cubicBezTo>
                    <a:pt x="4706" y="99"/>
                    <a:pt x="4590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8"/>
            <p:cNvSpPr/>
            <p:nvPr/>
          </p:nvSpPr>
          <p:spPr>
            <a:xfrm>
              <a:off x="2359575" y="1898525"/>
              <a:ext cx="78950" cy="101075"/>
            </a:xfrm>
            <a:custGeom>
              <a:avLst/>
              <a:gdLst/>
              <a:ahLst/>
              <a:cxnLst/>
              <a:rect l="l" t="t" r="r" b="b"/>
              <a:pathLst>
                <a:path w="3158" h="4043" extrusionOk="0">
                  <a:moveTo>
                    <a:pt x="2814" y="0"/>
                  </a:moveTo>
                  <a:cubicBezTo>
                    <a:pt x="2712" y="0"/>
                    <a:pt x="2614" y="42"/>
                    <a:pt x="2548" y="125"/>
                  </a:cubicBezTo>
                  <a:lnTo>
                    <a:pt x="107" y="3547"/>
                  </a:lnTo>
                  <a:cubicBezTo>
                    <a:pt x="1" y="3680"/>
                    <a:pt x="54" y="3892"/>
                    <a:pt x="187" y="3998"/>
                  </a:cubicBezTo>
                  <a:lnTo>
                    <a:pt x="160" y="3998"/>
                  </a:lnTo>
                  <a:cubicBezTo>
                    <a:pt x="220" y="4028"/>
                    <a:pt x="283" y="4043"/>
                    <a:pt x="345" y="4043"/>
                  </a:cubicBezTo>
                  <a:cubicBezTo>
                    <a:pt x="447" y="4043"/>
                    <a:pt x="545" y="4001"/>
                    <a:pt x="611" y="3918"/>
                  </a:cubicBezTo>
                  <a:lnTo>
                    <a:pt x="3078" y="496"/>
                  </a:lnTo>
                  <a:cubicBezTo>
                    <a:pt x="3158" y="364"/>
                    <a:pt x="3131" y="151"/>
                    <a:pt x="2999" y="45"/>
                  </a:cubicBezTo>
                  <a:cubicBezTo>
                    <a:pt x="2939" y="15"/>
                    <a:pt x="2876" y="0"/>
                    <a:pt x="2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8"/>
            <p:cNvSpPr/>
            <p:nvPr/>
          </p:nvSpPr>
          <p:spPr>
            <a:xfrm>
              <a:off x="2503500" y="1908150"/>
              <a:ext cx="38500" cy="118950"/>
            </a:xfrm>
            <a:custGeom>
              <a:avLst/>
              <a:gdLst/>
              <a:ahLst/>
              <a:cxnLst/>
              <a:rect l="l" t="t" r="r" b="b"/>
              <a:pathLst>
                <a:path w="1540" h="4758" extrusionOk="0">
                  <a:moveTo>
                    <a:pt x="343" y="1"/>
                  </a:moveTo>
                  <a:cubicBezTo>
                    <a:pt x="326" y="1"/>
                    <a:pt x="309" y="2"/>
                    <a:pt x="293" y="5"/>
                  </a:cubicBezTo>
                  <a:cubicBezTo>
                    <a:pt x="107" y="32"/>
                    <a:pt x="1" y="217"/>
                    <a:pt x="27" y="376"/>
                  </a:cubicBezTo>
                  <a:lnTo>
                    <a:pt x="876" y="4488"/>
                  </a:lnTo>
                  <a:cubicBezTo>
                    <a:pt x="924" y="4655"/>
                    <a:pt x="1057" y="4758"/>
                    <a:pt x="1199" y="4758"/>
                  </a:cubicBezTo>
                  <a:cubicBezTo>
                    <a:pt x="1215" y="4758"/>
                    <a:pt x="1231" y="4757"/>
                    <a:pt x="1248" y="4754"/>
                  </a:cubicBezTo>
                  <a:cubicBezTo>
                    <a:pt x="1433" y="4701"/>
                    <a:pt x="1540" y="4542"/>
                    <a:pt x="1513" y="4356"/>
                  </a:cubicBezTo>
                  <a:lnTo>
                    <a:pt x="664" y="244"/>
                  </a:lnTo>
                  <a:cubicBezTo>
                    <a:pt x="640" y="101"/>
                    <a:pt x="488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8"/>
            <p:cNvSpPr/>
            <p:nvPr/>
          </p:nvSpPr>
          <p:spPr>
            <a:xfrm>
              <a:off x="2571150" y="1860250"/>
              <a:ext cx="95550" cy="86100"/>
            </a:xfrm>
            <a:custGeom>
              <a:avLst/>
              <a:gdLst/>
              <a:ahLst/>
              <a:cxnLst/>
              <a:rect l="l" t="t" r="r" b="b"/>
              <a:pathLst>
                <a:path w="3822" h="3444" extrusionOk="0">
                  <a:moveTo>
                    <a:pt x="336" y="1"/>
                  </a:moveTo>
                  <a:cubicBezTo>
                    <a:pt x="248" y="1"/>
                    <a:pt x="163" y="35"/>
                    <a:pt x="107" y="91"/>
                  </a:cubicBezTo>
                  <a:cubicBezTo>
                    <a:pt x="1" y="250"/>
                    <a:pt x="1" y="435"/>
                    <a:pt x="134" y="568"/>
                  </a:cubicBezTo>
                  <a:lnTo>
                    <a:pt x="3237" y="3354"/>
                  </a:lnTo>
                  <a:cubicBezTo>
                    <a:pt x="3300" y="3416"/>
                    <a:pt x="3381" y="3443"/>
                    <a:pt x="3462" y="3443"/>
                  </a:cubicBezTo>
                  <a:cubicBezTo>
                    <a:pt x="3553" y="3443"/>
                    <a:pt x="3645" y="3410"/>
                    <a:pt x="3715" y="3354"/>
                  </a:cubicBezTo>
                  <a:cubicBezTo>
                    <a:pt x="3821" y="3194"/>
                    <a:pt x="3795" y="3009"/>
                    <a:pt x="3688" y="2876"/>
                  </a:cubicBezTo>
                  <a:lnTo>
                    <a:pt x="558" y="91"/>
                  </a:lnTo>
                  <a:cubicBezTo>
                    <a:pt x="495" y="28"/>
                    <a:pt x="415" y="1"/>
                    <a:pt x="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8"/>
            <p:cNvSpPr/>
            <p:nvPr/>
          </p:nvSpPr>
          <p:spPr>
            <a:xfrm>
              <a:off x="2591050" y="1780925"/>
              <a:ext cx="121400" cy="17925"/>
            </a:xfrm>
            <a:custGeom>
              <a:avLst/>
              <a:gdLst/>
              <a:ahLst/>
              <a:cxnLst/>
              <a:rect l="l" t="t" r="r" b="b"/>
              <a:pathLst>
                <a:path w="4856" h="717" extrusionOk="0">
                  <a:moveTo>
                    <a:pt x="319" y="0"/>
                  </a:moveTo>
                  <a:cubicBezTo>
                    <a:pt x="160" y="0"/>
                    <a:pt x="1" y="133"/>
                    <a:pt x="1" y="319"/>
                  </a:cubicBezTo>
                  <a:cubicBezTo>
                    <a:pt x="1" y="504"/>
                    <a:pt x="133" y="637"/>
                    <a:pt x="319" y="664"/>
                  </a:cubicBezTo>
                  <a:lnTo>
                    <a:pt x="4511" y="717"/>
                  </a:lnTo>
                  <a:cubicBezTo>
                    <a:pt x="4692" y="717"/>
                    <a:pt x="4848" y="590"/>
                    <a:pt x="4855" y="411"/>
                  </a:cubicBezTo>
                  <a:lnTo>
                    <a:pt x="4855" y="411"/>
                  </a:lnTo>
                  <a:cubicBezTo>
                    <a:pt x="4856" y="416"/>
                    <a:pt x="4856" y="420"/>
                    <a:pt x="4856" y="425"/>
                  </a:cubicBezTo>
                  <a:lnTo>
                    <a:pt x="4856" y="398"/>
                  </a:lnTo>
                  <a:cubicBezTo>
                    <a:pt x="4856" y="403"/>
                    <a:pt x="4856" y="407"/>
                    <a:pt x="4855" y="411"/>
                  </a:cubicBezTo>
                  <a:lnTo>
                    <a:pt x="4855" y="411"/>
                  </a:lnTo>
                  <a:cubicBezTo>
                    <a:pt x="4849" y="231"/>
                    <a:pt x="4718" y="80"/>
                    <a:pt x="4537" y="80"/>
                  </a:cubicBezTo>
                  <a:lnTo>
                    <a:pt x="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8"/>
            <p:cNvSpPr/>
            <p:nvPr/>
          </p:nvSpPr>
          <p:spPr>
            <a:xfrm>
              <a:off x="6545300" y="1424100"/>
              <a:ext cx="247400" cy="226700"/>
            </a:xfrm>
            <a:custGeom>
              <a:avLst/>
              <a:gdLst/>
              <a:ahLst/>
              <a:cxnLst/>
              <a:rect l="l" t="t" r="r" b="b"/>
              <a:pathLst>
                <a:path w="9896" h="9068" extrusionOk="0">
                  <a:moveTo>
                    <a:pt x="5730" y="1"/>
                  </a:moveTo>
                  <a:lnTo>
                    <a:pt x="3635" y="292"/>
                  </a:lnTo>
                  <a:cubicBezTo>
                    <a:pt x="3635" y="292"/>
                    <a:pt x="0" y="3847"/>
                    <a:pt x="5306" y="8914"/>
                  </a:cubicBezTo>
                  <a:cubicBezTo>
                    <a:pt x="5306" y="8914"/>
                    <a:pt x="5471" y="9068"/>
                    <a:pt x="5644" y="9068"/>
                  </a:cubicBezTo>
                  <a:cubicBezTo>
                    <a:pt x="5730" y="9068"/>
                    <a:pt x="5819" y="9029"/>
                    <a:pt x="5890" y="8914"/>
                  </a:cubicBezTo>
                  <a:cubicBezTo>
                    <a:pt x="6075" y="8596"/>
                    <a:pt x="9896" y="3025"/>
                    <a:pt x="5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8"/>
            <p:cNvSpPr/>
            <p:nvPr/>
          </p:nvSpPr>
          <p:spPr>
            <a:xfrm>
              <a:off x="6628200" y="1361775"/>
              <a:ext cx="60375" cy="68675"/>
            </a:xfrm>
            <a:custGeom>
              <a:avLst/>
              <a:gdLst/>
              <a:ahLst/>
              <a:cxnLst/>
              <a:rect l="l" t="t" r="r" b="b"/>
              <a:pathLst>
                <a:path w="2415" h="2747" extrusionOk="0">
                  <a:moveTo>
                    <a:pt x="1381" y="0"/>
                  </a:moveTo>
                  <a:cubicBezTo>
                    <a:pt x="1038" y="0"/>
                    <a:pt x="743" y="239"/>
                    <a:pt x="743" y="239"/>
                  </a:cubicBezTo>
                  <a:cubicBezTo>
                    <a:pt x="0" y="451"/>
                    <a:pt x="239" y="2494"/>
                    <a:pt x="239" y="2494"/>
                  </a:cubicBezTo>
                  <a:cubicBezTo>
                    <a:pt x="584" y="2659"/>
                    <a:pt x="973" y="2746"/>
                    <a:pt x="1364" y="2746"/>
                  </a:cubicBezTo>
                  <a:cubicBezTo>
                    <a:pt x="1723" y="2746"/>
                    <a:pt x="2084" y="2673"/>
                    <a:pt x="2414" y="2520"/>
                  </a:cubicBezTo>
                  <a:cubicBezTo>
                    <a:pt x="2399" y="441"/>
                    <a:pt x="1846" y="0"/>
                    <a:pt x="1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8"/>
            <p:cNvSpPr/>
            <p:nvPr/>
          </p:nvSpPr>
          <p:spPr>
            <a:xfrm>
              <a:off x="6620225" y="1417475"/>
              <a:ext cx="87575" cy="32550"/>
            </a:xfrm>
            <a:custGeom>
              <a:avLst/>
              <a:gdLst/>
              <a:ahLst/>
              <a:cxnLst/>
              <a:rect l="l" t="t" r="r" b="b"/>
              <a:pathLst>
                <a:path w="3503" h="1302" extrusionOk="0">
                  <a:moveTo>
                    <a:pt x="2840" y="0"/>
                  </a:moveTo>
                  <a:cubicBezTo>
                    <a:pt x="2840" y="0"/>
                    <a:pt x="2705" y="448"/>
                    <a:pt x="1776" y="448"/>
                  </a:cubicBezTo>
                  <a:cubicBezTo>
                    <a:pt x="1467" y="448"/>
                    <a:pt x="1069" y="398"/>
                    <a:pt x="558" y="266"/>
                  </a:cubicBezTo>
                  <a:cubicBezTo>
                    <a:pt x="558" y="266"/>
                    <a:pt x="451" y="40"/>
                    <a:pt x="331" y="40"/>
                  </a:cubicBezTo>
                  <a:cubicBezTo>
                    <a:pt x="263" y="40"/>
                    <a:pt x="191" y="114"/>
                    <a:pt x="134" y="345"/>
                  </a:cubicBezTo>
                  <a:cubicBezTo>
                    <a:pt x="1" y="637"/>
                    <a:pt x="187" y="982"/>
                    <a:pt x="505" y="1008"/>
                  </a:cubicBezTo>
                  <a:cubicBezTo>
                    <a:pt x="505" y="1008"/>
                    <a:pt x="1163" y="1301"/>
                    <a:pt x="1884" y="1301"/>
                  </a:cubicBezTo>
                  <a:cubicBezTo>
                    <a:pt x="2391" y="1301"/>
                    <a:pt x="2929" y="1156"/>
                    <a:pt x="3291" y="664"/>
                  </a:cubicBezTo>
                  <a:cubicBezTo>
                    <a:pt x="3291" y="664"/>
                    <a:pt x="3503" y="27"/>
                    <a:pt x="2840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8"/>
            <p:cNvSpPr/>
            <p:nvPr/>
          </p:nvSpPr>
          <p:spPr>
            <a:xfrm>
              <a:off x="6619575" y="1458575"/>
              <a:ext cx="38500" cy="122075"/>
            </a:xfrm>
            <a:custGeom>
              <a:avLst/>
              <a:gdLst/>
              <a:ahLst/>
              <a:cxnLst/>
              <a:rect l="l" t="t" r="r" b="b"/>
              <a:pathLst>
                <a:path w="1540" h="4883" extrusionOk="0">
                  <a:moveTo>
                    <a:pt x="860" y="1"/>
                  </a:moveTo>
                  <a:cubicBezTo>
                    <a:pt x="468" y="1"/>
                    <a:pt x="80" y="999"/>
                    <a:pt x="53" y="2256"/>
                  </a:cubicBezTo>
                  <a:cubicBezTo>
                    <a:pt x="0" y="3530"/>
                    <a:pt x="690" y="4883"/>
                    <a:pt x="1115" y="4883"/>
                  </a:cubicBezTo>
                  <a:cubicBezTo>
                    <a:pt x="1539" y="4883"/>
                    <a:pt x="1088" y="3476"/>
                    <a:pt x="1141" y="2230"/>
                  </a:cubicBezTo>
                  <a:cubicBezTo>
                    <a:pt x="1194" y="956"/>
                    <a:pt x="1300" y="28"/>
                    <a:pt x="876" y="1"/>
                  </a:cubicBezTo>
                  <a:cubicBezTo>
                    <a:pt x="871" y="1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8"/>
            <p:cNvSpPr/>
            <p:nvPr/>
          </p:nvSpPr>
          <p:spPr>
            <a:xfrm>
              <a:off x="6653400" y="1591900"/>
              <a:ext cx="12625" cy="1262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1"/>
                  </a:moveTo>
                  <a:cubicBezTo>
                    <a:pt x="133" y="1"/>
                    <a:pt x="14" y="80"/>
                    <a:pt x="0" y="239"/>
                  </a:cubicBezTo>
                  <a:cubicBezTo>
                    <a:pt x="0" y="372"/>
                    <a:pt x="106" y="505"/>
                    <a:pt x="239" y="505"/>
                  </a:cubicBezTo>
                  <a:cubicBezTo>
                    <a:pt x="398" y="505"/>
                    <a:pt x="504" y="398"/>
                    <a:pt x="504" y="266"/>
                  </a:cubicBezTo>
                  <a:lnTo>
                    <a:pt x="504" y="239"/>
                  </a:lnTo>
                  <a:cubicBezTo>
                    <a:pt x="491" y="80"/>
                    <a:pt x="372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8"/>
            <p:cNvSpPr/>
            <p:nvPr/>
          </p:nvSpPr>
          <p:spPr>
            <a:xfrm>
              <a:off x="6756850" y="1433800"/>
              <a:ext cx="110125" cy="66175"/>
            </a:xfrm>
            <a:custGeom>
              <a:avLst/>
              <a:gdLst/>
              <a:ahLst/>
              <a:cxnLst/>
              <a:rect l="l" t="t" r="r" b="b"/>
              <a:pathLst>
                <a:path w="4405" h="2647" extrusionOk="0">
                  <a:moveTo>
                    <a:pt x="4052" y="1"/>
                  </a:moveTo>
                  <a:cubicBezTo>
                    <a:pt x="4002" y="1"/>
                    <a:pt x="3950" y="12"/>
                    <a:pt x="3901" y="37"/>
                  </a:cubicBezTo>
                  <a:lnTo>
                    <a:pt x="213" y="2053"/>
                  </a:lnTo>
                  <a:cubicBezTo>
                    <a:pt x="54" y="2133"/>
                    <a:pt x="1" y="2319"/>
                    <a:pt x="81" y="2478"/>
                  </a:cubicBezTo>
                  <a:cubicBezTo>
                    <a:pt x="136" y="2588"/>
                    <a:pt x="241" y="2647"/>
                    <a:pt x="354" y="2647"/>
                  </a:cubicBezTo>
                  <a:cubicBezTo>
                    <a:pt x="404" y="2647"/>
                    <a:pt x="456" y="2635"/>
                    <a:pt x="505" y="2610"/>
                  </a:cubicBezTo>
                  <a:lnTo>
                    <a:pt x="4193" y="594"/>
                  </a:lnTo>
                  <a:cubicBezTo>
                    <a:pt x="4352" y="515"/>
                    <a:pt x="4405" y="329"/>
                    <a:pt x="4325" y="170"/>
                  </a:cubicBezTo>
                  <a:cubicBezTo>
                    <a:pt x="4270" y="60"/>
                    <a:pt x="4165" y="1"/>
                    <a:pt x="4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8"/>
            <p:cNvSpPr/>
            <p:nvPr/>
          </p:nvSpPr>
          <p:spPr>
            <a:xfrm>
              <a:off x="6455100" y="1492675"/>
              <a:ext cx="116075" cy="53600"/>
            </a:xfrm>
            <a:custGeom>
              <a:avLst/>
              <a:gdLst/>
              <a:ahLst/>
              <a:cxnLst/>
              <a:rect l="l" t="t" r="r" b="b"/>
              <a:pathLst>
                <a:path w="4643" h="2144" extrusionOk="0">
                  <a:moveTo>
                    <a:pt x="376" y="0"/>
                  </a:moveTo>
                  <a:cubicBezTo>
                    <a:pt x="245" y="0"/>
                    <a:pt x="116" y="76"/>
                    <a:pt x="53" y="202"/>
                  </a:cubicBezTo>
                  <a:cubicBezTo>
                    <a:pt x="0" y="362"/>
                    <a:pt x="80" y="547"/>
                    <a:pt x="239" y="600"/>
                  </a:cubicBezTo>
                  <a:lnTo>
                    <a:pt x="4165" y="2112"/>
                  </a:lnTo>
                  <a:cubicBezTo>
                    <a:pt x="4208" y="2134"/>
                    <a:pt x="4252" y="2144"/>
                    <a:pt x="4296" y="2144"/>
                  </a:cubicBezTo>
                  <a:cubicBezTo>
                    <a:pt x="4416" y="2144"/>
                    <a:pt x="4531" y="2070"/>
                    <a:pt x="4590" y="1953"/>
                  </a:cubicBezTo>
                  <a:cubicBezTo>
                    <a:pt x="4643" y="1768"/>
                    <a:pt x="4563" y="1582"/>
                    <a:pt x="4404" y="1529"/>
                  </a:cubicBezTo>
                  <a:lnTo>
                    <a:pt x="478" y="17"/>
                  </a:lnTo>
                  <a:cubicBezTo>
                    <a:pt x="444" y="6"/>
                    <a:pt x="410" y="0"/>
                    <a:pt x="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8"/>
            <p:cNvSpPr/>
            <p:nvPr/>
          </p:nvSpPr>
          <p:spPr>
            <a:xfrm>
              <a:off x="6453100" y="1607725"/>
              <a:ext cx="119400" cy="39350"/>
            </a:xfrm>
            <a:custGeom>
              <a:avLst/>
              <a:gdLst/>
              <a:ahLst/>
              <a:cxnLst/>
              <a:rect l="l" t="t" r="r" b="b"/>
              <a:pathLst>
                <a:path w="4776" h="1574" extrusionOk="0">
                  <a:moveTo>
                    <a:pt x="4426" y="0"/>
                  </a:moveTo>
                  <a:cubicBezTo>
                    <a:pt x="4410" y="0"/>
                    <a:pt x="4394" y="2"/>
                    <a:pt x="4378" y="4"/>
                  </a:cubicBezTo>
                  <a:lnTo>
                    <a:pt x="266" y="959"/>
                  </a:lnTo>
                  <a:cubicBezTo>
                    <a:pt x="107" y="986"/>
                    <a:pt x="0" y="1172"/>
                    <a:pt x="27" y="1331"/>
                  </a:cubicBezTo>
                  <a:cubicBezTo>
                    <a:pt x="75" y="1473"/>
                    <a:pt x="207" y="1574"/>
                    <a:pt x="368" y="1574"/>
                  </a:cubicBezTo>
                  <a:cubicBezTo>
                    <a:pt x="387" y="1574"/>
                    <a:pt x="406" y="1572"/>
                    <a:pt x="425" y="1569"/>
                  </a:cubicBezTo>
                  <a:lnTo>
                    <a:pt x="4510" y="641"/>
                  </a:lnTo>
                  <a:cubicBezTo>
                    <a:pt x="4670" y="588"/>
                    <a:pt x="4776" y="429"/>
                    <a:pt x="4749" y="270"/>
                  </a:cubicBezTo>
                  <a:cubicBezTo>
                    <a:pt x="4702" y="103"/>
                    <a:pt x="4568" y="0"/>
                    <a:pt x="4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8"/>
            <p:cNvSpPr/>
            <p:nvPr/>
          </p:nvSpPr>
          <p:spPr>
            <a:xfrm>
              <a:off x="6554575" y="1667725"/>
              <a:ext cx="78950" cy="101075"/>
            </a:xfrm>
            <a:custGeom>
              <a:avLst/>
              <a:gdLst/>
              <a:ahLst/>
              <a:cxnLst/>
              <a:rect l="l" t="t" r="r" b="b"/>
              <a:pathLst>
                <a:path w="3158" h="4043" extrusionOk="0">
                  <a:moveTo>
                    <a:pt x="2814" y="0"/>
                  </a:moveTo>
                  <a:cubicBezTo>
                    <a:pt x="2711" y="0"/>
                    <a:pt x="2614" y="42"/>
                    <a:pt x="2547" y="125"/>
                  </a:cubicBezTo>
                  <a:lnTo>
                    <a:pt x="107" y="3547"/>
                  </a:lnTo>
                  <a:cubicBezTo>
                    <a:pt x="0" y="3679"/>
                    <a:pt x="54" y="3865"/>
                    <a:pt x="186" y="3998"/>
                  </a:cubicBezTo>
                  <a:lnTo>
                    <a:pt x="160" y="3998"/>
                  </a:lnTo>
                  <a:cubicBezTo>
                    <a:pt x="219" y="4028"/>
                    <a:pt x="283" y="4043"/>
                    <a:pt x="344" y="4043"/>
                  </a:cubicBezTo>
                  <a:cubicBezTo>
                    <a:pt x="447" y="4043"/>
                    <a:pt x="544" y="4001"/>
                    <a:pt x="611" y="3918"/>
                  </a:cubicBezTo>
                  <a:lnTo>
                    <a:pt x="3078" y="496"/>
                  </a:lnTo>
                  <a:cubicBezTo>
                    <a:pt x="3157" y="363"/>
                    <a:pt x="3131" y="151"/>
                    <a:pt x="2998" y="45"/>
                  </a:cubicBezTo>
                  <a:cubicBezTo>
                    <a:pt x="2939" y="15"/>
                    <a:pt x="2875" y="0"/>
                    <a:pt x="2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8"/>
            <p:cNvSpPr/>
            <p:nvPr/>
          </p:nvSpPr>
          <p:spPr>
            <a:xfrm>
              <a:off x="6698500" y="1677350"/>
              <a:ext cx="38500" cy="118950"/>
            </a:xfrm>
            <a:custGeom>
              <a:avLst/>
              <a:gdLst/>
              <a:ahLst/>
              <a:cxnLst/>
              <a:rect l="l" t="t" r="r" b="b"/>
              <a:pathLst>
                <a:path w="1540" h="4758" extrusionOk="0">
                  <a:moveTo>
                    <a:pt x="341" y="1"/>
                  </a:moveTo>
                  <a:cubicBezTo>
                    <a:pt x="325" y="1"/>
                    <a:pt x="309" y="2"/>
                    <a:pt x="292" y="5"/>
                  </a:cubicBezTo>
                  <a:cubicBezTo>
                    <a:pt x="107" y="31"/>
                    <a:pt x="0" y="217"/>
                    <a:pt x="27" y="376"/>
                  </a:cubicBezTo>
                  <a:lnTo>
                    <a:pt x="876" y="4488"/>
                  </a:lnTo>
                  <a:cubicBezTo>
                    <a:pt x="924" y="4655"/>
                    <a:pt x="1057" y="4758"/>
                    <a:pt x="1199" y="4758"/>
                  </a:cubicBezTo>
                  <a:cubicBezTo>
                    <a:pt x="1215" y="4758"/>
                    <a:pt x="1231" y="4756"/>
                    <a:pt x="1247" y="4754"/>
                  </a:cubicBezTo>
                  <a:cubicBezTo>
                    <a:pt x="1433" y="4701"/>
                    <a:pt x="1539" y="4541"/>
                    <a:pt x="1513" y="4356"/>
                  </a:cubicBezTo>
                  <a:lnTo>
                    <a:pt x="664" y="244"/>
                  </a:lnTo>
                  <a:cubicBezTo>
                    <a:pt x="616" y="101"/>
                    <a:pt x="483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8"/>
            <p:cNvSpPr/>
            <p:nvPr/>
          </p:nvSpPr>
          <p:spPr>
            <a:xfrm>
              <a:off x="6765475" y="1629125"/>
              <a:ext cx="95550" cy="86350"/>
            </a:xfrm>
            <a:custGeom>
              <a:avLst/>
              <a:gdLst/>
              <a:ahLst/>
              <a:cxnLst/>
              <a:rect l="l" t="t" r="r" b="b"/>
              <a:pathLst>
                <a:path w="3822" h="3454" extrusionOk="0">
                  <a:moveTo>
                    <a:pt x="350" y="0"/>
                  </a:moveTo>
                  <a:cubicBezTo>
                    <a:pt x="262" y="0"/>
                    <a:pt x="177" y="33"/>
                    <a:pt x="107" y="103"/>
                  </a:cubicBezTo>
                  <a:cubicBezTo>
                    <a:pt x="1" y="236"/>
                    <a:pt x="27" y="422"/>
                    <a:pt x="134" y="554"/>
                  </a:cubicBezTo>
                  <a:lnTo>
                    <a:pt x="3264" y="3366"/>
                  </a:lnTo>
                  <a:cubicBezTo>
                    <a:pt x="3324" y="3426"/>
                    <a:pt x="3400" y="3454"/>
                    <a:pt x="3477" y="3454"/>
                  </a:cubicBezTo>
                  <a:cubicBezTo>
                    <a:pt x="3572" y="3454"/>
                    <a:pt x="3669" y="3413"/>
                    <a:pt x="3742" y="3340"/>
                  </a:cubicBezTo>
                  <a:lnTo>
                    <a:pt x="3715" y="3340"/>
                  </a:lnTo>
                  <a:cubicBezTo>
                    <a:pt x="3821" y="3207"/>
                    <a:pt x="3821" y="2995"/>
                    <a:pt x="3688" y="2889"/>
                  </a:cubicBezTo>
                  <a:lnTo>
                    <a:pt x="585" y="77"/>
                  </a:lnTo>
                  <a:cubicBezTo>
                    <a:pt x="509" y="27"/>
                    <a:pt x="428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8"/>
            <p:cNvSpPr/>
            <p:nvPr/>
          </p:nvSpPr>
          <p:spPr>
            <a:xfrm>
              <a:off x="6785375" y="1550125"/>
              <a:ext cx="122075" cy="18575"/>
            </a:xfrm>
            <a:custGeom>
              <a:avLst/>
              <a:gdLst/>
              <a:ahLst/>
              <a:cxnLst/>
              <a:rect l="l" t="t" r="r" b="b"/>
              <a:pathLst>
                <a:path w="4883" h="743" extrusionOk="0">
                  <a:moveTo>
                    <a:pt x="346" y="0"/>
                  </a:moveTo>
                  <a:cubicBezTo>
                    <a:pt x="160" y="0"/>
                    <a:pt x="1" y="133"/>
                    <a:pt x="1" y="319"/>
                  </a:cubicBezTo>
                  <a:cubicBezTo>
                    <a:pt x="1" y="504"/>
                    <a:pt x="160" y="663"/>
                    <a:pt x="346" y="663"/>
                  </a:cubicBezTo>
                  <a:lnTo>
                    <a:pt x="4537" y="743"/>
                  </a:lnTo>
                  <a:cubicBezTo>
                    <a:pt x="4723" y="743"/>
                    <a:pt x="4882" y="584"/>
                    <a:pt x="4882" y="398"/>
                  </a:cubicBezTo>
                  <a:cubicBezTo>
                    <a:pt x="4882" y="212"/>
                    <a:pt x="4723" y="53"/>
                    <a:pt x="4537" y="53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8"/>
            <p:cNvSpPr/>
            <p:nvPr/>
          </p:nvSpPr>
          <p:spPr>
            <a:xfrm>
              <a:off x="4976725" y="1152650"/>
              <a:ext cx="246100" cy="225050"/>
            </a:xfrm>
            <a:custGeom>
              <a:avLst/>
              <a:gdLst/>
              <a:ahLst/>
              <a:cxnLst/>
              <a:rect l="l" t="t" r="r" b="b"/>
              <a:pathLst>
                <a:path w="9844" h="9002" extrusionOk="0">
                  <a:moveTo>
                    <a:pt x="5417" y="0"/>
                  </a:moveTo>
                  <a:cubicBezTo>
                    <a:pt x="5355" y="0"/>
                    <a:pt x="5290" y="25"/>
                    <a:pt x="5227" y="88"/>
                  </a:cubicBezTo>
                  <a:cubicBezTo>
                    <a:pt x="4962" y="353"/>
                    <a:pt x="1" y="4943"/>
                    <a:pt x="3396" y="8816"/>
                  </a:cubicBezTo>
                  <a:lnTo>
                    <a:pt x="5492" y="9002"/>
                  </a:lnTo>
                  <a:cubicBezTo>
                    <a:pt x="5492" y="9002"/>
                    <a:pt x="9843" y="6349"/>
                    <a:pt x="5784" y="247"/>
                  </a:cubicBezTo>
                  <a:cubicBezTo>
                    <a:pt x="5784" y="247"/>
                    <a:pt x="5615" y="0"/>
                    <a:pt x="5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8"/>
            <p:cNvSpPr/>
            <p:nvPr/>
          </p:nvSpPr>
          <p:spPr>
            <a:xfrm>
              <a:off x="5048925" y="1371650"/>
              <a:ext cx="65775" cy="69000"/>
            </a:xfrm>
            <a:custGeom>
              <a:avLst/>
              <a:gdLst/>
              <a:ahLst/>
              <a:cxnLst/>
              <a:rect l="l" t="t" r="r" b="b"/>
              <a:pathLst>
                <a:path w="2631" h="2760" extrusionOk="0">
                  <a:moveTo>
                    <a:pt x="1037" y="0"/>
                  </a:moveTo>
                  <a:cubicBezTo>
                    <a:pt x="860" y="0"/>
                    <a:pt x="683" y="18"/>
                    <a:pt x="508" y="56"/>
                  </a:cubicBezTo>
                  <a:cubicBezTo>
                    <a:pt x="1" y="2367"/>
                    <a:pt x="660" y="2760"/>
                    <a:pt x="1167" y="2760"/>
                  </a:cubicBezTo>
                  <a:cubicBezTo>
                    <a:pt x="1428" y="2760"/>
                    <a:pt x="1649" y="2656"/>
                    <a:pt x="1649" y="2656"/>
                  </a:cubicBezTo>
                  <a:cubicBezTo>
                    <a:pt x="2392" y="2603"/>
                    <a:pt x="2631" y="560"/>
                    <a:pt x="2631" y="560"/>
                  </a:cubicBezTo>
                  <a:cubicBezTo>
                    <a:pt x="2184" y="195"/>
                    <a:pt x="1614" y="0"/>
                    <a:pt x="10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8"/>
            <p:cNvSpPr/>
            <p:nvPr/>
          </p:nvSpPr>
          <p:spPr>
            <a:xfrm>
              <a:off x="5041725" y="1351675"/>
              <a:ext cx="88225" cy="40475"/>
            </a:xfrm>
            <a:custGeom>
              <a:avLst/>
              <a:gdLst/>
              <a:ahLst/>
              <a:cxnLst/>
              <a:rect l="l" t="t" r="r" b="b"/>
              <a:pathLst>
                <a:path w="3529" h="1619" extrusionOk="0">
                  <a:moveTo>
                    <a:pt x="1384" y="1"/>
                  </a:moveTo>
                  <a:cubicBezTo>
                    <a:pt x="1030" y="1"/>
                    <a:pt x="668" y="100"/>
                    <a:pt x="345" y="377"/>
                  </a:cubicBezTo>
                  <a:cubicBezTo>
                    <a:pt x="345" y="377"/>
                    <a:pt x="1" y="934"/>
                    <a:pt x="611" y="1094"/>
                  </a:cubicBezTo>
                  <a:cubicBezTo>
                    <a:pt x="611" y="1094"/>
                    <a:pt x="611" y="1094"/>
                    <a:pt x="611" y="1094"/>
                  </a:cubicBezTo>
                  <a:cubicBezTo>
                    <a:pt x="621" y="1094"/>
                    <a:pt x="788" y="849"/>
                    <a:pt x="1302" y="849"/>
                  </a:cubicBezTo>
                  <a:cubicBezTo>
                    <a:pt x="1656" y="849"/>
                    <a:pt x="2175" y="966"/>
                    <a:pt x="2919" y="1359"/>
                  </a:cubicBezTo>
                  <a:cubicBezTo>
                    <a:pt x="2919" y="1359"/>
                    <a:pt x="2978" y="1618"/>
                    <a:pt x="3103" y="1618"/>
                  </a:cubicBezTo>
                  <a:cubicBezTo>
                    <a:pt x="3166" y="1618"/>
                    <a:pt x="3246" y="1553"/>
                    <a:pt x="3343" y="1359"/>
                  </a:cubicBezTo>
                  <a:cubicBezTo>
                    <a:pt x="3529" y="1094"/>
                    <a:pt x="3423" y="749"/>
                    <a:pt x="3131" y="643"/>
                  </a:cubicBezTo>
                  <a:cubicBezTo>
                    <a:pt x="3131" y="643"/>
                    <a:pt x="2284" y="1"/>
                    <a:pt x="1384" y="1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8"/>
            <p:cNvSpPr/>
            <p:nvPr/>
          </p:nvSpPr>
          <p:spPr>
            <a:xfrm>
              <a:off x="5104075" y="1230300"/>
              <a:ext cx="51750" cy="120425"/>
            </a:xfrm>
            <a:custGeom>
              <a:avLst/>
              <a:gdLst/>
              <a:ahLst/>
              <a:cxnLst/>
              <a:rect l="l" t="t" r="r" b="b"/>
              <a:pathLst>
                <a:path w="2070" h="4817" extrusionOk="0">
                  <a:moveTo>
                    <a:pt x="1258" y="1"/>
                  </a:moveTo>
                  <a:cubicBezTo>
                    <a:pt x="884" y="1"/>
                    <a:pt x="996" y="1401"/>
                    <a:pt x="664" y="2579"/>
                  </a:cubicBezTo>
                  <a:cubicBezTo>
                    <a:pt x="345" y="3800"/>
                    <a:pt x="0" y="4702"/>
                    <a:pt x="425" y="4808"/>
                  </a:cubicBezTo>
                  <a:cubicBezTo>
                    <a:pt x="448" y="4814"/>
                    <a:pt x="471" y="4816"/>
                    <a:pt x="494" y="4816"/>
                  </a:cubicBezTo>
                  <a:cubicBezTo>
                    <a:pt x="911" y="4816"/>
                    <a:pt x="1450" y="3947"/>
                    <a:pt x="1751" y="2792"/>
                  </a:cubicBezTo>
                  <a:cubicBezTo>
                    <a:pt x="2070" y="1571"/>
                    <a:pt x="1698" y="112"/>
                    <a:pt x="1300" y="6"/>
                  </a:cubicBezTo>
                  <a:cubicBezTo>
                    <a:pt x="1286" y="2"/>
                    <a:pt x="1272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8"/>
            <p:cNvSpPr/>
            <p:nvPr/>
          </p:nvSpPr>
          <p:spPr>
            <a:xfrm>
              <a:off x="5120650" y="1203850"/>
              <a:ext cx="15700" cy="12875"/>
            </a:xfrm>
            <a:custGeom>
              <a:avLst/>
              <a:gdLst/>
              <a:ahLst/>
              <a:cxnLst/>
              <a:rect l="l" t="t" r="r" b="b"/>
              <a:pathLst>
                <a:path w="628" h="515" extrusionOk="0">
                  <a:moveTo>
                    <a:pt x="298" y="0"/>
                  </a:moveTo>
                  <a:cubicBezTo>
                    <a:pt x="188" y="0"/>
                    <a:pt x="83" y="69"/>
                    <a:pt x="54" y="189"/>
                  </a:cubicBezTo>
                  <a:cubicBezTo>
                    <a:pt x="1" y="321"/>
                    <a:pt x="80" y="480"/>
                    <a:pt x="239" y="507"/>
                  </a:cubicBezTo>
                  <a:cubicBezTo>
                    <a:pt x="260" y="512"/>
                    <a:pt x="280" y="514"/>
                    <a:pt x="300" y="514"/>
                  </a:cubicBezTo>
                  <a:cubicBezTo>
                    <a:pt x="485" y="514"/>
                    <a:pt x="627" y="303"/>
                    <a:pt x="531" y="136"/>
                  </a:cubicBezTo>
                  <a:cubicBezTo>
                    <a:pt x="473" y="42"/>
                    <a:pt x="384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8"/>
            <p:cNvSpPr/>
            <p:nvPr/>
          </p:nvSpPr>
          <p:spPr>
            <a:xfrm>
              <a:off x="4891175" y="1281825"/>
              <a:ext cx="118750" cy="44900"/>
            </a:xfrm>
            <a:custGeom>
              <a:avLst/>
              <a:gdLst/>
              <a:ahLst/>
              <a:cxnLst/>
              <a:rect l="l" t="t" r="r" b="b"/>
              <a:pathLst>
                <a:path w="4750" h="1796" extrusionOk="0">
                  <a:moveTo>
                    <a:pt x="4411" y="1"/>
                  </a:moveTo>
                  <a:cubicBezTo>
                    <a:pt x="4382" y="1"/>
                    <a:pt x="4353" y="5"/>
                    <a:pt x="4325" y="14"/>
                  </a:cubicBezTo>
                  <a:lnTo>
                    <a:pt x="266" y="1155"/>
                  </a:lnTo>
                  <a:cubicBezTo>
                    <a:pt x="106" y="1208"/>
                    <a:pt x="0" y="1394"/>
                    <a:pt x="53" y="1553"/>
                  </a:cubicBezTo>
                  <a:cubicBezTo>
                    <a:pt x="101" y="1696"/>
                    <a:pt x="234" y="1796"/>
                    <a:pt x="395" y="1796"/>
                  </a:cubicBezTo>
                  <a:cubicBezTo>
                    <a:pt x="413" y="1796"/>
                    <a:pt x="432" y="1795"/>
                    <a:pt x="451" y="1792"/>
                  </a:cubicBezTo>
                  <a:lnTo>
                    <a:pt x="4484" y="625"/>
                  </a:lnTo>
                  <a:cubicBezTo>
                    <a:pt x="4643" y="571"/>
                    <a:pt x="4749" y="412"/>
                    <a:pt x="4723" y="227"/>
                  </a:cubicBezTo>
                  <a:cubicBezTo>
                    <a:pt x="4679" y="96"/>
                    <a:pt x="4545" y="1"/>
                    <a:pt x="4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8"/>
            <p:cNvSpPr/>
            <p:nvPr/>
          </p:nvSpPr>
          <p:spPr>
            <a:xfrm>
              <a:off x="5200900" y="1281900"/>
              <a:ext cx="105475" cy="74375"/>
            </a:xfrm>
            <a:custGeom>
              <a:avLst/>
              <a:gdLst/>
              <a:ahLst/>
              <a:cxnLst/>
              <a:rect l="l" t="t" r="r" b="b"/>
              <a:pathLst>
                <a:path w="4219" h="2975" extrusionOk="0">
                  <a:moveTo>
                    <a:pt x="361" y="1"/>
                  </a:moveTo>
                  <a:cubicBezTo>
                    <a:pt x="263" y="1"/>
                    <a:pt x="170" y="48"/>
                    <a:pt x="107" y="144"/>
                  </a:cubicBezTo>
                  <a:cubicBezTo>
                    <a:pt x="1" y="277"/>
                    <a:pt x="54" y="489"/>
                    <a:pt x="186" y="595"/>
                  </a:cubicBezTo>
                  <a:lnTo>
                    <a:pt x="3688" y="2930"/>
                  </a:lnTo>
                  <a:cubicBezTo>
                    <a:pt x="3738" y="2959"/>
                    <a:pt x="3799" y="2974"/>
                    <a:pt x="3860" y="2974"/>
                  </a:cubicBezTo>
                  <a:cubicBezTo>
                    <a:pt x="3961" y="2974"/>
                    <a:pt x="4063" y="2933"/>
                    <a:pt x="4113" y="2850"/>
                  </a:cubicBezTo>
                  <a:cubicBezTo>
                    <a:pt x="4219" y="2691"/>
                    <a:pt x="4166" y="2505"/>
                    <a:pt x="4033" y="2399"/>
                  </a:cubicBezTo>
                  <a:lnTo>
                    <a:pt x="558" y="64"/>
                  </a:lnTo>
                  <a:cubicBezTo>
                    <a:pt x="494" y="22"/>
                    <a:pt x="426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8"/>
            <p:cNvSpPr/>
            <p:nvPr/>
          </p:nvSpPr>
          <p:spPr>
            <a:xfrm>
              <a:off x="5217475" y="1205225"/>
              <a:ext cx="121400" cy="16625"/>
            </a:xfrm>
            <a:custGeom>
              <a:avLst/>
              <a:gdLst/>
              <a:ahLst/>
              <a:cxnLst/>
              <a:rect l="l" t="t" r="r" b="b"/>
              <a:pathLst>
                <a:path w="4856" h="665" extrusionOk="0">
                  <a:moveTo>
                    <a:pt x="319" y="1"/>
                  </a:moveTo>
                  <a:cubicBezTo>
                    <a:pt x="134" y="1"/>
                    <a:pt x="1" y="160"/>
                    <a:pt x="1" y="346"/>
                  </a:cubicBezTo>
                  <a:cubicBezTo>
                    <a:pt x="1" y="532"/>
                    <a:pt x="134" y="664"/>
                    <a:pt x="319" y="664"/>
                  </a:cubicBezTo>
                  <a:lnTo>
                    <a:pt x="4511" y="664"/>
                  </a:lnTo>
                  <a:cubicBezTo>
                    <a:pt x="4697" y="664"/>
                    <a:pt x="4829" y="532"/>
                    <a:pt x="4829" y="346"/>
                  </a:cubicBezTo>
                  <a:lnTo>
                    <a:pt x="4856" y="346"/>
                  </a:lnTo>
                  <a:cubicBezTo>
                    <a:pt x="4856" y="160"/>
                    <a:pt x="4697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8"/>
            <p:cNvSpPr/>
            <p:nvPr/>
          </p:nvSpPr>
          <p:spPr>
            <a:xfrm>
              <a:off x="5170400" y="1064450"/>
              <a:ext cx="96200" cy="85675"/>
            </a:xfrm>
            <a:custGeom>
              <a:avLst/>
              <a:gdLst/>
              <a:ahLst/>
              <a:cxnLst/>
              <a:rect l="l" t="t" r="r" b="b"/>
              <a:pathLst>
                <a:path w="3848" h="3427" extrusionOk="0">
                  <a:moveTo>
                    <a:pt x="3492" y="0"/>
                  </a:moveTo>
                  <a:cubicBezTo>
                    <a:pt x="3420" y="0"/>
                    <a:pt x="3350" y="28"/>
                    <a:pt x="3290" y="87"/>
                  </a:cubicBezTo>
                  <a:lnTo>
                    <a:pt x="133" y="2873"/>
                  </a:lnTo>
                  <a:cubicBezTo>
                    <a:pt x="0" y="2979"/>
                    <a:pt x="0" y="3191"/>
                    <a:pt x="106" y="3324"/>
                  </a:cubicBezTo>
                  <a:cubicBezTo>
                    <a:pt x="176" y="3394"/>
                    <a:pt x="261" y="3427"/>
                    <a:pt x="345" y="3427"/>
                  </a:cubicBezTo>
                  <a:cubicBezTo>
                    <a:pt x="420" y="3427"/>
                    <a:pt x="495" y="3400"/>
                    <a:pt x="557" y="3350"/>
                  </a:cubicBezTo>
                  <a:lnTo>
                    <a:pt x="3714" y="565"/>
                  </a:lnTo>
                  <a:cubicBezTo>
                    <a:pt x="3821" y="432"/>
                    <a:pt x="3847" y="246"/>
                    <a:pt x="3741" y="114"/>
                  </a:cubicBezTo>
                  <a:cubicBezTo>
                    <a:pt x="3668" y="41"/>
                    <a:pt x="3579" y="0"/>
                    <a:pt x="3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8"/>
            <p:cNvSpPr/>
            <p:nvPr/>
          </p:nvSpPr>
          <p:spPr>
            <a:xfrm>
              <a:off x="5093450" y="1001625"/>
              <a:ext cx="18600" cy="120725"/>
            </a:xfrm>
            <a:custGeom>
              <a:avLst/>
              <a:gdLst/>
              <a:ahLst/>
              <a:cxnLst/>
              <a:rect l="l" t="t" r="r" b="b"/>
              <a:pathLst>
                <a:path w="744" h="4829" extrusionOk="0">
                  <a:moveTo>
                    <a:pt x="399" y="0"/>
                  </a:moveTo>
                  <a:cubicBezTo>
                    <a:pt x="240" y="0"/>
                    <a:pt x="80" y="133"/>
                    <a:pt x="80" y="292"/>
                  </a:cubicBezTo>
                  <a:lnTo>
                    <a:pt x="1" y="4510"/>
                  </a:lnTo>
                  <a:cubicBezTo>
                    <a:pt x="1" y="4670"/>
                    <a:pt x="133" y="4829"/>
                    <a:pt x="319" y="4829"/>
                  </a:cubicBezTo>
                  <a:cubicBezTo>
                    <a:pt x="478" y="4829"/>
                    <a:pt x="638" y="4696"/>
                    <a:pt x="638" y="4510"/>
                  </a:cubicBezTo>
                  <a:lnTo>
                    <a:pt x="744" y="319"/>
                  </a:lnTo>
                  <a:cubicBezTo>
                    <a:pt x="744" y="133"/>
                    <a:pt x="584" y="0"/>
                    <a:pt x="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8"/>
            <p:cNvSpPr/>
            <p:nvPr/>
          </p:nvSpPr>
          <p:spPr>
            <a:xfrm>
              <a:off x="4955500" y="1053050"/>
              <a:ext cx="78950" cy="101600"/>
            </a:xfrm>
            <a:custGeom>
              <a:avLst/>
              <a:gdLst/>
              <a:ahLst/>
              <a:cxnLst/>
              <a:rect l="l" t="t" r="r" b="b"/>
              <a:pathLst>
                <a:path w="3158" h="4064" extrusionOk="0">
                  <a:moveTo>
                    <a:pt x="392" y="0"/>
                  </a:moveTo>
                  <a:cubicBezTo>
                    <a:pt x="324" y="0"/>
                    <a:pt x="253" y="21"/>
                    <a:pt x="186" y="66"/>
                  </a:cubicBezTo>
                  <a:cubicBezTo>
                    <a:pt x="54" y="145"/>
                    <a:pt x="1" y="358"/>
                    <a:pt x="107" y="490"/>
                  </a:cubicBezTo>
                  <a:lnTo>
                    <a:pt x="2548" y="3939"/>
                  </a:lnTo>
                  <a:cubicBezTo>
                    <a:pt x="2597" y="4022"/>
                    <a:pt x="2699" y="4063"/>
                    <a:pt x="2800" y="4063"/>
                  </a:cubicBezTo>
                  <a:cubicBezTo>
                    <a:pt x="2861" y="4063"/>
                    <a:pt x="2922" y="4048"/>
                    <a:pt x="2972" y="4019"/>
                  </a:cubicBezTo>
                  <a:cubicBezTo>
                    <a:pt x="3131" y="3913"/>
                    <a:pt x="3158" y="3700"/>
                    <a:pt x="3052" y="3568"/>
                  </a:cubicBezTo>
                  <a:lnTo>
                    <a:pt x="637" y="119"/>
                  </a:lnTo>
                  <a:cubicBezTo>
                    <a:pt x="576" y="42"/>
                    <a:pt x="487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8"/>
            <p:cNvSpPr/>
            <p:nvPr/>
          </p:nvSpPr>
          <p:spPr>
            <a:xfrm>
              <a:off x="4877250" y="1186550"/>
              <a:ext cx="119400" cy="40700"/>
            </a:xfrm>
            <a:custGeom>
              <a:avLst/>
              <a:gdLst/>
              <a:ahLst/>
              <a:cxnLst/>
              <a:rect l="l" t="t" r="r" b="b"/>
              <a:pathLst>
                <a:path w="4776" h="1628" extrusionOk="0">
                  <a:moveTo>
                    <a:pt x="383" y="0"/>
                  </a:moveTo>
                  <a:cubicBezTo>
                    <a:pt x="227" y="0"/>
                    <a:pt x="100" y="81"/>
                    <a:pt x="53" y="244"/>
                  </a:cubicBezTo>
                  <a:cubicBezTo>
                    <a:pt x="0" y="403"/>
                    <a:pt x="106" y="589"/>
                    <a:pt x="292" y="642"/>
                  </a:cubicBezTo>
                  <a:lnTo>
                    <a:pt x="4378" y="1623"/>
                  </a:lnTo>
                  <a:cubicBezTo>
                    <a:pt x="4394" y="1626"/>
                    <a:pt x="4410" y="1627"/>
                    <a:pt x="4427" y="1627"/>
                  </a:cubicBezTo>
                  <a:cubicBezTo>
                    <a:pt x="4568" y="1627"/>
                    <a:pt x="4701" y="1527"/>
                    <a:pt x="4749" y="1385"/>
                  </a:cubicBezTo>
                  <a:cubicBezTo>
                    <a:pt x="4776" y="1225"/>
                    <a:pt x="4696" y="1040"/>
                    <a:pt x="4510" y="1013"/>
                  </a:cubicBezTo>
                  <a:lnTo>
                    <a:pt x="451" y="5"/>
                  </a:lnTo>
                  <a:cubicBezTo>
                    <a:pt x="428" y="2"/>
                    <a:pt x="40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8"/>
            <p:cNvSpPr/>
            <p:nvPr/>
          </p:nvSpPr>
          <p:spPr>
            <a:xfrm>
              <a:off x="4566850" y="1776950"/>
              <a:ext cx="246075" cy="225150"/>
            </a:xfrm>
            <a:custGeom>
              <a:avLst/>
              <a:gdLst/>
              <a:ahLst/>
              <a:cxnLst/>
              <a:rect l="l" t="t" r="r" b="b"/>
              <a:pathLst>
                <a:path w="9843" h="9006" extrusionOk="0">
                  <a:moveTo>
                    <a:pt x="4351" y="0"/>
                  </a:moveTo>
                  <a:cubicBezTo>
                    <a:pt x="4351" y="0"/>
                    <a:pt x="0" y="2653"/>
                    <a:pt x="4033" y="8781"/>
                  </a:cubicBezTo>
                  <a:cubicBezTo>
                    <a:pt x="4033" y="8781"/>
                    <a:pt x="4197" y="9005"/>
                    <a:pt x="4391" y="9005"/>
                  </a:cubicBezTo>
                  <a:cubicBezTo>
                    <a:pt x="4456" y="9005"/>
                    <a:pt x="4524" y="8980"/>
                    <a:pt x="4590" y="8914"/>
                  </a:cubicBezTo>
                  <a:cubicBezTo>
                    <a:pt x="4855" y="8649"/>
                    <a:pt x="9843" y="4059"/>
                    <a:pt x="6447" y="212"/>
                  </a:cubicBezTo>
                  <a:lnTo>
                    <a:pt x="43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8"/>
            <p:cNvSpPr/>
            <p:nvPr/>
          </p:nvSpPr>
          <p:spPr>
            <a:xfrm>
              <a:off x="4674950" y="1714500"/>
              <a:ext cx="66125" cy="68825"/>
            </a:xfrm>
            <a:custGeom>
              <a:avLst/>
              <a:gdLst/>
              <a:ahLst/>
              <a:cxnLst/>
              <a:rect l="l" t="t" r="r" b="b"/>
              <a:pathLst>
                <a:path w="2645" h="2753" extrusionOk="0">
                  <a:moveTo>
                    <a:pt x="1501" y="0"/>
                  </a:moveTo>
                  <a:cubicBezTo>
                    <a:pt x="1236" y="0"/>
                    <a:pt x="1009" y="111"/>
                    <a:pt x="1009" y="111"/>
                  </a:cubicBezTo>
                  <a:cubicBezTo>
                    <a:pt x="266" y="137"/>
                    <a:pt x="1" y="2180"/>
                    <a:pt x="1" y="2180"/>
                  </a:cubicBezTo>
                  <a:cubicBezTo>
                    <a:pt x="483" y="2557"/>
                    <a:pt x="1064" y="2752"/>
                    <a:pt x="1653" y="2752"/>
                  </a:cubicBezTo>
                  <a:cubicBezTo>
                    <a:pt x="1810" y="2752"/>
                    <a:pt x="1967" y="2738"/>
                    <a:pt x="2123" y="2710"/>
                  </a:cubicBezTo>
                  <a:cubicBezTo>
                    <a:pt x="2644" y="399"/>
                    <a:pt x="2004" y="0"/>
                    <a:pt x="1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8"/>
            <p:cNvSpPr/>
            <p:nvPr/>
          </p:nvSpPr>
          <p:spPr>
            <a:xfrm>
              <a:off x="4659700" y="1762500"/>
              <a:ext cx="88900" cy="40725"/>
            </a:xfrm>
            <a:custGeom>
              <a:avLst/>
              <a:gdLst/>
              <a:ahLst/>
              <a:cxnLst/>
              <a:rect l="l" t="t" r="r" b="b"/>
              <a:pathLst>
                <a:path w="3556" h="1629" extrusionOk="0">
                  <a:moveTo>
                    <a:pt x="434" y="0"/>
                  </a:moveTo>
                  <a:cubicBezTo>
                    <a:pt x="375" y="0"/>
                    <a:pt x="301" y="65"/>
                    <a:pt x="213" y="260"/>
                  </a:cubicBezTo>
                  <a:cubicBezTo>
                    <a:pt x="0" y="525"/>
                    <a:pt x="107" y="870"/>
                    <a:pt x="398" y="976"/>
                  </a:cubicBezTo>
                  <a:cubicBezTo>
                    <a:pt x="398" y="976"/>
                    <a:pt x="1272" y="1628"/>
                    <a:pt x="2188" y="1628"/>
                  </a:cubicBezTo>
                  <a:cubicBezTo>
                    <a:pt x="2538" y="1628"/>
                    <a:pt x="2895" y="1532"/>
                    <a:pt x="3211" y="1268"/>
                  </a:cubicBezTo>
                  <a:cubicBezTo>
                    <a:pt x="3211" y="1268"/>
                    <a:pt x="3555" y="684"/>
                    <a:pt x="2919" y="525"/>
                  </a:cubicBezTo>
                  <a:cubicBezTo>
                    <a:pt x="2919" y="525"/>
                    <a:pt x="2778" y="789"/>
                    <a:pt x="2259" y="789"/>
                  </a:cubicBezTo>
                  <a:cubicBezTo>
                    <a:pt x="1908" y="789"/>
                    <a:pt x="1383" y="667"/>
                    <a:pt x="611" y="260"/>
                  </a:cubicBezTo>
                  <a:cubicBezTo>
                    <a:pt x="611" y="260"/>
                    <a:pt x="552" y="0"/>
                    <a:pt x="434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8"/>
            <p:cNvSpPr/>
            <p:nvPr/>
          </p:nvSpPr>
          <p:spPr>
            <a:xfrm>
              <a:off x="4633825" y="1803925"/>
              <a:ext cx="51775" cy="120425"/>
            </a:xfrm>
            <a:custGeom>
              <a:avLst/>
              <a:gdLst/>
              <a:ahLst/>
              <a:cxnLst/>
              <a:rect l="l" t="t" r="r" b="b"/>
              <a:pathLst>
                <a:path w="2071" h="4817" extrusionOk="0">
                  <a:moveTo>
                    <a:pt x="1580" y="0"/>
                  </a:moveTo>
                  <a:cubicBezTo>
                    <a:pt x="1186" y="0"/>
                    <a:pt x="646" y="870"/>
                    <a:pt x="319" y="2025"/>
                  </a:cubicBezTo>
                  <a:cubicBezTo>
                    <a:pt x="1" y="3246"/>
                    <a:pt x="346" y="4705"/>
                    <a:pt x="770" y="4811"/>
                  </a:cubicBezTo>
                  <a:cubicBezTo>
                    <a:pt x="785" y="4814"/>
                    <a:pt x="799" y="4816"/>
                    <a:pt x="812" y="4816"/>
                  </a:cubicBezTo>
                  <a:cubicBezTo>
                    <a:pt x="1186" y="4816"/>
                    <a:pt x="1074" y="3416"/>
                    <a:pt x="1407" y="2237"/>
                  </a:cubicBezTo>
                  <a:cubicBezTo>
                    <a:pt x="1725" y="1017"/>
                    <a:pt x="2070" y="115"/>
                    <a:pt x="1646" y="9"/>
                  </a:cubicBezTo>
                  <a:cubicBezTo>
                    <a:pt x="1624" y="3"/>
                    <a:pt x="1602" y="0"/>
                    <a:pt x="1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8"/>
            <p:cNvSpPr/>
            <p:nvPr/>
          </p:nvSpPr>
          <p:spPr>
            <a:xfrm>
              <a:off x="4653325" y="1937925"/>
              <a:ext cx="15675" cy="12600"/>
            </a:xfrm>
            <a:custGeom>
              <a:avLst/>
              <a:gdLst/>
              <a:ahLst/>
              <a:cxnLst/>
              <a:rect l="l" t="t" r="r" b="b"/>
              <a:pathLst>
                <a:path w="627" h="504" extrusionOk="0">
                  <a:moveTo>
                    <a:pt x="328" y="0"/>
                  </a:moveTo>
                  <a:cubicBezTo>
                    <a:pt x="143" y="0"/>
                    <a:pt x="0" y="211"/>
                    <a:pt x="96" y="379"/>
                  </a:cubicBezTo>
                  <a:cubicBezTo>
                    <a:pt x="144" y="463"/>
                    <a:pt x="229" y="503"/>
                    <a:pt x="316" y="503"/>
                  </a:cubicBezTo>
                  <a:cubicBezTo>
                    <a:pt x="422" y="503"/>
                    <a:pt x="530" y="443"/>
                    <a:pt x="574" y="326"/>
                  </a:cubicBezTo>
                  <a:cubicBezTo>
                    <a:pt x="627" y="194"/>
                    <a:pt x="521" y="34"/>
                    <a:pt x="388" y="8"/>
                  </a:cubicBezTo>
                  <a:cubicBezTo>
                    <a:pt x="368" y="3"/>
                    <a:pt x="347" y="0"/>
                    <a:pt x="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8"/>
            <p:cNvSpPr/>
            <p:nvPr/>
          </p:nvSpPr>
          <p:spPr>
            <a:xfrm>
              <a:off x="4779750" y="1829000"/>
              <a:ext cx="118750" cy="44250"/>
            </a:xfrm>
            <a:custGeom>
              <a:avLst/>
              <a:gdLst/>
              <a:ahLst/>
              <a:cxnLst/>
              <a:rect l="l" t="t" r="r" b="b"/>
              <a:pathLst>
                <a:path w="4750" h="1770" extrusionOk="0">
                  <a:moveTo>
                    <a:pt x="4394" y="0"/>
                  </a:moveTo>
                  <a:cubicBezTo>
                    <a:pt x="4363" y="0"/>
                    <a:pt x="4331" y="5"/>
                    <a:pt x="4298" y="14"/>
                  </a:cubicBezTo>
                  <a:lnTo>
                    <a:pt x="266" y="1128"/>
                  </a:lnTo>
                  <a:cubicBezTo>
                    <a:pt x="106" y="1181"/>
                    <a:pt x="0" y="1367"/>
                    <a:pt x="53" y="1526"/>
                  </a:cubicBezTo>
                  <a:cubicBezTo>
                    <a:pt x="77" y="1689"/>
                    <a:pt x="222" y="1770"/>
                    <a:pt x="364" y="1770"/>
                  </a:cubicBezTo>
                  <a:cubicBezTo>
                    <a:pt x="385" y="1770"/>
                    <a:pt x="405" y="1768"/>
                    <a:pt x="425" y="1765"/>
                  </a:cubicBezTo>
                  <a:lnTo>
                    <a:pt x="4484" y="624"/>
                  </a:lnTo>
                  <a:cubicBezTo>
                    <a:pt x="4643" y="571"/>
                    <a:pt x="4749" y="412"/>
                    <a:pt x="4696" y="226"/>
                  </a:cubicBezTo>
                  <a:cubicBezTo>
                    <a:pt x="4652" y="95"/>
                    <a:pt x="4537" y="0"/>
                    <a:pt x="4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8"/>
            <p:cNvSpPr/>
            <p:nvPr/>
          </p:nvSpPr>
          <p:spPr>
            <a:xfrm>
              <a:off x="4483950" y="1797700"/>
              <a:ext cx="104800" cy="74575"/>
            </a:xfrm>
            <a:custGeom>
              <a:avLst/>
              <a:gdLst/>
              <a:ahLst/>
              <a:cxnLst/>
              <a:rect l="l" t="t" r="r" b="b"/>
              <a:pathLst>
                <a:path w="4192" h="2983" extrusionOk="0">
                  <a:moveTo>
                    <a:pt x="346" y="1"/>
                  </a:moveTo>
                  <a:cubicBezTo>
                    <a:pt x="243" y="1"/>
                    <a:pt x="146" y="42"/>
                    <a:pt x="80" y="125"/>
                  </a:cubicBezTo>
                  <a:cubicBezTo>
                    <a:pt x="0" y="284"/>
                    <a:pt x="27" y="470"/>
                    <a:pt x="159" y="576"/>
                  </a:cubicBezTo>
                  <a:lnTo>
                    <a:pt x="3635" y="2937"/>
                  </a:lnTo>
                  <a:cubicBezTo>
                    <a:pt x="3694" y="2967"/>
                    <a:pt x="3758" y="2982"/>
                    <a:pt x="3819" y="2982"/>
                  </a:cubicBezTo>
                  <a:cubicBezTo>
                    <a:pt x="3922" y="2982"/>
                    <a:pt x="4019" y="2941"/>
                    <a:pt x="4086" y="2858"/>
                  </a:cubicBezTo>
                  <a:cubicBezTo>
                    <a:pt x="4192" y="2699"/>
                    <a:pt x="4139" y="2513"/>
                    <a:pt x="4006" y="2407"/>
                  </a:cubicBezTo>
                  <a:lnTo>
                    <a:pt x="531" y="46"/>
                  </a:lnTo>
                  <a:cubicBezTo>
                    <a:pt x="471" y="16"/>
                    <a:pt x="40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8"/>
            <p:cNvSpPr/>
            <p:nvPr/>
          </p:nvSpPr>
          <p:spPr>
            <a:xfrm>
              <a:off x="4450775" y="1932150"/>
              <a:ext cx="122075" cy="16600"/>
            </a:xfrm>
            <a:custGeom>
              <a:avLst/>
              <a:gdLst/>
              <a:ahLst/>
              <a:cxnLst/>
              <a:rect l="l" t="t" r="r" b="b"/>
              <a:pathLst>
                <a:path w="4883" h="664" extrusionOk="0">
                  <a:moveTo>
                    <a:pt x="346" y="0"/>
                  </a:moveTo>
                  <a:cubicBezTo>
                    <a:pt x="160" y="0"/>
                    <a:pt x="1" y="133"/>
                    <a:pt x="1" y="318"/>
                  </a:cubicBezTo>
                  <a:cubicBezTo>
                    <a:pt x="1" y="504"/>
                    <a:pt x="160" y="663"/>
                    <a:pt x="346" y="663"/>
                  </a:cubicBezTo>
                  <a:lnTo>
                    <a:pt x="4537" y="663"/>
                  </a:lnTo>
                  <a:cubicBezTo>
                    <a:pt x="4723" y="663"/>
                    <a:pt x="4882" y="504"/>
                    <a:pt x="4882" y="318"/>
                  </a:cubicBezTo>
                  <a:cubicBezTo>
                    <a:pt x="4882" y="133"/>
                    <a:pt x="4723" y="0"/>
                    <a:pt x="4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8"/>
            <p:cNvSpPr/>
            <p:nvPr/>
          </p:nvSpPr>
          <p:spPr>
            <a:xfrm>
              <a:off x="4522400" y="2004500"/>
              <a:ext cx="96200" cy="85150"/>
            </a:xfrm>
            <a:custGeom>
              <a:avLst/>
              <a:gdLst/>
              <a:ahLst/>
              <a:cxnLst/>
              <a:rect l="l" t="t" r="r" b="b"/>
              <a:pathLst>
                <a:path w="3848" h="3406" extrusionOk="0">
                  <a:moveTo>
                    <a:pt x="3512" y="1"/>
                  </a:moveTo>
                  <a:cubicBezTo>
                    <a:pt x="3434" y="1"/>
                    <a:pt x="3353" y="27"/>
                    <a:pt x="3291" y="77"/>
                  </a:cubicBezTo>
                  <a:lnTo>
                    <a:pt x="134" y="2836"/>
                  </a:lnTo>
                  <a:cubicBezTo>
                    <a:pt x="1" y="2969"/>
                    <a:pt x="1" y="3155"/>
                    <a:pt x="107" y="3287"/>
                  </a:cubicBezTo>
                  <a:cubicBezTo>
                    <a:pt x="184" y="3365"/>
                    <a:pt x="280" y="3406"/>
                    <a:pt x="372" y="3406"/>
                  </a:cubicBezTo>
                  <a:cubicBezTo>
                    <a:pt x="438" y="3406"/>
                    <a:pt x="503" y="3385"/>
                    <a:pt x="558" y="3340"/>
                  </a:cubicBezTo>
                  <a:lnTo>
                    <a:pt x="3715" y="555"/>
                  </a:lnTo>
                  <a:cubicBezTo>
                    <a:pt x="3848" y="422"/>
                    <a:pt x="3848" y="237"/>
                    <a:pt x="3742" y="104"/>
                  </a:cubicBezTo>
                  <a:cubicBezTo>
                    <a:pt x="3686" y="34"/>
                    <a:pt x="3600" y="1"/>
                    <a:pt x="3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8"/>
            <p:cNvSpPr/>
            <p:nvPr/>
          </p:nvSpPr>
          <p:spPr>
            <a:xfrm>
              <a:off x="4677600" y="2032300"/>
              <a:ext cx="18600" cy="120725"/>
            </a:xfrm>
            <a:custGeom>
              <a:avLst/>
              <a:gdLst/>
              <a:ahLst/>
              <a:cxnLst/>
              <a:rect l="l" t="t" r="r" b="b"/>
              <a:pathLst>
                <a:path w="744" h="4829" extrusionOk="0">
                  <a:moveTo>
                    <a:pt x="425" y="0"/>
                  </a:moveTo>
                  <a:cubicBezTo>
                    <a:pt x="240" y="0"/>
                    <a:pt x="107" y="133"/>
                    <a:pt x="107" y="318"/>
                  </a:cubicBezTo>
                  <a:lnTo>
                    <a:pt x="1" y="4510"/>
                  </a:lnTo>
                  <a:cubicBezTo>
                    <a:pt x="1" y="4669"/>
                    <a:pt x="133" y="4828"/>
                    <a:pt x="293" y="4828"/>
                  </a:cubicBezTo>
                  <a:lnTo>
                    <a:pt x="319" y="4828"/>
                  </a:lnTo>
                  <a:cubicBezTo>
                    <a:pt x="478" y="4828"/>
                    <a:pt x="637" y="4696"/>
                    <a:pt x="637" y="4537"/>
                  </a:cubicBezTo>
                  <a:lnTo>
                    <a:pt x="744" y="318"/>
                  </a:lnTo>
                  <a:cubicBezTo>
                    <a:pt x="744" y="159"/>
                    <a:pt x="61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8"/>
            <p:cNvSpPr/>
            <p:nvPr/>
          </p:nvSpPr>
          <p:spPr>
            <a:xfrm>
              <a:off x="4755200" y="2000650"/>
              <a:ext cx="78300" cy="101750"/>
            </a:xfrm>
            <a:custGeom>
              <a:avLst/>
              <a:gdLst/>
              <a:ahLst/>
              <a:cxnLst/>
              <a:rect l="l" t="t" r="r" b="b"/>
              <a:pathLst>
                <a:path w="3132" h="4070" extrusionOk="0">
                  <a:moveTo>
                    <a:pt x="351" y="1"/>
                  </a:moveTo>
                  <a:cubicBezTo>
                    <a:pt x="293" y="1"/>
                    <a:pt x="236" y="16"/>
                    <a:pt x="186" y="46"/>
                  </a:cubicBezTo>
                  <a:cubicBezTo>
                    <a:pt x="27" y="152"/>
                    <a:pt x="1" y="364"/>
                    <a:pt x="107" y="497"/>
                  </a:cubicBezTo>
                  <a:lnTo>
                    <a:pt x="2521" y="3945"/>
                  </a:lnTo>
                  <a:cubicBezTo>
                    <a:pt x="2571" y="4028"/>
                    <a:pt x="2672" y="4070"/>
                    <a:pt x="2774" y="4070"/>
                  </a:cubicBezTo>
                  <a:cubicBezTo>
                    <a:pt x="2835" y="4070"/>
                    <a:pt x="2896" y="4055"/>
                    <a:pt x="2946" y="4025"/>
                  </a:cubicBezTo>
                  <a:cubicBezTo>
                    <a:pt x="3105" y="3919"/>
                    <a:pt x="3131" y="3733"/>
                    <a:pt x="3025" y="3574"/>
                  </a:cubicBezTo>
                  <a:lnTo>
                    <a:pt x="611" y="125"/>
                  </a:lnTo>
                  <a:cubicBezTo>
                    <a:pt x="545" y="42"/>
                    <a:pt x="447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8"/>
            <p:cNvSpPr/>
            <p:nvPr/>
          </p:nvSpPr>
          <p:spPr>
            <a:xfrm>
              <a:off x="4792350" y="1927825"/>
              <a:ext cx="119400" cy="41175"/>
            </a:xfrm>
            <a:custGeom>
              <a:avLst/>
              <a:gdLst/>
              <a:ahLst/>
              <a:cxnLst/>
              <a:rect l="l" t="t" r="r" b="b"/>
              <a:pathLst>
                <a:path w="4776" h="1647" extrusionOk="0">
                  <a:moveTo>
                    <a:pt x="339" y="0"/>
                  </a:moveTo>
                  <a:cubicBezTo>
                    <a:pt x="205" y="0"/>
                    <a:pt x="75" y="95"/>
                    <a:pt x="53" y="226"/>
                  </a:cubicBezTo>
                  <a:cubicBezTo>
                    <a:pt x="0" y="412"/>
                    <a:pt x="107" y="571"/>
                    <a:pt x="266" y="624"/>
                  </a:cubicBezTo>
                  <a:lnTo>
                    <a:pt x="4351" y="1632"/>
                  </a:lnTo>
                  <a:cubicBezTo>
                    <a:pt x="4379" y="1642"/>
                    <a:pt x="4408" y="1646"/>
                    <a:pt x="4437" y="1646"/>
                  </a:cubicBezTo>
                  <a:cubicBezTo>
                    <a:pt x="4572" y="1646"/>
                    <a:pt x="4706" y="1551"/>
                    <a:pt x="4749" y="1420"/>
                  </a:cubicBezTo>
                  <a:lnTo>
                    <a:pt x="4749" y="1393"/>
                  </a:lnTo>
                  <a:cubicBezTo>
                    <a:pt x="4776" y="1208"/>
                    <a:pt x="4670" y="1049"/>
                    <a:pt x="4510" y="996"/>
                  </a:cubicBezTo>
                  <a:lnTo>
                    <a:pt x="425" y="14"/>
                  </a:lnTo>
                  <a:cubicBezTo>
                    <a:pt x="397" y="5"/>
                    <a:pt x="368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8"/>
            <p:cNvSpPr/>
            <p:nvPr/>
          </p:nvSpPr>
          <p:spPr>
            <a:xfrm>
              <a:off x="5629350" y="1177150"/>
              <a:ext cx="212275" cy="150300"/>
            </a:xfrm>
            <a:custGeom>
              <a:avLst/>
              <a:gdLst/>
              <a:ahLst/>
              <a:cxnLst/>
              <a:rect l="l" t="t" r="r" b="b"/>
              <a:pathLst>
                <a:path w="8491" h="6012" extrusionOk="0">
                  <a:moveTo>
                    <a:pt x="2868" y="1"/>
                  </a:moveTo>
                  <a:cubicBezTo>
                    <a:pt x="2169" y="1"/>
                    <a:pt x="1385" y="76"/>
                    <a:pt x="505" y="248"/>
                  </a:cubicBezTo>
                  <a:cubicBezTo>
                    <a:pt x="505" y="248"/>
                    <a:pt x="1" y="355"/>
                    <a:pt x="160" y="699"/>
                  </a:cubicBezTo>
                  <a:cubicBezTo>
                    <a:pt x="277" y="1005"/>
                    <a:pt x="2122" y="6012"/>
                    <a:pt x="5932" y="6012"/>
                  </a:cubicBezTo>
                  <a:cubicBezTo>
                    <a:pt x="6425" y="6012"/>
                    <a:pt x="6950" y="5928"/>
                    <a:pt x="7509" y="5740"/>
                  </a:cubicBezTo>
                  <a:lnTo>
                    <a:pt x="8490" y="3883"/>
                  </a:lnTo>
                  <a:cubicBezTo>
                    <a:pt x="8490" y="3883"/>
                    <a:pt x="7877" y="1"/>
                    <a:pt x="2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8"/>
            <p:cNvSpPr/>
            <p:nvPr/>
          </p:nvSpPr>
          <p:spPr>
            <a:xfrm>
              <a:off x="5817050" y="1276875"/>
              <a:ext cx="76975" cy="66900"/>
            </a:xfrm>
            <a:custGeom>
              <a:avLst/>
              <a:gdLst/>
              <a:ahLst/>
              <a:cxnLst/>
              <a:rect l="l" t="t" r="r" b="b"/>
              <a:pathLst>
                <a:path w="3079" h="2676" extrusionOk="0">
                  <a:moveTo>
                    <a:pt x="1274" y="0"/>
                  </a:moveTo>
                  <a:cubicBezTo>
                    <a:pt x="611" y="372"/>
                    <a:pt x="133" y="1008"/>
                    <a:pt x="1" y="1751"/>
                  </a:cubicBezTo>
                  <a:cubicBezTo>
                    <a:pt x="974" y="2444"/>
                    <a:pt x="1614" y="2676"/>
                    <a:pt x="2035" y="2676"/>
                  </a:cubicBezTo>
                  <a:cubicBezTo>
                    <a:pt x="2887" y="2676"/>
                    <a:pt x="2839" y="1724"/>
                    <a:pt x="2839" y="1724"/>
                  </a:cubicBezTo>
                  <a:cubicBezTo>
                    <a:pt x="3078" y="982"/>
                    <a:pt x="1274" y="0"/>
                    <a:pt x="1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8"/>
            <p:cNvSpPr/>
            <p:nvPr/>
          </p:nvSpPr>
          <p:spPr>
            <a:xfrm>
              <a:off x="5789850" y="1261125"/>
              <a:ext cx="70975" cy="72100"/>
            </a:xfrm>
            <a:custGeom>
              <a:avLst/>
              <a:gdLst/>
              <a:ahLst/>
              <a:cxnLst/>
              <a:rect l="l" t="t" r="r" b="b"/>
              <a:pathLst>
                <a:path w="2839" h="2884" extrusionOk="0">
                  <a:moveTo>
                    <a:pt x="2115" y="0"/>
                  </a:moveTo>
                  <a:cubicBezTo>
                    <a:pt x="1993" y="0"/>
                    <a:pt x="1871" y="49"/>
                    <a:pt x="1778" y="153"/>
                  </a:cubicBezTo>
                  <a:cubicBezTo>
                    <a:pt x="1778" y="153"/>
                    <a:pt x="1" y="1214"/>
                    <a:pt x="452" y="2620"/>
                  </a:cubicBezTo>
                  <a:cubicBezTo>
                    <a:pt x="452" y="2620"/>
                    <a:pt x="641" y="2884"/>
                    <a:pt x="888" y="2884"/>
                  </a:cubicBezTo>
                  <a:cubicBezTo>
                    <a:pt x="1000" y="2884"/>
                    <a:pt x="1124" y="2830"/>
                    <a:pt x="1248" y="2673"/>
                  </a:cubicBezTo>
                  <a:cubicBezTo>
                    <a:pt x="1248" y="2673"/>
                    <a:pt x="717" y="1983"/>
                    <a:pt x="2362" y="630"/>
                  </a:cubicBezTo>
                  <a:cubicBezTo>
                    <a:pt x="2362" y="630"/>
                    <a:pt x="2416" y="639"/>
                    <a:pt x="2479" y="639"/>
                  </a:cubicBezTo>
                  <a:cubicBezTo>
                    <a:pt x="2630" y="639"/>
                    <a:pt x="2839" y="587"/>
                    <a:pt x="2521" y="232"/>
                  </a:cubicBezTo>
                  <a:cubicBezTo>
                    <a:pt x="2431" y="82"/>
                    <a:pt x="2273" y="0"/>
                    <a:pt x="2115" y="0"/>
                  </a:cubicBezTo>
                  <a:close/>
                </a:path>
              </a:pathLst>
            </a:custGeom>
            <a:solidFill>
              <a:srgbClr val="3673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8"/>
            <p:cNvSpPr/>
            <p:nvPr/>
          </p:nvSpPr>
          <p:spPr>
            <a:xfrm>
              <a:off x="5707625" y="1193400"/>
              <a:ext cx="115425" cy="71975"/>
            </a:xfrm>
            <a:custGeom>
              <a:avLst/>
              <a:gdLst/>
              <a:ahLst/>
              <a:cxnLst/>
              <a:rect l="l" t="t" r="r" b="b"/>
              <a:pathLst>
                <a:path w="4617" h="2879" extrusionOk="0">
                  <a:moveTo>
                    <a:pt x="786" y="1"/>
                  </a:moveTo>
                  <a:cubicBezTo>
                    <a:pt x="534" y="1"/>
                    <a:pt x="346" y="52"/>
                    <a:pt x="266" y="156"/>
                  </a:cubicBezTo>
                  <a:cubicBezTo>
                    <a:pt x="0" y="500"/>
                    <a:pt x="1406" y="951"/>
                    <a:pt x="2388" y="1721"/>
                  </a:cubicBezTo>
                  <a:cubicBezTo>
                    <a:pt x="3203" y="2343"/>
                    <a:pt x="3810" y="2878"/>
                    <a:pt x="4153" y="2878"/>
                  </a:cubicBezTo>
                  <a:cubicBezTo>
                    <a:pt x="4234" y="2878"/>
                    <a:pt x="4300" y="2848"/>
                    <a:pt x="4351" y="2782"/>
                  </a:cubicBezTo>
                  <a:cubicBezTo>
                    <a:pt x="4616" y="2464"/>
                    <a:pt x="4006" y="1562"/>
                    <a:pt x="2998" y="792"/>
                  </a:cubicBezTo>
                  <a:cubicBezTo>
                    <a:pt x="2294" y="274"/>
                    <a:pt x="1370" y="1"/>
                    <a:pt x="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8"/>
            <p:cNvSpPr/>
            <p:nvPr/>
          </p:nvSpPr>
          <p:spPr>
            <a:xfrm>
              <a:off x="5682350" y="1190525"/>
              <a:ext cx="18650" cy="12925"/>
            </a:xfrm>
            <a:custGeom>
              <a:avLst/>
              <a:gdLst/>
              <a:ahLst/>
              <a:cxnLst/>
              <a:rect l="l" t="t" r="r" b="b"/>
              <a:pathLst>
                <a:path w="746" h="517" extrusionOk="0">
                  <a:moveTo>
                    <a:pt x="379" y="0"/>
                  </a:moveTo>
                  <a:cubicBezTo>
                    <a:pt x="168" y="0"/>
                    <a:pt x="1" y="306"/>
                    <a:pt x="215" y="456"/>
                  </a:cubicBezTo>
                  <a:cubicBezTo>
                    <a:pt x="274" y="499"/>
                    <a:pt x="332" y="517"/>
                    <a:pt x="386" y="517"/>
                  </a:cubicBezTo>
                  <a:cubicBezTo>
                    <a:pt x="602" y="517"/>
                    <a:pt x="746" y="228"/>
                    <a:pt x="534" y="58"/>
                  </a:cubicBezTo>
                  <a:cubicBezTo>
                    <a:pt x="483" y="18"/>
                    <a:pt x="430" y="0"/>
                    <a:pt x="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8"/>
            <p:cNvSpPr/>
            <p:nvPr/>
          </p:nvSpPr>
          <p:spPr>
            <a:xfrm>
              <a:off x="5696350" y="1337125"/>
              <a:ext cx="29200" cy="120175"/>
            </a:xfrm>
            <a:custGeom>
              <a:avLst/>
              <a:gdLst/>
              <a:ahLst/>
              <a:cxnLst/>
              <a:rect l="l" t="t" r="r" b="b"/>
              <a:pathLst>
                <a:path w="1168" h="4807" extrusionOk="0">
                  <a:moveTo>
                    <a:pt x="828" y="1"/>
                  </a:moveTo>
                  <a:cubicBezTo>
                    <a:pt x="663" y="1"/>
                    <a:pt x="529" y="124"/>
                    <a:pt x="504" y="270"/>
                  </a:cubicBezTo>
                  <a:lnTo>
                    <a:pt x="27" y="4435"/>
                  </a:lnTo>
                  <a:cubicBezTo>
                    <a:pt x="0" y="4620"/>
                    <a:pt x="133" y="4780"/>
                    <a:pt x="292" y="4806"/>
                  </a:cubicBezTo>
                  <a:cubicBezTo>
                    <a:pt x="478" y="4806"/>
                    <a:pt x="637" y="4700"/>
                    <a:pt x="663" y="4514"/>
                  </a:cubicBezTo>
                  <a:lnTo>
                    <a:pt x="1141" y="349"/>
                  </a:lnTo>
                  <a:cubicBezTo>
                    <a:pt x="1168" y="163"/>
                    <a:pt x="1035" y="31"/>
                    <a:pt x="876" y="4"/>
                  </a:cubicBezTo>
                  <a:cubicBezTo>
                    <a:pt x="860" y="2"/>
                    <a:pt x="844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8"/>
            <p:cNvSpPr/>
            <p:nvPr/>
          </p:nvSpPr>
          <p:spPr>
            <a:xfrm>
              <a:off x="5788525" y="1086425"/>
              <a:ext cx="105500" cy="73525"/>
            </a:xfrm>
            <a:custGeom>
              <a:avLst/>
              <a:gdLst/>
              <a:ahLst/>
              <a:cxnLst/>
              <a:rect l="l" t="t" r="r" b="b"/>
              <a:pathLst>
                <a:path w="4220" h="2941" extrusionOk="0">
                  <a:moveTo>
                    <a:pt x="3849" y="1"/>
                  </a:moveTo>
                  <a:cubicBezTo>
                    <a:pt x="3793" y="1"/>
                    <a:pt x="3737" y="18"/>
                    <a:pt x="3688" y="57"/>
                  </a:cubicBezTo>
                  <a:lnTo>
                    <a:pt x="187" y="2365"/>
                  </a:lnTo>
                  <a:cubicBezTo>
                    <a:pt x="27" y="2471"/>
                    <a:pt x="1" y="2657"/>
                    <a:pt x="80" y="2816"/>
                  </a:cubicBezTo>
                  <a:cubicBezTo>
                    <a:pt x="147" y="2899"/>
                    <a:pt x="244" y="2941"/>
                    <a:pt x="347" y="2941"/>
                  </a:cubicBezTo>
                  <a:cubicBezTo>
                    <a:pt x="408" y="2941"/>
                    <a:pt x="472" y="2926"/>
                    <a:pt x="531" y="2896"/>
                  </a:cubicBezTo>
                  <a:lnTo>
                    <a:pt x="4033" y="561"/>
                  </a:lnTo>
                  <a:cubicBezTo>
                    <a:pt x="4166" y="482"/>
                    <a:pt x="4219" y="269"/>
                    <a:pt x="4113" y="137"/>
                  </a:cubicBezTo>
                  <a:cubicBezTo>
                    <a:pt x="4046" y="53"/>
                    <a:pt x="3947" y="1"/>
                    <a:pt x="3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8"/>
            <p:cNvSpPr/>
            <p:nvPr/>
          </p:nvSpPr>
          <p:spPr>
            <a:xfrm>
              <a:off x="5723525" y="1004150"/>
              <a:ext cx="58400" cy="112725"/>
            </a:xfrm>
            <a:custGeom>
              <a:avLst/>
              <a:gdLst/>
              <a:ahLst/>
              <a:cxnLst/>
              <a:rect l="l" t="t" r="r" b="b"/>
              <a:pathLst>
                <a:path w="2336" h="4509" extrusionOk="0">
                  <a:moveTo>
                    <a:pt x="1966" y="1"/>
                  </a:moveTo>
                  <a:cubicBezTo>
                    <a:pt x="1848" y="1"/>
                    <a:pt x="1738" y="75"/>
                    <a:pt x="1699" y="191"/>
                  </a:cubicBezTo>
                  <a:lnTo>
                    <a:pt x="81" y="4065"/>
                  </a:lnTo>
                  <a:cubicBezTo>
                    <a:pt x="1" y="4224"/>
                    <a:pt x="81" y="4409"/>
                    <a:pt x="240" y="4489"/>
                  </a:cubicBezTo>
                  <a:cubicBezTo>
                    <a:pt x="286" y="4502"/>
                    <a:pt x="333" y="4509"/>
                    <a:pt x="377" y="4509"/>
                  </a:cubicBezTo>
                  <a:cubicBezTo>
                    <a:pt x="510" y="4509"/>
                    <a:pt x="624" y="4449"/>
                    <a:pt x="664" y="4330"/>
                  </a:cubicBezTo>
                  <a:lnTo>
                    <a:pt x="2282" y="430"/>
                  </a:lnTo>
                  <a:cubicBezTo>
                    <a:pt x="2336" y="271"/>
                    <a:pt x="2256" y="85"/>
                    <a:pt x="2097" y="32"/>
                  </a:cubicBezTo>
                  <a:cubicBezTo>
                    <a:pt x="2054" y="11"/>
                    <a:pt x="2010" y="1"/>
                    <a:pt x="1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8"/>
            <p:cNvSpPr/>
            <p:nvPr/>
          </p:nvSpPr>
          <p:spPr>
            <a:xfrm>
              <a:off x="5606150" y="1016525"/>
              <a:ext cx="51750" cy="115525"/>
            </a:xfrm>
            <a:custGeom>
              <a:avLst/>
              <a:gdLst/>
              <a:ahLst/>
              <a:cxnLst/>
              <a:rect l="l" t="t" r="r" b="b"/>
              <a:pathLst>
                <a:path w="2070" h="4621" extrusionOk="0">
                  <a:moveTo>
                    <a:pt x="325" y="1"/>
                  </a:moveTo>
                  <a:cubicBezTo>
                    <a:pt x="296" y="1"/>
                    <a:pt x="267" y="5"/>
                    <a:pt x="239" y="15"/>
                  </a:cubicBezTo>
                  <a:cubicBezTo>
                    <a:pt x="80" y="94"/>
                    <a:pt x="0" y="253"/>
                    <a:pt x="53" y="439"/>
                  </a:cubicBezTo>
                  <a:lnTo>
                    <a:pt x="1406" y="4418"/>
                  </a:lnTo>
                  <a:cubicBezTo>
                    <a:pt x="1448" y="4544"/>
                    <a:pt x="1573" y="4621"/>
                    <a:pt x="1703" y="4621"/>
                  </a:cubicBezTo>
                  <a:cubicBezTo>
                    <a:pt x="1737" y="4621"/>
                    <a:pt x="1771" y="4615"/>
                    <a:pt x="1804" y="4604"/>
                  </a:cubicBezTo>
                  <a:cubicBezTo>
                    <a:pt x="1990" y="4551"/>
                    <a:pt x="2069" y="4365"/>
                    <a:pt x="2016" y="4206"/>
                  </a:cubicBezTo>
                  <a:lnTo>
                    <a:pt x="663" y="227"/>
                  </a:lnTo>
                  <a:cubicBezTo>
                    <a:pt x="598" y="96"/>
                    <a:pt x="461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8"/>
            <p:cNvSpPr/>
            <p:nvPr/>
          </p:nvSpPr>
          <p:spPr>
            <a:xfrm>
              <a:off x="5488075" y="1135100"/>
              <a:ext cx="114100" cy="58350"/>
            </a:xfrm>
            <a:custGeom>
              <a:avLst/>
              <a:gdLst/>
              <a:ahLst/>
              <a:cxnLst/>
              <a:rect l="l" t="t" r="r" b="b"/>
              <a:pathLst>
                <a:path w="4564" h="2334" extrusionOk="0">
                  <a:moveTo>
                    <a:pt x="383" y="0"/>
                  </a:moveTo>
                  <a:cubicBezTo>
                    <a:pt x="260" y="0"/>
                    <a:pt x="140" y="60"/>
                    <a:pt x="81" y="180"/>
                  </a:cubicBezTo>
                  <a:cubicBezTo>
                    <a:pt x="1" y="339"/>
                    <a:pt x="81" y="524"/>
                    <a:pt x="240" y="604"/>
                  </a:cubicBezTo>
                  <a:lnTo>
                    <a:pt x="4086" y="2302"/>
                  </a:lnTo>
                  <a:cubicBezTo>
                    <a:pt x="4129" y="2323"/>
                    <a:pt x="4174" y="2333"/>
                    <a:pt x="4218" y="2333"/>
                  </a:cubicBezTo>
                  <a:cubicBezTo>
                    <a:pt x="4338" y="2333"/>
                    <a:pt x="4453" y="2259"/>
                    <a:pt x="4511" y="2143"/>
                  </a:cubicBezTo>
                  <a:cubicBezTo>
                    <a:pt x="4564" y="1984"/>
                    <a:pt x="4511" y="1798"/>
                    <a:pt x="4352" y="1718"/>
                  </a:cubicBezTo>
                  <a:lnTo>
                    <a:pt x="505" y="20"/>
                  </a:lnTo>
                  <a:cubicBezTo>
                    <a:pt x="465" y="7"/>
                    <a:pt x="42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8"/>
            <p:cNvSpPr/>
            <p:nvPr/>
          </p:nvSpPr>
          <p:spPr>
            <a:xfrm>
              <a:off x="5482775" y="1259950"/>
              <a:ext cx="119400" cy="38925"/>
            </a:xfrm>
            <a:custGeom>
              <a:avLst/>
              <a:gdLst/>
              <a:ahLst/>
              <a:cxnLst/>
              <a:rect l="l" t="t" r="r" b="b"/>
              <a:pathLst>
                <a:path w="4776" h="1557" extrusionOk="0">
                  <a:moveTo>
                    <a:pt x="4461" y="0"/>
                  </a:moveTo>
                  <a:cubicBezTo>
                    <a:pt x="4434" y="0"/>
                    <a:pt x="4406" y="5"/>
                    <a:pt x="4378" y="14"/>
                  </a:cubicBezTo>
                  <a:lnTo>
                    <a:pt x="266" y="916"/>
                  </a:lnTo>
                  <a:cubicBezTo>
                    <a:pt x="107" y="969"/>
                    <a:pt x="1" y="1128"/>
                    <a:pt x="27" y="1314"/>
                  </a:cubicBezTo>
                  <a:cubicBezTo>
                    <a:pt x="75" y="1457"/>
                    <a:pt x="208" y="1557"/>
                    <a:pt x="349" y="1557"/>
                  </a:cubicBezTo>
                  <a:cubicBezTo>
                    <a:pt x="366" y="1557"/>
                    <a:pt x="382" y="1555"/>
                    <a:pt x="399" y="1553"/>
                  </a:cubicBezTo>
                  <a:lnTo>
                    <a:pt x="4511" y="624"/>
                  </a:lnTo>
                  <a:cubicBezTo>
                    <a:pt x="4670" y="571"/>
                    <a:pt x="4776" y="412"/>
                    <a:pt x="4749" y="253"/>
                  </a:cubicBezTo>
                  <a:cubicBezTo>
                    <a:pt x="4706" y="99"/>
                    <a:pt x="4589" y="0"/>
                    <a:pt x="4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8"/>
            <p:cNvSpPr/>
            <p:nvPr/>
          </p:nvSpPr>
          <p:spPr>
            <a:xfrm>
              <a:off x="5575625" y="1321875"/>
              <a:ext cx="80275" cy="100575"/>
            </a:xfrm>
            <a:custGeom>
              <a:avLst/>
              <a:gdLst/>
              <a:ahLst/>
              <a:cxnLst/>
              <a:rect l="l" t="t" r="r" b="b"/>
              <a:pathLst>
                <a:path w="3211" h="4023" extrusionOk="0">
                  <a:moveTo>
                    <a:pt x="2871" y="1"/>
                  </a:moveTo>
                  <a:cubicBezTo>
                    <a:pt x="2767" y="1"/>
                    <a:pt x="2668" y="53"/>
                    <a:pt x="2601" y="137"/>
                  </a:cubicBezTo>
                  <a:lnTo>
                    <a:pt x="107" y="3506"/>
                  </a:lnTo>
                  <a:cubicBezTo>
                    <a:pt x="1" y="3665"/>
                    <a:pt x="27" y="3851"/>
                    <a:pt x="187" y="3957"/>
                  </a:cubicBezTo>
                  <a:cubicBezTo>
                    <a:pt x="242" y="4001"/>
                    <a:pt x="307" y="4022"/>
                    <a:pt x="373" y="4022"/>
                  </a:cubicBezTo>
                  <a:cubicBezTo>
                    <a:pt x="465" y="4022"/>
                    <a:pt x="560" y="3981"/>
                    <a:pt x="638" y="3904"/>
                  </a:cubicBezTo>
                  <a:lnTo>
                    <a:pt x="3105" y="508"/>
                  </a:lnTo>
                  <a:cubicBezTo>
                    <a:pt x="3211" y="375"/>
                    <a:pt x="3184" y="163"/>
                    <a:pt x="3052" y="57"/>
                  </a:cubicBezTo>
                  <a:cubicBezTo>
                    <a:pt x="2993" y="18"/>
                    <a:pt x="2931" y="1"/>
                    <a:pt x="2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3" name="Google Shape;2083;p28"/>
          <p:cNvSpPr/>
          <p:nvPr/>
        </p:nvSpPr>
        <p:spPr>
          <a:xfrm flipH="1">
            <a:off x="8804687" y="19503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28"/>
          <p:cNvSpPr/>
          <p:nvPr/>
        </p:nvSpPr>
        <p:spPr>
          <a:xfrm flipH="1">
            <a:off x="8018662" y="22300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28"/>
          <p:cNvSpPr/>
          <p:nvPr/>
        </p:nvSpPr>
        <p:spPr>
          <a:xfrm flipH="1">
            <a:off x="7940362" y="28208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28"/>
          <p:cNvSpPr/>
          <p:nvPr/>
        </p:nvSpPr>
        <p:spPr>
          <a:xfrm flipH="1">
            <a:off x="8899787" y="2699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28"/>
          <p:cNvSpPr/>
          <p:nvPr/>
        </p:nvSpPr>
        <p:spPr>
          <a:xfrm flipH="1">
            <a:off x="8373412" y="25552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8"/>
          <p:cNvSpPr/>
          <p:nvPr/>
        </p:nvSpPr>
        <p:spPr>
          <a:xfrm flipH="1">
            <a:off x="7215662" y="31808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28"/>
          <p:cNvSpPr/>
          <p:nvPr/>
        </p:nvSpPr>
        <p:spPr>
          <a:xfrm flipH="1">
            <a:off x="8610987" y="32212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28"/>
          <p:cNvSpPr/>
          <p:nvPr/>
        </p:nvSpPr>
        <p:spPr>
          <a:xfrm flipH="1">
            <a:off x="7518487" y="20270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28"/>
          <p:cNvSpPr/>
          <p:nvPr/>
        </p:nvSpPr>
        <p:spPr>
          <a:xfrm flipH="1">
            <a:off x="6732462" y="23067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28"/>
          <p:cNvSpPr/>
          <p:nvPr/>
        </p:nvSpPr>
        <p:spPr>
          <a:xfrm flipH="1">
            <a:off x="7613587" y="27764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8"/>
          <p:cNvSpPr/>
          <p:nvPr/>
        </p:nvSpPr>
        <p:spPr>
          <a:xfrm flipH="1">
            <a:off x="7038312" y="25286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8"/>
          <p:cNvSpPr/>
          <p:nvPr/>
        </p:nvSpPr>
        <p:spPr>
          <a:xfrm flipH="1">
            <a:off x="6395925" y="32212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8"/>
          <p:cNvSpPr/>
          <p:nvPr/>
        </p:nvSpPr>
        <p:spPr>
          <a:xfrm flipH="1">
            <a:off x="7769087" y="31483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8"/>
          <p:cNvSpPr/>
          <p:nvPr/>
        </p:nvSpPr>
        <p:spPr>
          <a:xfrm flipH="1">
            <a:off x="8314662" y="307846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28"/>
          <p:cNvSpPr/>
          <p:nvPr/>
        </p:nvSpPr>
        <p:spPr>
          <a:xfrm flipH="1">
            <a:off x="6051662" y="26978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8"/>
          <p:cNvSpPr/>
          <p:nvPr/>
        </p:nvSpPr>
        <p:spPr>
          <a:xfrm flipH="1">
            <a:off x="7886525" y="17324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8"/>
          <p:cNvSpPr/>
          <p:nvPr/>
        </p:nvSpPr>
        <p:spPr>
          <a:xfrm flipH="1">
            <a:off x="7357875" y="1950338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28"/>
          <p:cNvSpPr/>
          <p:nvPr/>
        </p:nvSpPr>
        <p:spPr>
          <a:xfrm flipH="1">
            <a:off x="2771262" y="19819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28"/>
          <p:cNvSpPr/>
          <p:nvPr/>
        </p:nvSpPr>
        <p:spPr>
          <a:xfrm flipH="1">
            <a:off x="1979287" y="23466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28"/>
          <p:cNvSpPr/>
          <p:nvPr/>
        </p:nvSpPr>
        <p:spPr>
          <a:xfrm flipH="1">
            <a:off x="1067287" y="24426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8"/>
          <p:cNvSpPr/>
          <p:nvPr/>
        </p:nvSpPr>
        <p:spPr>
          <a:xfrm flipH="1">
            <a:off x="3560200" y="29078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8"/>
          <p:cNvSpPr/>
          <p:nvPr/>
        </p:nvSpPr>
        <p:spPr>
          <a:xfrm flipH="1">
            <a:off x="2629600" y="2465938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8"/>
          <p:cNvSpPr/>
          <p:nvPr/>
        </p:nvSpPr>
        <p:spPr>
          <a:xfrm flipH="1">
            <a:off x="1268200" y="30481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28"/>
          <p:cNvSpPr/>
          <p:nvPr/>
        </p:nvSpPr>
        <p:spPr>
          <a:xfrm flipH="1">
            <a:off x="585138" y="2716222"/>
            <a:ext cx="161750" cy="146847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28"/>
          <p:cNvSpPr/>
          <p:nvPr/>
        </p:nvSpPr>
        <p:spPr>
          <a:xfrm flipH="1">
            <a:off x="5426337" y="304520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8"/>
          <p:cNvSpPr/>
          <p:nvPr/>
        </p:nvSpPr>
        <p:spPr>
          <a:xfrm flipH="1">
            <a:off x="4943137" y="21711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8"/>
          <p:cNvSpPr/>
          <p:nvPr/>
        </p:nvSpPr>
        <p:spPr>
          <a:xfrm flipH="1">
            <a:off x="5248987" y="23930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28"/>
          <p:cNvSpPr/>
          <p:nvPr/>
        </p:nvSpPr>
        <p:spPr>
          <a:xfrm flipH="1">
            <a:off x="4606600" y="308561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28"/>
          <p:cNvSpPr/>
          <p:nvPr/>
        </p:nvSpPr>
        <p:spPr>
          <a:xfrm flipH="1">
            <a:off x="4262337" y="256225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8"/>
          <p:cNvSpPr/>
          <p:nvPr/>
        </p:nvSpPr>
        <p:spPr>
          <a:xfrm flipH="1">
            <a:off x="8823437" y="22292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8"/>
          <p:cNvSpPr/>
          <p:nvPr/>
        </p:nvSpPr>
        <p:spPr>
          <a:xfrm flipH="1">
            <a:off x="4781287" y="269517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28"/>
          <p:cNvSpPr/>
          <p:nvPr/>
        </p:nvSpPr>
        <p:spPr>
          <a:xfrm flipH="1">
            <a:off x="5740712" y="257400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8"/>
          <p:cNvSpPr/>
          <p:nvPr/>
        </p:nvSpPr>
        <p:spPr>
          <a:xfrm flipH="1">
            <a:off x="7575287" y="28590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8"/>
          <p:cNvSpPr/>
          <p:nvPr/>
        </p:nvSpPr>
        <p:spPr>
          <a:xfrm flipH="1">
            <a:off x="3573387" y="2181050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8"/>
          <p:cNvSpPr/>
          <p:nvPr/>
        </p:nvSpPr>
        <p:spPr>
          <a:xfrm flipH="1">
            <a:off x="4454512" y="265072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8"/>
          <p:cNvSpPr/>
          <p:nvPr/>
        </p:nvSpPr>
        <p:spPr>
          <a:xfrm flipH="1">
            <a:off x="3879237" y="24029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28"/>
          <p:cNvSpPr/>
          <p:nvPr/>
        </p:nvSpPr>
        <p:spPr>
          <a:xfrm flipH="1">
            <a:off x="2852587" y="2769713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8"/>
          <p:cNvSpPr/>
          <p:nvPr/>
        </p:nvSpPr>
        <p:spPr>
          <a:xfrm flipH="1">
            <a:off x="2267262" y="2919525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28"/>
          <p:cNvSpPr/>
          <p:nvPr/>
        </p:nvSpPr>
        <p:spPr>
          <a:xfrm flipH="1">
            <a:off x="1489037" y="21221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28"/>
          <p:cNvSpPr/>
          <p:nvPr/>
        </p:nvSpPr>
        <p:spPr>
          <a:xfrm flipH="1">
            <a:off x="1737187" y="252861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28"/>
          <p:cNvSpPr/>
          <p:nvPr/>
        </p:nvSpPr>
        <p:spPr>
          <a:xfrm flipH="1">
            <a:off x="613162" y="3275838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28"/>
          <p:cNvSpPr/>
          <p:nvPr/>
        </p:nvSpPr>
        <p:spPr>
          <a:xfrm flipH="1">
            <a:off x="1162387" y="1732450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28"/>
          <p:cNvSpPr/>
          <p:nvPr/>
        </p:nvSpPr>
        <p:spPr>
          <a:xfrm flipH="1">
            <a:off x="356712" y="20965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28"/>
          <p:cNvSpPr/>
          <p:nvPr/>
        </p:nvSpPr>
        <p:spPr>
          <a:xfrm flipH="1">
            <a:off x="981825" y="2662675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28"/>
          <p:cNvSpPr/>
          <p:nvPr/>
        </p:nvSpPr>
        <p:spPr>
          <a:xfrm flipH="1">
            <a:off x="679450" y="2318263"/>
            <a:ext cx="57600" cy="5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28"/>
          <p:cNvSpPr/>
          <p:nvPr/>
        </p:nvSpPr>
        <p:spPr>
          <a:xfrm flipH="1">
            <a:off x="1273962" y="3115200"/>
            <a:ext cx="217400" cy="197381"/>
          </a:xfrm>
          <a:custGeom>
            <a:avLst/>
            <a:gdLst/>
            <a:ahLst/>
            <a:cxnLst/>
            <a:rect l="l" t="t" r="r" b="b"/>
            <a:pathLst>
              <a:path w="3399" h="3086" extrusionOk="0">
                <a:moveTo>
                  <a:pt x="1695" y="1"/>
                </a:moveTo>
                <a:cubicBezTo>
                  <a:pt x="1587" y="1"/>
                  <a:pt x="1479" y="72"/>
                  <a:pt x="1479" y="213"/>
                </a:cubicBezTo>
                <a:lnTo>
                  <a:pt x="1479" y="1039"/>
                </a:lnTo>
                <a:lnTo>
                  <a:pt x="826" y="386"/>
                </a:lnTo>
                <a:cubicBezTo>
                  <a:pt x="782" y="342"/>
                  <a:pt x="733" y="324"/>
                  <a:pt x="686" y="324"/>
                </a:cubicBezTo>
                <a:cubicBezTo>
                  <a:pt x="531" y="324"/>
                  <a:pt x="396" y="524"/>
                  <a:pt x="535" y="669"/>
                </a:cubicBezTo>
                <a:lnTo>
                  <a:pt x="1204" y="1338"/>
                </a:lnTo>
                <a:lnTo>
                  <a:pt x="260" y="1338"/>
                </a:lnTo>
                <a:cubicBezTo>
                  <a:pt x="1" y="1338"/>
                  <a:pt x="1" y="1747"/>
                  <a:pt x="260" y="1747"/>
                </a:cubicBezTo>
                <a:lnTo>
                  <a:pt x="1204" y="1747"/>
                </a:lnTo>
                <a:lnTo>
                  <a:pt x="457" y="2494"/>
                </a:lnTo>
                <a:cubicBezTo>
                  <a:pt x="310" y="2640"/>
                  <a:pt x="452" y="2843"/>
                  <a:pt x="611" y="2843"/>
                </a:cubicBezTo>
                <a:cubicBezTo>
                  <a:pt x="657" y="2843"/>
                  <a:pt x="705" y="2826"/>
                  <a:pt x="748" y="2785"/>
                </a:cubicBezTo>
                <a:lnTo>
                  <a:pt x="1479" y="2046"/>
                </a:lnTo>
                <a:lnTo>
                  <a:pt x="1479" y="2879"/>
                </a:lnTo>
                <a:cubicBezTo>
                  <a:pt x="1479" y="3017"/>
                  <a:pt x="1587" y="3086"/>
                  <a:pt x="1695" y="3086"/>
                </a:cubicBezTo>
                <a:cubicBezTo>
                  <a:pt x="1804" y="3086"/>
                  <a:pt x="1912" y="3017"/>
                  <a:pt x="1912" y="2879"/>
                </a:cubicBezTo>
                <a:lnTo>
                  <a:pt x="1912" y="2054"/>
                </a:lnTo>
                <a:lnTo>
                  <a:pt x="2572" y="2706"/>
                </a:lnTo>
                <a:cubicBezTo>
                  <a:pt x="2613" y="2747"/>
                  <a:pt x="2659" y="2764"/>
                  <a:pt x="2705" y="2764"/>
                </a:cubicBezTo>
                <a:cubicBezTo>
                  <a:pt x="2860" y="2764"/>
                  <a:pt x="3002" y="2562"/>
                  <a:pt x="2855" y="2415"/>
                </a:cubicBezTo>
                <a:lnTo>
                  <a:pt x="2187" y="1747"/>
                </a:lnTo>
                <a:lnTo>
                  <a:pt x="3131" y="1747"/>
                </a:lnTo>
                <a:cubicBezTo>
                  <a:pt x="3398" y="1747"/>
                  <a:pt x="3398" y="1338"/>
                  <a:pt x="3131" y="1338"/>
                </a:cubicBezTo>
                <a:lnTo>
                  <a:pt x="2187" y="1338"/>
                </a:lnTo>
                <a:lnTo>
                  <a:pt x="2934" y="591"/>
                </a:lnTo>
                <a:cubicBezTo>
                  <a:pt x="3080" y="444"/>
                  <a:pt x="2943" y="242"/>
                  <a:pt x="2787" y="242"/>
                </a:cubicBezTo>
                <a:cubicBezTo>
                  <a:pt x="2741" y="242"/>
                  <a:pt x="2694" y="259"/>
                  <a:pt x="2651" y="300"/>
                </a:cubicBezTo>
                <a:lnTo>
                  <a:pt x="1912" y="1039"/>
                </a:lnTo>
                <a:lnTo>
                  <a:pt x="1912" y="213"/>
                </a:lnTo>
                <a:cubicBezTo>
                  <a:pt x="1912" y="72"/>
                  <a:pt x="1804" y="1"/>
                  <a:pt x="16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28"/>
          <p:cNvSpPr/>
          <p:nvPr/>
        </p:nvSpPr>
        <p:spPr>
          <a:xfrm flipH="1">
            <a:off x="8114662" y="2001463"/>
            <a:ext cx="95100" cy="9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_2"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p29"/>
          <p:cNvSpPr/>
          <p:nvPr/>
        </p:nvSpPr>
        <p:spPr>
          <a:xfrm>
            <a:off x="-55450" y="2630374"/>
            <a:ext cx="9261475" cy="2627005"/>
          </a:xfrm>
          <a:custGeom>
            <a:avLst/>
            <a:gdLst/>
            <a:ahLst/>
            <a:cxnLst/>
            <a:rect l="l" t="t" r="r" b="b"/>
            <a:pathLst>
              <a:path w="127323" h="36115" extrusionOk="0">
                <a:moveTo>
                  <a:pt x="28594" y="15389"/>
                </a:moveTo>
                <a:lnTo>
                  <a:pt x="28594" y="15389"/>
                </a:lnTo>
                <a:cubicBezTo>
                  <a:pt x="28581" y="15415"/>
                  <a:pt x="28568" y="15429"/>
                  <a:pt x="28542" y="15442"/>
                </a:cubicBezTo>
                <a:lnTo>
                  <a:pt x="28398" y="15402"/>
                </a:lnTo>
                <a:lnTo>
                  <a:pt x="28594" y="15389"/>
                </a:lnTo>
                <a:close/>
                <a:moveTo>
                  <a:pt x="105705" y="1"/>
                </a:moveTo>
                <a:cubicBezTo>
                  <a:pt x="105701" y="1"/>
                  <a:pt x="105698" y="2"/>
                  <a:pt x="105694" y="6"/>
                </a:cubicBezTo>
                <a:cubicBezTo>
                  <a:pt x="105687" y="2"/>
                  <a:pt x="105680" y="1"/>
                  <a:pt x="105673" y="1"/>
                </a:cubicBezTo>
                <a:cubicBezTo>
                  <a:pt x="105655" y="1"/>
                  <a:pt x="105641" y="13"/>
                  <a:pt x="105641" y="32"/>
                </a:cubicBezTo>
                <a:cubicBezTo>
                  <a:pt x="105511" y="870"/>
                  <a:pt x="105275" y="1708"/>
                  <a:pt x="104948" y="2493"/>
                </a:cubicBezTo>
                <a:cubicBezTo>
                  <a:pt x="104620" y="3292"/>
                  <a:pt x="104201" y="4038"/>
                  <a:pt x="103691" y="4732"/>
                </a:cubicBezTo>
                <a:cubicBezTo>
                  <a:pt x="103403" y="5112"/>
                  <a:pt x="103102" y="5492"/>
                  <a:pt x="102761" y="5832"/>
                </a:cubicBezTo>
                <a:cubicBezTo>
                  <a:pt x="102738" y="5855"/>
                  <a:pt x="102767" y="5900"/>
                  <a:pt x="102801" y="5900"/>
                </a:cubicBezTo>
                <a:cubicBezTo>
                  <a:pt x="102805" y="5900"/>
                  <a:pt x="102809" y="5899"/>
                  <a:pt x="102814" y="5897"/>
                </a:cubicBezTo>
                <a:lnTo>
                  <a:pt x="105105" y="5374"/>
                </a:lnTo>
                <a:lnTo>
                  <a:pt x="105105" y="5374"/>
                </a:lnTo>
                <a:cubicBezTo>
                  <a:pt x="104686" y="6421"/>
                  <a:pt x="103966" y="7298"/>
                  <a:pt x="103298" y="8175"/>
                </a:cubicBezTo>
                <a:lnTo>
                  <a:pt x="102643" y="9026"/>
                </a:lnTo>
                <a:cubicBezTo>
                  <a:pt x="102617" y="9053"/>
                  <a:pt x="102643" y="9092"/>
                  <a:pt x="102683" y="9092"/>
                </a:cubicBezTo>
                <a:lnTo>
                  <a:pt x="104934" y="8843"/>
                </a:lnTo>
                <a:lnTo>
                  <a:pt x="104934" y="8843"/>
                </a:lnTo>
                <a:cubicBezTo>
                  <a:pt x="104411" y="9773"/>
                  <a:pt x="103835" y="10676"/>
                  <a:pt x="103232" y="11553"/>
                </a:cubicBezTo>
                <a:cubicBezTo>
                  <a:pt x="103049" y="11802"/>
                  <a:pt x="102866" y="12064"/>
                  <a:pt x="102683" y="12313"/>
                </a:cubicBezTo>
                <a:cubicBezTo>
                  <a:pt x="102669" y="12339"/>
                  <a:pt x="102683" y="12378"/>
                  <a:pt x="102709" y="12378"/>
                </a:cubicBezTo>
                <a:cubicBezTo>
                  <a:pt x="102905" y="12398"/>
                  <a:pt x="103102" y="12408"/>
                  <a:pt x="103299" y="12408"/>
                </a:cubicBezTo>
                <a:cubicBezTo>
                  <a:pt x="103890" y="12408"/>
                  <a:pt x="104479" y="12319"/>
                  <a:pt x="105039" y="12142"/>
                </a:cubicBezTo>
                <a:lnTo>
                  <a:pt x="105039" y="12142"/>
                </a:lnTo>
                <a:cubicBezTo>
                  <a:pt x="104921" y="12378"/>
                  <a:pt x="104777" y="12614"/>
                  <a:pt x="104620" y="12849"/>
                </a:cubicBezTo>
                <a:cubicBezTo>
                  <a:pt x="103442" y="13255"/>
                  <a:pt x="102237" y="13674"/>
                  <a:pt x="101020" y="14080"/>
                </a:cubicBezTo>
                <a:lnTo>
                  <a:pt x="100889" y="13923"/>
                </a:lnTo>
                <a:cubicBezTo>
                  <a:pt x="101085" y="13897"/>
                  <a:pt x="101282" y="13857"/>
                  <a:pt x="101478" y="13792"/>
                </a:cubicBezTo>
                <a:cubicBezTo>
                  <a:pt x="101491" y="13779"/>
                  <a:pt x="101491" y="13766"/>
                  <a:pt x="101478" y="13753"/>
                </a:cubicBezTo>
                <a:cubicBezTo>
                  <a:pt x="101112" y="13399"/>
                  <a:pt x="100745" y="13033"/>
                  <a:pt x="100391" y="12666"/>
                </a:cubicBezTo>
                <a:lnTo>
                  <a:pt x="100117" y="12378"/>
                </a:lnTo>
                <a:lnTo>
                  <a:pt x="100117" y="12378"/>
                </a:lnTo>
                <a:cubicBezTo>
                  <a:pt x="100271" y="12394"/>
                  <a:pt x="100424" y="12401"/>
                  <a:pt x="100577" y="12401"/>
                </a:cubicBezTo>
                <a:cubicBezTo>
                  <a:pt x="100811" y="12401"/>
                  <a:pt x="101044" y="12384"/>
                  <a:pt x="101282" y="12352"/>
                </a:cubicBezTo>
                <a:cubicBezTo>
                  <a:pt x="101295" y="12339"/>
                  <a:pt x="101295" y="12313"/>
                  <a:pt x="101282" y="12313"/>
                </a:cubicBezTo>
                <a:cubicBezTo>
                  <a:pt x="100784" y="12064"/>
                  <a:pt x="100339" y="11710"/>
                  <a:pt x="99986" y="11278"/>
                </a:cubicBezTo>
                <a:cubicBezTo>
                  <a:pt x="99894" y="11160"/>
                  <a:pt x="99815" y="11043"/>
                  <a:pt x="99737" y="10925"/>
                </a:cubicBezTo>
                <a:lnTo>
                  <a:pt x="99737" y="10925"/>
                </a:lnTo>
                <a:cubicBezTo>
                  <a:pt x="99901" y="10938"/>
                  <a:pt x="100067" y="10944"/>
                  <a:pt x="100234" y="10944"/>
                </a:cubicBezTo>
                <a:cubicBezTo>
                  <a:pt x="100401" y="10944"/>
                  <a:pt x="100568" y="10938"/>
                  <a:pt x="100732" y="10925"/>
                </a:cubicBezTo>
                <a:cubicBezTo>
                  <a:pt x="100758" y="10925"/>
                  <a:pt x="100758" y="10899"/>
                  <a:pt x="100745" y="10886"/>
                </a:cubicBezTo>
                <a:cubicBezTo>
                  <a:pt x="100431" y="10571"/>
                  <a:pt x="100130" y="10257"/>
                  <a:pt x="99828" y="9930"/>
                </a:cubicBezTo>
                <a:cubicBezTo>
                  <a:pt x="99540" y="9603"/>
                  <a:pt x="99239" y="9262"/>
                  <a:pt x="98964" y="8909"/>
                </a:cubicBezTo>
                <a:cubicBezTo>
                  <a:pt x="98794" y="8752"/>
                  <a:pt x="98676" y="8542"/>
                  <a:pt x="98598" y="8319"/>
                </a:cubicBezTo>
                <a:cubicBezTo>
                  <a:pt x="98598" y="8319"/>
                  <a:pt x="98598" y="8314"/>
                  <a:pt x="98594" y="8314"/>
                </a:cubicBezTo>
                <a:cubicBezTo>
                  <a:pt x="98592" y="8314"/>
                  <a:pt x="98589" y="8315"/>
                  <a:pt x="98585" y="8319"/>
                </a:cubicBezTo>
                <a:cubicBezTo>
                  <a:pt x="98581" y="8316"/>
                  <a:pt x="98577" y="8314"/>
                  <a:pt x="98574" y="8314"/>
                </a:cubicBezTo>
                <a:cubicBezTo>
                  <a:pt x="98565" y="8314"/>
                  <a:pt x="98559" y="8323"/>
                  <a:pt x="98559" y="8333"/>
                </a:cubicBezTo>
                <a:cubicBezTo>
                  <a:pt x="98441" y="9157"/>
                  <a:pt x="98113" y="9943"/>
                  <a:pt x="97616" y="10624"/>
                </a:cubicBezTo>
                <a:cubicBezTo>
                  <a:pt x="97472" y="10807"/>
                  <a:pt x="97328" y="10990"/>
                  <a:pt x="97158" y="11147"/>
                </a:cubicBezTo>
                <a:cubicBezTo>
                  <a:pt x="97145" y="11174"/>
                  <a:pt x="97158" y="11187"/>
                  <a:pt x="97184" y="11187"/>
                </a:cubicBezTo>
                <a:lnTo>
                  <a:pt x="98297" y="10938"/>
                </a:lnTo>
                <a:lnTo>
                  <a:pt x="98297" y="10938"/>
                </a:lnTo>
                <a:cubicBezTo>
                  <a:pt x="98100" y="11435"/>
                  <a:pt x="97747" y="11867"/>
                  <a:pt x="97420" y="12300"/>
                </a:cubicBezTo>
                <a:lnTo>
                  <a:pt x="97105" y="12705"/>
                </a:lnTo>
                <a:cubicBezTo>
                  <a:pt x="97105" y="12716"/>
                  <a:pt x="97105" y="12735"/>
                  <a:pt x="97119" y="12735"/>
                </a:cubicBezTo>
                <a:cubicBezTo>
                  <a:pt x="97122" y="12735"/>
                  <a:pt x="97127" y="12734"/>
                  <a:pt x="97132" y="12732"/>
                </a:cubicBezTo>
                <a:lnTo>
                  <a:pt x="98218" y="12614"/>
                </a:lnTo>
                <a:lnTo>
                  <a:pt x="98218" y="12614"/>
                </a:lnTo>
                <a:cubicBezTo>
                  <a:pt x="97969" y="13072"/>
                  <a:pt x="97681" y="13504"/>
                  <a:pt x="97393" y="13923"/>
                </a:cubicBezTo>
                <a:cubicBezTo>
                  <a:pt x="97302" y="14054"/>
                  <a:pt x="97223" y="14172"/>
                  <a:pt x="97132" y="14290"/>
                </a:cubicBezTo>
                <a:cubicBezTo>
                  <a:pt x="97118" y="14303"/>
                  <a:pt x="97132" y="14329"/>
                  <a:pt x="97145" y="14329"/>
                </a:cubicBezTo>
                <a:cubicBezTo>
                  <a:pt x="97240" y="14339"/>
                  <a:pt x="97334" y="14344"/>
                  <a:pt x="97429" y="14344"/>
                </a:cubicBezTo>
                <a:cubicBezTo>
                  <a:pt x="97713" y="14344"/>
                  <a:pt x="97996" y="14299"/>
                  <a:pt x="98271" y="14211"/>
                </a:cubicBezTo>
                <a:lnTo>
                  <a:pt x="98271" y="14211"/>
                </a:lnTo>
                <a:cubicBezTo>
                  <a:pt x="98113" y="14512"/>
                  <a:pt x="97930" y="14787"/>
                  <a:pt x="97708" y="15049"/>
                </a:cubicBezTo>
                <a:cubicBezTo>
                  <a:pt x="97694" y="15062"/>
                  <a:pt x="97694" y="15075"/>
                  <a:pt x="97721" y="15075"/>
                </a:cubicBezTo>
                <a:lnTo>
                  <a:pt x="97943" y="15114"/>
                </a:lnTo>
                <a:cubicBezTo>
                  <a:pt x="96621" y="15546"/>
                  <a:pt x="95272" y="15978"/>
                  <a:pt x="93937" y="16397"/>
                </a:cubicBezTo>
                <a:cubicBezTo>
                  <a:pt x="93400" y="15821"/>
                  <a:pt x="92863" y="15245"/>
                  <a:pt x="92353" y="14656"/>
                </a:cubicBezTo>
                <a:cubicBezTo>
                  <a:pt x="92170" y="14447"/>
                  <a:pt x="91986" y="14237"/>
                  <a:pt x="91803" y="14028"/>
                </a:cubicBezTo>
                <a:lnTo>
                  <a:pt x="91803" y="14028"/>
                </a:lnTo>
                <a:cubicBezTo>
                  <a:pt x="92260" y="14094"/>
                  <a:pt x="92716" y="14127"/>
                  <a:pt x="93173" y="14127"/>
                </a:cubicBezTo>
                <a:cubicBezTo>
                  <a:pt x="93528" y="14127"/>
                  <a:pt x="93883" y="14107"/>
                  <a:pt x="94238" y="14067"/>
                </a:cubicBezTo>
                <a:cubicBezTo>
                  <a:pt x="94277" y="14054"/>
                  <a:pt x="94290" y="14015"/>
                  <a:pt x="94264" y="13988"/>
                </a:cubicBezTo>
                <a:cubicBezTo>
                  <a:pt x="93230" y="13425"/>
                  <a:pt x="92340" y="12640"/>
                  <a:pt x="91646" y="11697"/>
                </a:cubicBezTo>
                <a:cubicBezTo>
                  <a:pt x="91463" y="11449"/>
                  <a:pt x="91292" y="11200"/>
                  <a:pt x="91135" y="10938"/>
                </a:cubicBezTo>
                <a:lnTo>
                  <a:pt x="91135" y="10938"/>
                </a:lnTo>
                <a:cubicBezTo>
                  <a:pt x="91621" y="11002"/>
                  <a:pt x="92113" y="11034"/>
                  <a:pt x="92607" y="11034"/>
                </a:cubicBezTo>
                <a:cubicBezTo>
                  <a:pt x="92819" y="11034"/>
                  <a:pt x="93031" y="11028"/>
                  <a:pt x="93243" y="11016"/>
                </a:cubicBezTo>
                <a:cubicBezTo>
                  <a:pt x="93282" y="11016"/>
                  <a:pt x="93295" y="10977"/>
                  <a:pt x="93269" y="10951"/>
                </a:cubicBezTo>
                <a:cubicBezTo>
                  <a:pt x="92641" y="10270"/>
                  <a:pt x="92026" y="9563"/>
                  <a:pt x="91423" y="8843"/>
                </a:cubicBezTo>
                <a:cubicBezTo>
                  <a:pt x="90821" y="8123"/>
                  <a:pt x="90245" y="7390"/>
                  <a:pt x="89695" y="6644"/>
                </a:cubicBezTo>
                <a:cubicBezTo>
                  <a:pt x="89407" y="6251"/>
                  <a:pt x="89067" y="5858"/>
                  <a:pt x="88988" y="5361"/>
                </a:cubicBezTo>
                <a:cubicBezTo>
                  <a:pt x="88975" y="5348"/>
                  <a:pt x="88962" y="5348"/>
                  <a:pt x="88949" y="5348"/>
                </a:cubicBezTo>
                <a:cubicBezTo>
                  <a:pt x="88942" y="5344"/>
                  <a:pt x="88935" y="5342"/>
                  <a:pt x="88928" y="5342"/>
                </a:cubicBezTo>
                <a:cubicBezTo>
                  <a:pt x="88911" y="5342"/>
                  <a:pt x="88897" y="5355"/>
                  <a:pt x="88897" y="5374"/>
                </a:cubicBezTo>
                <a:cubicBezTo>
                  <a:pt x="88556" y="7102"/>
                  <a:pt x="87810" y="8725"/>
                  <a:pt x="86710" y="10100"/>
                </a:cubicBezTo>
                <a:cubicBezTo>
                  <a:pt x="86396" y="10480"/>
                  <a:pt x="86069" y="10846"/>
                  <a:pt x="85715" y="11187"/>
                </a:cubicBezTo>
                <a:cubicBezTo>
                  <a:pt x="85680" y="11210"/>
                  <a:pt x="85708" y="11254"/>
                  <a:pt x="85742" y="11254"/>
                </a:cubicBezTo>
                <a:cubicBezTo>
                  <a:pt x="85746" y="11254"/>
                  <a:pt x="85750" y="11254"/>
                  <a:pt x="85754" y="11252"/>
                </a:cubicBezTo>
                <a:lnTo>
                  <a:pt x="88124" y="10820"/>
                </a:lnTo>
                <a:lnTo>
                  <a:pt x="88124" y="10820"/>
                </a:lnTo>
                <a:cubicBezTo>
                  <a:pt x="87653" y="11867"/>
                  <a:pt x="86893" y="12732"/>
                  <a:pt x="86160" y="13596"/>
                </a:cubicBezTo>
                <a:lnTo>
                  <a:pt x="85453" y="14434"/>
                </a:lnTo>
                <a:cubicBezTo>
                  <a:pt x="85440" y="14460"/>
                  <a:pt x="85453" y="14512"/>
                  <a:pt x="85493" y="14512"/>
                </a:cubicBezTo>
                <a:lnTo>
                  <a:pt x="87810" y="14342"/>
                </a:lnTo>
                <a:lnTo>
                  <a:pt x="87810" y="14342"/>
                </a:lnTo>
                <a:cubicBezTo>
                  <a:pt x="87234" y="15271"/>
                  <a:pt x="86605" y="16162"/>
                  <a:pt x="85951" y="17039"/>
                </a:cubicBezTo>
                <a:cubicBezTo>
                  <a:pt x="85754" y="17288"/>
                  <a:pt x="85571" y="17536"/>
                  <a:pt x="85362" y="17798"/>
                </a:cubicBezTo>
                <a:cubicBezTo>
                  <a:pt x="85349" y="17811"/>
                  <a:pt x="85349" y="17851"/>
                  <a:pt x="85388" y="17864"/>
                </a:cubicBezTo>
                <a:cubicBezTo>
                  <a:pt x="85669" y="17901"/>
                  <a:pt x="85952" y="17920"/>
                  <a:pt x="86235" y="17920"/>
                </a:cubicBezTo>
                <a:cubicBezTo>
                  <a:pt x="86755" y="17920"/>
                  <a:pt x="87275" y="17855"/>
                  <a:pt x="87784" y="17720"/>
                </a:cubicBezTo>
                <a:lnTo>
                  <a:pt x="87784" y="17720"/>
                </a:lnTo>
                <a:cubicBezTo>
                  <a:pt x="87666" y="17929"/>
                  <a:pt x="87522" y="18126"/>
                  <a:pt x="87391" y="18322"/>
                </a:cubicBezTo>
                <a:cubicBezTo>
                  <a:pt x="80976" y="20102"/>
                  <a:pt x="74914" y="21359"/>
                  <a:pt x="70175" y="21490"/>
                </a:cubicBezTo>
                <a:cubicBezTo>
                  <a:pt x="69446" y="21510"/>
                  <a:pt x="68710" y="21520"/>
                  <a:pt x="67968" y="21520"/>
                </a:cubicBezTo>
                <a:cubicBezTo>
                  <a:pt x="56984" y="21520"/>
                  <a:pt x="44696" y="19402"/>
                  <a:pt x="34603" y="16986"/>
                </a:cubicBezTo>
                <a:lnTo>
                  <a:pt x="34053" y="15952"/>
                </a:lnTo>
                <a:lnTo>
                  <a:pt x="34053" y="15952"/>
                </a:lnTo>
                <a:cubicBezTo>
                  <a:pt x="34263" y="15972"/>
                  <a:pt x="34476" y="15982"/>
                  <a:pt x="34690" y="15982"/>
                </a:cubicBezTo>
                <a:cubicBezTo>
                  <a:pt x="34904" y="15982"/>
                  <a:pt x="35120" y="15972"/>
                  <a:pt x="35336" y="15952"/>
                </a:cubicBezTo>
                <a:cubicBezTo>
                  <a:pt x="35363" y="15952"/>
                  <a:pt x="35376" y="15913"/>
                  <a:pt x="35363" y="15887"/>
                </a:cubicBezTo>
                <a:cubicBezTo>
                  <a:pt x="34760" y="14996"/>
                  <a:pt x="34171" y="14080"/>
                  <a:pt x="33608" y="13150"/>
                </a:cubicBezTo>
                <a:cubicBezTo>
                  <a:pt x="33464" y="12915"/>
                  <a:pt x="33320" y="12679"/>
                  <a:pt x="33176" y="12444"/>
                </a:cubicBezTo>
                <a:lnTo>
                  <a:pt x="33176" y="12444"/>
                </a:lnTo>
                <a:cubicBezTo>
                  <a:pt x="33949" y="12705"/>
                  <a:pt x="34760" y="12862"/>
                  <a:pt x="35572" y="12902"/>
                </a:cubicBezTo>
                <a:cubicBezTo>
                  <a:pt x="35611" y="12902"/>
                  <a:pt x="35638" y="12862"/>
                  <a:pt x="35611" y="12836"/>
                </a:cubicBezTo>
                <a:cubicBezTo>
                  <a:pt x="34695" y="12090"/>
                  <a:pt x="33949" y="11160"/>
                  <a:pt x="33412" y="10113"/>
                </a:cubicBezTo>
                <a:cubicBezTo>
                  <a:pt x="33281" y="9838"/>
                  <a:pt x="33163" y="9563"/>
                  <a:pt x="33058" y="9275"/>
                </a:cubicBezTo>
                <a:lnTo>
                  <a:pt x="33058" y="9275"/>
                </a:lnTo>
                <a:cubicBezTo>
                  <a:pt x="33726" y="9498"/>
                  <a:pt x="34407" y="9642"/>
                  <a:pt x="35114" y="9720"/>
                </a:cubicBezTo>
                <a:cubicBezTo>
                  <a:pt x="35119" y="9722"/>
                  <a:pt x="35124" y="9723"/>
                  <a:pt x="35128" y="9723"/>
                </a:cubicBezTo>
                <a:cubicBezTo>
                  <a:pt x="35156" y="9723"/>
                  <a:pt x="35164" y="9689"/>
                  <a:pt x="35153" y="9655"/>
                </a:cubicBezTo>
                <a:cubicBezTo>
                  <a:pt x="34643" y="8882"/>
                  <a:pt x="34158" y="8084"/>
                  <a:pt x="33700" y="7272"/>
                </a:cubicBezTo>
                <a:cubicBezTo>
                  <a:pt x="33229" y="6460"/>
                  <a:pt x="32797" y="5636"/>
                  <a:pt x="32378" y="4798"/>
                </a:cubicBezTo>
                <a:cubicBezTo>
                  <a:pt x="32155" y="4366"/>
                  <a:pt x="31880" y="3921"/>
                  <a:pt x="31893" y="3423"/>
                </a:cubicBezTo>
                <a:cubicBezTo>
                  <a:pt x="31893" y="3397"/>
                  <a:pt x="31880" y="3397"/>
                  <a:pt x="31854" y="3397"/>
                </a:cubicBezTo>
                <a:cubicBezTo>
                  <a:pt x="31848" y="3391"/>
                  <a:pt x="31841" y="3388"/>
                  <a:pt x="31833" y="3388"/>
                </a:cubicBezTo>
                <a:cubicBezTo>
                  <a:pt x="31821" y="3388"/>
                  <a:pt x="31809" y="3395"/>
                  <a:pt x="31802" y="3410"/>
                </a:cubicBezTo>
                <a:cubicBezTo>
                  <a:pt x="31487" y="4235"/>
                  <a:pt x="31081" y="5007"/>
                  <a:pt x="30571" y="5727"/>
                </a:cubicBezTo>
                <a:cubicBezTo>
                  <a:pt x="30073" y="6447"/>
                  <a:pt x="29497" y="7115"/>
                  <a:pt x="28830" y="7691"/>
                </a:cubicBezTo>
                <a:cubicBezTo>
                  <a:pt x="28463" y="8018"/>
                  <a:pt x="28070" y="8319"/>
                  <a:pt x="27664" y="8594"/>
                </a:cubicBezTo>
                <a:cubicBezTo>
                  <a:pt x="27625" y="8621"/>
                  <a:pt x="27664" y="8673"/>
                  <a:pt x="27691" y="8673"/>
                </a:cubicBezTo>
                <a:lnTo>
                  <a:pt x="30100" y="8647"/>
                </a:lnTo>
                <a:lnTo>
                  <a:pt x="30100" y="8647"/>
                </a:lnTo>
                <a:cubicBezTo>
                  <a:pt x="29458" y="9589"/>
                  <a:pt x="28555" y="10323"/>
                  <a:pt x="27691" y="11056"/>
                </a:cubicBezTo>
                <a:lnTo>
                  <a:pt x="26853" y="11750"/>
                </a:lnTo>
                <a:cubicBezTo>
                  <a:pt x="26826" y="11776"/>
                  <a:pt x="26840" y="11828"/>
                  <a:pt x="26879" y="11828"/>
                </a:cubicBezTo>
                <a:lnTo>
                  <a:pt x="29183" y="12077"/>
                </a:lnTo>
                <a:cubicBezTo>
                  <a:pt x="28450" y="12889"/>
                  <a:pt x="27691" y="13661"/>
                  <a:pt x="26892" y="14407"/>
                </a:cubicBezTo>
                <a:cubicBezTo>
                  <a:pt x="26735" y="14564"/>
                  <a:pt x="26565" y="14708"/>
                  <a:pt x="26408" y="14852"/>
                </a:cubicBezTo>
                <a:cubicBezTo>
                  <a:pt x="26067" y="14761"/>
                  <a:pt x="25740" y="14656"/>
                  <a:pt x="25399" y="14564"/>
                </a:cubicBezTo>
                <a:cubicBezTo>
                  <a:pt x="25124" y="13923"/>
                  <a:pt x="24863" y="13281"/>
                  <a:pt x="24614" y="12640"/>
                </a:cubicBezTo>
                <a:cubicBezTo>
                  <a:pt x="24548" y="12470"/>
                  <a:pt x="24483" y="12300"/>
                  <a:pt x="24418" y="12129"/>
                </a:cubicBezTo>
                <a:lnTo>
                  <a:pt x="24418" y="12129"/>
                </a:lnTo>
                <a:cubicBezTo>
                  <a:pt x="24889" y="12391"/>
                  <a:pt x="25399" y="12588"/>
                  <a:pt x="25923" y="12705"/>
                </a:cubicBezTo>
                <a:cubicBezTo>
                  <a:pt x="25949" y="12705"/>
                  <a:pt x="25962" y="12679"/>
                  <a:pt x="25949" y="12666"/>
                </a:cubicBezTo>
                <a:cubicBezTo>
                  <a:pt x="25308" y="11920"/>
                  <a:pt x="24876" y="11030"/>
                  <a:pt x="24719" y="10061"/>
                </a:cubicBezTo>
                <a:lnTo>
                  <a:pt x="24719" y="10061"/>
                </a:lnTo>
                <a:cubicBezTo>
                  <a:pt x="25124" y="10283"/>
                  <a:pt x="25557" y="10467"/>
                  <a:pt x="26002" y="10598"/>
                </a:cubicBezTo>
                <a:cubicBezTo>
                  <a:pt x="26015" y="10598"/>
                  <a:pt x="26041" y="10584"/>
                  <a:pt x="26028" y="10558"/>
                </a:cubicBezTo>
                <a:cubicBezTo>
                  <a:pt x="25792" y="9995"/>
                  <a:pt x="25570" y="9419"/>
                  <a:pt x="25373" y="8830"/>
                </a:cubicBezTo>
                <a:cubicBezTo>
                  <a:pt x="25164" y="8254"/>
                  <a:pt x="24980" y="7665"/>
                  <a:pt x="24810" y="7076"/>
                </a:cubicBezTo>
                <a:cubicBezTo>
                  <a:pt x="24719" y="6775"/>
                  <a:pt x="24601" y="6447"/>
                  <a:pt x="24666" y="6133"/>
                </a:cubicBezTo>
                <a:cubicBezTo>
                  <a:pt x="24666" y="6120"/>
                  <a:pt x="24653" y="6107"/>
                  <a:pt x="24640" y="6107"/>
                </a:cubicBezTo>
                <a:cubicBezTo>
                  <a:pt x="24640" y="6100"/>
                  <a:pt x="24634" y="6097"/>
                  <a:pt x="24627" y="6097"/>
                </a:cubicBezTo>
                <a:cubicBezTo>
                  <a:pt x="24620" y="6097"/>
                  <a:pt x="24614" y="6100"/>
                  <a:pt x="24614" y="6107"/>
                </a:cubicBezTo>
                <a:cubicBezTo>
                  <a:pt x="23999" y="7102"/>
                  <a:pt x="23174" y="7927"/>
                  <a:pt x="22179" y="8529"/>
                </a:cubicBezTo>
                <a:cubicBezTo>
                  <a:pt x="21904" y="8699"/>
                  <a:pt x="21616" y="8843"/>
                  <a:pt x="21315" y="8974"/>
                </a:cubicBezTo>
                <a:cubicBezTo>
                  <a:pt x="21288" y="8987"/>
                  <a:pt x="21302" y="9013"/>
                  <a:pt x="21328" y="9026"/>
                </a:cubicBezTo>
                <a:lnTo>
                  <a:pt x="22886" y="9288"/>
                </a:lnTo>
                <a:cubicBezTo>
                  <a:pt x="22362" y="9825"/>
                  <a:pt x="21694" y="10192"/>
                  <a:pt x="21040" y="10571"/>
                </a:cubicBezTo>
                <a:lnTo>
                  <a:pt x="20424" y="10925"/>
                </a:lnTo>
                <a:cubicBezTo>
                  <a:pt x="20398" y="10938"/>
                  <a:pt x="20398" y="10964"/>
                  <a:pt x="20424" y="10977"/>
                </a:cubicBezTo>
                <a:lnTo>
                  <a:pt x="21891" y="11409"/>
                </a:lnTo>
                <a:cubicBezTo>
                  <a:pt x="21315" y="11841"/>
                  <a:pt x="20726" y="12260"/>
                  <a:pt x="20123" y="12640"/>
                </a:cubicBezTo>
                <a:cubicBezTo>
                  <a:pt x="20005" y="12718"/>
                  <a:pt x="19888" y="12797"/>
                  <a:pt x="19770" y="12862"/>
                </a:cubicBezTo>
                <a:cubicBezTo>
                  <a:pt x="14622" y="11478"/>
                  <a:pt x="9712" y="11129"/>
                  <a:pt x="6073" y="11129"/>
                </a:cubicBezTo>
                <a:cubicBezTo>
                  <a:pt x="2384" y="11129"/>
                  <a:pt x="1" y="11488"/>
                  <a:pt x="1" y="11488"/>
                </a:cubicBezTo>
                <a:lnTo>
                  <a:pt x="1" y="36114"/>
                </a:lnTo>
                <a:lnTo>
                  <a:pt x="127322" y="36114"/>
                </a:lnTo>
                <a:lnTo>
                  <a:pt x="127322" y="5204"/>
                </a:lnTo>
                <a:cubicBezTo>
                  <a:pt x="124835" y="5583"/>
                  <a:pt x="118655" y="7861"/>
                  <a:pt x="111009" y="10584"/>
                </a:cubicBezTo>
                <a:cubicBezTo>
                  <a:pt x="110472" y="10048"/>
                  <a:pt x="109923" y="9511"/>
                  <a:pt x="109399" y="8948"/>
                </a:cubicBezTo>
                <a:cubicBezTo>
                  <a:pt x="109216" y="8765"/>
                  <a:pt x="109032" y="8568"/>
                  <a:pt x="108849" y="8372"/>
                </a:cubicBezTo>
                <a:lnTo>
                  <a:pt x="108849" y="8372"/>
                </a:lnTo>
                <a:cubicBezTo>
                  <a:pt x="109151" y="8402"/>
                  <a:pt x="109455" y="8417"/>
                  <a:pt x="109760" y="8417"/>
                </a:cubicBezTo>
                <a:cubicBezTo>
                  <a:pt x="110248" y="8417"/>
                  <a:pt x="110740" y="8379"/>
                  <a:pt x="111232" y="8306"/>
                </a:cubicBezTo>
                <a:cubicBezTo>
                  <a:pt x="111271" y="8293"/>
                  <a:pt x="111271" y="8241"/>
                  <a:pt x="111245" y="8228"/>
                </a:cubicBezTo>
                <a:cubicBezTo>
                  <a:pt x="110211" y="7717"/>
                  <a:pt x="109307" y="6984"/>
                  <a:pt x="108587" y="6094"/>
                </a:cubicBezTo>
                <a:cubicBezTo>
                  <a:pt x="108391" y="5858"/>
                  <a:pt x="108221" y="5623"/>
                  <a:pt x="108063" y="5361"/>
                </a:cubicBezTo>
                <a:lnTo>
                  <a:pt x="108063" y="5361"/>
                </a:lnTo>
                <a:cubicBezTo>
                  <a:pt x="108404" y="5393"/>
                  <a:pt x="108748" y="5410"/>
                  <a:pt x="109091" y="5410"/>
                </a:cubicBezTo>
                <a:cubicBezTo>
                  <a:pt x="109435" y="5410"/>
                  <a:pt x="109779" y="5393"/>
                  <a:pt x="110119" y="5361"/>
                </a:cubicBezTo>
                <a:cubicBezTo>
                  <a:pt x="110158" y="5361"/>
                  <a:pt x="110171" y="5321"/>
                  <a:pt x="110145" y="5295"/>
                </a:cubicBezTo>
                <a:cubicBezTo>
                  <a:pt x="109504" y="4654"/>
                  <a:pt x="108875" y="3986"/>
                  <a:pt x="108260" y="3318"/>
                </a:cubicBezTo>
                <a:cubicBezTo>
                  <a:pt x="107645" y="2638"/>
                  <a:pt x="107055" y="1944"/>
                  <a:pt x="106479" y="1237"/>
                </a:cubicBezTo>
                <a:cubicBezTo>
                  <a:pt x="106178" y="870"/>
                  <a:pt x="105825" y="490"/>
                  <a:pt x="105733" y="19"/>
                </a:cubicBezTo>
                <a:cubicBezTo>
                  <a:pt x="105724" y="10"/>
                  <a:pt x="105715" y="1"/>
                  <a:pt x="1057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9"/>
          <p:cNvSpPr/>
          <p:nvPr/>
        </p:nvSpPr>
        <p:spPr>
          <a:xfrm>
            <a:off x="2189075" y="290750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29"/>
          <p:cNvSpPr/>
          <p:nvPr/>
        </p:nvSpPr>
        <p:spPr>
          <a:xfrm>
            <a:off x="1562250" y="480975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29"/>
          <p:cNvSpPr/>
          <p:nvPr/>
        </p:nvSpPr>
        <p:spPr>
          <a:xfrm>
            <a:off x="861300" y="890775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29"/>
          <p:cNvSpPr/>
          <p:nvPr/>
        </p:nvSpPr>
        <p:spPr>
          <a:xfrm>
            <a:off x="2667775" y="396038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29"/>
          <p:cNvSpPr/>
          <p:nvPr/>
        </p:nvSpPr>
        <p:spPr>
          <a:xfrm>
            <a:off x="2299800" y="-547437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29"/>
          <p:cNvSpPr/>
          <p:nvPr/>
        </p:nvSpPr>
        <p:spPr>
          <a:xfrm>
            <a:off x="2348200" y="-544012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29"/>
          <p:cNvSpPr/>
          <p:nvPr/>
        </p:nvSpPr>
        <p:spPr>
          <a:xfrm>
            <a:off x="2296175" y="1061300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29"/>
          <p:cNvSpPr/>
          <p:nvPr/>
        </p:nvSpPr>
        <p:spPr>
          <a:xfrm>
            <a:off x="2323700" y="1127925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29"/>
          <p:cNvSpPr/>
          <p:nvPr/>
        </p:nvSpPr>
        <p:spPr>
          <a:xfrm>
            <a:off x="2397625" y="-404762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29"/>
          <p:cNvSpPr/>
          <p:nvPr/>
        </p:nvSpPr>
        <p:spPr>
          <a:xfrm>
            <a:off x="2441750" y="-457287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9"/>
          <p:cNvSpPr/>
          <p:nvPr/>
        </p:nvSpPr>
        <p:spPr>
          <a:xfrm>
            <a:off x="2419600" y="-529937"/>
            <a:ext cx="17675" cy="16500"/>
          </a:xfrm>
          <a:custGeom>
            <a:avLst/>
            <a:gdLst/>
            <a:ahLst/>
            <a:cxnLst/>
            <a:rect l="l" t="t" r="r" b="b"/>
            <a:pathLst>
              <a:path w="707" h="660" extrusionOk="0">
                <a:moveTo>
                  <a:pt x="449" y="1"/>
                </a:moveTo>
                <a:cubicBezTo>
                  <a:pt x="403" y="1"/>
                  <a:pt x="355" y="20"/>
                  <a:pt x="315" y="67"/>
                </a:cubicBezTo>
                <a:lnTo>
                  <a:pt x="66" y="368"/>
                </a:lnTo>
                <a:cubicBezTo>
                  <a:pt x="0" y="447"/>
                  <a:pt x="14" y="551"/>
                  <a:pt x="92" y="617"/>
                </a:cubicBezTo>
                <a:cubicBezTo>
                  <a:pt x="118" y="643"/>
                  <a:pt x="144" y="656"/>
                  <a:pt x="171" y="656"/>
                </a:cubicBezTo>
                <a:cubicBezTo>
                  <a:pt x="182" y="658"/>
                  <a:pt x="194" y="660"/>
                  <a:pt x="205" y="660"/>
                </a:cubicBezTo>
                <a:cubicBezTo>
                  <a:pt x="258" y="660"/>
                  <a:pt x="308" y="636"/>
                  <a:pt x="341" y="604"/>
                </a:cubicBezTo>
                <a:lnTo>
                  <a:pt x="590" y="303"/>
                </a:lnTo>
                <a:cubicBezTo>
                  <a:pt x="707" y="166"/>
                  <a:pt x="584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29"/>
          <p:cNvSpPr/>
          <p:nvPr/>
        </p:nvSpPr>
        <p:spPr>
          <a:xfrm>
            <a:off x="368475" y="1866325"/>
            <a:ext cx="132825" cy="125150"/>
          </a:xfrm>
          <a:custGeom>
            <a:avLst/>
            <a:gdLst/>
            <a:ahLst/>
            <a:cxnLst/>
            <a:rect l="l" t="t" r="r" b="b"/>
            <a:pathLst>
              <a:path w="5313" h="5006" extrusionOk="0">
                <a:moveTo>
                  <a:pt x="2523" y="2091"/>
                </a:moveTo>
                <a:lnTo>
                  <a:pt x="2969" y="2169"/>
                </a:lnTo>
                <a:lnTo>
                  <a:pt x="3113" y="2588"/>
                </a:lnTo>
                <a:lnTo>
                  <a:pt x="2838" y="2916"/>
                </a:lnTo>
                <a:lnTo>
                  <a:pt x="2393" y="2837"/>
                </a:lnTo>
                <a:lnTo>
                  <a:pt x="2249" y="2431"/>
                </a:lnTo>
                <a:lnTo>
                  <a:pt x="2523" y="2091"/>
                </a:lnTo>
                <a:close/>
                <a:moveTo>
                  <a:pt x="1824" y="1"/>
                </a:moveTo>
                <a:cubicBezTo>
                  <a:pt x="1735" y="1"/>
                  <a:pt x="1645" y="79"/>
                  <a:pt x="1686" y="192"/>
                </a:cubicBezTo>
                <a:lnTo>
                  <a:pt x="2039" y="1161"/>
                </a:lnTo>
                <a:lnTo>
                  <a:pt x="1581" y="952"/>
                </a:lnTo>
                <a:cubicBezTo>
                  <a:pt x="1557" y="942"/>
                  <a:pt x="1535" y="937"/>
                  <a:pt x="1514" y="937"/>
                </a:cubicBezTo>
                <a:cubicBezTo>
                  <a:pt x="1372" y="937"/>
                  <a:pt x="1303" y="1145"/>
                  <a:pt x="1463" y="1214"/>
                </a:cubicBezTo>
                <a:lnTo>
                  <a:pt x="2170" y="1528"/>
                </a:lnTo>
                <a:lnTo>
                  <a:pt x="2314" y="1894"/>
                </a:lnTo>
                <a:lnTo>
                  <a:pt x="2026" y="2235"/>
                </a:lnTo>
                <a:lnTo>
                  <a:pt x="1646" y="2169"/>
                </a:lnTo>
                <a:lnTo>
                  <a:pt x="1201" y="1515"/>
                </a:lnTo>
                <a:cubicBezTo>
                  <a:pt x="1178" y="1477"/>
                  <a:pt x="1138" y="1456"/>
                  <a:pt x="1095" y="1456"/>
                </a:cubicBezTo>
                <a:cubicBezTo>
                  <a:pt x="1064" y="1456"/>
                  <a:pt x="1032" y="1467"/>
                  <a:pt x="1005" y="1489"/>
                </a:cubicBezTo>
                <a:cubicBezTo>
                  <a:pt x="939" y="1528"/>
                  <a:pt x="926" y="1619"/>
                  <a:pt x="966" y="1685"/>
                </a:cubicBezTo>
                <a:lnTo>
                  <a:pt x="1240" y="2104"/>
                </a:lnTo>
                <a:lnTo>
                  <a:pt x="232" y="1934"/>
                </a:lnTo>
                <a:cubicBezTo>
                  <a:pt x="217" y="1930"/>
                  <a:pt x="202" y="1928"/>
                  <a:pt x="188" y="1928"/>
                </a:cubicBezTo>
                <a:cubicBezTo>
                  <a:pt x="29" y="1928"/>
                  <a:pt x="0" y="2185"/>
                  <a:pt x="193" y="2209"/>
                </a:cubicBezTo>
                <a:lnTo>
                  <a:pt x="1201" y="2392"/>
                </a:lnTo>
                <a:lnTo>
                  <a:pt x="795" y="2680"/>
                </a:lnTo>
                <a:cubicBezTo>
                  <a:pt x="730" y="2732"/>
                  <a:pt x="704" y="2824"/>
                  <a:pt x="756" y="2889"/>
                </a:cubicBezTo>
                <a:cubicBezTo>
                  <a:pt x="788" y="2922"/>
                  <a:pt x="838" y="2945"/>
                  <a:pt x="884" y="2945"/>
                </a:cubicBezTo>
                <a:cubicBezTo>
                  <a:pt x="894" y="2945"/>
                  <a:pt x="904" y="2944"/>
                  <a:pt x="913" y="2942"/>
                </a:cubicBezTo>
                <a:cubicBezTo>
                  <a:pt x="926" y="2929"/>
                  <a:pt x="939" y="2929"/>
                  <a:pt x="952" y="2916"/>
                </a:cubicBezTo>
                <a:lnTo>
                  <a:pt x="1581" y="2457"/>
                </a:lnTo>
                <a:lnTo>
                  <a:pt x="1974" y="2523"/>
                </a:lnTo>
                <a:lnTo>
                  <a:pt x="2131" y="2942"/>
                </a:lnTo>
                <a:lnTo>
                  <a:pt x="1869" y="3243"/>
                </a:lnTo>
                <a:lnTo>
                  <a:pt x="1096" y="3282"/>
                </a:lnTo>
                <a:cubicBezTo>
                  <a:pt x="904" y="3295"/>
                  <a:pt x="913" y="3571"/>
                  <a:pt x="1097" y="3571"/>
                </a:cubicBezTo>
                <a:cubicBezTo>
                  <a:pt x="1101" y="3571"/>
                  <a:pt x="1105" y="3570"/>
                  <a:pt x="1110" y="3570"/>
                </a:cubicBezTo>
                <a:lnTo>
                  <a:pt x="1620" y="3544"/>
                </a:lnTo>
                <a:lnTo>
                  <a:pt x="966" y="4330"/>
                </a:lnTo>
                <a:cubicBezTo>
                  <a:pt x="913" y="4395"/>
                  <a:pt x="913" y="4474"/>
                  <a:pt x="979" y="4526"/>
                </a:cubicBezTo>
                <a:cubicBezTo>
                  <a:pt x="1004" y="4551"/>
                  <a:pt x="1035" y="4566"/>
                  <a:pt x="1068" y="4566"/>
                </a:cubicBezTo>
                <a:cubicBezTo>
                  <a:pt x="1086" y="4566"/>
                  <a:pt x="1104" y="4561"/>
                  <a:pt x="1123" y="4552"/>
                </a:cubicBezTo>
                <a:cubicBezTo>
                  <a:pt x="1149" y="4552"/>
                  <a:pt x="1162" y="4539"/>
                  <a:pt x="1175" y="4513"/>
                </a:cubicBezTo>
                <a:lnTo>
                  <a:pt x="1830" y="3727"/>
                </a:lnTo>
                <a:lnTo>
                  <a:pt x="1895" y="4225"/>
                </a:lnTo>
                <a:cubicBezTo>
                  <a:pt x="1895" y="4307"/>
                  <a:pt x="1958" y="4358"/>
                  <a:pt x="2028" y="4358"/>
                </a:cubicBezTo>
                <a:cubicBezTo>
                  <a:pt x="2036" y="4358"/>
                  <a:pt x="2044" y="4357"/>
                  <a:pt x="2052" y="4356"/>
                </a:cubicBezTo>
                <a:lnTo>
                  <a:pt x="2091" y="4356"/>
                </a:lnTo>
                <a:cubicBezTo>
                  <a:pt x="2144" y="4330"/>
                  <a:pt x="2183" y="4277"/>
                  <a:pt x="2183" y="4212"/>
                </a:cubicBezTo>
                <a:lnTo>
                  <a:pt x="2091" y="3426"/>
                </a:lnTo>
                <a:lnTo>
                  <a:pt x="2353" y="3125"/>
                </a:lnTo>
                <a:lnTo>
                  <a:pt x="2785" y="3204"/>
                </a:lnTo>
                <a:lnTo>
                  <a:pt x="2916" y="3570"/>
                </a:lnTo>
                <a:lnTo>
                  <a:pt x="2576" y="4277"/>
                </a:lnTo>
                <a:cubicBezTo>
                  <a:pt x="2537" y="4343"/>
                  <a:pt x="2563" y="4434"/>
                  <a:pt x="2641" y="4474"/>
                </a:cubicBezTo>
                <a:cubicBezTo>
                  <a:pt x="2661" y="4480"/>
                  <a:pt x="2681" y="4483"/>
                  <a:pt x="2699" y="4483"/>
                </a:cubicBezTo>
                <a:cubicBezTo>
                  <a:pt x="2717" y="4483"/>
                  <a:pt x="2733" y="4480"/>
                  <a:pt x="2746" y="4474"/>
                </a:cubicBezTo>
                <a:cubicBezTo>
                  <a:pt x="2785" y="4460"/>
                  <a:pt x="2812" y="4434"/>
                  <a:pt x="2825" y="4395"/>
                </a:cubicBezTo>
                <a:lnTo>
                  <a:pt x="3047" y="3937"/>
                </a:lnTo>
                <a:lnTo>
                  <a:pt x="3401" y="4906"/>
                </a:lnTo>
                <a:cubicBezTo>
                  <a:pt x="3421" y="4968"/>
                  <a:pt x="3483" y="5005"/>
                  <a:pt x="3540" y="5005"/>
                </a:cubicBezTo>
                <a:cubicBezTo>
                  <a:pt x="3555" y="5005"/>
                  <a:pt x="3570" y="5003"/>
                  <a:pt x="3584" y="4997"/>
                </a:cubicBezTo>
                <a:cubicBezTo>
                  <a:pt x="3663" y="4971"/>
                  <a:pt x="3702" y="4879"/>
                  <a:pt x="3676" y="4814"/>
                </a:cubicBezTo>
                <a:lnTo>
                  <a:pt x="3322" y="3845"/>
                </a:lnTo>
                <a:lnTo>
                  <a:pt x="3322" y="3845"/>
                </a:lnTo>
                <a:lnTo>
                  <a:pt x="3793" y="4055"/>
                </a:lnTo>
                <a:cubicBezTo>
                  <a:pt x="3813" y="4062"/>
                  <a:pt x="3831" y="4065"/>
                  <a:pt x="3849" y="4065"/>
                </a:cubicBezTo>
                <a:cubicBezTo>
                  <a:pt x="3984" y="4065"/>
                  <a:pt x="4049" y="3862"/>
                  <a:pt x="3898" y="3793"/>
                </a:cubicBezTo>
                <a:lnTo>
                  <a:pt x="3191" y="3479"/>
                </a:lnTo>
                <a:lnTo>
                  <a:pt x="3060" y="3099"/>
                </a:lnTo>
                <a:lnTo>
                  <a:pt x="3335" y="2772"/>
                </a:lnTo>
                <a:lnTo>
                  <a:pt x="3728" y="2837"/>
                </a:lnTo>
                <a:lnTo>
                  <a:pt x="4160" y="3492"/>
                </a:lnTo>
                <a:cubicBezTo>
                  <a:pt x="4190" y="3532"/>
                  <a:pt x="4235" y="3549"/>
                  <a:pt x="4278" y="3549"/>
                </a:cubicBezTo>
                <a:cubicBezTo>
                  <a:pt x="4292" y="3549"/>
                  <a:pt x="4305" y="3547"/>
                  <a:pt x="4317" y="3544"/>
                </a:cubicBezTo>
                <a:lnTo>
                  <a:pt x="4356" y="3531"/>
                </a:lnTo>
                <a:cubicBezTo>
                  <a:pt x="4422" y="3479"/>
                  <a:pt x="4435" y="3400"/>
                  <a:pt x="4396" y="3335"/>
                </a:cubicBezTo>
                <a:lnTo>
                  <a:pt x="4121" y="2903"/>
                </a:lnTo>
                <a:lnTo>
                  <a:pt x="5129" y="3086"/>
                </a:lnTo>
                <a:lnTo>
                  <a:pt x="5194" y="3086"/>
                </a:lnTo>
                <a:cubicBezTo>
                  <a:pt x="5247" y="3060"/>
                  <a:pt x="5286" y="3020"/>
                  <a:pt x="5286" y="2968"/>
                </a:cubicBezTo>
                <a:cubicBezTo>
                  <a:pt x="5312" y="2889"/>
                  <a:pt x="5260" y="2811"/>
                  <a:pt x="5168" y="2798"/>
                </a:cubicBezTo>
                <a:lnTo>
                  <a:pt x="4160" y="2614"/>
                </a:lnTo>
                <a:lnTo>
                  <a:pt x="4579" y="2326"/>
                </a:lnTo>
                <a:cubicBezTo>
                  <a:pt x="4667" y="2227"/>
                  <a:pt x="4588" y="2073"/>
                  <a:pt x="4476" y="2073"/>
                </a:cubicBezTo>
                <a:cubicBezTo>
                  <a:pt x="4454" y="2073"/>
                  <a:pt x="4432" y="2078"/>
                  <a:pt x="4409" y="2091"/>
                </a:cubicBezTo>
                <a:lnTo>
                  <a:pt x="3767" y="2549"/>
                </a:lnTo>
                <a:lnTo>
                  <a:pt x="3388" y="2484"/>
                </a:lnTo>
                <a:lnTo>
                  <a:pt x="3230" y="2065"/>
                </a:lnTo>
                <a:lnTo>
                  <a:pt x="3492" y="1763"/>
                </a:lnTo>
                <a:lnTo>
                  <a:pt x="4265" y="1711"/>
                </a:lnTo>
                <a:lnTo>
                  <a:pt x="4304" y="1711"/>
                </a:lnTo>
                <a:cubicBezTo>
                  <a:pt x="4457" y="1647"/>
                  <a:pt x="4424" y="1423"/>
                  <a:pt x="4265" y="1423"/>
                </a:cubicBezTo>
                <a:cubicBezTo>
                  <a:pt x="4261" y="1423"/>
                  <a:pt x="4256" y="1423"/>
                  <a:pt x="4252" y="1423"/>
                </a:cubicBezTo>
                <a:lnTo>
                  <a:pt x="3741" y="1462"/>
                </a:lnTo>
                <a:lnTo>
                  <a:pt x="3741" y="1462"/>
                </a:lnTo>
                <a:lnTo>
                  <a:pt x="4396" y="677"/>
                </a:lnTo>
                <a:cubicBezTo>
                  <a:pt x="4493" y="570"/>
                  <a:pt x="4395" y="441"/>
                  <a:pt x="4285" y="441"/>
                </a:cubicBezTo>
                <a:cubicBezTo>
                  <a:pt x="4246" y="441"/>
                  <a:pt x="4207" y="457"/>
                  <a:pt x="4173" y="494"/>
                </a:cubicBezTo>
                <a:lnTo>
                  <a:pt x="3518" y="1279"/>
                </a:lnTo>
                <a:lnTo>
                  <a:pt x="3466" y="768"/>
                </a:lnTo>
                <a:cubicBezTo>
                  <a:pt x="3460" y="685"/>
                  <a:pt x="3397" y="645"/>
                  <a:pt x="3331" y="645"/>
                </a:cubicBezTo>
                <a:cubicBezTo>
                  <a:pt x="3253" y="645"/>
                  <a:pt x="3171" y="701"/>
                  <a:pt x="3178" y="808"/>
                </a:cubicBezTo>
                <a:lnTo>
                  <a:pt x="3270" y="1580"/>
                </a:lnTo>
                <a:lnTo>
                  <a:pt x="3008" y="1881"/>
                </a:lnTo>
                <a:lnTo>
                  <a:pt x="2576" y="1803"/>
                </a:lnTo>
                <a:lnTo>
                  <a:pt x="2445" y="1436"/>
                </a:lnTo>
                <a:lnTo>
                  <a:pt x="2785" y="729"/>
                </a:lnTo>
                <a:cubicBezTo>
                  <a:pt x="2838" y="624"/>
                  <a:pt x="2745" y="537"/>
                  <a:pt x="2653" y="537"/>
                </a:cubicBezTo>
                <a:cubicBezTo>
                  <a:pt x="2608" y="537"/>
                  <a:pt x="2563" y="559"/>
                  <a:pt x="2537" y="611"/>
                </a:cubicBezTo>
                <a:lnTo>
                  <a:pt x="2314" y="1070"/>
                </a:lnTo>
                <a:lnTo>
                  <a:pt x="1961" y="101"/>
                </a:lnTo>
                <a:cubicBezTo>
                  <a:pt x="1936" y="31"/>
                  <a:pt x="1880" y="1"/>
                  <a:pt x="18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29"/>
          <p:cNvSpPr/>
          <p:nvPr/>
        </p:nvSpPr>
        <p:spPr>
          <a:xfrm>
            <a:off x="383425" y="1885025"/>
            <a:ext cx="14100" cy="12175"/>
          </a:xfrm>
          <a:custGeom>
            <a:avLst/>
            <a:gdLst/>
            <a:ahLst/>
            <a:cxnLst/>
            <a:rect l="l" t="t" r="r" b="b"/>
            <a:pathLst>
              <a:path w="564" h="487" extrusionOk="0">
                <a:moveTo>
                  <a:pt x="165" y="0"/>
                </a:moveTo>
                <a:cubicBezTo>
                  <a:pt x="124" y="0"/>
                  <a:pt x="83" y="17"/>
                  <a:pt x="53" y="47"/>
                </a:cubicBezTo>
                <a:cubicBezTo>
                  <a:pt x="1" y="112"/>
                  <a:pt x="14" y="204"/>
                  <a:pt x="66" y="256"/>
                </a:cubicBezTo>
                <a:lnTo>
                  <a:pt x="315" y="453"/>
                </a:lnTo>
                <a:cubicBezTo>
                  <a:pt x="340" y="477"/>
                  <a:pt x="370" y="487"/>
                  <a:pt x="399" y="487"/>
                </a:cubicBezTo>
                <a:cubicBezTo>
                  <a:pt x="416" y="487"/>
                  <a:pt x="432" y="484"/>
                  <a:pt x="446" y="479"/>
                </a:cubicBezTo>
                <a:cubicBezTo>
                  <a:pt x="472" y="466"/>
                  <a:pt x="498" y="453"/>
                  <a:pt x="512" y="439"/>
                </a:cubicBezTo>
                <a:cubicBezTo>
                  <a:pt x="564" y="374"/>
                  <a:pt x="551" y="282"/>
                  <a:pt x="498" y="230"/>
                </a:cubicBezTo>
                <a:lnTo>
                  <a:pt x="250" y="34"/>
                </a:lnTo>
                <a:cubicBezTo>
                  <a:pt x="227" y="11"/>
                  <a:pt x="196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9"/>
          <p:cNvSpPr/>
          <p:nvPr/>
        </p:nvSpPr>
        <p:spPr>
          <a:xfrm>
            <a:off x="370975" y="1943900"/>
            <a:ext cx="17075" cy="10150"/>
          </a:xfrm>
          <a:custGeom>
            <a:avLst/>
            <a:gdLst/>
            <a:ahLst/>
            <a:cxnLst/>
            <a:rect l="l" t="t" r="r" b="b"/>
            <a:pathLst>
              <a:path w="683" h="406" extrusionOk="0">
                <a:moveTo>
                  <a:pt x="521" y="1"/>
                </a:moveTo>
                <a:cubicBezTo>
                  <a:pt x="506" y="1"/>
                  <a:pt x="489" y="4"/>
                  <a:pt x="473" y="9"/>
                </a:cubicBezTo>
                <a:lnTo>
                  <a:pt x="172" y="127"/>
                </a:lnTo>
                <a:cubicBezTo>
                  <a:pt x="1" y="172"/>
                  <a:pt x="68" y="406"/>
                  <a:pt x="208" y="406"/>
                </a:cubicBezTo>
                <a:cubicBezTo>
                  <a:pt x="230" y="406"/>
                  <a:pt x="252" y="401"/>
                  <a:pt x="276" y="389"/>
                </a:cubicBezTo>
                <a:lnTo>
                  <a:pt x="564" y="284"/>
                </a:lnTo>
                <a:cubicBezTo>
                  <a:pt x="643" y="258"/>
                  <a:pt x="682" y="179"/>
                  <a:pt x="656" y="101"/>
                </a:cubicBezTo>
                <a:cubicBezTo>
                  <a:pt x="635" y="38"/>
                  <a:pt x="582" y="1"/>
                  <a:pt x="5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9"/>
          <p:cNvSpPr/>
          <p:nvPr/>
        </p:nvSpPr>
        <p:spPr>
          <a:xfrm>
            <a:off x="420750" y="1979075"/>
            <a:ext cx="9200" cy="15050"/>
          </a:xfrm>
          <a:custGeom>
            <a:avLst/>
            <a:gdLst/>
            <a:ahLst/>
            <a:cxnLst/>
            <a:rect l="l" t="t" r="r" b="b"/>
            <a:pathLst>
              <a:path w="368" h="602" extrusionOk="0">
                <a:moveTo>
                  <a:pt x="212" y="1"/>
                </a:moveTo>
                <a:cubicBezTo>
                  <a:pt x="142" y="1"/>
                  <a:pt x="78" y="50"/>
                  <a:pt x="66" y="121"/>
                </a:cubicBezTo>
                <a:lnTo>
                  <a:pt x="14" y="435"/>
                </a:lnTo>
                <a:cubicBezTo>
                  <a:pt x="0" y="500"/>
                  <a:pt x="53" y="579"/>
                  <a:pt x="131" y="592"/>
                </a:cubicBezTo>
                <a:cubicBezTo>
                  <a:pt x="144" y="599"/>
                  <a:pt x="158" y="602"/>
                  <a:pt x="171" y="602"/>
                </a:cubicBezTo>
                <a:cubicBezTo>
                  <a:pt x="184" y="602"/>
                  <a:pt x="197" y="599"/>
                  <a:pt x="210" y="592"/>
                </a:cubicBezTo>
                <a:cubicBezTo>
                  <a:pt x="249" y="579"/>
                  <a:pt x="288" y="527"/>
                  <a:pt x="302" y="487"/>
                </a:cubicBezTo>
                <a:lnTo>
                  <a:pt x="354" y="173"/>
                </a:lnTo>
                <a:cubicBezTo>
                  <a:pt x="367" y="94"/>
                  <a:pt x="315" y="16"/>
                  <a:pt x="236" y="3"/>
                </a:cubicBezTo>
                <a:cubicBezTo>
                  <a:pt x="228" y="1"/>
                  <a:pt x="220" y="1"/>
                  <a:pt x="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9"/>
          <p:cNvSpPr/>
          <p:nvPr/>
        </p:nvSpPr>
        <p:spPr>
          <a:xfrm>
            <a:off x="473450" y="1960525"/>
            <a:ext cx="14100" cy="12225"/>
          </a:xfrm>
          <a:custGeom>
            <a:avLst/>
            <a:gdLst/>
            <a:ahLst/>
            <a:cxnLst/>
            <a:rect l="l" t="t" r="r" b="b"/>
            <a:pathLst>
              <a:path w="564" h="489" extrusionOk="0">
                <a:moveTo>
                  <a:pt x="157" y="0"/>
                </a:moveTo>
                <a:cubicBezTo>
                  <a:pt x="119" y="0"/>
                  <a:pt x="80" y="16"/>
                  <a:pt x="53" y="51"/>
                </a:cubicBezTo>
                <a:cubicBezTo>
                  <a:pt x="0" y="116"/>
                  <a:pt x="0" y="195"/>
                  <a:pt x="66" y="247"/>
                </a:cubicBezTo>
                <a:lnTo>
                  <a:pt x="301" y="457"/>
                </a:lnTo>
                <a:cubicBezTo>
                  <a:pt x="330" y="476"/>
                  <a:pt x="366" y="488"/>
                  <a:pt x="404" y="488"/>
                </a:cubicBezTo>
                <a:cubicBezTo>
                  <a:pt x="417" y="488"/>
                  <a:pt x="431" y="487"/>
                  <a:pt x="445" y="483"/>
                </a:cubicBezTo>
                <a:cubicBezTo>
                  <a:pt x="472" y="470"/>
                  <a:pt x="498" y="457"/>
                  <a:pt x="511" y="444"/>
                </a:cubicBezTo>
                <a:cubicBezTo>
                  <a:pt x="563" y="378"/>
                  <a:pt x="550" y="287"/>
                  <a:pt x="485" y="234"/>
                </a:cubicBezTo>
                <a:lnTo>
                  <a:pt x="249" y="38"/>
                </a:lnTo>
                <a:cubicBezTo>
                  <a:pt x="224" y="13"/>
                  <a:pt x="191" y="0"/>
                  <a:pt x="1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9"/>
          <p:cNvSpPr/>
          <p:nvPr/>
        </p:nvSpPr>
        <p:spPr>
          <a:xfrm>
            <a:off x="482925" y="1903750"/>
            <a:ext cx="16750" cy="10150"/>
          </a:xfrm>
          <a:custGeom>
            <a:avLst/>
            <a:gdLst/>
            <a:ahLst/>
            <a:cxnLst/>
            <a:rect l="l" t="t" r="r" b="b"/>
            <a:pathLst>
              <a:path w="670" h="406" extrusionOk="0">
                <a:moveTo>
                  <a:pt x="474" y="1"/>
                </a:moveTo>
                <a:cubicBezTo>
                  <a:pt x="453" y="1"/>
                  <a:pt x="431" y="6"/>
                  <a:pt x="407" y="18"/>
                </a:cubicBezTo>
                <a:lnTo>
                  <a:pt x="106" y="122"/>
                </a:lnTo>
                <a:cubicBezTo>
                  <a:pt x="40" y="149"/>
                  <a:pt x="1" y="227"/>
                  <a:pt x="27" y="306"/>
                </a:cubicBezTo>
                <a:cubicBezTo>
                  <a:pt x="48" y="368"/>
                  <a:pt x="101" y="405"/>
                  <a:pt x="162" y="405"/>
                </a:cubicBezTo>
                <a:cubicBezTo>
                  <a:pt x="178" y="405"/>
                  <a:pt x="194" y="403"/>
                  <a:pt x="210" y="397"/>
                </a:cubicBezTo>
                <a:lnTo>
                  <a:pt x="498" y="280"/>
                </a:lnTo>
                <a:cubicBezTo>
                  <a:pt x="669" y="234"/>
                  <a:pt x="612" y="1"/>
                  <a:pt x="4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9"/>
          <p:cNvSpPr/>
          <p:nvPr/>
        </p:nvSpPr>
        <p:spPr>
          <a:xfrm>
            <a:off x="441375" y="1863875"/>
            <a:ext cx="8850" cy="14725"/>
          </a:xfrm>
          <a:custGeom>
            <a:avLst/>
            <a:gdLst/>
            <a:ahLst/>
            <a:cxnLst/>
            <a:rect l="l" t="t" r="r" b="b"/>
            <a:pathLst>
              <a:path w="354" h="589" extrusionOk="0">
                <a:moveTo>
                  <a:pt x="199" y="0"/>
                </a:moveTo>
                <a:cubicBezTo>
                  <a:pt x="129" y="0"/>
                  <a:pt x="66" y="50"/>
                  <a:pt x="66" y="120"/>
                </a:cubicBezTo>
                <a:lnTo>
                  <a:pt x="0" y="421"/>
                </a:lnTo>
                <a:cubicBezTo>
                  <a:pt x="0" y="500"/>
                  <a:pt x="40" y="565"/>
                  <a:pt x="118" y="578"/>
                </a:cubicBezTo>
                <a:cubicBezTo>
                  <a:pt x="131" y="585"/>
                  <a:pt x="144" y="588"/>
                  <a:pt x="157" y="588"/>
                </a:cubicBezTo>
                <a:cubicBezTo>
                  <a:pt x="170" y="588"/>
                  <a:pt x="184" y="585"/>
                  <a:pt x="197" y="578"/>
                </a:cubicBezTo>
                <a:cubicBezTo>
                  <a:pt x="236" y="565"/>
                  <a:pt x="275" y="526"/>
                  <a:pt x="288" y="474"/>
                </a:cubicBezTo>
                <a:lnTo>
                  <a:pt x="341" y="160"/>
                </a:lnTo>
                <a:cubicBezTo>
                  <a:pt x="354" y="81"/>
                  <a:pt x="301" y="15"/>
                  <a:pt x="223" y="2"/>
                </a:cubicBezTo>
                <a:cubicBezTo>
                  <a:pt x="215" y="1"/>
                  <a:pt x="207" y="0"/>
                  <a:pt x="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9"/>
          <p:cNvSpPr/>
          <p:nvPr/>
        </p:nvSpPr>
        <p:spPr>
          <a:xfrm>
            <a:off x="954250" y="243025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9"/>
          <p:cNvSpPr/>
          <p:nvPr/>
        </p:nvSpPr>
        <p:spPr>
          <a:xfrm>
            <a:off x="989550" y="242525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9"/>
          <p:cNvSpPr/>
          <p:nvPr/>
        </p:nvSpPr>
        <p:spPr>
          <a:xfrm>
            <a:off x="954225" y="274425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9"/>
          <p:cNvSpPr/>
          <p:nvPr/>
        </p:nvSpPr>
        <p:spPr>
          <a:xfrm>
            <a:off x="966375" y="316100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9"/>
          <p:cNvSpPr/>
          <p:nvPr/>
        </p:nvSpPr>
        <p:spPr>
          <a:xfrm>
            <a:off x="1009650" y="327725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9"/>
          <p:cNvSpPr/>
          <p:nvPr/>
        </p:nvSpPr>
        <p:spPr>
          <a:xfrm>
            <a:off x="1039350" y="299650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9"/>
          <p:cNvSpPr/>
          <p:nvPr/>
        </p:nvSpPr>
        <p:spPr>
          <a:xfrm>
            <a:off x="1029850" y="255200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9"/>
          <p:cNvSpPr/>
          <p:nvPr/>
        </p:nvSpPr>
        <p:spPr>
          <a:xfrm>
            <a:off x="2021925" y="1113750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9"/>
          <p:cNvSpPr/>
          <p:nvPr/>
        </p:nvSpPr>
        <p:spPr>
          <a:xfrm>
            <a:off x="1301200" y="759925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9"/>
          <p:cNvSpPr/>
          <p:nvPr/>
        </p:nvSpPr>
        <p:spPr>
          <a:xfrm>
            <a:off x="1287125" y="319050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9"/>
          <p:cNvSpPr/>
          <p:nvPr/>
        </p:nvSpPr>
        <p:spPr>
          <a:xfrm>
            <a:off x="1907375" y="301700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9"/>
          <p:cNvSpPr/>
          <p:nvPr/>
        </p:nvSpPr>
        <p:spPr>
          <a:xfrm>
            <a:off x="2331550" y="517400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9"/>
          <p:cNvSpPr/>
          <p:nvPr/>
        </p:nvSpPr>
        <p:spPr>
          <a:xfrm>
            <a:off x="2653300" y="-600612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9"/>
          <p:cNvSpPr/>
          <p:nvPr/>
        </p:nvSpPr>
        <p:spPr>
          <a:xfrm>
            <a:off x="821050" y="1122250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9"/>
          <p:cNvSpPr/>
          <p:nvPr/>
        </p:nvSpPr>
        <p:spPr>
          <a:xfrm>
            <a:off x="511075" y="802150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9"/>
          <p:cNvSpPr/>
          <p:nvPr/>
        </p:nvSpPr>
        <p:spPr>
          <a:xfrm>
            <a:off x="630875" y="681700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9"/>
          <p:cNvSpPr/>
          <p:nvPr/>
        </p:nvSpPr>
        <p:spPr>
          <a:xfrm>
            <a:off x="1341450" y="10682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9"/>
          <p:cNvSpPr/>
          <p:nvPr/>
        </p:nvSpPr>
        <p:spPr>
          <a:xfrm>
            <a:off x="232225" y="469600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9"/>
          <p:cNvSpPr/>
          <p:nvPr/>
        </p:nvSpPr>
        <p:spPr>
          <a:xfrm>
            <a:off x="2588475" y="165938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9"/>
          <p:cNvSpPr/>
          <p:nvPr/>
        </p:nvSpPr>
        <p:spPr>
          <a:xfrm>
            <a:off x="631850" y="16953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9"/>
          <p:cNvSpPr/>
          <p:nvPr/>
        </p:nvSpPr>
        <p:spPr>
          <a:xfrm>
            <a:off x="672450" y="1955250"/>
            <a:ext cx="62875" cy="53800"/>
          </a:xfrm>
          <a:custGeom>
            <a:avLst/>
            <a:gdLst/>
            <a:ahLst/>
            <a:cxnLst/>
            <a:rect l="l" t="t" r="r" b="b"/>
            <a:pathLst>
              <a:path w="2515" h="2152" extrusionOk="0">
                <a:moveTo>
                  <a:pt x="1440" y="0"/>
                </a:moveTo>
                <a:cubicBezTo>
                  <a:pt x="485" y="0"/>
                  <a:pt x="0" y="1152"/>
                  <a:pt x="681" y="1833"/>
                </a:cubicBezTo>
                <a:cubicBezTo>
                  <a:pt x="901" y="2053"/>
                  <a:pt x="1170" y="2151"/>
                  <a:pt x="1434" y="2151"/>
                </a:cubicBezTo>
                <a:cubicBezTo>
                  <a:pt x="1986" y="2151"/>
                  <a:pt x="2514" y="1720"/>
                  <a:pt x="2514" y="1074"/>
                </a:cubicBezTo>
                <a:cubicBezTo>
                  <a:pt x="2514" y="485"/>
                  <a:pt x="2043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9"/>
          <p:cNvSpPr/>
          <p:nvPr/>
        </p:nvSpPr>
        <p:spPr>
          <a:xfrm>
            <a:off x="507800" y="2104175"/>
            <a:ext cx="40625" cy="34800"/>
          </a:xfrm>
          <a:custGeom>
            <a:avLst/>
            <a:gdLst/>
            <a:ahLst/>
            <a:cxnLst/>
            <a:rect l="l" t="t" r="r" b="b"/>
            <a:pathLst>
              <a:path w="1625" h="1392" extrusionOk="0">
                <a:moveTo>
                  <a:pt x="931" y="0"/>
                </a:moveTo>
                <a:cubicBezTo>
                  <a:pt x="315" y="0"/>
                  <a:pt x="1" y="746"/>
                  <a:pt x="433" y="1191"/>
                </a:cubicBezTo>
                <a:cubicBezTo>
                  <a:pt x="575" y="1330"/>
                  <a:pt x="749" y="1392"/>
                  <a:pt x="919" y="1392"/>
                </a:cubicBezTo>
                <a:cubicBezTo>
                  <a:pt x="1279" y="1392"/>
                  <a:pt x="1624" y="1112"/>
                  <a:pt x="1624" y="694"/>
                </a:cubicBezTo>
                <a:cubicBezTo>
                  <a:pt x="1624" y="301"/>
                  <a:pt x="1323" y="0"/>
                  <a:pt x="9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9"/>
          <p:cNvSpPr/>
          <p:nvPr/>
        </p:nvSpPr>
        <p:spPr>
          <a:xfrm>
            <a:off x="1711300" y="2100900"/>
            <a:ext cx="40950" cy="34875"/>
          </a:xfrm>
          <a:custGeom>
            <a:avLst/>
            <a:gdLst/>
            <a:ahLst/>
            <a:cxnLst/>
            <a:rect l="l" t="t" r="r" b="b"/>
            <a:pathLst>
              <a:path w="1638" h="1395" extrusionOk="0">
                <a:moveTo>
                  <a:pt x="944" y="0"/>
                </a:moveTo>
                <a:cubicBezTo>
                  <a:pt x="315" y="0"/>
                  <a:pt x="1" y="746"/>
                  <a:pt x="446" y="1192"/>
                </a:cubicBezTo>
                <a:cubicBezTo>
                  <a:pt x="586" y="1331"/>
                  <a:pt x="760" y="1394"/>
                  <a:pt x="932" y="1394"/>
                </a:cubicBezTo>
                <a:cubicBezTo>
                  <a:pt x="1290" y="1394"/>
                  <a:pt x="1637" y="1119"/>
                  <a:pt x="1637" y="694"/>
                </a:cubicBezTo>
                <a:cubicBezTo>
                  <a:pt x="1637" y="314"/>
                  <a:pt x="1323" y="0"/>
                  <a:pt x="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9"/>
          <p:cNvSpPr/>
          <p:nvPr/>
        </p:nvSpPr>
        <p:spPr>
          <a:xfrm>
            <a:off x="2511250" y="355763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9"/>
          <p:cNvSpPr/>
          <p:nvPr/>
        </p:nvSpPr>
        <p:spPr>
          <a:xfrm>
            <a:off x="2954075" y="2037400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9"/>
          <p:cNvSpPr/>
          <p:nvPr/>
        </p:nvSpPr>
        <p:spPr>
          <a:xfrm>
            <a:off x="2938375" y="340063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9"/>
          <p:cNvSpPr/>
          <p:nvPr/>
        </p:nvSpPr>
        <p:spPr>
          <a:xfrm rot="10800000" flipH="1">
            <a:off x="5349300" y="423488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9"/>
          <p:cNvSpPr/>
          <p:nvPr/>
        </p:nvSpPr>
        <p:spPr>
          <a:xfrm rot="10800000" flipH="1">
            <a:off x="4722475" y="253788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9"/>
          <p:cNvSpPr/>
          <p:nvPr/>
        </p:nvSpPr>
        <p:spPr>
          <a:xfrm rot="10800000" flipH="1">
            <a:off x="4021525" y="-211062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9"/>
          <p:cNvSpPr/>
          <p:nvPr/>
        </p:nvSpPr>
        <p:spPr>
          <a:xfrm rot="10800000" flipH="1">
            <a:off x="5828000" y="242525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9"/>
          <p:cNvSpPr/>
          <p:nvPr/>
        </p:nvSpPr>
        <p:spPr>
          <a:xfrm rot="10800000" flipH="1">
            <a:off x="5460025" y="1231800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9"/>
          <p:cNvSpPr/>
          <p:nvPr/>
        </p:nvSpPr>
        <p:spPr>
          <a:xfrm rot="10800000" flipH="1">
            <a:off x="5508425" y="1374475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9"/>
          <p:cNvSpPr/>
          <p:nvPr/>
        </p:nvSpPr>
        <p:spPr>
          <a:xfrm rot="10800000" flipH="1">
            <a:off x="5456400" y="1322200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9"/>
          <p:cNvSpPr/>
          <p:nvPr/>
        </p:nvSpPr>
        <p:spPr>
          <a:xfrm rot="10800000" flipH="1">
            <a:off x="5483925" y="1249600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9"/>
          <p:cNvSpPr/>
          <p:nvPr/>
        </p:nvSpPr>
        <p:spPr>
          <a:xfrm rot="10800000" flipH="1">
            <a:off x="5557850" y="1235200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9"/>
          <p:cNvSpPr/>
          <p:nvPr/>
        </p:nvSpPr>
        <p:spPr>
          <a:xfrm rot="10800000" flipH="1">
            <a:off x="5601975" y="1295050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9"/>
          <p:cNvSpPr/>
          <p:nvPr/>
        </p:nvSpPr>
        <p:spPr>
          <a:xfrm rot="10800000" flipH="1">
            <a:off x="5579825" y="1362200"/>
            <a:ext cx="17675" cy="16500"/>
          </a:xfrm>
          <a:custGeom>
            <a:avLst/>
            <a:gdLst/>
            <a:ahLst/>
            <a:cxnLst/>
            <a:rect l="l" t="t" r="r" b="b"/>
            <a:pathLst>
              <a:path w="707" h="660" extrusionOk="0">
                <a:moveTo>
                  <a:pt x="449" y="1"/>
                </a:moveTo>
                <a:cubicBezTo>
                  <a:pt x="403" y="1"/>
                  <a:pt x="355" y="20"/>
                  <a:pt x="315" y="67"/>
                </a:cubicBezTo>
                <a:lnTo>
                  <a:pt x="66" y="368"/>
                </a:lnTo>
                <a:cubicBezTo>
                  <a:pt x="0" y="447"/>
                  <a:pt x="14" y="551"/>
                  <a:pt x="92" y="617"/>
                </a:cubicBezTo>
                <a:cubicBezTo>
                  <a:pt x="118" y="643"/>
                  <a:pt x="144" y="656"/>
                  <a:pt x="171" y="656"/>
                </a:cubicBezTo>
                <a:cubicBezTo>
                  <a:pt x="182" y="658"/>
                  <a:pt x="194" y="660"/>
                  <a:pt x="205" y="660"/>
                </a:cubicBezTo>
                <a:cubicBezTo>
                  <a:pt x="258" y="660"/>
                  <a:pt x="308" y="636"/>
                  <a:pt x="341" y="604"/>
                </a:cubicBezTo>
                <a:lnTo>
                  <a:pt x="590" y="303"/>
                </a:lnTo>
                <a:cubicBezTo>
                  <a:pt x="707" y="166"/>
                  <a:pt x="584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9"/>
          <p:cNvSpPr/>
          <p:nvPr/>
        </p:nvSpPr>
        <p:spPr>
          <a:xfrm rot="10800000" flipH="1">
            <a:off x="3528700" y="402750"/>
            <a:ext cx="132825" cy="125150"/>
          </a:xfrm>
          <a:custGeom>
            <a:avLst/>
            <a:gdLst/>
            <a:ahLst/>
            <a:cxnLst/>
            <a:rect l="l" t="t" r="r" b="b"/>
            <a:pathLst>
              <a:path w="5313" h="5006" extrusionOk="0">
                <a:moveTo>
                  <a:pt x="2523" y="2091"/>
                </a:moveTo>
                <a:lnTo>
                  <a:pt x="2969" y="2169"/>
                </a:lnTo>
                <a:lnTo>
                  <a:pt x="3113" y="2588"/>
                </a:lnTo>
                <a:lnTo>
                  <a:pt x="2838" y="2916"/>
                </a:lnTo>
                <a:lnTo>
                  <a:pt x="2393" y="2837"/>
                </a:lnTo>
                <a:lnTo>
                  <a:pt x="2249" y="2431"/>
                </a:lnTo>
                <a:lnTo>
                  <a:pt x="2523" y="2091"/>
                </a:lnTo>
                <a:close/>
                <a:moveTo>
                  <a:pt x="1824" y="1"/>
                </a:moveTo>
                <a:cubicBezTo>
                  <a:pt x="1735" y="1"/>
                  <a:pt x="1645" y="79"/>
                  <a:pt x="1686" y="192"/>
                </a:cubicBezTo>
                <a:lnTo>
                  <a:pt x="2039" y="1161"/>
                </a:lnTo>
                <a:lnTo>
                  <a:pt x="1581" y="952"/>
                </a:lnTo>
                <a:cubicBezTo>
                  <a:pt x="1557" y="942"/>
                  <a:pt x="1535" y="937"/>
                  <a:pt x="1514" y="937"/>
                </a:cubicBezTo>
                <a:cubicBezTo>
                  <a:pt x="1372" y="937"/>
                  <a:pt x="1303" y="1145"/>
                  <a:pt x="1463" y="1214"/>
                </a:cubicBezTo>
                <a:lnTo>
                  <a:pt x="2170" y="1528"/>
                </a:lnTo>
                <a:lnTo>
                  <a:pt x="2314" y="1894"/>
                </a:lnTo>
                <a:lnTo>
                  <a:pt x="2026" y="2235"/>
                </a:lnTo>
                <a:lnTo>
                  <a:pt x="1646" y="2169"/>
                </a:lnTo>
                <a:lnTo>
                  <a:pt x="1201" y="1515"/>
                </a:lnTo>
                <a:cubicBezTo>
                  <a:pt x="1178" y="1477"/>
                  <a:pt x="1138" y="1456"/>
                  <a:pt x="1095" y="1456"/>
                </a:cubicBezTo>
                <a:cubicBezTo>
                  <a:pt x="1064" y="1456"/>
                  <a:pt x="1032" y="1467"/>
                  <a:pt x="1005" y="1489"/>
                </a:cubicBezTo>
                <a:cubicBezTo>
                  <a:pt x="939" y="1528"/>
                  <a:pt x="926" y="1619"/>
                  <a:pt x="966" y="1685"/>
                </a:cubicBezTo>
                <a:lnTo>
                  <a:pt x="1240" y="2104"/>
                </a:lnTo>
                <a:lnTo>
                  <a:pt x="232" y="1934"/>
                </a:lnTo>
                <a:cubicBezTo>
                  <a:pt x="217" y="1930"/>
                  <a:pt x="202" y="1928"/>
                  <a:pt x="188" y="1928"/>
                </a:cubicBezTo>
                <a:cubicBezTo>
                  <a:pt x="29" y="1928"/>
                  <a:pt x="0" y="2185"/>
                  <a:pt x="193" y="2209"/>
                </a:cubicBezTo>
                <a:lnTo>
                  <a:pt x="1201" y="2392"/>
                </a:lnTo>
                <a:lnTo>
                  <a:pt x="795" y="2680"/>
                </a:lnTo>
                <a:cubicBezTo>
                  <a:pt x="730" y="2732"/>
                  <a:pt x="704" y="2824"/>
                  <a:pt x="756" y="2889"/>
                </a:cubicBezTo>
                <a:cubicBezTo>
                  <a:pt x="788" y="2922"/>
                  <a:pt x="838" y="2945"/>
                  <a:pt x="884" y="2945"/>
                </a:cubicBezTo>
                <a:cubicBezTo>
                  <a:pt x="894" y="2945"/>
                  <a:pt x="904" y="2944"/>
                  <a:pt x="913" y="2942"/>
                </a:cubicBezTo>
                <a:cubicBezTo>
                  <a:pt x="926" y="2929"/>
                  <a:pt x="939" y="2929"/>
                  <a:pt x="952" y="2916"/>
                </a:cubicBezTo>
                <a:lnTo>
                  <a:pt x="1581" y="2457"/>
                </a:lnTo>
                <a:lnTo>
                  <a:pt x="1974" y="2523"/>
                </a:lnTo>
                <a:lnTo>
                  <a:pt x="2131" y="2942"/>
                </a:lnTo>
                <a:lnTo>
                  <a:pt x="1869" y="3243"/>
                </a:lnTo>
                <a:lnTo>
                  <a:pt x="1096" y="3282"/>
                </a:lnTo>
                <a:cubicBezTo>
                  <a:pt x="904" y="3295"/>
                  <a:pt x="913" y="3571"/>
                  <a:pt x="1097" y="3571"/>
                </a:cubicBezTo>
                <a:cubicBezTo>
                  <a:pt x="1101" y="3571"/>
                  <a:pt x="1105" y="3570"/>
                  <a:pt x="1110" y="3570"/>
                </a:cubicBezTo>
                <a:lnTo>
                  <a:pt x="1620" y="3544"/>
                </a:lnTo>
                <a:lnTo>
                  <a:pt x="966" y="4330"/>
                </a:lnTo>
                <a:cubicBezTo>
                  <a:pt x="913" y="4395"/>
                  <a:pt x="913" y="4474"/>
                  <a:pt x="979" y="4526"/>
                </a:cubicBezTo>
                <a:cubicBezTo>
                  <a:pt x="1004" y="4551"/>
                  <a:pt x="1035" y="4566"/>
                  <a:pt x="1068" y="4566"/>
                </a:cubicBezTo>
                <a:cubicBezTo>
                  <a:pt x="1086" y="4566"/>
                  <a:pt x="1104" y="4561"/>
                  <a:pt x="1123" y="4552"/>
                </a:cubicBezTo>
                <a:cubicBezTo>
                  <a:pt x="1149" y="4552"/>
                  <a:pt x="1162" y="4539"/>
                  <a:pt x="1175" y="4513"/>
                </a:cubicBezTo>
                <a:lnTo>
                  <a:pt x="1830" y="3727"/>
                </a:lnTo>
                <a:lnTo>
                  <a:pt x="1895" y="4225"/>
                </a:lnTo>
                <a:cubicBezTo>
                  <a:pt x="1895" y="4307"/>
                  <a:pt x="1958" y="4358"/>
                  <a:pt x="2028" y="4358"/>
                </a:cubicBezTo>
                <a:cubicBezTo>
                  <a:pt x="2036" y="4358"/>
                  <a:pt x="2044" y="4357"/>
                  <a:pt x="2052" y="4356"/>
                </a:cubicBezTo>
                <a:lnTo>
                  <a:pt x="2091" y="4356"/>
                </a:lnTo>
                <a:cubicBezTo>
                  <a:pt x="2144" y="4330"/>
                  <a:pt x="2183" y="4277"/>
                  <a:pt x="2183" y="4212"/>
                </a:cubicBezTo>
                <a:lnTo>
                  <a:pt x="2091" y="3426"/>
                </a:lnTo>
                <a:lnTo>
                  <a:pt x="2353" y="3125"/>
                </a:lnTo>
                <a:lnTo>
                  <a:pt x="2785" y="3204"/>
                </a:lnTo>
                <a:lnTo>
                  <a:pt x="2916" y="3570"/>
                </a:lnTo>
                <a:lnTo>
                  <a:pt x="2576" y="4277"/>
                </a:lnTo>
                <a:cubicBezTo>
                  <a:pt x="2537" y="4343"/>
                  <a:pt x="2563" y="4434"/>
                  <a:pt x="2641" y="4474"/>
                </a:cubicBezTo>
                <a:cubicBezTo>
                  <a:pt x="2661" y="4480"/>
                  <a:pt x="2681" y="4483"/>
                  <a:pt x="2699" y="4483"/>
                </a:cubicBezTo>
                <a:cubicBezTo>
                  <a:pt x="2717" y="4483"/>
                  <a:pt x="2733" y="4480"/>
                  <a:pt x="2746" y="4474"/>
                </a:cubicBezTo>
                <a:cubicBezTo>
                  <a:pt x="2785" y="4460"/>
                  <a:pt x="2812" y="4434"/>
                  <a:pt x="2825" y="4395"/>
                </a:cubicBezTo>
                <a:lnTo>
                  <a:pt x="3047" y="3937"/>
                </a:lnTo>
                <a:lnTo>
                  <a:pt x="3401" y="4906"/>
                </a:lnTo>
                <a:cubicBezTo>
                  <a:pt x="3421" y="4968"/>
                  <a:pt x="3483" y="5005"/>
                  <a:pt x="3540" y="5005"/>
                </a:cubicBezTo>
                <a:cubicBezTo>
                  <a:pt x="3555" y="5005"/>
                  <a:pt x="3570" y="5003"/>
                  <a:pt x="3584" y="4997"/>
                </a:cubicBezTo>
                <a:cubicBezTo>
                  <a:pt x="3663" y="4971"/>
                  <a:pt x="3702" y="4879"/>
                  <a:pt x="3676" y="4814"/>
                </a:cubicBezTo>
                <a:lnTo>
                  <a:pt x="3322" y="3845"/>
                </a:lnTo>
                <a:lnTo>
                  <a:pt x="3322" y="3845"/>
                </a:lnTo>
                <a:lnTo>
                  <a:pt x="3793" y="4055"/>
                </a:lnTo>
                <a:cubicBezTo>
                  <a:pt x="3813" y="4062"/>
                  <a:pt x="3831" y="4065"/>
                  <a:pt x="3849" y="4065"/>
                </a:cubicBezTo>
                <a:cubicBezTo>
                  <a:pt x="3984" y="4065"/>
                  <a:pt x="4049" y="3862"/>
                  <a:pt x="3898" y="3793"/>
                </a:cubicBezTo>
                <a:lnTo>
                  <a:pt x="3191" y="3479"/>
                </a:lnTo>
                <a:lnTo>
                  <a:pt x="3060" y="3099"/>
                </a:lnTo>
                <a:lnTo>
                  <a:pt x="3335" y="2772"/>
                </a:lnTo>
                <a:lnTo>
                  <a:pt x="3728" y="2837"/>
                </a:lnTo>
                <a:lnTo>
                  <a:pt x="4160" y="3492"/>
                </a:lnTo>
                <a:cubicBezTo>
                  <a:pt x="4190" y="3532"/>
                  <a:pt x="4235" y="3549"/>
                  <a:pt x="4278" y="3549"/>
                </a:cubicBezTo>
                <a:cubicBezTo>
                  <a:pt x="4292" y="3549"/>
                  <a:pt x="4305" y="3547"/>
                  <a:pt x="4317" y="3544"/>
                </a:cubicBezTo>
                <a:lnTo>
                  <a:pt x="4356" y="3531"/>
                </a:lnTo>
                <a:cubicBezTo>
                  <a:pt x="4422" y="3479"/>
                  <a:pt x="4435" y="3400"/>
                  <a:pt x="4396" y="3335"/>
                </a:cubicBezTo>
                <a:lnTo>
                  <a:pt x="4121" y="2903"/>
                </a:lnTo>
                <a:lnTo>
                  <a:pt x="5129" y="3086"/>
                </a:lnTo>
                <a:lnTo>
                  <a:pt x="5194" y="3086"/>
                </a:lnTo>
                <a:cubicBezTo>
                  <a:pt x="5247" y="3060"/>
                  <a:pt x="5286" y="3020"/>
                  <a:pt x="5286" y="2968"/>
                </a:cubicBezTo>
                <a:cubicBezTo>
                  <a:pt x="5312" y="2889"/>
                  <a:pt x="5260" y="2811"/>
                  <a:pt x="5168" y="2798"/>
                </a:cubicBezTo>
                <a:lnTo>
                  <a:pt x="4160" y="2614"/>
                </a:lnTo>
                <a:lnTo>
                  <a:pt x="4579" y="2326"/>
                </a:lnTo>
                <a:cubicBezTo>
                  <a:pt x="4667" y="2227"/>
                  <a:pt x="4588" y="2073"/>
                  <a:pt x="4476" y="2073"/>
                </a:cubicBezTo>
                <a:cubicBezTo>
                  <a:pt x="4454" y="2073"/>
                  <a:pt x="4432" y="2078"/>
                  <a:pt x="4409" y="2091"/>
                </a:cubicBezTo>
                <a:lnTo>
                  <a:pt x="3767" y="2549"/>
                </a:lnTo>
                <a:lnTo>
                  <a:pt x="3388" y="2484"/>
                </a:lnTo>
                <a:lnTo>
                  <a:pt x="3230" y="2065"/>
                </a:lnTo>
                <a:lnTo>
                  <a:pt x="3492" y="1763"/>
                </a:lnTo>
                <a:lnTo>
                  <a:pt x="4265" y="1711"/>
                </a:lnTo>
                <a:lnTo>
                  <a:pt x="4304" y="1711"/>
                </a:lnTo>
                <a:cubicBezTo>
                  <a:pt x="4457" y="1647"/>
                  <a:pt x="4424" y="1423"/>
                  <a:pt x="4265" y="1423"/>
                </a:cubicBezTo>
                <a:cubicBezTo>
                  <a:pt x="4261" y="1423"/>
                  <a:pt x="4256" y="1423"/>
                  <a:pt x="4252" y="1423"/>
                </a:cubicBezTo>
                <a:lnTo>
                  <a:pt x="3741" y="1462"/>
                </a:lnTo>
                <a:lnTo>
                  <a:pt x="3741" y="1462"/>
                </a:lnTo>
                <a:lnTo>
                  <a:pt x="4396" y="677"/>
                </a:lnTo>
                <a:cubicBezTo>
                  <a:pt x="4493" y="570"/>
                  <a:pt x="4395" y="441"/>
                  <a:pt x="4285" y="441"/>
                </a:cubicBezTo>
                <a:cubicBezTo>
                  <a:pt x="4246" y="441"/>
                  <a:pt x="4207" y="457"/>
                  <a:pt x="4173" y="494"/>
                </a:cubicBezTo>
                <a:lnTo>
                  <a:pt x="3518" y="1279"/>
                </a:lnTo>
                <a:lnTo>
                  <a:pt x="3466" y="768"/>
                </a:lnTo>
                <a:cubicBezTo>
                  <a:pt x="3460" y="685"/>
                  <a:pt x="3397" y="645"/>
                  <a:pt x="3331" y="645"/>
                </a:cubicBezTo>
                <a:cubicBezTo>
                  <a:pt x="3253" y="645"/>
                  <a:pt x="3171" y="701"/>
                  <a:pt x="3178" y="808"/>
                </a:cubicBezTo>
                <a:lnTo>
                  <a:pt x="3270" y="1580"/>
                </a:lnTo>
                <a:lnTo>
                  <a:pt x="3008" y="1881"/>
                </a:lnTo>
                <a:lnTo>
                  <a:pt x="2576" y="1803"/>
                </a:lnTo>
                <a:lnTo>
                  <a:pt x="2445" y="1436"/>
                </a:lnTo>
                <a:lnTo>
                  <a:pt x="2785" y="729"/>
                </a:lnTo>
                <a:cubicBezTo>
                  <a:pt x="2838" y="624"/>
                  <a:pt x="2745" y="537"/>
                  <a:pt x="2653" y="537"/>
                </a:cubicBezTo>
                <a:cubicBezTo>
                  <a:pt x="2608" y="537"/>
                  <a:pt x="2563" y="559"/>
                  <a:pt x="2537" y="611"/>
                </a:cubicBezTo>
                <a:lnTo>
                  <a:pt x="2314" y="1070"/>
                </a:lnTo>
                <a:lnTo>
                  <a:pt x="1961" y="101"/>
                </a:lnTo>
                <a:cubicBezTo>
                  <a:pt x="1936" y="31"/>
                  <a:pt x="1880" y="1"/>
                  <a:pt x="18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9"/>
          <p:cNvSpPr/>
          <p:nvPr/>
        </p:nvSpPr>
        <p:spPr>
          <a:xfrm rot="10800000" flipH="1">
            <a:off x="3543650" y="497025"/>
            <a:ext cx="14100" cy="12175"/>
          </a:xfrm>
          <a:custGeom>
            <a:avLst/>
            <a:gdLst/>
            <a:ahLst/>
            <a:cxnLst/>
            <a:rect l="l" t="t" r="r" b="b"/>
            <a:pathLst>
              <a:path w="564" h="487" extrusionOk="0">
                <a:moveTo>
                  <a:pt x="165" y="0"/>
                </a:moveTo>
                <a:cubicBezTo>
                  <a:pt x="124" y="0"/>
                  <a:pt x="83" y="17"/>
                  <a:pt x="53" y="47"/>
                </a:cubicBezTo>
                <a:cubicBezTo>
                  <a:pt x="1" y="112"/>
                  <a:pt x="14" y="204"/>
                  <a:pt x="66" y="256"/>
                </a:cubicBezTo>
                <a:lnTo>
                  <a:pt x="315" y="453"/>
                </a:lnTo>
                <a:cubicBezTo>
                  <a:pt x="340" y="477"/>
                  <a:pt x="370" y="487"/>
                  <a:pt x="399" y="487"/>
                </a:cubicBezTo>
                <a:cubicBezTo>
                  <a:pt x="416" y="487"/>
                  <a:pt x="432" y="484"/>
                  <a:pt x="446" y="479"/>
                </a:cubicBezTo>
                <a:cubicBezTo>
                  <a:pt x="472" y="466"/>
                  <a:pt x="498" y="453"/>
                  <a:pt x="512" y="439"/>
                </a:cubicBezTo>
                <a:cubicBezTo>
                  <a:pt x="564" y="374"/>
                  <a:pt x="551" y="282"/>
                  <a:pt x="498" y="230"/>
                </a:cubicBezTo>
                <a:lnTo>
                  <a:pt x="250" y="34"/>
                </a:lnTo>
                <a:cubicBezTo>
                  <a:pt x="227" y="11"/>
                  <a:pt x="196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9"/>
          <p:cNvSpPr/>
          <p:nvPr/>
        </p:nvSpPr>
        <p:spPr>
          <a:xfrm rot="10800000" flipH="1">
            <a:off x="3531200" y="440175"/>
            <a:ext cx="17075" cy="10150"/>
          </a:xfrm>
          <a:custGeom>
            <a:avLst/>
            <a:gdLst/>
            <a:ahLst/>
            <a:cxnLst/>
            <a:rect l="l" t="t" r="r" b="b"/>
            <a:pathLst>
              <a:path w="683" h="406" extrusionOk="0">
                <a:moveTo>
                  <a:pt x="521" y="1"/>
                </a:moveTo>
                <a:cubicBezTo>
                  <a:pt x="506" y="1"/>
                  <a:pt x="489" y="4"/>
                  <a:pt x="473" y="9"/>
                </a:cubicBezTo>
                <a:lnTo>
                  <a:pt x="172" y="127"/>
                </a:lnTo>
                <a:cubicBezTo>
                  <a:pt x="1" y="172"/>
                  <a:pt x="68" y="406"/>
                  <a:pt x="208" y="406"/>
                </a:cubicBezTo>
                <a:cubicBezTo>
                  <a:pt x="230" y="406"/>
                  <a:pt x="252" y="401"/>
                  <a:pt x="276" y="389"/>
                </a:cubicBezTo>
                <a:lnTo>
                  <a:pt x="564" y="284"/>
                </a:lnTo>
                <a:cubicBezTo>
                  <a:pt x="643" y="258"/>
                  <a:pt x="682" y="179"/>
                  <a:pt x="656" y="101"/>
                </a:cubicBezTo>
                <a:cubicBezTo>
                  <a:pt x="635" y="38"/>
                  <a:pt x="582" y="1"/>
                  <a:pt x="5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9"/>
          <p:cNvSpPr/>
          <p:nvPr/>
        </p:nvSpPr>
        <p:spPr>
          <a:xfrm rot="10800000" flipH="1">
            <a:off x="3580975" y="400100"/>
            <a:ext cx="9200" cy="15050"/>
          </a:xfrm>
          <a:custGeom>
            <a:avLst/>
            <a:gdLst/>
            <a:ahLst/>
            <a:cxnLst/>
            <a:rect l="l" t="t" r="r" b="b"/>
            <a:pathLst>
              <a:path w="368" h="602" extrusionOk="0">
                <a:moveTo>
                  <a:pt x="212" y="1"/>
                </a:moveTo>
                <a:cubicBezTo>
                  <a:pt x="142" y="1"/>
                  <a:pt x="78" y="50"/>
                  <a:pt x="66" y="121"/>
                </a:cubicBezTo>
                <a:lnTo>
                  <a:pt x="14" y="435"/>
                </a:lnTo>
                <a:cubicBezTo>
                  <a:pt x="0" y="500"/>
                  <a:pt x="53" y="579"/>
                  <a:pt x="131" y="592"/>
                </a:cubicBezTo>
                <a:cubicBezTo>
                  <a:pt x="144" y="599"/>
                  <a:pt x="158" y="602"/>
                  <a:pt x="171" y="602"/>
                </a:cubicBezTo>
                <a:cubicBezTo>
                  <a:pt x="184" y="602"/>
                  <a:pt x="197" y="599"/>
                  <a:pt x="210" y="592"/>
                </a:cubicBezTo>
                <a:cubicBezTo>
                  <a:pt x="249" y="579"/>
                  <a:pt x="288" y="527"/>
                  <a:pt x="302" y="487"/>
                </a:cubicBezTo>
                <a:lnTo>
                  <a:pt x="354" y="173"/>
                </a:lnTo>
                <a:cubicBezTo>
                  <a:pt x="367" y="94"/>
                  <a:pt x="315" y="16"/>
                  <a:pt x="236" y="3"/>
                </a:cubicBezTo>
                <a:cubicBezTo>
                  <a:pt x="228" y="1"/>
                  <a:pt x="220" y="1"/>
                  <a:pt x="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9"/>
          <p:cNvSpPr/>
          <p:nvPr/>
        </p:nvSpPr>
        <p:spPr>
          <a:xfrm rot="10800000" flipH="1">
            <a:off x="3633675" y="421475"/>
            <a:ext cx="14100" cy="12225"/>
          </a:xfrm>
          <a:custGeom>
            <a:avLst/>
            <a:gdLst/>
            <a:ahLst/>
            <a:cxnLst/>
            <a:rect l="l" t="t" r="r" b="b"/>
            <a:pathLst>
              <a:path w="564" h="489" extrusionOk="0">
                <a:moveTo>
                  <a:pt x="157" y="0"/>
                </a:moveTo>
                <a:cubicBezTo>
                  <a:pt x="119" y="0"/>
                  <a:pt x="80" y="16"/>
                  <a:pt x="53" y="51"/>
                </a:cubicBezTo>
                <a:cubicBezTo>
                  <a:pt x="0" y="116"/>
                  <a:pt x="0" y="195"/>
                  <a:pt x="66" y="247"/>
                </a:cubicBezTo>
                <a:lnTo>
                  <a:pt x="301" y="457"/>
                </a:lnTo>
                <a:cubicBezTo>
                  <a:pt x="330" y="476"/>
                  <a:pt x="366" y="488"/>
                  <a:pt x="404" y="488"/>
                </a:cubicBezTo>
                <a:cubicBezTo>
                  <a:pt x="417" y="488"/>
                  <a:pt x="431" y="487"/>
                  <a:pt x="445" y="483"/>
                </a:cubicBezTo>
                <a:cubicBezTo>
                  <a:pt x="472" y="470"/>
                  <a:pt x="498" y="457"/>
                  <a:pt x="511" y="444"/>
                </a:cubicBezTo>
                <a:cubicBezTo>
                  <a:pt x="563" y="378"/>
                  <a:pt x="550" y="287"/>
                  <a:pt x="485" y="234"/>
                </a:cubicBezTo>
                <a:lnTo>
                  <a:pt x="249" y="38"/>
                </a:lnTo>
                <a:cubicBezTo>
                  <a:pt x="224" y="13"/>
                  <a:pt x="191" y="0"/>
                  <a:pt x="1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9"/>
          <p:cNvSpPr/>
          <p:nvPr/>
        </p:nvSpPr>
        <p:spPr>
          <a:xfrm rot="10800000" flipH="1">
            <a:off x="3643150" y="480325"/>
            <a:ext cx="16750" cy="10150"/>
          </a:xfrm>
          <a:custGeom>
            <a:avLst/>
            <a:gdLst/>
            <a:ahLst/>
            <a:cxnLst/>
            <a:rect l="l" t="t" r="r" b="b"/>
            <a:pathLst>
              <a:path w="670" h="406" extrusionOk="0">
                <a:moveTo>
                  <a:pt x="474" y="1"/>
                </a:moveTo>
                <a:cubicBezTo>
                  <a:pt x="453" y="1"/>
                  <a:pt x="431" y="6"/>
                  <a:pt x="407" y="18"/>
                </a:cubicBezTo>
                <a:lnTo>
                  <a:pt x="106" y="122"/>
                </a:lnTo>
                <a:cubicBezTo>
                  <a:pt x="40" y="149"/>
                  <a:pt x="1" y="227"/>
                  <a:pt x="27" y="306"/>
                </a:cubicBezTo>
                <a:cubicBezTo>
                  <a:pt x="48" y="368"/>
                  <a:pt x="101" y="405"/>
                  <a:pt x="162" y="405"/>
                </a:cubicBezTo>
                <a:cubicBezTo>
                  <a:pt x="178" y="405"/>
                  <a:pt x="194" y="403"/>
                  <a:pt x="210" y="397"/>
                </a:cubicBezTo>
                <a:lnTo>
                  <a:pt x="498" y="280"/>
                </a:lnTo>
                <a:cubicBezTo>
                  <a:pt x="669" y="234"/>
                  <a:pt x="612" y="1"/>
                  <a:pt x="4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9"/>
          <p:cNvSpPr/>
          <p:nvPr/>
        </p:nvSpPr>
        <p:spPr>
          <a:xfrm rot="10800000" flipH="1">
            <a:off x="3601600" y="515625"/>
            <a:ext cx="8850" cy="14725"/>
          </a:xfrm>
          <a:custGeom>
            <a:avLst/>
            <a:gdLst/>
            <a:ahLst/>
            <a:cxnLst/>
            <a:rect l="l" t="t" r="r" b="b"/>
            <a:pathLst>
              <a:path w="354" h="589" extrusionOk="0">
                <a:moveTo>
                  <a:pt x="199" y="0"/>
                </a:moveTo>
                <a:cubicBezTo>
                  <a:pt x="129" y="0"/>
                  <a:pt x="66" y="50"/>
                  <a:pt x="66" y="120"/>
                </a:cubicBezTo>
                <a:lnTo>
                  <a:pt x="0" y="421"/>
                </a:lnTo>
                <a:cubicBezTo>
                  <a:pt x="0" y="500"/>
                  <a:pt x="40" y="565"/>
                  <a:pt x="118" y="578"/>
                </a:cubicBezTo>
                <a:cubicBezTo>
                  <a:pt x="131" y="585"/>
                  <a:pt x="144" y="588"/>
                  <a:pt x="157" y="588"/>
                </a:cubicBezTo>
                <a:cubicBezTo>
                  <a:pt x="170" y="588"/>
                  <a:pt x="184" y="585"/>
                  <a:pt x="197" y="578"/>
                </a:cubicBezTo>
                <a:cubicBezTo>
                  <a:pt x="236" y="565"/>
                  <a:pt x="275" y="526"/>
                  <a:pt x="288" y="474"/>
                </a:cubicBezTo>
                <a:lnTo>
                  <a:pt x="341" y="160"/>
                </a:lnTo>
                <a:cubicBezTo>
                  <a:pt x="354" y="81"/>
                  <a:pt x="301" y="15"/>
                  <a:pt x="223" y="2"/>
                </a:cubicBezTo>
                <a:cubicBezTo>
                  <a:pt x="215" y="1"/>
                  <a:pt x="207" y="0"/>
                  <a:pt x="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9"/>
          <p:cNvSpPr/>
          <p:nvPr/>
        </p:nvSpPr>
        <p:spPr>
          <a:xfrm rot="10800000" flipH="1">
            <a:off x="4114475" y="2055700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9"/>
          <p:cNvSpPr/>
          <p:nvPr/>
        </p:nvSpPr>
        <p:spPr>
          <a:xfrm rot="10800000" flipH="1">
            <a:off x="4149775" y="2140950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9"/>
          <p:cNvSpPr/>
          <p:nvPr/>
        </p:nvSpPr>
        <p:spPr>
          <a:xfrm rot="10800000" flipH="1">
            <a:off x="4114450" y="2112700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9"/>
          <p:cNvSpPr/>
          <p:nvPr/>
        </p:nvSpPr>
        <p:spPr>
          <a:xfrm rot="10800000" flipH="1">
            <a:off x="4126600" y="2068475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9"/>
          <p:cNvSpPr/>
          <p:nvPr/>
        </p:nvSpPr>
        <p:spPr>
          <a:xfrm rot="10800000" flipH="1">
            <a:off x="4169875" y="2055275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9"/>
          <p:cNvSpPr/>
          <p:nvPr/>
        </p:nvSpPr>
        <p:spPr>
          <a:xfrm rot="10800000" flipH="1">
            <a:off x="4199575" y="2087400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9"/>
          <p:cNvSpPr/>
          <p:nvPr/>
        </p:nvSpPr>
        <p:spPr>
          <a:xfrm rot="10800000" flipH="1">
            <a:off x="4190075" y="2129150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9"/>
          <p:cNvSpPr/>
          <p:nvPr/>
        </p:nvSpPr>
        <p:spPr>
          <a:xfrm rot="10800000" flipH="1">
            <a:off x="5182150" y="-312612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9"/>
          <p:cNvSpPr/>
          <p:nvPr/>
        </p:nvSpPr>
        <p:spPr>
          <a:xfrm rot="10800000" flipH="1">
            <a:off x="4461425" y="69163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9"/>
          <p:cNvSpPr/>
          <p:nvPr/>
        </p:nvSpPr>
        <p:spPr>
          <a:xfrm rot="10800000" flipH="1">
            <a:off x="4447350" y="2029975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9"/>
          <p:cNvSpPr/>
          <p:nvPr/>
        </p:nvSpPr>
        <p:spPr>
          <a:xfrm rot="10800000" flipH="1">
            <a:off x="5067600" y="2064025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9"/>
          <p:cNvSpPr/>
          <p:nvPr/>
        </p:nvSpPr>
        <p:spPr>
          <a:xfrm rot="10800000" flipH="1">
            <a:off x="5491775" y="1835950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9"/>
          <p:cNvSpPr/>
          <p:nvPr/>
        </p:nvSpPr>
        <p:spPr>
          <a:xfrm rot="10800000" flipH="1">
            <a:off x="5813525" y="1420850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9"/>
          <p:cNvSpPr/>
          <p:nvPr/>
        </p:nvSpPr>
        <p:spPr>
          <a:xfrm rot="10800000" flipH="1">
            <a:off x="3981275" y="-311487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9"/>
          <p:cNvSpPr/>
          <p:nvPr/>
        </p:nvSpPr>
        <p:spPr>
          <a:xfrm rot="10800000" flipH="1">
            <a:off x="3671300" y="-7387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9"/>
          <p:cNvSpPr/>
          <p:nvPr/>
        </p:nvSpPr>
        <p:spPr>
          <a:xfrm rot="10800000" flipH="1">
            <a:off x="3791100" y="135288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9"/>
          <p:cNvSpPr/>
          <p:nvPr/>
        </p:nvSpPr>
        <p:spPr>
          <a:xfrm rot="10800000" flipH="1">
            <a:off x="4501675" y="-251287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9"/>
          <p:cNvSpPr/>
          <p:nvPr/>
        </p:nvSpPr>
        <p:spPr>
          <a:xfrm rot="10800000" flipH="1">
            <a:off x="3392450" y="344138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9"/>
          <p:cNvSpPr/>
          <p:nvPr/>
        </p:nvSpPr>
        <p:spPr>
          <a:xfrm rot="10800000" flipH="1">
            <a:off x="5748700" y="648100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9"/>
          <p:cNvSpPr/>
          <p:nvPr/>
        </p:nvSpPr>
        <p:spPr>
          <a:xfrm rot="10800000" flipH="1">
            <a:off x="3792075" y="66707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9"/>
          <p:cNvSpPr/>
          <p:nvPr/>
        </p:nvSpPr>
        <p:spPr>
          <a:xfrm rot="10800000" flipH="1">
            <a:off x="3832675" y="385175"/>
            <a:ext cx="62875" cy="53800"/>
          </a:xfrm>
          <a:custGeom>
            <a:avLst/>
            <a:gdLst/>
            <a:ahLst/>
            <a:cxnLst/>
            <a:rect l="l" t="t" r="r" b="b"/>
            <a:pathLst>
              <a:path w="2515" h="2152" extrusionOk="0">
                <a:moveTo>
                  <a:pt x="1440" y="0"/>
                </a:moveTo>
                <a:cubicBezTo>
                  <a:pt x="485" y="0"/>
                  <a:pt x="0" y="1152"/>
                  <a:pt x="681" y="1833"/>
                </a:cubicBezTo>
                <a:cubicBezTo>
                  <a:pt x="901" y="2053"/>
                  <a:pt x="1170" y="2151"/>
                  <a:pt x="1434" y="2151"/>
                </a:cubicBezTo>
                <a:cubicBezTo>
                  <a:pt x="1986" y="2151"/>
                  <a:pt x="2514" y="1720"/>
                  <a:pt x="2514" y="1074"/>
                </a:cubicBezTo>
                <a:cubicBezTo>
                  <a:pt x="2514" y="485"/>
                  <a:pt x="2043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9"/>
          <p:cNvSpPr/>
          <p:nvPr/>
        </p:nvSpPr>
        <p:spPr>
          <a:xfrm rot="10800000" flipH="1">
            <a:off x="3668025" y="255250"/>
            <a:ext cx="40625" cy="34800"/>
          </a:xfrm>
          <a:custGeom>
            <a:avLst/>
            <a:gdLst/>
            <a:ahLst/>
            <a:cxnLst/>
            <a:rect l="l" t="t" r="r" b="b"/>
            <a:pathLst>
              <a:path w="1625" h="1392" extrusionOk="0">
                <a:moveTo>
                  <a:pt x="931" y="0"/>
                </a:moveTo>
                <a:cubicBezTo>
                  <a:pt x="315" y="0"/>
                  <a:pt x="1" y="746"/>
                  <a:pt x="433" y="1191"/>
                </a:cubicBezTo>
                <a:cubicBezTo>
                  <a:pt x="575" y="1330"/>
                  <a:pt x="749" y="1392"/>
                  <a:pt x="919" y="1392"/>
                </a:cubicBezTo>
                <a:cubicBezTo>
                  <a:pt x="1279" y="1392"/>
                  <a:pt x="1624" y="1112"/>
                  <a:pt x="1624" y="694"/>
                </a:cubicBezTo>
                <a:cubicBezTo>
                  <a:pt x="1624" y="301"/>
                  <a:pt x="1323" y="0"/>
                  <a:pt x="9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9"/>
          <p:cNvSpPr/>
          <p:nvPr/>
        </p:nvSpPr>
        <p:spPr>
          <a:xfrm rot="10800000" flipH="1">
            <a:off x="4871525" y="258450"/>
            <a:ext cx="40950" cy="34875"/>
          </a:xfrm>
          <a:custGeom>
            <a:avLst/>
            <a:gdLst/>
            <a:ahLst/>
            <a:cxnLst/>
            <a:rect l="l" t="t" r="r" b="b"/>
            <a:pathLst>
              <a:path w="1638" h="1395" extrusionOk="0">
                <a:moveTo>
                  <a:pt x="944" y="0"/>
                </a:moveTo>
                <a:cubicBezTo>
                  <a:pt x="315" y="0"/>
                  <a:pt x="1" y="746"/>
                  <a:pt x="446" y="1192"/>
                </a:cubicBezTo>
                <a:cubicBezTo>
                  <a:pt x="586" y="1331"/>
                  <a:pt x="760" y="1394"/>
                  <a:pt x="932" y="1394"/>
                </a:cubicBezTo>
                <a:cubicBezTo>
                  <a:pt x="1290" y="1394"/>
                  <a:pt x="1637" y="1119"/>
                  <a:pt x="1637" y="694"/>
                </a:cubicBezTo>
                <a:cubicBezTo>
                  <a:pt x="1637" y="314"/>
                  <a:pt x="1323" y="0"/>
                  <a:pt x="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29"/>
          <p:cNvSpPr/>
          <p:nvPr/>
        </p:nvSpPr>
        <p:spPr>
          <a:xfrm rot="10800000" flipH="1">
            <a:off x="5671475" y="448450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9"/>
          <p:cNvSpPr/>
          <p:nvPr/>
        </p:nvSpPr>
        <p:spPr>
          <a:xfrm rot="10800000" flipH="1">
            <a:off x="6114300" y="328125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9"/>
          <p:cNvSpPr/>
          <p:nvPr/>
        </p:nvSpPr>
        <p:spPr>
          <a:xfrm rot="10800000" flipH="1">
            <a:off x="6098600" y="480150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9"/>
          <p:cNvSpPr/>
          <p:nvPr/>
        </p:nvSpPr>
        <p:spPr>
          <a:xfrm flipH="1">
            <a:off x="6717050" y="290750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29"/>
          <p:cNvSpPr/>
          <p:nvPr/>
        </p:nvSpPr>
        <p:spPr>
          <a:xfrm flipH="1">
            <a:off x="7365450" y="480975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29"/>
          <p:cNvSpPr/>
          <p:nvPr/>
        </p:nvSpPr>
        <p:spPr>
          <a:xfrm flipH="1">
            <a:off x="8008275" y="890775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29"/>
          <p:cNvSpPr/>
          <p:nvPr/>
        </p:nvSpPr>
        <p:spPr>
          <a:xfrm flipH="1">
            <a:off x="6158850" y="1941500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29"/>
          <p:cNvSpPr/>
          <p:nvPr/>
        </p:nvSpPr>
        <p:spPr>
          <a:xfrm flipH="1">
            <a:off x="6578775" y="998025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29"/>
          <p:cNvSpPr/>
          <p:nvPr/>
        </p:nvSpPr>
        <p:spPr>
          <a:xfrm flipH="1">
            <a:off x="6677450" y="1001450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29"/>
          <p:cNvSpPr/>
          <p:nvPr/>
        </p:nvSpPr>
        <p:spPr>
          <a:xfrm flipH="1">
            <a:off x="6722625" y="1061300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29"/>
          <p:cNvSpPr/>
          <p:nvPr/>
        </p:nvSpPr>
        <p:spPr>
          <a:xfrm flipH="1">
            <a:off x="6699400" y="1127925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29"/>
          <p:cNvSpPr/>
          <p:nvPr/>
        </p:nvSpPr>
        <p:spPr>
          <a:xfrm flipH="1">
            <a:off x="6627775" y="1140700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29"/>
          <p:cNvSpPr/>
          <p:nvPr/>
        </p:nvSpPr>
        <p:spPr>
          <a:xfrm flipH="1">
            <a:off x="6575100" y="1088175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29"/>
          <p:cNvSpPr/>
          <p:nvPr/>
        </p:nvSpPr>
        <p:spPr>
          <a:xfrm flipH="1">
            <a:off x="8538175" y="1866325"/>
            <a:ext cx="132825" cy="125150"/>
          </a:xfrm>
          <a:custGeom>
            <a:avLst/>
            <a:gdLst/>
            <a:ahLst/>
            <a:cxnLst/>
            <a:rect l="l" t="t" r="r" b="b"/>
            <a:pathLst>
              <a:path w="5313" h="5006" extrusionOk="0">
                <a:moveTo>
                  <a:pt x="2523" y="2091"/>
                </a:moveTo>
                <a:lnTo>
                  <a:pt x="2969" y="2169"/>
                </a:lnTo>
                <a:lnTo>
                  <a:pt x="3113" y="2588"/>
                </a:lnTo>
                <a:lnTo>
                  <a:pt x="2838" y="2916"/>
                </a:lnTo>
                <a:lnTo>
                  <a:pt x="2393" y="2837"/>
                </a:lnTo>
                <a:lnTo>
                  <a:pt x="2249" y="2431"/>
                </a:lnTo>
                <a:lnTo>
                  <a:pt x="2523" y="2091"/>
                </a:lnTo>
                <a:close/>
                <a:moveTo>
                  <a:pt x="1824" y="1"/>
                </a:moveTo>
                <a:cubicBezTo>
                  <a:pt x="1735" y="1"/>
                  <a:pt x="1645" y="79"/>
                  <a:pt x="1686" y="192"/>
                </a:cubicBezTo>
                <a:lnTo>
                  <a:pt x="2039" y="1161"/>
                </a:lnTo>
                <a:lnTo>
                  <a:pt x="1581" y="952"/>
                </a:lnTo>
                <a:cubicBezTo>
                  <a:pt x="1557" y="942"/>
                  <a:pt x="1535" y="937"/>
                  <a:pt x="1514" y="937"/>
                </a:cubicBezTo>
                <a:cubicBezTo>
                  <a:pt x="1372" y="937"/>
                  <a:pt x="1303" y="1145"/>
                  <a:pt x="1463" y="1214"/>
                </a:cubicBezTo>
                <a:lnTo>
                  <a:pt x="2170" y="1528"/>
                </a:lnTo>
                <a:lnTo>
                  <a:pt x="2314" y="1894"/>
                </a:lnTo>
                <a:lnTo>
                  <a:pt x="2026" y="2235"/>
                </a:lnTo>
                <a:lnTo>
                  <a:pt x="1646" y="2169"/>
                </a:lnTo>
                <a:lnTo>
                  <a:pt x="1201" y="1515"/>
                </a:lnTo>
                <a:cubicBezTo>
                  <a:pt x="1178" y="1477"/>
                  <a:pt x="1138" y="1456"/>
                  <a:pt x="1095" y="1456"/>
                </a:cubicBezTo>
                <a:cubicBezTo>
                  <a:pt x="1064" y="1456"/>
                  <a:pt x="1032" y="1467"/>
                  <a:pt x="1005" y="1489"/>
                </a:cubicBezTo>
                <a:cubicBezTo>
                  <a:pt x="939" y="1528"/>
                  <a:pt x="926" y="1619"/>
                  <a:pt x="966" y="1685"/>
                </a:cubicBezTo>
                <a:lnTo>
                  <a:pt x="1240" y="2104"/>
                </a:lnTo>
                <a:lnTo>
                  <a:pt x="232" y="1934"/>
                </a:lnTo>
                <a:cubicBezTo>
                  <a:pt x="217" y="1930"/>
                  <a:pt x="202" y="1928"/>
                  <a:pt x="188" y="1928"/>
                </a:cubicBezTo>
                <a:cubicBezTo>
                  <a:pt x="29" y="1928"/>
                  <a:pt x="0" y="2185"/>
                  <a:pt x="193" y="2209"/>
                </a:cubicBezTo>
                <a:lnTo>
                  <a:pt x="1201" y="2392"/>
                </a:lnTo>
                <a:lnTo>
                  <a:pt x="795" y="2680"/>
                </a:lnTo>
                <a:cubicBezTo>
                  <a:pt x="730" y="2732"/>
                  <a:pt x="704" y="2824"/>
                  <a:pt x="756" y="2889"/>
                </a:cubicBezTo>
                <a:cubicBezTo>
                  <a:pt x="788" y="2922"/>
                  <a:pt x="838" y="2945"/>
                  <a:pt x="884" y="2945"/>
                </a:cubicBezTo>
                <a:cubicBezTo>
                  <a:pt x="894" y="2945"/>
                  <a:pt x="904" y="2944"/>
                  <a:pt x="913" y="2942"/>
                </a:cubicBezTo>
                <a:cubicBezTo>
                  <a:pt x="926" y="2929"/>
                  <a:pt x="939" y="2929"/>
                  <a:pt x="952" y="2916"/>
                </a:cubicBezTo>
                <a:lnTo>
                  <a:pt x="1581" y="2457"/>
                </a:lnTo>
                <a:lnTo>
                  <a:pt x="1974" y="2523"/>
                </a:lnTo>
                <a:lnTo>
                  <a:pt x="2131" y="2942"/>
                </a:lnTo>
                <a:lnTo>
                  <a:pt x="1869" y="3243"/>
                </a:lnTo>
                <a:lnTo>
                  <a:pt x="1096" y="3282"/>
                </a:lnTo>
                <a:cubicBezTo>
                  <a:pt x="904" y="3295"/>
                  <a:pt x="913" y="3571"/>
                  <a:pt x="1097" y="3571"/>
                </a:cubicBezTo>
                <a:cubicBezTo>
                  <a:pt x="1101" y="3571"/>
                  <a:pt x="1105" y="3570"/>
                  <a:pt x="1110" y="3570"/>
                </a:cubicBezTo>
                <a:lnTo>
                  <a:pt x="1620" y="3544"/>
                </a:lnTo>
                <a:lnTo>
                  <a:pt x="966" y="4330"/>
                </a:lnTo>
                <a:cubicBezTo>
                  <a:pt x="913" y="4395"/>
                  <a:pt x="913" y="4474"/>
                  <a:pt x="979" y="4526"/>
                </a:cubicBezTo>
                <a:cubicBezTo>
                  <a:pt x="1004" y="4551"/>
                  <a:pt x="1035" y="4566"/>
                  <a:pt x="1068" y="4566"/>
                </a:cubicBezTo>
                <a:cubicBezTo>
                  <a:pt x="1086" y="4566"/>
                  <a:pt x="1104" y="4561"/>
                  <a:pt x="1123" y="4552"/>
                </a:cubicBezTo>
                <a:cubicBezTo>
                  <a:pt x="1149" y="4552"/>
                  <a:pt x="1162" y="4539"/>
                  <a:pt x="1175" y="4513"/>
                </a:cubicBezTo>
                <a:lnTo>
                  <a:pt x="1830" y="3727"/>
                </a:lnTo>
                <a:lnTo>
                  <a:pt x="1895" y="4225"/>
                </a:lnTo>
                <a:cubicBezTo>
                  <a:pt x="1895" y="4307"/>
                  <a:pt x="1958" y="4358"/>
                  <a:pt x="2028" y="4358"/>
                </a:cubicBezTo>
                <a:cubicBezTo>
                  <a:pt x="2036" y="4358"/>
                  <a:pt x="2044" y="4357"/>
                  <a:pt x="2052" y="4356"/>
                </a:cubicBezTo>
                <a:lnTo>
                  <a:pt x="2091" y="4356"/>
                </a:lnTo>
                <a:cubicBezTo>
                  <a:pt x="2144" y="4330"/>
                  <a:pt x="2183" y="4277"/>
                  <a:pt x="2183" y="4212"/>
                </a:cubicBezTo>
                <a:lnTo>
                  <a:pt x="2091" y="3426"/>
                </a:lnTo>
                <a:lnTo>
                  <a:pt x="2353" y="3125"/>
                </a:lnTo>
                <a:lnTo>
                  <a:pt x="2785" y="3204"/>
                </a:lnTo>
                <a:lnTo>
                  <a:pt x="2916" y="3570"/>
                </a:lnTo>
                <a:lnTo>
                  <a:pt x="2576" y="4277"/>
                </a:lnTo>
                <a:cubicBezTo>
                  <a:pt x="2537" y="4343"/>
                  <a:pt x="2563" y="4434"/>
                  <a:pt x="2641" y="4474"/>
                </a:cubicBezTo>
                <a:cubicBezTo>
                  <a:pt x="2661" y="4480"/>
                  <a:pt x="2681" y="4483"/>
                  <a:pt x="2699" y="4483"/>
                </a:cubicBezTo>
                <a:cubicBezTo>
                  <a:pt x="2717" y="4483"/>
                  <a:pt x="2733" y="4480"/>
                  <a:pt x="2746" y="4474"/>
                </a:cubicBezTo>
                <a:cubicBezTo>
                  <a:pt x="2785" y="4460"/>
                  <a:pt x="2812" y="4434"/>
                  <a:pt x="2825" y="4395"/>
                </a:cubicBezTo>
                <a:lnTo>
                  <a:pt x="3047" y="3937"/>
                </a:lnTo>
                <a:lnTo>
                  <a:pt x="3401" y="4906"/>
                </a:lnTo>
                <a:cubicBezTo>
                  <a:pt x="3421" y="4968"/>
                  <a:pt x="3483" y="5005"/>
                  <a:pt x="3540" y="5005"/>
                </a:cubicBezTo>
                <a:cubicBezTo>
                  <a:pt x="3555" y="5005"/>
                  <a:pt x="3570" y="5003"/>
                  <a:pt x="3584" y="4997"/>
                </a:cubicBezTo>
                <a:cubicBezTo>
                  <a:pt x="3663" y="4971"/>
                  <a:pt x="3702" y="4879"/>
                  <a:pt x="3676" y="4814"/>
                </a:cubicBezTo>
                <a:lnTo>
                  <a:pt x="3322" y="3845"/>
                </a:lnTo>
                <a:lnTo>
                  <a:pt x="3322" y="3845"/>
                </a:lnTo>
                <a:lnTo>
                  <a:pt x="3793" y="4055"/>
                </a:lnTo>
                <a:cubicBezTo>
                  <a:pt x="3813" y="4062"/>
                  <a:pt x="3831" y="4065"/>
                  <a:pt x="3849" y="4065"/>
                </a:cubicBezTo>
                <a:cubicBezTo>
                  <a:pt x="3984" y="4065"/>
                  <a:pt x="4049" y="3862"/>
                  <a:pt x="3898" y="3793"/>
                </a:cubicBezTo>
                <a:lnTo>
                  <a:pt x="3191" y="3479"/>
                </a:lnTo>
                <a:lnTo>
                  <a:pt x="3060" y="3099"/>
                </a:lnTo>
                <a:lnTo>
                  <a:pt x="3335" y="2772"/>
                </a:lnTo>
                <a:lnTo>
                  <a:pt x="3728" y="2837"/>
                </a:lnTo>
                <a:lnTo>
                  <a:pt x="4160" y="3492"/>
                </a:lnTo>
                <a:cubicBezTo>
                  <a:pt x="4190" y="3532"/>
                  <a:pt x="4235" y="3549"/>
                  <a:pt x="4278" y="3549"/>
                </a:cubicBezTo>
                <a:cubicBezTo>
                  <a:pt x="4292" y="3549"/>
                  <a:pt x="4305" y="3547"/>
                  <a:pt x="4317" y="3544"/>
                </a:cubicBezTo>
                <a:lnTo>
                  <a:pt x="4356" y="3531"/>
                </a:lnTo>
                <a:cubicBezTo>
                  <a:pt x="4422" y="3479"/>
                  <a:pt x="4435" y="3400"/>
                  <a:pt x="4396" y="3335"/>
                </a:cubicBezTo>
                <a:lnTo>
                  <a:pt x="4121" y="2903"/>
                </a:lnTo>
                <a:lnTo>
                  <a:pt x="5129" y="3086"/>
                </a:lnTo>
                <a:lnTo>
                  <a:pt x="5194" y="3086"/>
                </a:lnTo>
                <a:cubicBezTo>
                  <a:pt x="5247" y="3060"/>
                  <a:pt x="5286" y="3020"/>
                  <a:pt x="5286" y="2968"/>
                </a:cubicBezTo>
                <a:cubicBezTo>
                  <a:pt x="5312" y="2889"/>
                  <a:pt x="5260" y="2811"/>
                  <a:pt x="5168" y="2798"/>
                </a:cubicBezTo>
                <a:lnTo>
                  <a:pt x="4160" y="2614"/>
                </a:lnTo>
                <a:lnTo>
                  <a:pt x="4579" y="2326"/>
                </a:lnTo>
                <a:cubicBezTo>
                  <a:pt x="4667" y="2227"/>
                  <a:pt x="4588" y="2073"/>
                  <a:pt x="4476" y="2073"/>
                </a:cubicBezTo>
                <a:cubicBezTo>
                  <a:pt x="4454" y="2073"/>
                  <a:pt x="4432" y="2078"/>
                  <a:pt x="4409" y="2091"/>
                </a:cubicBezTo>
                <a:lnTo>
                  <a:pt x="3767" y="2549"/>
                </a:lnTo>
                <a:lnTo>
                  <a:pt x="3388" y="2484"/>
                </a:lnTo>
                <a:lnTo>
                  <a:pt x="3230" y="2065"/>
                </a:lnTo>
                <a:lnTo>
                  <a:pt x="3492" y="1763"/>
                </a:lnTo>
                <a:lnTo>
                  <a:pt x="4265" y="1711"/>
                </a:lnTo>
                <a:lnTo>
                  <a:pt x="4304" y="1711"/>
                </a:lnTo>
                <a:cubicBezTo>
                  <a:pt x="4457" y="1647"/>
                  <a:pt x="4424" y="1423"/>
                  <a:pt x="4265" y="1423"/>
                </a:cubicBezTo>
                <a:cubicBezTo>
                  <a:pt x="4261" y="1423"/>
                  <a:pt x="4256" y="1423"/>
                  <a:pt x="4252" y="1423"/>
                </a:cubicBezTo>
                <a:lnTo>
                  <a:pt x="3741" y="1462"/>
                </a:lnTo>
                <a:lnTo>
                  <a:pt x="3741" y="1462"/>
                </a:lnTo>
                <a:lnTo>
                  <a:pt x="4396" y="677"/>
                </a:lnTo>
                <a:cubicBezTo>
                  <a:pt x="4493" y="570"/>
                  <a:pt x="4395" y="441"/>
                  <a:pt x="4285" y="441"/>
                </a:cubicBezTo>
                <a:cubicBezTo>
                  <a:pt x="4246" y="441"/>
                  <a:pt x="4207" y="457"/>
                  <a:pt x="4173" y="494"/>
                </a:cubicBezTo>
                <a:lnTo>
                  <a:pt x="3518" y="1279"/>
                </a:lnTo>
                <a:lnTo>
                  <a:pt x="3466" y="768"/>
                </a:lnTo>
                <a:cubicBezTo>
                  <a:pt x="3460" y="685"/>
                  <a:pt x="3397" y="645"/>
                  <a:pt x="3331" y="645"/>
                </a:cubicBezTo>
                <a:cubicBezTo>
                  <a:pt x="3253" y="645"/>
                  <a:pt x="3171" y="701"/>
                  <a:pt x="3178" y="808"/>
                </a:cubicBezTo>
                <a:lnTo>
                  <a:pt x="3270" y="1580"/>
                </a:lnTo>
                <a:lnTo>
                  <a:pt x="3008" y="1881"/>
                </a:lnTo>
                <a:lnTo>
                  <a:pt x="2576" y="1803"/>
                </a:lnTo>
                <a:lnTo>
                  <a:pt x="2445" y="1436"/>
                </a:lnTo>
                <a:lnTo>
                  <a:pt x="2785" y="729"/>
                </a:lnTo>
                <a:cubicBezTo>
                  <a:pt x="2838" y="624"/>
                  <a:pt x="2745" y="537"/>
                  <a:pt x="2653" y="537"/>
                </a:cubicBezTo>
                <a:cubicBezTo>
                  <a:pt x="2608" y="537"/>
                  <a:pt x="2563" y="559"/>
                  <a:pt x="2537" y="611"/>
                </a:cubicBezTo>
                <a:lnTo>
                  <a:pt x="2314" y="1070"/>
                </a:lnTo>
                <a:lnTo>
                  <a:pt x="1961" y="101"/>
                </a:lnTo>
                <a:cubicBezTo>
                  <a:pt x="1936" y="31"/>
                  <a:pt x="1880" y="1"/>
                  <a:pt x="18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29"/>
          <p:cNvSpPr/>
          <p:nvPr/>
        </p:nvSpPr>
        <p:spPr>
          <a:xfrm flipH="1">
            <a:off x="8641950" y="1885025"/>
            <a:ext cx="14100" cy="12175"/>
          </a:xfrm>
          <a:custGeom>
            <a:avLst/>
            <a:gdLst/>
            <a:ahLst/>
            <a:cxnLst/>
            <a:rect l="l" t="t" r="r" b="b"/>
            <a:pathLst>
              <a:path w="564" h="487" extrusionOk="0">
                <a:moveTo>
                  <a:pt x="165" y="0"/>
                </a:moveTo>
                <a:cubicBezTo>
                  <a:pt x="124" y="0"/>
                  <a:pt x="83" y="17"/>
                  <a:pt x="53" y="47"/>
                </a:cubicBezTo>
                <a:cubicBezTo>
                  <a:pt x="1" y="112"/>
                  <a:pt x="14" y="204"/>
                  <a:pt x="66" y="256"/>
                </a:cubicBezTo>
                <a:lnTo>
                  <a:pt x="315" y="453"/>
                </a:lnTo>
                <a:cubicBezTo>
                  <a:pt x="340" y="477"/>
                  <a:pt x="370" y="487"/>
                  <a:pt x="399" y="487"/>
                </a:cubicBezTo>
                <a:cubicBezTo>
                  <a:pt x="416" y="487"/>
                  <a:pt x="432" y="484"/>
                  <a:pt x="446" y="479"/>
                </a:cubicBezTo>
                <a:cubicBezTo>
                  <a:pt x="472" y="466"/>
                  <a:pt x="498" y="453"/>
                  <a:pt x="512" y="439"/>
                </a:cubicBezTo>
                <a:cubicBezTo>
                  <a:pt x="564" y="374"/>
                  <a:pt x="551" y="282"/>
                  <a:pt x="498" y="230"/>
                </a:cubicBezTo>
                <a:lnTo>
                  <a:pt x="250" y="34"/>
                </a:lnTo>
                <a:cubicBezTo>
                  <a:pt x="227" y="11"/>
                  <a:pt x="196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29"/>
          <p:cNvSpPr/>
          <p:nvPr/>
        </p:nvSpPr>
        <p:spPr>
          <a:xfrm flipH="1">
            <a:off x="8651425" y="1943900"/>
            <a:ext cx="17075" cy="10150"/>
          </a:xfrm>
          <a:custGeom>
            <a:avLst/>
            <a:gdLst/>
            <a:ahLst/>
            <a:cxnLst/>
            <a:rect l="l" t="t" r="r" b="b"/>
            <a:pathLst>
              <a:path w="683" h="406" extrusionOk="0">
                <a:moveTo>
                  <a:pt x="521" y="1"/>
                </a:moveTo>
                <a:cubicBezTo>
                  <a:pt x="506" y="1"/>
                  <a:pt x="489" y="4"/>
                  <a:pt x="473" y="9"/>
                </a:cubicBezTo>
                <a:lnTo>
                  <a:pt x="172" y="127"/>
                </a:lnTo>
                <a:cubicBezTo>
                  <a:pt x="1" y="172"/>
                  <a:pt x="68" y="406"/>
                  <a:pt x="208" y="406"/>
                </a:cubicBezTo>
                <a:cubicBezTo>
                  <a:pt x="230" y="406"/>
                  <a:pt x="252" y="401"/>
                  <a:pt x="276" y="389"/>
                </a:cubicBezTo>
                <a:lnTo>
                  <a:pt x="564" y="284"/>
                </a:lnTo>
                <a:cubicBezTo>
                  <a:pt x="643" y="258"/>
                  <a:pt x="682" y="179"/>
                  <a:pt x="656" y="101"/>
                </a:cubicBezTo>
                <a:cubicBezTo>
                  <a:pt x="635" y="38"/>
                  <a:pt x="582" y="1"/>
                  <a:pt x="5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29"/>
          <p:cNvSpPr/>
          <p:nvPr/>
        </p:nvSpPr>
        <p:spPr>
          <a:xfrm flipH="1">
            <a:off x="8609525" y="1979075"/>
            <a:ext cx="9200" cy="15050"/>
          </a:xfrm>
          <a:custGeom>
            <a:avLst/>
            <a:gdLst/>
            <a:ahLst/>
            <a:cxnLst/>
            <a:rect l="l" t="t" r="r" b="b"/>
            <a:pathLst>
              <a:path w="368" h="602" extrusionOk="0">
                <a:moveTo>
                  <a:pt x="212" y="1"/>
                </a:moveTo>
                <a:cubicBezTo>
                  <a:pt x="142" y="1"/>
                  <a:pt x="78" y="50"/>
                  <a:pt x="66" y="121"/>
                </a:cubicBezTo>
                <a:lnTo>
                  <a:pt x="14" y="435"/>
                </a:lnTo>
                <a:cubicBezTo>
                  <a:pt x="0" y="500"/>
                  <a:pt x="53" y="579"/>
                  <a:pt x="131" y="592"/>
                </a:cubicBezTo>
                <a:cubicBezTo>
                  <a:pt x="144" y="599"/>
                  <a:pt x="158" y="602"/>
                  <a:pt x="171" y="602"/>
                </a:cubicBezTo>
                <a:cubicBezTo>
                  <a:pt x="184" y="602"/>
                  <a:pt x="197" y="599"/>
                  <a:pt x="210" y="592"/>
                </a:cubicBezTo>
                <a:cubicBezTo>
                  <a:pt x="249" y="579"/>
                  <a:pt x="288" y="527"/>
                  <a:pt x="302" y="487"/>
                </a:cubicBezTo>
                <a:lnTo>
                  <a:pt x="354" y="173"/>
                </a:lnTo>
                <a:cubicBezTo>
                  <a:pt x="367" y="94"/>
                  <a:pt x="315" y="16"/>
                  <a:pt x="236" y="3"/>
                </a:cubicBezTo>
                <a:cubicBezTo>
                  <a:pt x="228" y="1"/>
                  <a:pt x="220" y="1"/>
                  <a:pt x="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29"/>
          <p:cNvSpPr/>
          <p:nvPr/>
        </p:nvSpPr>
        <p:spPr>
          <a:xfrm flipH="1">
            <a:off x="8551925" y="1960525"/>
            <a:ext cx="14100" cy="12225"/>
          </a:xfrm>
          <a:custGeom>
            <a:avLst/>
            <a:gdLst/>
            <a:ahLst/>
            <a:cxnLst/>
            <a:rect l="l" t="t" r="r" b="b"/>
            <a:pathLst>
              <a:path w="564" h="489" extrusionOk="0">
                <a:moveTo>
                  <a:pt x="157" y="0"/>
                </a:moveTo>
                <a:cubicBezTo>
                  <a:pt x="119" y="0"/>
                  <a:pt x="80" y="16"/>
                  <a:pt x="53" y="51"/>
                </a:cubicBezTo>
                <a:cubicBezTo>
                  <a:pt x="0" y="116"/>
                  <a:pt x="0" y="195"/>
                  <a:pt x="66" y="247"/>
                </a:cubicBezTo>
                <a:lnTo>
                  <a:pt x="301" y="457"/>
                </a:lnTo>
                <a:cubicBezTo>
                  <a:pt x="330" y="476"/>
                  <a:pt x="366" y="488"/>
                  <a:pt x="404" y="488"/>
                </a:cubicBezTo>
                <a:cubicBezTo>
                  <a:pt x="417" y="488"/>
                  <a:pt x="431" y="487"/>
                  <a:pt x="445" y="483"/>
                </a:cubicBezTo>
                <a:cubicBezTo>
                  <a:pt x="472" y="470"/>
                  <a:pt x="498" y="457"/>
                  <a:pt x="511" y="444"/>
                </a:cubicBezTo>
                <a:cubicBezTo>
                  <a:pt x="563" y="378"/>
                  <a:pt x="550" y="287"/>
                  <a:pt x="485" y="234"/>
                </a:cubicBezTo>
                <a:lnTo>
                  <a:pt x="249" y="38"/>
                </a:lnTo>
                <a:cubicBezTo>
                  <a:pt x="224" y="13"/>
                  <a:pt x="191" y="0"/>
                  <a:pt x="1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29"/>
          <p:cNvSpPr/>
          <p:nvPr/>
        </p:nvSpPr>
        <p:spPr>
          <a:xfrm flipH="1">
            <a:off x="8539800" y="1903750"/>
            <a:ext cx="16750" cy="10150"/>
          </a:xfrm>
          <a:custGeom>
            <a:avLst/>
            <a:gdLst/>
            <a:ahLst/>
            <a:cxnLst/>
            <a:rect l="l" t="t" r="r" b="b"/>
            <a:pathLst>
              <a:path w="670" h="406" extrusionOk="0">
                <a:moveTo>
                  <a:pt x="474" y="1"/>
                </a:moveTo>
                <a:cubicBezTo>
                  <a:pt x="453" y="1"/>
                  <a:pt x="431" y="6"/>
                  <a:pt x="407" y="18"/>
                </a:cubicBezTo>
                <a:lnTo>
                  <a:pt x="106" y="122"/>
                </a:lnTo>
                <a:cubicBezTo>
                  <a:pt x="40" y="149"/>
                  <a:pt x="1" y="227"/>
                  <a:pt x="27" y="306"/>
                </a:cubicBezTo>
                <a:cubicBezTo>
                  <a:pt x="48" y="368"/>
                  <a:pt x="101" y="405"/>
                  <a:pt x="162" y="405"/>
                </a:cubicBezTo>
                <a:cubicBezTo>
                  <a:pt x="178" y="405"/>
                  <a:pt x="194" y="403"/>
                  <a:pt x="210" y="397"/>
                </a:cubicBezTo>
                <a:lnTo>
                  <a:pt x="498" y="280"/>
                </a:lnTo>
                <a:cubicBezTo>
                  <a:pt x="669" y="234"/>
                  <a:pt x="612" y="1"/>
                  <a:pt x="4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9"/>
          <p:cNvSpPr/>
          <p:nvPr/>
        </p:nvSpPr>
        <p:spPr>
          <a:xfrm flipH="1">
            <a:off x="8589250" y="1863875"/>
            <a:ext cx="8850" cy="14725"/>
          </a:xfrm>
          <a:custGeom>
            <a:avLst/>
            <a:gdLst/>
            <a:ahLst/>
            <a:cxnLst/>
            <a:rect l="l" t="t" r="r" b="b"/>
            <a:pathLst>
              <a:path w="354" h="589" extrusionOk="0">
                <a:moveTo>
                  <a:pt x="199" y="0"/>
                </a:moveTo>
                <a:cubicBezTo>
                  <a:pt x="129" y="0"/>
                  <a:pt x="66" y="50"/>
                  <a:pt x="66" y="120"/>
                </a:cubicBezTo>
                <a:lnTo>
                  <a:pt x="0" y="421"/>
                </a:lnTo>
                <a:cubicBezTo>
                  <a:pt x="0" y="500"/>
                  <a:pt x="40" y="565"/>
                  <a:pt x="118" y="578"/>
                </a:cubicBezTo>
                <a:cubicBezTo>
                  <a:pt x="131" y="585"/>
                  <a:pt x="144" y="588"/>
                  <a:pt x="157" y="588"/>
                </a:cubicBezTo>
                <a:cubicBezTo>
                  <a:pt x="170" y="588"/>
                  <a:pt x="184" y="585"/>
                  <a:pt x="197" y="578"/>
                </a:cubicBezTo>
                <a:cubicBezTo>
                  <a:pt x="236" y="565"/>
                  <a:pt x="275" y="526"/>
                  <a:pt x="288" y="474"/>
                </a:cubicBezTo>
                <a:lnTo>
                  <a:pt x="341" y="160"/>
                </a:lnTo>
                <a:cubicBezTo>
                  <a:pt x="354" y="81"/>
                  <a:pt x="301" y="15"/>
                  <a:pt x="223" y="2"/>
                </a:cubicBezTo>
                <a:cubicBezTo>
                  <a:pt x="215" y="1"/>
                  <a:pt x="207" y="0"/>
                  <a:pt x="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9"/>
          <p:cNvSpPr/>
          <p:nvPr/>
        </p:nvSpPr>
        <p:spPr>
          <a:xfrm flipH="1">
            <a:off x="7987650" y="243025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9"/>
          <p:cNvSpPr/>
          <p:nvPr/>
        </p:nvSpPr>
        <p:spPr>
          <a:xfrm flipH="1">
            <a:off x="8042975" y="242525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9"/>
          <p:cNvSpPr/>
          <p:nvPr/>
        </p:nvSpPr>
        <p:spPr>
          <a:xfrm flipH="1">
            <a:off x="8072750" y="274425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29"/>
          <p:cNvSpPr/>
          <p:nvPr/>
        </p:nvSpPr>
        <p:spPr>
          <a:xfrm flipH="1">
            <a:off x="8062950" y="316100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29"/>
          <p:cNvSpPr/>
          <p:nvPr/>
        </p:nvSpPr>
        <p:spPr>
          <a:xfrm flipH="1">
            <a:off x="8022350" y="327725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29"/>
          <p:cNvSpPr/>
          <p:nvPr/>
        </p:nvSpPr>
        <p:spPr>
          <a:xfrm flipH="1">
            <a:off x="7987075" y="299650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29"/>
          <p:cNvSpPr/>
          <p:nvPr/>
        </p:nvSpPr>
        <p:spPr>
          <a:xfrm flipH="1">
            <a:off x="7998350" y="255200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29"/>
          <p:cNvSpPr/>
          <p:nvPr/>
        </p:nvSpPr>
        <p:spPr>
          <a:xfrm flipH="1">
            <a:off x="6961875" y="1113750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29"/>
          <p:cNvSpPr/>
          <p:nvPr/>
        </p:nvSpPr>
        <p:spPr>
          <a:xfrm flipH="1">
            <a:off x="7715350" y="759925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29"/>
          <p:cNvSpPr/>
          <p:nvPr/>
        </p:nvSpPr>
        <p:spPr>
          <a:xfrm flipH="1">
            <a:off x="7699625" y="319050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29"/>
          <p:cNvSpPr/>
          <p:nvPr/>
        </p:nvSpPr>
        <p:spPr>
          <a:xfrm flipH="1">
            <a:off x="7103600" y="301700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29"/>
          <p:cNvSpPr/>
          <p:nvPr/>
        </p:nvSpPr>
        <p:spPr>
          <a:xfrm flipH="1">
            <a:off x="6660100" y="517400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29"/>
          <p:cNvSpPr/>
          <p:nvPr/>
        </p:nvSpPr>
        <p:spPr>
          <a:xfrm flipH="1">
            <a:off x="6352775" y="944850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29"/>
          <p:cNvSpPr/>
          <p:nvPr/>
        </p:nvSpPr>
        <p:spPr>
          <a:xfrm flipH="1">
            <a:off x="8180450" y="1122250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29"/>
          <p:cNvSpPr/>
          <p:nvPr/>
        </p:nvSpPr>
        <p:spPr>
          <a:xfrm flipH="1">
            <a:off x="8465525" y="802150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29"/>
          <p:cNvSpPr/>
          <p:nvPr/>
        </p:nvSpPr>
        <p:spPr>
          <a:xfrm flipH="1">
            <a:off x="8376825" y="681700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29"/>
          <p:cNvSpPr/>
          <p:nvPr/>
        </p:nvSpPr>
        <p:spPr>
          <a:xfrm flipH="1">
            <a:off x="7661000" y="10682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29"/>
          <p:cNvSpPr/>
          <p:nvPr/>
        </p:nvSpPr>
        <p:spPr>
          <a:xfrm flipH="1">
            <a:off x="8766325" y="469600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9"/>
          <p:cNvSpPr/>
          <p:nvPr/>
        </p:nvSpPr>
        <p:spPr>
          <a:xfrm flipH="1">
            <a:off x="6416275" y="1711400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29"/>
          <p:cNvSpPr/>
          <p:nvPr/>
        </p:nvSpPr>
        <p:spPr>
          <a:xfrm flipH="1">
            <a:off x="8370600" y="16953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29"/>
          <p:cNvSpPr/>
          <p:nvPr/>
        </p:nvSpPr>
        <p:spPr>
          <a:xfrm flipH="1">
            <a:off x="8304150" y="1955250"/>
            <a:ext cx="62875" cy="53800"/>
          </a:xfrm>
          <a:custGeom>
            <a:avLst/>
            <a:gdLst/>
            <a:ahLst/>
            <a:cxnLst/>
            <a:rect l="l" t="t" r="r" b="b"/>
            <a:pathLst>
              <a:path w="2515" h="2152" extrusionOk="0">
                <a:moveTo>
                  <a:pt x="1440" y="0"/>
                </a:moveTo>
                <a:cubicBezTo>
                  <a:pt x="485" y="0"/>
                  <a:pt x="0" y="1152"/>
                  <a:pt x="681" y="1833"/>
                </a:cubicBezTo>
                <a:cubicBezTo>
                  <a:pt x="901" y="2053"/>
                  <a:pt x="1170" y="2151"/>
                  <a:pt x="1434" y="2151"/>
                </a:cubicBezTo>
                <a:cubicBezTo>
                  <a:pt x="1986" y="2151"/>
                  <a:pt x="2514" y="1720"/>
                  <a:pt x="2514" y="1074"/>
                </a:cubicBezTo>
                <a:cubicBezTo>
                  <a:pt x="2514" y="485"/>
                  <a:pt x="2043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29"/>
          <p:cNvSpPr/>
          <p:nvPr/>
        </p:nvSpPr>
        <p:spPr>
          <a:xfrm flipH="1">
            <a:off x="8491050" y="2104175"/>
            <a:ext cx="40625" cy="34800"/>
          </a:xfrm>
          <a:custGeom>
            <a:avLst/>
            <a:gdLst/>
            <a:ahLst/>
            <a:cxnLst/>
            <a:rect l="l" t="t" r="r" b="b"/>
            <a:pathLst>
              <a:path w="1625" h="1392" extrusionOk="0">
                <a:moveTo>
                  <a:pt x="931" y="0"/>
                </a:moveTo>
                <a:cubicBezTo>
                  <a:pt x="315" y="0"/>
                  <a:pt x="1" y="746"/>
                  <a:pt x="433" y="1191"/>
                </a:cubicBezTo>
                <a:cubicBezTo>
                  <a:pt x="575" y="1330"/>
                  <a:pt x="749" y="1392"/>
                  <a:pt x="919" y="1392"/>
                </a:cubicBezTo>
                <a:cubicBezTo>
                  <a:pt x="1279" y="1392"/>
                  <a:pt x="1624" y="1112"/>
                  <a:pt x="1624" y="694"/>
                </a:cubicBezTo>
                <a:cubicBezTo>
                  <a:pt x="1624" y="301"/>
                  <a:pt x="1323" y="0"/>
                  <a:pt x="9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29"/>
          <p:cNvSpPr/>
          <p:nvPr/>
        </p:nvSpPr>
        <p:spPr>
          <a:xfrm flipH="1">
            <a:off x="7287225" y="2100900"/>
            <a:ext cx="40950" cy="34875"/>
          </a:xfrm>
          <a:custGeom>
            <a:avLst/>
            <a:gdLst/>
            <a:ahLst/>
            <a:cxnLst/>
            <a:rect l="l" t="t" r="r" b="b"/>
            <a:pathLst>
              <a:path w="1638" h="1395" extrusionOk="0">
                <a:moveTo>
                  <a:pt x="944" y="0"/>
                </a:moveTo>
                <a:cubicBezTo>
                  <a:pt x="315" y="0"/>
                  <a:pt x="1" y="746"/>
                  <a:pt x="446" y="1192"/>
                </a:cubicBezTo>
                <a:cubicBezTo>
                  <a:pt x="586" y="1331"/>
                  <a:pt x="760" y="1394"/>
                  <a:pt x="932" y="1394"/>
                </a:cubicBezTo>
                <a:cubicBezTo>
                  <a:pt x="1290" y="1394"/>
                  <a:pt x="1637" y="1119"/>
                  <a:pt x="1637" y="694"/>
                </a:cubicBezTo>
                <a:cubicBezTo>
                  <a:pt x="1637" y="314"/>
                  <a:pt x="1323" y="0"/>
                  <a:pt x="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29"/>
          <p:cNvSpPr/>
          <p:nvPr/>
        </p:nvSpPr>
        <p:spPr>
          <a:xfrm flipH="1">
            <a:off x="6476500" y="1901225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29"/>
          <p:cNvSpPr/>
          <p:nvPr/>
        </p:nvSpPr>
        <p:spPr>
          <a:xfrm flipH="1">
            <a:off x="6051975" y="2037400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29"/>
          <p:cNvSpPr/>
          <p:nvPr/>
        </p:nvSpPr>
        <p:spPr>
          <a:xfrm flipH="1">
            <a:off x="6067700" y="1885525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29"/>
          <p:cNvSpPr/>
          <p:nvPr/>
        </p:nvSpPr>
        <p:spPr>
          <a:xfrm>
            <a:off x="2189075" y="2300025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29"/>
          <p:cNvSpPr/>
          <p:nvPr/>
        </p:nvSpPr>
        <p:spPr>
          <a:xfrm>
            <a:off x="1562250" y="2490250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29"/>
          <p:cNvSpPr/>
          <p:nvPr/>
        </p:nvSpPr>
        <p:spPr>
          <a:xfrm>
            <a:off x="861300" y="2900050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29"/>
          <p:cNvSpPr/>
          <p:nvPr/>
        </p:nvSpPr>
        <p:spPr>
          <a:xfrm>
            <a:off x="2299800" y="3007300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29"/>
          <p:cNvSpPr/>
          <p:nvPr/>
        </p:nvSpPr>
        <p:spPr>
          <a:xfrm>
            <a:off x="2348200" y="3010725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29"/>
          <p:cNvSpPr/>
          <p:nvPr/>
        </p:nvSpPr>
        <p:spPr>
          <a:xfrm>
            <a:off x="2296175" y="3070575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29"/>
          <p:cNvSpPr/>
          <p:nvPr/>
        </p:nvSpPr>
        <p:spPr>
          <a:xfrm>
            <a:off x="2323700" y="3137200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29"/>
          <p:cNvSpPr/>
          <p:nvPr/>
        </p:nvSpPr>
        <p:spPr>
          <a:xfrm>
            <a:off x="2397625" y="3149975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29"/>
          <p:cNvSpPr/>
          <p:nvPr/>
        </p:nvSpPr>
        <p:spPr>
          <a:xfrm>
            <a:off x="2441750" y="3097450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29"/>
          <p:cNvSpPr/>
          <p:nvPr/>
        </p:nvSpPr>
        <p:spPr>
          <a:xfrm>
            <a:off x="2419600" y="3024800"/>
            <a:ext cx="17675" cy="16500"/>
          </a:xfrm>
          <a:custGeom>
            <a:avLst/>
            <a:gdLst/>
            <a:ahLst/>
            <a:cxnLst/>
            <a:rect l="l" t="t" r="r" b="b"/>
            <a:pathLst>
              <a:path w="707" h="660" extrusionOk="0">
                <a:moveTo>
                  <a:pt x="449" y="1"/>
                </a:moveTo>
                <a:cubicBezTo>
                  <a:pt x="403" y="1"/>
                  <a:pt x="355" y="20"/>
                  <a:pt x="315" y="67"/>
                </a:cubicBezTo>
                <a:lnTo>
                  <a:pt x="66" y="368"/>
                </a:lnTo>
                <a:cubicBezTo>
                  <a:pt x="0" y="447"/>
                  <a:pt x="14" y="551"/>
                  <a:pt x="92" y="617"/>
                </a:cubicBezTo>
                <a:cubicBezTo>
                  <a:pt x="118" y="643"/>
                  <a:pt x="144" y="656"/>
                  <a:pt x="171" y="656"/>
                </a:cubicBezTo>
                <a:cubicBezTo>
                  <a:pt x="182" y="658"/>
                  <a:pt x="194" y="660"/>
                  <a:pt x="205" y="660"/>
                </a:cubicBezTo>
                <a:cubicBezTo>
                  <a:pt x="258" y="660"/>
                  <a:pt x="308" y="636"/>
                  <a:pt x="341" y="604"/>
                </a:cubicBezTo>
                <a:lnTo>
                  <a:pt x="590" y="303"/>
                </a:lnTo>
                <a:cubicBezTo>
                  <a:pt x="707" y="166"/>
                  <a:pt x="584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29"/>
          <p:cNvSpPr/>
          <p:nvPr/>
        </p:nvSpPr>
        <p:spPr>
          <a:xfrm>
            <a:off x="954250" y="2252300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29"/>
          <p:cNvSpPr/>
          <p:nvPr/>
        </p:nvSpPr>
        <p:spPr>
          <a:xfrm>
            <a:off x="989550" y="2251800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29"/>
          <p:cNvSpPr/>
          <p:nvPr/>
        </p:nvSpPr>
        <p:spPr>
          <a:xfrm>
            <a:off x="954225" y="2283700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29"/>
          <p:cNvSpPr/>
          <p:nvPr/>
        </p:nvSpPr>
        <p:spPr>
          <a:xfrm>
            <a:off x="966375" y="2325375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29"/>
          <p:cNvSpPr/>
          <p:nvPr/>
        </p:nvSpPr>
        <p:spPr>
          <a:xfrm>
            <a:off x="1009650" y="2337000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29"/>
          <p:cNvSpPr/>
          <p:nvPr/>
        </p:nvSpPr>
        <p:spPr>
          <a:xfrm>
            <a:off x="1039350" y="2308925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9"/>
          <p:cNvSpPr/>
          <p:nvPr/>
        </p:nvSpPr>
        <p:spPr>
          <a:xfrm>
            <a:off x="1029850" y="2264475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29"/>
          <p:cNvSpPr/>
          <p:nvPr/>
        </p:nvSpPr>
        <p:spPr>
          <a:xfrm>
            <a:off x="2021925" y="3123025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29"/>
          <p:cNvSpPr/>
          <p:nvPr/>
        </p:nvSpPr>
        <p:spPr>
          <a:xfrm>
            <a:off x="1301200" y="2769200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29"/>
          <p:cNvSpPr/>
          <p:nvPr/>
        </p:nvSpPr>
        <p:spPr>
          <a:xfrm>
            <a:off x="1287125" y="2328325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29"/>
          <p:cNvSpPr/>
          <p:nvPr/>
        </p:nvSpPr>
        <p:spPr>
          <a:xfrm>
            <a:off x="1907375" y="2310975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9"/>
          <p:cNvSpPr/>
          <p:nvPr/>
        </p:nvSpPr>
        <p:spPr>
          <a:xfrm>
            <a:off x="2331550" y="2526675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9"/>
          <p:cNvSpPr/>
          <p:nvPr/>
        </p:nvSpPr>
        <p:spPr>
          <a:xfrm>
            <a:off x="2653300" y="2954125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9"/>
          <p:cNvSpPr/>
          <p:nvPr/>
        </p:nvSpPr>
        <p:spPr>
          <a:xfrm>
            <a:off x="821050" y="3131525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9"/>
          <p:cNvSpPr/>
          <p:nvPr/>
        </p:nvSpPr>
        <p:spPr>
          <a:xfrm>
            <a:off x="511075" y="2811425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9"/>
          <p:cNvSpPr/>
          <p:nvPr/>
        </p:nvSpPr>
        <p:spPr>
          <a:xfrm>
            <a:off x="630875" y="2690975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29"/>
          <p:cNvSpPr/>
          <p:nvPr/>
        </p:nvSpPr>
        <p:spPr>
          <a:xfrm>
            <a:off x="1341450" y="307752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9"/>
          <p:cNvSpPr/>
          <p:nvPr/>
        </p:nvSpPr>
        <p:spPr>
          <a:xfrm>
            <a:off x="232225" y="2478875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29"/>
          <p:cNvSpPr/>
          <p:nvPr/>
        </p:nvSpPr>
        <p:spPr>
          <a:xfrm>
            <a:off x="2588475" y="3720675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29"/>
          <p:cNvSpPr/>
          <p:nvPr/>
        </p:nvSpPr>
        <p:spPr>
          <a:xfrm>
            <a:off x="631850" y="370462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29"/>
          <p:cNvSpPr/>
          <p:nvPr/>
        </p:nvSpPr>
        <p:spPr>
          <a:xfrm>
            <a:off x="2511250" y="3910500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4" name="Google Shape;2294;p29"/>
          <p:cNvSpPr/>
          <p:nvPr/>
        </p:nvSpPr>
        <p:spPr>
          <a:xfrm>
            <a:off x="2954075" y="4046675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p29"/>
          <p:cNvSpPr/>
          <p:nvPr/>
        </p:nvSpPr>
        <p:spPr>
          <a:xfrm>
            <a:off x="2938375" y="3894800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29"/>
          <p:cNvSpPr/>
          <p:nvPr/>
        </p:nvSpPr>
        <p:spPr>
          <a:xfrm rot="10800000" flipH="1">
            <a:off x="5349300" y="3978225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29"/>
          <p:cNvSpPr/>
          <p:nvPr/>
        </p:nvSpPr>
        <p:spPr>
          <a:xfrm rot="10800000" flipH="1">
            <a:off x="4722475" y="3808525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9"/>
          <p:cNvSpPr/>
          <p:nvPr/>
        </p:nvSpPr>
        <p:spPr>
          <a:xfrm rot="10800000" flipH="1">
            <a:off x="4021525" y="3343675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29"/>
          <p:cNvSpPr/>
          <p:nvPr/>
        </p:nvSpPr>
        <p:spPr>
          <a:xfrm rot="10800000" flipH="1">
            <a:off x="5828000" y="2251800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29"/>
          <p:cNvSpPr/>
          <p:nvPr/>
        </p:nvSpPr>
        <p:spPr>
          <a:xfrm rot="10800000" flipH="1">
            <a:off x="5460025" y="3241075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29"/>
          <p:cNvSpPr/>
          <p:nvPr/>
        </p:nvSpPr>
        <p:spPr>
          <a:xfrm rot="10800000" flipH="1">
            <a:off x="5508425" y="3383750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2" name="Google Shape;2302;p29"/>
          <p:cNvSpPr/>
          <p:nvPr/>
        </p:nvSpPr>
        <p:spPr>
          <a:xfrm rot="10800000" flipH="1">
            <a:off x="5456400" y="3331475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29"/>
          <p:cNvSpPr/>
          <p:nvPr/>
        </p:nvSpPr>
        <p:spPr>
          <a:xfrm rot="10800000" flipH="1">
            <a:off x="5483925" y="3258875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29"/>
          <p:cNvSpPr/>
          <p:nvPr/>
        </p:nvSpPr>
        <p:spPr>
          <a:xfrm rot="10800000" flipH="1">
            <a:off x="5557850" y="3244475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29"/>
          <p:cNvSpPr/>
          <p:nvPr/>
        </p:nvSpPr>
        <p:spPr>
          <a:xfrm rot="10800000" flipH="1">
            <a:off x="5601975" y="3304325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9"/>
          <p:cNvSpPr/>
          <p:nvPr/>
        </p:nvSpPr>
        <p:spPr>
          <a:xfrm rot="10800000" flipH="1">
            <a:off x="5579825" y="3371475"/>
            <a:ext cx="17675" cy="16500"/>
          </a:xfrm>
          <a:custGeom>
            <a:avLst/>
            <a:gdLst/>
            <a:ahLst/>
            <a:cxnLst/>
            <a:rect l="l" t="t" r="r" b="b"/>
            <a:pathLst>
              <a:path w="707" h="660" extrusionOk="0">
                <a:moveTo>
                  <a:pt x="449" y="1"/>
                </a:moveTo>
                <a:cubicBezTo>
                  <a:pt x="403" y="1"/>
                  <a:pt x="355" y="20"/>
                  <a:pt x="315" y="67"/>
                </a:cubicBezTo>
                <a:lnTo>
                  <a:pt x="66" y="368"/>
                </a:lnTo>
                <a:cubicBezTo>
                  <a:pt x="0" y="447"/>
                  <a:pt x="14" y="551"/>
                  <a:pt x="92" y="617"/>
                </a:cubicBezTo>
                <a:cubicBezTo>
                  <a:pt x="118" y="643"/>
                  <a:pt x="144" y="656"/>
                  <a:pt x="171" y="656"/>
                </a:cubicBezTo>
                <a:cubicBezTo>
                  <a:pt x="182" y="658"/>
                  <a:pt x="194" y="660"/>
                  <a:pt x="205" y="660"/>
                </a:cubicBezTo>
                <a:cubicBezTo>
                  <a:pt x="258" y="660"/>
                  <a:pt x="308" y="636"/>
                  <a:pt x="341" y="604"/>
                </a:cubicBezTo>
                <a:lnTo>
                  <a:pt x="590" y="303"/>
                </a:lnTo>
                <a:cubicBezTo>
                  <a:pt x="707" y="166"/>
                  <a:pt x="584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29"/>
          <p:cNvSpPr/>
          <p:nvPr/>
        </p:nvSpPr>
        <p:spPr>
          <a:xfrm rot="10800000" flipH="1">
            <a:off x="3528700" y="2412025"/>
            <a:ext cx="132825" cy="125150"/>
          </a:xfrm>
          <a:custGeom>
            <a:avLst/>
            <a:gdLst/>
            <a:ahLst/>
            <a:cxnLst/>
            <a:rect l="l" t="t" r="r" b="b"/>
            <a:pathLst>
              <a:path w="5313" h="5006" extrusionOk="0">
                <a:moveTo>
                  <a:pt x="2523" y="2091"/>
                </a:moveTo>
                <a:lnTo>
                  <a:pt x="2969" y="2169"/>
                </a:lnTo>
                <a:lnTo>
                  <a:pt x="3113" y="2588"/>
                </a:lnTo>
                <a:lnTo>
                  <a:pt x="2838" y="2916"/>
                </a:lnTo>
                <a:lnTo>
                  <a:pt x="2393" y="2837"/>
                </a:lnTo>
                <a:lnTo>
                  <a:pt x="2249" y="2431"/>
                </a:lnTo>
                <a:lnTo>
                  <a:pt x="2523" y="2091"/>
                </a:lnTo>
                <a:close/>
                <a:moveTo>
                  <a:pt x="1824" y="1"/>
                </a:moveTo>
                <a:cubicBezTo>
                  <a:pt x="1735" y="1"/>
                  <a:pt x="1645" y="79"/>
                  <a:pt x="1686" y="192"/>
                </a:cubicBezTo>
                <a:lnTo>
                  <a:pt x="2039" y="1161"/>
                </a:lnTo>
                <a:lnTo>
                  <a:pt x="1581" y="952"/>
                </a:lnTo>
                <a:cubicBezTo>
                  <a:pt x="1557" y="942"/>
                  <a:pt x="1535" y="937"/>
                  <a:pt x="1514" y="937"/>
                </a:cubicBezTo>
                <a:cubicBezTo>
                  <a:pt x="1372" y="937"/>
                  <a:pt x="1303" y="1145"/>
                  <a:pt x="1463" y="1214"/>
                </a:cubicBezTo>
                <a:lnTo>
                  <a:pt x="2170" y="1528"/>
                </a:lnTo>
                <a:lnTo>
                  <a:pt x="2314" y="1894"/>
                </a:lnTo>
                <a:lnTo>
                  <a:pt x="2026" y="2235"/>
                </a:lnTo>
                <a:lnTo>
                  <a:pt x="1646" y="2169"/>
                </a:lnTo>
                <a:lnTo>
                  <a:pt x="1201" y="1515"/>
                </a:lnTo>
                <a:cubicBezTo>
                  <a:pt x="1178" y="1477"/>
                  <a:pt x="1138" y="1456"/>
                  <a:pt x="1095" y="1456"/>
                </a:cubicBezTo>
                <a:cubicBezTo>
                  <a:pt x="1064" y="1456"/>
                  <a:pt x="1032" y="1467"/>
                  <a:pt x="1005" y="1489"/>
                </a:cubicBezTo>
                <a:cubicBezTo>
                  <a:pt x="939" y="1528"/>
                  <a:pt x="926" y="1619"/>
                  <a:pt x="966" y="1685"/>
                </a:cubicBezTo>
                <a:lnTo>
                  <a:pt x="1240" y="2104"/>
                </a:lnTo>
                <a:lnTo>
                  <a:pt x="232" y="1934"/>
                </a:lnTo>
                <a:cubicBezTo>
                  <a:pt x="217" y="1930"/>
                  <a:pt x="202" y="1928"/>
                  <a:pt x="188" y="1928"/>
                </a:cubicBezTo>
                <a:cubicBezTo>
                  <a:pt x="29" y="1928"/>
                  <a:pt x="0" y="2185"/>
                  <a:pt x="193" y="2209"/>
                </a:cubicBezTo>
                <a:lnTo>
                  <a:pt x="1201" y="2392"/>
                </a:lnTo>
                <a:lnTo>
                  <a:pt x="795" y="2680"/>
                </a:lnTo>
                <a:cubicBezTo>
                  <a:pt x="730" y="2732"/>
                  <a:pt x="704" y="2824"/>
                  <a:pt x="756" y="2889"/>
                </a:cubicBezTo>
                <a:cubicBezTo>
                  <a:pt x="788" y="2922"/>
                  <a:pt x="838" y="2945"/>
                  <a:pt x="884" y="2945"/>
                </a:cubicBezTo>
                <a:cubicBezTo>
                  <a:pt x="894" y="2945"/>
                  <a:pt x="904" y="2944"/>
                  <a:pt x="913" y="2942"/>
                </a:cubicBezTo>
                <a:cubicBezTo>
                  <a:pt x="926" y="2929"/>
                  <a:pt x="939" y="2929"/>
                  <a:pt x="952" y="2916"/>
                </a:cubicBezTo>
                <a:lnTo>
                  <a:pt x="1581" y="2457"/>
                </a:lnTo>
                <a:lnTo>
                  <a:pt x="1974" y="2523"/>
                </a:lnTo>
                <a:lnTo>
                  <a:pt x="2131" y="2942"/>
                </a:lnTo>
                <a:lnTo>
                  <a:pt x="1869" y="3243"/>
                </a:lnTo>
                <a:lnTo>
                  <a:pt x="1096" y="3282"/>
                </a:lnTo>
                <a:cubicBezTo>
                  <a:pt x="904" y="3295"/>
                  <a:pt x="913" y="3571"/>
                  <a:pt x="1097" y="3571"/>
                </a:cubicBezTo>
                <a:cubicBezTo>
                  <a:pt x="1101" y="3571"/>
                  <a:pt x="1105" y="3570"/>
                  <a:pt x="1110" y="3570"/>
                </a:cubicBezTo>
                <a:lnTo>
                  <a:pt x="1620" y="3544"/>
                </a:lnTo>
                <a:lnTo>
                  <a:pt x="966" y="4330"/>
                </a:lnTo>
                <a:cubicBezTo>
                  <a:pt x="913" y="4395"/>
                  <a:pt x="913" y="4474"/>
                  <a:pt x="979" y="4526"/>
                </a:cubicBezTo>
                <a:cubicBezTo>
                  <a:pt x="1004" y="4551"/>
                  <a:pt x="1035" y="4566"/>
                  <a:pt x="1068" y="4566"/>
                </a:cubicBezTo>
                <a:cubicBezTo>
                  <a:pt x="1086" y="4566"/>
                  <a:pt x="1104" y="4561"/>
                  <a:pt x="1123" y="4552"/>
                </a:cubicBezTo>
                <a:cubicBezTo>
                  <a:pt x="1149" y="4552"/>
                  <a:pt x="1162" y="4539"/>
                  <a:pt x="1175" y="4513"/>
                </a:cubicBezTo>
                <a:lnTo>
                  <a:pt x="1830" y="3727"/>
                </a:lnTo>
                <a:lnTo>
                  <a:pt x="1895" y="4225"/>
                </a:lnTo>
                <a:cubicBezTo>
                  <a:pt x="1895" y="4307"/>
                  <a:pt x="1958" y="4358"/>
                  <a:pt x="2028" y="4358"/>
                </a:cubicBezTo>
                <a:cubicBezTo>
                  <a:pt x="2036" y="4358"/>
                  <a:pt x="2044" y="4357"/>
                  <a:pt x="2052" y="4356"/>
                </a:cubicBezTo>
                <a:lnTo>
                  <a:pt x="2091" y="4356"/>
                </a:lnTo>
                <a:cubicBezTo>
                  <a:pt x="2144" y="4330"/>
                  <a:pt x="2183" y="4277"/>
                  <a:pt x="2183" y="4212"/>
                </a:cubicBezTo>
                <a:lnTo>
                  <a:pt x="2091" y="3426"/>
                </a:lnTo>
                <a:lnTo>
                  <a:pt x="2353" y="3125"/>
                </a:lnTo>
                <a:lnTo>
                  <a:pt x="2785" y="3204"/>
                </a:lnTo>
                <a:lnTo>
                  <a:pt x="2916" y="3570"/>
                </a:lnTo>
                <a:lnTo>
                  <a:pt x="2576" y="4277"/>
                </a:lnTo>
                <a:cubicBezTo>
                  <a:pt x="2537" y="4343"/>
                  <a:pt x="2563" y="4434"/>
                  <a:pt x="2641" y="4474"/>
                </a:cubicBezTo>
                <a:cubicBezTo>
                  <a:pt x="2661" y="4480"/>
                  <a:pt x="2681" y="4483"/>
                  <a:pt x="2699" y="4483"/>
                </a:cubicBezTo>
                <a:cubicBezTo>
                  <a:pt x="2717" y="4483"/>
                  <a:pt x="2733" y="4480"/>
                  <a:pt x="2746" y="4474"/>
                </a:cubicBezTo>
                <a:cubicBezTo>
                  <a:pt x="2785" y="4460"/>
                  <a:pt x="2812" y="4434"/>
                  <a:pt x="2825" y="4395"/>
                </a:cubicBezTo>
                <a:lnTo>
                  <a:pt x="3047" y="3937"/>
                </a:lnTo>
                <a:lnTo>
                  <a:pt x="3401" y="4906"/>
                </a:lnTo>
                <a:cubicBezTo>
                  <a:pt x="3421" y="4968"/>
                  <a:pt x="3483" y="5005"/>
                  <a:pt x="3540" y="5005"/>
                </a:cubicBezTo>
                <a:cubicBezTo>
                  <a:pt x="3555" y="5005"/>
                  <a:pt x="3570" y="5003"/>
                  <a:pt x="3584" y="4997"/>
                </a:cubicBezTo>
                <a:cubicBezTo>
                  <a:pt x="3663" y="4971"/>
                  <a:pt x="3702" y="4879"/>
                  <a:pt x="3676" y="4814"/>
                </a:cubicBezTo>
                <a:lnTo>
                  <a:pt x="3322" y="3845"/>
                </a:lnTo>
                <a:lnTo>
                  <a:pt x="3322" y="3845"/>
                </a:lnTo>
                <a:lnTo>
                  <a:pt x="3793" y="4055"/>
                </a:lnTo>
                <a:cubicBezTo>
                  <a:pt x="3813" y="4062"/>
                  <a:pt x="3831" y="4065"/>
                  <a:pt x="3849" y="4065"/>
                </a:cubicBezTo>
                <a:cubicBezTo>
                  <a:pt x="3984" y="4065"/>
                  <a:pt x="4049" y="3862"/>
                  <a:pt x="3898" y="3793"/>
                </a:cubicBezTo>
                <a:lnTo>
                  <a:pt x="3191" y="3479"/>
                </a:lnTo>
                <a:lnTo>
                  <a:pt x="3060" y="3099"/>
                </a:lnTo>
                <a:lnTo>
                  <a:pt x="3335" y="2772"/>
                </a:lnTo>
                <a:lnTo>
                  <a:pt x="3728" y="2837"/>
                </a:lnTo>
                <a:lnTo>
                  <a:pt x="4160" y="3492"/>
                </a:lnTo>
                <a:cubicBezTo>
                  <a:pt x="4190" y="3532"/>
                  <a:pt x="4235" y="3549"/>
                  <a:pt x="4278" y="3549"/>
                </a:cubicBezTo>
                <a:cubicBezTo>
                  <a:pt x="4292" y="3549"/>
                  <a:pt x="4305" y="3547"/>
                  <a:pt x="4317" y="3544"/>
                </a:cubicBezTo>
                <a:lnTo>
                  <a:pt x="4356" y="3531"/>
                </a:lnTo>
                <a:cubicBezTo>
                  <a:pt x="4422" y="3479"/>
                  <a:pt x="4435" y="3400"/>
                  <a:pt x="4396" y="3335"/>
                </a:cubicBezTo>
                <a:lnTo>
                  <a:pt x="4121" y="2903"/>
                </a:lnTo>
                <a:lnTo>
                  <a:pt x="5129" y="3086"/>
                </a:lnTo>
                <a:lnTo>
                  <a:pt x="5194" y="3086"/>
                </a:lnTo>
                <a:cubicBezTo>
                  <a:pt x="5247" y="3060"/>
                  <a:pt x="5286" y="3020"/>
                  <a:pt x="5286" y="2968"/>
                </a:cubicBezTo>
                <a:cubicBezTo>
                  <a:pt x="5312" y="2889"/>
                  <a:pt x="5260" y="2811"/>
                  <a:pt x="5168" y="2798"/>
                </a:cubicBezTo>
                <a:lnTo>
                  <a:pt x="4160" y="2614"/>
                </a:lnTo>
                <a:lnTo>
                  <a:pt x="4579" y="2326"/>
                </a:lnTo>
                <a:cubicBezTo>
                  <a:pt x="4667" y="2227"/>
                  <a:pt x="4588" y="2073"/>
                  <a:pt x="4476" y="2073"/>
                </a:cubicBezTo>
                <a:cubicBezTo>
                  <a:pt x="4454" y="2073"/>
                  <a:pt x="4432" y="2078"/>
                  <a:pt x="4409" y="2091"/>
                </a:cubicBezTo>
                <a:lnTo>
                  <a:pt x="3767" y="2549"/>
                </a:lnTo>
                <a:lnTo>
                  <a:pt x="3388" y="2484"/>
                </a:lnTo>
                <a:lnTo>
                  <a:pt x="3230" y="2065"/>
                </a:lnTo>
                <a:lnTo>
                  <a:pt x="3492" y="1763"/>
                </a:lnTo>
                <a:lnTo>
                  <a:pt x="4265" y="1711"/>
                </a:lnTo>
                <a:lnTo>
                  <a:pt x="4304" y="1711"/>
                </a:lnTo>
                <a:cubicBezTo>
                  <a:pt x="4457" y="1647"/>
                  <a:pt x="4424" y="1423"/>
                  <a:pt x="4265" y="1423"/>
                </a:cubicBezTo>
                <a:cubicBezTo>
                  <a:pt x="4261" y="1423"/>
                  <a:pt x="4256" y="1423"/>
                  <a:pt x="4252" y="1423"/>
                </a:cubicBezTo>
                <a:lnTo>
                  <a:pt x="3741" y="1462"/>
                </a:lnTo>
                <a:lnTo>
                  <a:pt x="3741" y="1462"/>
                </a:lnTo>
                <a:lnTo>
                  <a:pt x="4396" y="677"/>
                </a:lnTo>
                <a:cubicBezTo>
                  <a:pt x="4493" y="570"/>
                  <a:pt x="4395" y="441"/>
                  <a:pt x="4285" y="441"/>
                </a:cubicBezTo>
                <a:cubicBezTo>
                  <a:pt x="4246" y="441"/>
                  <a:pt x="4207" y="457"/>
                  <a:pt x="4173" y="494"/>
                </a:cubicBezTo>
                <a:lnTo>
                  <a:pt x="3518" y="1279"/>
                </a:lnTo>
                <a:lnTo>
                  <a:pt x="3466" y="768"/>
                </a:lnTo>
                <a:cubicBezTo>
                  <a:pt x="3460" y="685"/>
                  <a:pt x="3397" y="645"/>
                  <a:pt x="3331" y="645"/>
                </a:cubicBezTo>
                <a:cubicBezTo>
                  <a:pt x="3253" y="645"/>
                  <a:pt x="3171" y="701"/>
                  <a:pt x="3178" y="808"/>
                </a:cubicBezTo>
                <a:lnTo>
                  <a:pt x="3270" y="1580"/>
                </a:lnTo>
                <a:lnTo>
                  <a:pt x="3008" y="1881"/>
                </a:lnTo>
                <a:lnTo>
                  <a:pt x="2576" y="1803"/>
                </a:lnTo>
                <a:lnTo>
                  <a:pt x="2445" y="1436"/>
                </a:lnTo>
                <a:lnTo>
                  <a:pt x="2785" y="729"/>
                </a:lnTo>
                <a:cubicBezTo>
                  <a:pt x="2838" y="624"/>
                  <a:pt x="2745" y="537"/>
                  <a:pt x="2653" y="537"/>
                </a:cubicBezTo>
                <a:cubicBezTo>
                  <a:pt x="2608" y="537"/>
                  <a:pt x="2563" y="559"/>
                  <a:pt x="2537" y="611"/>
                </a:cubicBezTo>
                <a:lnTo>
                  <a:pt x="2314" y="1070"/>
                </a:lnTo>
                <a:lnTo>
                  <a:pt x="1961" y="101"/>
                </a:lnTo>
                <a:cubicBezTo>
                  <a:pt x="1936" y="31"/>
                  <a:pt x="1880" y="1"/>
                  <a:pt x="18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9"/>
          <p:cNvSpPr/>
          <p:nvPr/>
        </p:nvSpPr>
        <p:spPr>
          <a:xfrm rot="10800000" flipH="1">
            <a:off x="3543650" y="2506300"/>
            <a:ext cx="14100" cy="12175"/>
          </a:xfrm>
          <a:custGeom>
            <a:avLst/>
            <a:gdLst/>
            <a:ahLst/>
            <a:cxnLst/>
            <a:rect l="l" t="t" r="r" b="b"/>
            <a:pathLst>
              <a:path w="564" h="487" extrusionOk="0">
                <a:moveTo>
                  <a:pt x="165" y="0"/>
                </a:moveTo>
                <a:cubicBezTo>
                  <a:pt x="124" y="0"/>
                  <a:pt x="83" y="17"/>
                  <a:pt x="53" y="47"/>
                </a:cubicBezTo>
                <a:cubicBezTo>
                  <a:pt x="1" y="112"/>
                  <a:pt x="14" y="204"/>
                  <a:pt x="66" y="256"/>
                </a:cubicBezTo>
                <a:lnTo>
                  <a:pt x="315" y="453"/>
                </a:lnTo>
                <a:cubicBezTo>
                  <a:pt x="340" y="477"/>
                  <a:pt x="370" y="487"/>
                  <a:pt x="399" y="487"/>
                </a:cubicBezTo>
                <a:cubicBezTo>
                  <a:pt x="416" y="487"/>
                  <a:pt x="432" y="484"/>
                  <a:pt x="446" y="479"/>
                </a:cubicBezTo>
                <a:cubicBezTo>
                  <a:pt x="472" y="466"/>
                  <a:pt x="498" y="453"/>
                  <a:pt x="512" y="439"/>
                </a:cubicBezTo>
                <a:cubicBezTo>
                  <a:pt x="564" y="374"/>
                  <a:pt x="551" y="282"/>
                  <a:pt x="498" y="230"/>
                </a:cubicBezTo>
                <a:lnTo>
                  <a:pt x="250" y="34"/>
                </a:lnTo>
                <a:cubicBezTo>
                  <a:pt x="227" y="11"/>
                  <a:pt x="196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29"/>
          <p:cNvSpPr/>
          <p:nvPr/>
        </p:nvSpPr>
        <p:spPr>
          <a:xfrm rot="10800000" flipH="1">
            <a:off x="3531200" y="2449450"/>
            <a:ext cx="17075" cy="10150"/>
          </a:xfrm>
          <a:custGeom>
            <a:avLst/>
            <a:gdLst/>
            <a:ahLst/>
            <a:cxnLst/>
            <a:rect l="l" t="t" r="r" b="b"/>
            <a:pathLst>
              <a:path w="683" h="406" extrusionOk="0">
                <a:moveTo>
                  <a:pt x="521" y="1"/>
                </a:moveTo>
                <a:cubicBezTo>
                  <a:pt x="506" y="1"/>
                  <a:pt x="489" y="4"/>
                  <a:pt x="473" y="9"/>
                </a:cubicBezTo>
                <a:lnTo>
                  <a:pt x="172" y="127"/>
                </a:lnTo>
                <a:cubicBezTo>
                  <a:pt x="1" y="172"/>
                  <a:pt x="68" y="406"/>
                  <a:pt x="208" y="406"/>
                </a:cubicBezTo>
                <a:cubicBezTo>
                  <a:pt x="230" y="406"/>
                  <a:pt x="252" y="401"/>
                  <a:pt x="276" y="389"/>
                </a:cubicBezTo>
                <a:lnTo>
                  <a:pt x="564" y="284"/>
                </a:lnTo>
                <a:cubicBezTo>
                  <a:pt x="643" y="258"/>
                  <a:pt x="682" y="179"/>
                  <a:pt x="656" y="101"/>
                </a:cubicBezTo>
                <a:cubicBezTo>
                  <a:pt x="635" y="38"/>
                  <a:pt x="582" y="1"/>
                  <a:pt x="5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29"/>
          <p:cNvSpPr/>
          <p:nvPr/>
        </p:nvSpPr>
        <p:spPr>
          <a:xfrm rot="10800000" flipH="1">
            <a:off x="3580975" y="2409375"/>
            <a:ext cx="9200" cy="15050"/>
          </a:xfrm>
          <a:custGeom>
            <a:avLst/>
            <a:gdLst/>
            <a:ahLst/>
            <a:cxnLst/>
            <a:rect l="l" t="t" r="r" b="b"/>
            <a:pathLst>
              <a:path w="368" h="602" extrusionOk="0">
                <a:moveTo>
                  <a:pt x="212" y="1"/>
                </a:moveTo>
                <a:cubicBezTo>
                  <a:pt x="142" y="1"/>
                  <a:pt x="78" y="50"/>
                  <a:pt x="66" y="121"/>
                </a:cubicBezTo>
                <a:lnTo>
                  <a:pt x="14" y="435"/>
                </a:lnTo>
                <a:cubicBezTo>
                  <a:pt x="0" y="500"/>
                  <a:pt x="53" y="579"/>
                  <a:pt x="131" y="592"/>
                </a:cubicBezTo>
                <a:cubicBezTo>
                  <a:pt x="144" y="599"/>
                  <a:pt x="158" y="602"/>
                  <a:pt x="171" y="602"/>
                </a:cubicBezTo>
                <a:cubicBezTo>
                  <a:pt x="184" y="602"/>
                  <a:pt x="197" y="599"/>
                  <a:pt x="210" y="592"/>
                </a:cubicBezTo>
                <a:cubicBezTo>
                  <a:pt x="249" y="579"/>
                  <a:pt x="288" y="527"/>
                  <a:pt x="302" y="487"/>
                </a:cubicBezTo>
                <a:lnTo>
                  <a:pt x="354" y="173"/>
                </a:lnTo>
                <a:cubicBezTo>
                  <a:pt x="367" y="94"/>
                  <a:pt x="315" y="16"/>
                  <a:pt x="236" y="3"/>
                </a:cubicBezTo>
                <a:cubicBezTo>
                  <a:pt x="228" y="1"/>
                  <a:pt x="220" y="1"/>
                  <a:pt x="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9"/>
          <p:cNvSpPr/>
          <p:nvPr/>
        </p:nvSpPr>
        <p:spPr>
          <a:xfrm rot="10800000" flipH="1">
            <a:off x="3633675" y="2430750"/>
            <a:ext cx="14100" cy="12225"/>
          </a:xfrm>
          <a:custGeom>
            <a:avLst/>
            <a:gdLst/>
            <a:ahLst/>
            <a:cxnLst/>
            <a:rect l="l" t="t" r="r" b="b"/>
            <a:pathLst>
              <a:path w="564" h="489" extrusionOk="0">
                <a:moveTo>
                  <a:pt x="157" y="0"/>
                </a:moveTo>
                <a:cubicBezTo>
                  <a:pt x="119" y="0"/>
                  <a:pt x="80" y="16"/>
                  <a:pt x="53" y="51"/>
                </a:cubicBezTo>
                <a:cubicBezTo>
                  <a:pt x="0" y="116"/>
                  <a:pt x="0" y="195"/>
                  <a:pt x="66" y="247"/>
                </a:cubicBezTo>
                <a:lnTo>
                  <a:pt x="301" y="457"/>
                </a:lnTo>
                <a:cubicBezTo>
                  <a:pt x="330" y="476"/>
                  <a:pt x="366" y="488"/>
                  <a:pt x="404" y="488"/>
                </a:cubicBezTo>
                <a:cubicBezTo>
                  <a:pt x="417" y="488"/>
                  <a:pt x="431" y="487"/>
                  <a:pt x="445" y="483"/>
                </a:cubicBezTo>
                <a:cubicBezTo>
                  <a:pt x="472" y="470"/>
                  <a:pt x="498" y="457"/>
                  <a:pt x="511" y="444"/>
                </a:cubicBezTo>
                <a:cubicBezTo>
                  <a:pt x="563" y="378"/>
                  <a:pt x="550" y="287"/>
                  <a:pt x="485" y="234"/>
                </a:cubicBezTo>
                <a:lnTo>
                  <a:pt x="249" y="38"/>
                </a:lnTo>
                <a:cubicBezTo>
                  <a:pt x="224" y="13"/>
                  <a:pt x="191" y="0"/>
                  <a:pt x="1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9"/>
          <p:cNvSpPr/>
          <p:nvPr/>
        </p:nvSpPr>
        <p:spPr>
          <a:xfrm rot="10800000" flipH="1">
            <a:off x="3643150" y="2489600"/>
            <a:ext cx="16750" cy="10150"/>
          </a:xfrm>
          <a:custGeom>
            <a:avLst/>
            <a:gdLst/>
            <a:ahLst/>
            <a:cxnLst/>
            <a:rect l="l" t="t" r="r" b="b"/>
            <a:pathLst>
              <a:path w="670" h="406" extrusionOk="0">
                <a:moveTo>
                  <a:pt x="474" y="1"/>
                </a:moveTo>
                <a:cubicBezTo>
                  <a:pt x="453" y="1"/>
                  <a:pt x="431" y="6"/>
                  <a:pt x="407" y="18"/>
                </a:cubicBezTo>
                <a:lnTo>
                  <a:pt x="106" y="122"/>
                </a:lnTo>
                <a:cubicBezTo>
                  <a:pt x="40" y="149"/>
                  <a:pt x="1" y="227"/>
                  <a:pt x="27" y="306"/>
                </a:cubicBezTo>
                <a:cubicBezTo>
                  <a:pt x="48" y="368"/>
                  <a:pt x="101" y="405"/>
                  <a:pt x="162" y="405"/>
                </a:cubicBezTo>
                <a:cubicBezTo>
                  <a:pt x="178" y="405"/>
                  <a:pt x="194" y="403"/>
                  <a:pt x="210" y="397"/>
                </a:cubicBezTo>
                <a:lnTo>
                  <a:pt x="498" y="280"/>
                </a:lnTo>
                <a:cubicBezTo>
                  <a:pt x="669" y="234"/>
                  <a:pt x="612" y="1"/>
                  <a:pt x="4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9"/>
          <p:cNvSpPr/>
          <p:nvPr/>
        </p:nvSpPr>
        <p:spPr>
          <a:xfrm rot="10800000" flipH="1">
            <a:off x="3601600" y="2524900"/>
            <a:ext cx="8850" cy="14725"/>
          </a:xfrm>
          <a:custGeom>
            <a:avLst/>
            <a:gdLst/>
            <a:ahLst/>
            <a:cxnLst/>
            <a:rect l="l" t="t" r="r" b="b"/>
            <a:pathLst>
              <a:path w="354" h="589" extrusionOk="0">
                <a:moveTo>
                  <a:pt x="199" y="0"/>
                </a:moveTo>
                <a:cubicBezTo>
                  <a:pt x="129" y="0"/>
                  <a:pt x="66" y="50"/>
                  <a:pt x="66" y="120"/>
                </a:cubicBezTo>
                <a:lnTo>
                  <a:pt x="0" y="421"/>
                </a:lnTo>
                <a:cubicBezTo>
                  <a:pt x="0" y="500"/>
                  <a:pt x="40" y="565"/>
                  <a:pt x="118" y="578"/>
                </a:cubicBezTo>
                <a:cubicBezTo>
                  <a:pt x="131" y="585"/>
                  <a:pt x="144" y="588"/>
                  <a:pt x="157" y="588"/>
                </a:cubicBezTo>
                <a:cubicBezTo>
                  <a:pt x="170" y="588"/>
                  <a:pt x="184" y="585"/>
                  <a:pt x="197" y="578"/>
                </a:cubicBezTo>
                <a:cubicBezTo>
                  <a:pt x="236" y="565"/>
                  <a:pt x="275" y="526"/>
                  <a:pt x="288" y="474"/>
                </a:cubicBezTo>
                <a:lnTo>
                  <a:pt x="341" y="160"/>
                </a:lnTo>
                <a:cubicBezTo>
                  <a:pt x="354" y="81"/>
                  <a:pt x="301" y="15"/>
                  <a:pt x="223" y="2"/>
                </a:cubicBezTo>
                <a:cubicBezTo>
                  <a:pt x="215" y="1"/>
                  <a:pt x="207" y="0"/>
                  <a:pt x="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9"/>
          <p:cNvSpPr/>
          <p:nvPr/>
        </p:nvSpPr>
        <p:spPr>
          <a:xfrm rot="10800000" flipH="1">
            <a:off x="4114450" y="4121975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9"/>
          <p:cNvSpPr/>
          <p:nvPr/>
        </p:nvSpPr>
        <p:spPr>
          <a:xfrm rot="10800000" flipH="1">
            <a:off x="4126600" y="4077750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9"/>
          <p:cNvSpPr/>
          <p:nvPr/>
        </p:nvSpPr>
        <p:spPr>
          <a:xfrm rot="10800000" flipH="1">
            <a:off x="4169875" y="4064550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29"/>
          <p:cNvSpPr/>
          <p:nvPr/>
        </p:nvSpPr>
        <p:spPr>
          <a:xfrm rot="10800000" flipH="1">
            <a:off x="4199575" y="4096675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29"/>
          <p:cNvSpPr/>
          <p:nvPr/>
        </p:nvSpPr>
        <p:spPr>
          <a:xfrm rot="10800000" flipH="1">
            <a:off x="5182150" y="3242125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29"/>
          <p:cNvSpPr/>
          <p:nvPr/>
        </p:nvSpPr>
        <p:spPr>
          <a:xfrm rot="10800000" flipH="1">
            <a:off x="4461425" y="3623900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29"/>
          <p:cNvSpPr/>
          <p:nvPr/>
        </p:nvSpPr>
        <p:spPr>
          <a:xfrm rot="10800000" flipH="1">
            <a:off x="4447350" y="4039250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9"/>
          <p:cNvSpPr/>
          <p:nvPr/>
        </p:nvSpPr>
        <p:spPr>
          <a:xfrm rot="10800000" flipH="1">
            <a:off x="5067600" y="4073300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9"/>
          <p:cNvSpPr/>
          <p:nvPr/>
        </p:nvSpPr>
        <p:spPr>
          <a:xfrm rot="10800000" flipH="1">
            <a:off x="5491775" y="3845225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9"/>
          <p:cNvSpPr/>
          <p:nvPr/>
        </p:nvSpPr>
        <p:spPr>
          <a:xfrm rot="10800000" flipH="1">
            <a:off x="5813525" y="3430125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9"/>
          <p:cNvSpPr/>
          <p:nvPr/>
        </p:nvSpPr>
        <p:spPr>
          <a:xfrm rot="10800000" flipH="1">
            <a:off x="3981275" y="3243250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9"/>
          <p:cNvSpPr/>
          <p:nvPr/>
        </p:nvSpPr>
        <p:spPr>
          <a:xfrm rot="10800000" flipH="1">
            <a:off x="3671300" y="3547350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29"/>
          <p:cNvSpPr/>
          <p:nvPr/>
        </p:nvSpPr>
        <p:spPr>
          <a:xfrm rot="10800000" flipH="1">
            <a:off x="3791100" y="3690025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9"/>
          <p:cNvSpPr/>
          <p:nvPr/>
        </p:nvSpPr>
        <p:spPr>
          <a:xfrm rot="10800000" flipH="1">
            <a:off x="4501675" y="33034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9"/>
          <p:cNvSpPr/>
          <p:nvPr/>
        </p:nvSpPr>
        <p:spPr>
          <a:xfrm rot="10800000" flipH="1">
            <a:off x="3392450" y="3898875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9"/>
          <p:cNvSpPr/>
          <p:nvPr/>
        </p:nvSpPr>
        <p:spPr>
          <a:xfrm rot="10800000" flipH="1">
            <a:off x="5748700" y="2657375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9"/>
          <p:cNvSpPr/>
          <p:nvPr/>
        </p:nvSpPr>
        <p:spPr>
          <a:xfrm rot="10800000" flipH="1">
            <a:off x="3792075" y="2676350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9"/>
          <p:cNvSpPr/>
          <p:nvPr/>
        </p:nvSpPr>
        <p:spPr>
          <a:xfrm rot="10800000" flipH="1">
            <a:off x="3832675" y="2394450"/>
            <a:ext cx="62875" cy="53800"/>
          </a:xfrm>
          <a:custGeom>
            <a:avLst/>
            <a:gdLst/>
            <a:ahLst/>
            <a:cxnLst/>
            <a:rect l="l" t="t" r="r" b="b"/>
            <a:pathLst>
              <a:path w="2515" h="2152" extrusionOk="0">
                <a:moveTo>
                  <a:pt x="1440" y="0"/>
                </a:moveTo>
                <a:cubicBezTo>
                  <a:pt x="485" y="0"/>
                  <a:pt x="0" y="1152"/>
                  <a:pt x="681" y="1833"/>
                </a:cubicBezTo>
                <a:cubicBezTo>
                  <a:pt x="901" y="2053"/>
                  <a:pt x="1170" y="2151"/>
                  <a:pt x="1434" y="2151"/>
                </a:cubicBezTo>
                <a:cubicBezTo>
                  <a:pt x="1986" y="2151"/>
                  <a:pt x="2514" y="1720"/>
                  <a:pt x="2514" y="1074"/>
                </a:cubicBezTo>
                <a:cubicBezTo>
                  <a:pt x="2514" y="485"/>
                  <a:pt x="2043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29"/>
          <p:cNvSpPr/>
          <p:nvPr/>
        </p:nvSpPr>
        <p:spPr>
          <a:xfrm rot="10800000" flipH="1">
            <a:off x="3668025" y="2264525"/>
            <a:ext cx="40625" cy="34800"/>
          </a:xfrm>
          <a:custGeom>
            <a:avLst/>
            <a:gdLst/>
            <a:ahLst/>
            <a:cxnLst/>
            <a:rect l="l" t="t" r="r" b="b"/>
            <a:pathLst>
              <a:path w="1625" h="1392" extrusionOk="0">
                <a:moveTo>
                  <a:pt x="931" y="0"/>
                </a:moveTo>
                <a:cubicBezTo>
                  <a:pt x="315" y="0"/>
                  <a:pt x="1" y="746"/>
                  <a:pt x="433" y="1191"/>
                </a:cubicBezTo>
                <a:cubicBezTo>
                  <a:pt x="575" y="1330"/>
                  <a:pt x="749" y="1392"/>
                  <a:pt x="919" y="1392"/>
                </a:cubicBezTo>
                <a:cubicBezTo>
                  <a:pt x="1279" y="1392"/>
                  <a:pt x="1624" y="1112"/>
                  <a:pt x="1624" y="694"/>
                </a:cubicBezTo>
                <a:cubicBezTo>
                  <a:pt x="1624" y="301"/>
                  <a:pt x="1323" y="0"/>
                  <a:pt x="9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29"/>
          <p:cNvSpPr/>
          <p:nvPr/>
        </p:nvSpPr>
        <p:spPr>
          <a:xfrm rot="10800000" flipH="1">
            <a:off x="4871525" y="2267725"/>
            <a:ext cx="40950" cy="34875"/>
          </a:xfrm>
          <a:custGeom>
            <a:avLst/>
            <a:gdLst/>
            <a:ahLst/>
            <a:cxnLst/>
            <a:rect l="l" t="t" r="r" b="b"/>
            <a:pathLst>
              <a:path w="1638" h="1395" extrusionOk="0">
                <a:moveTo>
                  <a:pt x="944" y="0"/>
                </a:moveTo>
                <a:cubicBezTo>
                  <a:pt x="315" y="0"/>
                  <a:pt x="1" y="746"/>
                  <a:pt x="446" y="1192"/>
                </a:cubicBezTo>
                <a:cubicBezTo>
                  <a:pt x="586" y="1331"/>
                  <a:pt x="760" y="1394"/>
                  <a:pt x="932" y="1394"/>
                </a:cubicBezTo>
                <a:cubicBezTo>
                  <a:pt x="1290" y="1394"/>
                  <a:pt x="1637" y="1119"/>
                  <a:pt x="1637" y="694"/>
                </a:cubicBezTo>
                <a:cubicBezTo>
                  <a:pt x="1637" y="314"/>
                  <a:pt x="1323" y="0"/>
                  <a:pt x="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9"/>
          <p:cNvSpPr/>
          <p:nvPr/>
        </p:nvSpPr>
        <p:spPr>
          <a:xfrm rot="10800000" flipH="1">
            <a:off x="5671475" y="2457725"/>
            <a:ext cx="51725" cy="44550"/>
          </a:xfrm>
          <a:custGeom>
            <a:avLst/>
            <a:gdLst/>
            <a:ahLst/>
            <a:cxnLst/>
            <a:rect l="l" t="t" r="r" b="b"/>
            <a:pathLst>
              <a:path w="2069" h="1782" extrusionOk="0">
                <a:moveTo>
                  <a:pt x="1192" y="1"/>
                </a:moveTo>
                <a:cubicBezTo>
                  <a:pt x="393" y="1"/>
                  <a:pt x="0" y="957"/>
                  <a:pt x="563" y="1520"/>
                </a:cubicBezTo>
                <a:cubicBezTo>
                  <a:pt x="740" y="1701"/>
                  <a:pt x="959" y="1782"/>
                  <a:pt x="1175" y="1782"/>
                </a:cubicBezTo>
                <a:cubicBezTo>
                  <a:pt x="1630" y="1782"/>
                  <a:pt x="2069" y="1424"/>
                  <a:pt x="2069" y="891"/>
                </a:cubicBezTo>
                <a:cubicBezTo>
                  <a:pt x="2069" y="407"/>
                  <a:pt x="1676" y="1"/>
                  <a:pt x="11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9"/>
          <p:cNvSpPr/>
          <p:nvPr/>
        </p:nvSpPr>
        <p:spPr>
          <a:xfrm rot="10800000" flipH="1">
            <a:off x="6114300" y="2337400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9"/>
          <p:cNvSpPr/>
          <p:nvPr/>
        </p:nvSpPr>
        <p:spPr>
          <a:xfrm rot="10800000" flipH="1">
            <a:off x="6098600" y="2489425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29"/>
          <p:cNvSpPr/>
          <p:nvPr/>
        </p:nvSpPr>
        <p:spPr>
          <a:xfrm flipH="1">
            <a:off x="6717050" y="2300025"/>
            <a:ext cx="133350" cy="134525"/>
          </a:xfrm>
          <a:custGeom>
            <a:avLst/>
            <a:gdLst/>
            <a:ahLst/>
            <a:cxnLst/>
            <a:rect l="l" t="t" r="r" b="b"/>
            <a:pathLst>
              <a:path w="5334" h="5381" extrusionOk="0">
                <a:moveTo>
                  <a:pt x="2164" y="1"/>
                </a:moveTo>
                <a:cubicBezTo>
                  <a:pt x="2081" y="1"/>
                  <a:pt x="1998" y="66"/>
                  <a:pt x="2021" y="177"/>
                </a:cubicBezTo>
                <a:lnTo>
                  <a:pt x="2099" y="583"/>
                </a:lnTo>
                <a:lnTo>
                  <a:pt x="1968" y="504"/>
                </a:lnTo>
                <a:cubicBezTo>
                  <a:pt x="1938" y="483"/>
                  <a:pt x="1908" y="474"/>
                  <a:pt x="1881" y="474"/>
                </a:cubicBezTo>
                <a:cubicBezTo>
                  <a:pt x="1753" y="474"/>
                  <a:pt x="1671" y="667"/>
                  <a:pt x="1811" y="753"/>
                </a:cubicBezTo>
                <a:lnTo>
                  <a:pt x="2178" y="988"/>
                </a:lnTo>
                <a:lnTo>
                  <a:pt x="2269" y="1434"/>
                </a:lnTo>
                <a:lnTo>
                  <a:pt x="1824" y="1159"/>
                </a:lnTo>
                <a:cubicBezTo>
                  <a:pt x="1794" y="1138"/>
                  <a:pt x="1764" y="1129"/>
                  <a:pt x="1736" y="1129"/>
                </a:cubicBezTo>
                <a:cubicBezTo>
                  <a:pt x="1604" y="1129"/>
                  <a:pt x="1514" y="1321"/>
                  <a:pt x="1654" y="1407"/>
                </a:cubicBezTo>
                <a:lnTo>
                  <a:pt x="2335" y="1839"/>
                </a:lnTo>
                <a:lnTo>
                  <a:pt x="2466" y="2481"/>
                </a:lnTo>
                <a:lnTo>
                  <a:pt x="1851" y="2272"/>
                </a:lnTo>
                <a:lnTo>
                  <a:pt x="1510" y="1538"/>
                </a:lnTo>
                <a:cubicBezTo>
                  <a:pt x="1483" y="1475"/>
                  <a:pt x="1433" y="1450"/>
                  <a:pt x="1382" y="1450"/>
                </a:cubicBezTo>
                <a:cubicBezTo>
                  <a:pt x="1284" y="1450"/>
                  <a:pt x="1184" y="1544"/>
                  <a:pt x="1235" y="1656"/>
                </a:cubicBezTo>
                <a:lnTo>
                  <a:pt x="1458" y="2141"/>
                </a:lnTo>
                <a:lnTo>
                  <a:pt x="1026" y="1983"/>
                </a:lnTo>
                <a:lnTo>
                  <a:pt x="869" y="1591"/>
                </a:lnTo>
                <a:cubicBezTo>
                  <a:pt x="836" y="1526"/>
                  <a:pt x="783" y="1499"/>
                  <a:pt x="730" y="1499"/>
                </a:cubicBezTo>
                <a:cubicBezTo>
                  <a:pt x="634" y="1499"/>
                  <a:pt x="543" y="1590"/>
                  <a:pt x="594" y="1709"/>
                </a:cubicBezTo>
                <a:lnTo>
                  <a:pt x="659" y="1853"/>
                </a:lnTo>
                <a:lnTo>
                  <a:pt x="266" y="1722"/>
                </a:lnTo>
                <a:cubicBezTo>
                  <a:pt x="245" y="1713"/>
                  <a:pt x="225" y="1709"/>
                  <a:pt x="207" y="1709"/>
                </a:cubicBezTo>
                <a:cubicBezTo>
                  <a:pt x="63" y="1709"/>
                  <a:pt x="1" y="1950"/>
                  <a:pt x="175" y="1997"/>
                </a:cubicBezTo>
                <a:lnTo>
                  <a:pt x="567" y="2127"/>
                </a:lnTo>
                <a:lnTo>
                  <a:pt x="423" y="2193"/>
                </a:lnTo>
                <a:cubicBezTo>
                  <a:pt x="287" y="2267"/>
                  <a:pt x="350" y="2483"/>
                  <a:pt x="502" y="2483"/>
                </a:cubicBezTo>
                <a:cubicBezTo>
                  <a:pt x="511" y="2483"/>
                  <a:pt x="519" y="2482"/>
                  <a:pt x="528" y="2481"/>
                </a:cubicBezTo>
                <a:cubicBezTo>
                  <a:pt x="541" y="2468"/>
                  <a:pt x="554" y="2468"/>
                  <a:pt x="567" y="2468"/>
                </a:cubicBezTo>
                <a:lnTo>
                  <a:pt x="960" y="2258"/>
                </a:lnTo>
                <a:lnTo>
                  <a:pt x="1392" y="2416"/>
                </a:lnTo>
                <a:lnTo>
                  <a:pt x="921" y="2651"/>
                </a:lnTo>
                <a:cubicBezTo>
                  <a:pt x="856" y="2690"/>
                  <a:pt x="829" y="2782"/>
                  <a:pt x="869" y="2848"/>
                </a:cubicBezTo>
                <a:cubicBezTo>
                  <a:pt x="890" y="2902"/>
                  <a:pt x="940" y="2929"/>
                  <a:pt x="993" y="2929"/>
                </a:cubicBezTo>
                <a:cubicBezTo>
                  <a:pt x="1004" y="2929"/>
                  <a:pt x="1015" y="2928"/>
                  <a:pt x="1026" y="2926"/>
                </a:cubicBezTo>
                <a:cubicBezTo>
                  <a:pt x="1039" y="2926"/>
                  <a:pt x="1052" y="2926"/>
                  <a:pt x="1065" y="2913"/>
                </a:cubicBezTo>
                <a:lnTo>
                  <a:pt x="1785" y="2546"/>
                </a:lnTo>
                <a:lnTo>
                  <a:pt x="2400" y="2756"/>
                </a:lnTo>
                <a:lnTo>
                  <a:pt x="1903" y="3175"/>
                </a:lnTo>
                <a:lnTo>
                  <a:pt x="1104" y="3109"/>
                </a:lnTo>
                <a:cubicBezTo>
                  <a:pt x="1096" y="3108"/>
                  <a:pt x="1087" y="3108"/>
                  <a:pt x="1079" y="3108"/>
                </a:cubicBezTo>
                <a:cubicBezTo>
                  <a:pt x="893" y="3108"/>
                  <a:pt x="877" y="3385"/>
                  <a:pt x="1078" y="3397"/>
                </a:cubicBezTo>
                <a:lnTo>
                  <a:pt x="1602" y="3450"/>
                </a:lnTo>
                <a:lnTo>
                  <a:pt x="1248" y="3751"/>
                </a:lnTo>
                <a:lnTo>
                  <a:pt x="816" y="3712"/>
                </a:lnTo>
                <a:cubicBezTo>
                  <a:pt x="808" y="3711"/>
                  <a:pt x="800" y="3710"/>
                  <a:pt x="793" y="3710"/>
                </a:cubicBezTo>
                <a:cubicBezTo>
                  <a:pt x="605" y="3710"/>
                  <a:pt x="589" y="4013"/>
                  <a:pt x="790" y="4013"/>
                </a:cubicBezTo>
                <a:lnTo>
                  <a:pt x="934" y="4026"/>
                </a:lnTo>
                <a:lnTo>
                  <a:pt x="633" y="4288"/>
                </a:lnTo>
                <a:cubicBezTo>
                  <a:pt x="523" y="4386"/>
                  <a:pt x="596" y="4552"/>
                  <a:pt x="734" y="4552"/>
                </a:cubicBezTo>
                <a:cubicBezTo>
                  <a:pt x="744" y="4552"/>
                  <a:pt x="754" y="4551"/>
                  <a:pt x="764" y="4550"/>
                </a:cubicBezTo>
                <a:cubicBezTo>
                  <a:pt x="790" y="4550"/>
                  <a:pt x="803" y="4536"/>
                  <a:pt x="829" y="4523"/>
                </a:cubicBezTo>
                <a:lnTo>
                  <a:pt x="1130" y="4248"/>
                </a:lnTo>
                <a:lnTo>
                  <a:pt x="1130" y="4392"/>
                </a:lnTo>
                <a:cubicBezTo>
                  <a:pt x="1130" y="4484"/>
                  <a:pt x="1196" y="4550"/>
                  <a:pt x="1274" y="4550"/>
                </a:cubicBezTo>
                <a:cubicBezTo>
                  <a:pt x="1281" y="4556"/>
                  <a:pt x="1288" y="4559"/>
                  <a:pt x="1294" y="4559"/>
                </a:cubicBezTo>
                <a:cubicBezTo>
                  <a:pt x="1301" y="4559"/>
                  <a:pt x="1307" y="4556"/>
                  <a:pt x="1314" y="4550"/>
                </a:cubicBezTo>
                <a:cubicBezTo>
                  <a:pt x="1379" y="4536"/>
                  <a:pt x="1432" y="4484"/>
                  <a:pt x="1432" y="4419"/>
                </a:cubicBezTo>
                <a:lnTo>
                  <a:pt x="1458" y="3973"/>
                </a:lnTo>
                <a:lnTo>
                  <a:pt x="1798" y="3672"/>
                </a:lnTo>
                <a:lnTo>
                  <a:pt x="1772" y="4196"/>
                </a:lnTo>
                <a:cubicBezTo>
                  <a:pt x="1772" y="4288"/>
                  <a:pt x="1837" y="4353"/>
                  <a:pt x="1916" y="4366"/>
                </a:cubicBezTo>
                <a:lnTo>
                  <a:pt x="1955" y="4366"/>
                </a:lnTo>
                <a:cubicBezTo>
                  <a:pt x="2021" y="4353"/>
                  <a:pt x="2073" y="4288"/>
                  <a:pt x="2073" y="4222"/>
                </a:cubicBezTo>
                <a:lnTo>
                  <a:pt x="2112" y="3411"/>
                </a:lnTo>
                <a:lnTo>
                  <a:pt x="2597" y="2992"/>
                </a:lnTo>
                <a:lnTo>
                  <a:pt x="2728" y="3620"/>
                </a:lnTo>
                <a:lnTo>
                  <a:pt x="2256" y="4288"/>
                </a:lnTo>
                <a:cubicBezTo>
                  <a:pt x="2170" y="4374"/>
                  <a:pt x="2309" y="4503"/>
                  <a:pt x="2416" y="4503"/>
                </a:cubicBezTo>
                <a:cubicBezTo>
                  <a:pt x="2454" y="4503"/>
                  <a:pt x="2488" y="4486"/>
                  <a:pt x="2505" y="4445"/>
                </a:cubicBezTo>
                <a:lnTo>
                  <a:pt x="2806" y="4013"/>
                </a:lnTo>
                <a:lnTo>
                  <a:pt x="2898" y="4471"/>
                </a:lnTo>
                <a:lnTo>
                  <a:pt x="2649" y="4824"/>
                </a:lnTo>
                <a:cubicBezTo>
                  <a:pt x="2593" y="4936"/>
                  <a:pt x="2677" y="5035"/>
                  <a:pt x="2772" y="5035"/>
                </a:cubicBezTo>
                <a:cubicBezTo>
                  <a:pt x="2811" y="5035"/>
                  <a:pt x="2851" y="5019"/>
                  <a:pt x="2885" y="4982"/>
                </a:cubicBezTo>
                <a:lnTo>
                  <a:pt x="2976" y="4864"/>
                </a:lnTo>
                <a:lnTo>
                  <a:pt x="3055" y="5257"/>
                </a:lnTo>
                <a:cubicBezTo>
                  <a:pt x="3072" y="5342"/>
                  <a:pt x="3136" y="5380"/>
                  <a:pt x="3200" y="5380"/>
                </a:cubicBezTo>
                <a:cubicBezTo>
                  <a:pt x="3283" y="5380"/>
                  <a:pt x="3365" y="5315"/>
                  <a:pt x="3343" y="5204"/>
                </a:cubicBezTo>
                <a:lnTo>
                  <a:pt x="3264" y="4811"/>
                </a:lnTo>
                <a:lnTo>
                  <a:pt x="3395" y="4890"/>
                </a:lnTo>
                <a:cubicBezTo>
                  <a:pt x="3419" y="4904"/>
                  <a:pt x="3446" y="4911"/>
                  <a:pt x="3473" y="4911"/>
                </a:cubicBezTo>
                <a:cubicBezTo>
                  <a:pt x="3522" y="4911"/>
                  <a:pt x="3571" y="4888"/>
                  <a:pt x="3605" y="4838"/>
                </a:cubicBezTo>
                <a:cubicBezTo>
                  <a:pt x="3644" y="4772"/>
                  <a:pt x="3618" y="4680"/>
                  <a:pt x="3552" y="4641"/>
                </a:cubicBezTo>
                <a:lnTo>
                  <a:pt x="3186" y="4406"/>
                </a:lnTo>
                <a:lnTo>
                  <a:pt x="3094" y="3947"/>
                </a:lnTo>
                <a:lnTo>
                  <a:pt x="3539" y="4235"/>
                </a:lnTo>
                <a:cubicBezTo>
                  <a:pt x="3558" y="4245"/>
                  <a:pt x="3583" y="4254"/>
                  <a:pt x="3610" y="4254"/>
                </a:cubicBezTo>
                <a:cubicBezTo>
                  <a:pt x="3621" y="4254"/>
                  <a:pt x="3633" y="4252"/>
                  <a:pt x="3644" y="4248"/>
                </a:cubicBezTo>
                <a:cubicBezTo>
                  <a:pt x="3775" y="4222"/>
                  <a:pt x="3814" y="4052"/>
                  <a:pt x="3697" y="3973"/>
                </a:cubicBezTo>
                <a:lnTo>
                  <a:pt x="3003" y="3555"/>
                </a:lnTo>
                <a:lnTo>
                  <a:pt x="2885" y="2913"/>
                </a:lnTo>
                <a:lnTo>
                  <a:pt x="3500" y="3122"/>
                </a:lnTo>
                <a:lnTo>
                  <a:pt x="3841" y="3856"/>
                </a:lnTo>
                <a:cubicBezTo>
                  <a:pt x="3861" y="3907"/>
                  <a:pt x="3906" y="3942"/>
                  <a:pt x="3956" y="3942"/>
                </a:cubicBezTo>
                <a:cubicBezTo>
                  <a:pt x="3970" y="3942"/>
                  <a:pt x="3984" y="3940"/>
                  <a:pt x="3998" y="3934"/>
                </a:cubicBezTo>
                <a:lnTo>
                  <a:pt x="4037" y="3934"/>
                </a:lnTo>
                <a:cubicBezTo>
                  <a:pt x="4115" y="3895"/>
                  <a:pt x="4142" y="3803"/>
                  <a:pt x="4102" y="3725"/>
                </a:cubicBezTo>
                <a:lnTo>
                  <a:pt x="3880" y="3253"/>
                </a:lnTo>
                <a:lnTo>
                  <a:pt x="4325" y="3411"/>
                </a:lnTo>
                <a:lnTo>
                  <a:pt x="4508" y="3803"/>
                </a:lnTo>
                <a:cubicBezTo>
                  <a:pt x="4531" y="3849"/>
                  <a:pt x="4583" y="3884"/>
                  <a:pt x="4640" y="3884"/>
                </a:cubicBezTo>
                <a:cubicBezTo>
                  <a:pt x="4648" y="3884"/>
                  <a:pt x="4657" y="3884"/>
                  <a:pt x="4665" y="3882"/>
                </a:cubicBezTo>
                <a:cubicBezTo>
                  <a:pt x="4678" y="3882"/>
                  <a:pt x="4692" y="3882"/>
                  <a:pt x="4705" y="3869"/>
                </a:cubicBezTo>
                <a:cubicBezTo>
                  <a:pt x="4783" y="3843"/>
                  <a:pt x="4809" y="3751"/>
                  <a:pt x="4783" y="3672"/>
                </a:cubicBezTo>
                <a:lnTo>
                  <a:pt x="4718" y="3541"/>
                </a:lnTo>
                <a:lnTo>
                  <a:pt x="4718" y="3541"/>
                </a:lnTo>
                <a:lnTo>
                  <a:pt x="5097" y="3672"/>
                </a:lnTo>
                <a:lnTo>
                  <a:pt x="5176" y="3672"/>
                </a:lnTo>
                <a:cubicBezTo>
                  <a:pt x="5320" y="3633"/>
                  <a:pt x="5333" y="3437"/>
                  <a:pt x="5202" y="3384"/>
                </a:cubicBezTo>
                <a:lnTo>
                  <a:pt x="4809" y="3253"/>
                </a:lnTo>
                <a:lnTo>
                  <a:pt x="4940" y="3188"/>
                </a:lnTo>
                <a:cubicBezTo>
                  <a:pt x="5098" y="3109"/>
                  <a:pt x="5013" y="2895"/>
                  <a:pt x="4878" y="2895"/>
                </a:cubicBezTo>
                <a:cubicBezTo>
                  <a:pt x="4856" y="2895"/>
                  <a:pt x="4833" y="2900"/>
                  <a:pt x="4809" y="2913"/>
                </a:cubicBezTo>
                <a:lnTo>
                  <a:pt x="4417" y="3122"/>
                </a:lnTo>
                <a:lnTo>
                  <a:pt x="3985" y="2965"/>
                </a:lnTo>
                <a:lnTo>
                  <a:pt x="4443" y="2730"/>
                </a:lnTo>
                <a:cubicBezTo>
                  <a:pt x="4588" y="2651"/>
                  <a:pt x="4514" y="2449"/>
                  <a:pt x="4383" y="2449"/>
                </a:cubicBezTo>
                <a:cubicBezTo>
                  <a:pt x="4360" y="2449"/>
                  <a:pt x="4337" y="2455"/>
                  <a:pt x="4312" y="2468"/>
                </a:cubicBezTo>
                <a:lnTo>
                  <a:pt x="3592" y="2834"/>
                </a:lnTo>
                <a:lnTo>
                  <a:pt x="2976" y="2625"/>
                </a:lnTo>
                <a:lnTo>
                  <a:pt x="3461" y="2206"/>
                </a:lnTo>
                <a:lnTo>
                  <a:pt x="4273" y="2272"/>
                </a:lnTo>
                <a:lnTo>
                  <a:pt x="4312" y="2272"/>
                </a:lnTo>
                <a:cubicBezTo>
                  <a:pt x="4482" y="2232"/>
                  <a:pt x="4469" y="1997"/>
                  <a:pt x="4299" y="1983"/>
                </a:cubicBezTo>
                <a:lnTo>
                  <a:pt x="3775" y="1931"/>
                </a:lnTo>
                <a:lnTo>
                  <a:pt x="4129" y="1630"/>
                </a:lnTo>
                <a:lnTo>
                  <a:pt x="4561" y="1669"/>
                </a:lnTo>
                <a:lnTo>
                  <a:pt x="4600" y="1669"/>
                </a:lnTo>
                <a:cubicBezTo>
                  <a:pt x="4665" y="1656"/>
                  <a:pt x="4718" y="1604"/>
                  <a:pt x="4718" y="1538"/>
                </a:cubicBezTo>
                <a:cubicBezTo>
                  <a:pt x="4731" y="1447"/>
                  <a:pt x="4665" y="1381"/>
                  <a:pt x="4587" y="1368"/>
                </a:cubicBezTo>
                <a:lnTo>
                  <a:pt x="4430" y="1355"/>
                </a:lnTo>
                <a:lnTo>
                  <a:pt x="4744" y="1093"/>
                </a:lnTo>
                <a:cubicBezTo>
                  <a:pt x="4858" y="989"/>
                  <a:pt x="4758" y="819"/>
                  <a:pt x="4640" y="819"/>
                </a:cubicBezTo>
                <a:cubicBezTo>
                  <a:pt x="4609" y="819"/>
                  <a:pt x="4577" y="831"/>
                  <a:pt x="4547" y="858"/>
                </a:cubicBezTo>
                <a:lnTo>
                  <a:pt x="4233" y="1132"/>
                </a:lnTo>
                <a:lnTo>
                  <a:pt x="4233" y="988"/>
                </a:lnTo>
                <a:cubicBezTo>
                  <a:pt x="4246" y="897"/>
                  <a:pt x="4181" y="818"/>
                  <a:pt x="4102" y="818"/>
                </a:cubicBezTo>
                <a:cubicBezTo>
                  <a:pt x="4095" y="817"/>
                  <a:pt x="4087" y="817"/>
                  <a:pt x="4079" y="817"/>
                </a:cubicBezTo>
                <a:cubicBezTo>
                  <a:pt x="3998" y="817"/>
                  <a:pt x="3932" y="879"/>
                  <a:pt x="3932" y="962"/>
                </a:cubicBezTo>
                <a:lnTo>
                  <a:pt x="3919" y="1394"/>
                </a:lnTo>
                <a:lnTo>
                  <a:pt x="3566" y="1695"/>
                </a:lnTo>
                <a:lnTo>
                  <a:pt x="3592" y="1172"/>
                </a:lnTo>
                <a:cubicBezTo>
                  <a:pt x="3605" y="1062"/>
                  <a:pt x="3519" y="1003"/>
                  <a:pt x="3435" y="1003"/>
                </a:cubicBezTo>
                <a:cubicBezTo>
                  <a:pt x="3359" y="1003"/>
                  <a:pt x="3284" y="1052"/>
                  <a:pt x="3291" y="1159"/>
                </a:cubicBezTo>
                <a:lnTo>
                  <a:pt x="3251" y="1983"/>
                </a:lnTo>
                <a:lnTo>
                  <a:pt x="2767" y="2402"/>
                </a:lnTo>
                <a:lnTo>
                  <a:pt x="2636" y="1774"/>
                </a:lnTo>
                <a:lnTo>
                  <a:pt x="3107" y="1106"/>
                </a:lnTo>
                <a:cubicBezTo>
                  <a:pt x="3194" y="1020"/>
                  <a:pt x="3054" y="891"/>
                  <a:pt x="2948" y="891"/>
                </a:cubicBezTo>
                <a:cubicBezTo>
                  <a:pt x="2910" y="891"/>
                  <a:pt x="2876" y="908"/>
                  <a:pt x="2859" y="949"/>
                </a:cubicBezTo>
                <a:lnTo>
                  <a:pt x="2557" y="1368"/>
                </a:lnTo>
                <a:lnTo>
                  <a:pt x="2466" y="923"/>
                </a:lnTo>
                <a:lnTo>
                  <a:pt x="2715" y="570"/>
                </a:lnTo>
                <a:cubicBezTo>
                  <a:pt x="2772" y="455"/>
                  <a:pt x="2677" y="348"/>
                  <a:pt x="2580" y="348"/>
                </a:cubicBezTo>
                <a:cubicBezTo>
                  <a:pt x="2544" y="348"/>
                  <a:pt x="2508" y="363"/>
                  <a:pt x="2479" y="399"/>
                </a:cubicBezTo>
                <a:lnTo>
                  <a:pt x="2387" y="517"/>
                </a:lnTo>
                <a:lnTo>
                  <a:pt x="2309" y="124"/>
                </a:lnTo>
                <a:cubicBezTo>
                  <a:pt x="2292" y="39"/>
                  <a:pt x="2228" y="1"/>
                  <a:pt x="21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/>
          <p:cNvSpPr/>
          <p:nvPr/>
        </p:nvSpPr>
        <p:spPr>
          <a:xfrm flipH="1">
            <a:off x="7365450" y="2490250"/>
            <a:ext cx="111775" cy="114000"/>
          </a:xfrm>
          <a:custGeom>
            <a:avLst/>
            <a:gdLst/>
            <a:ahLst/>
            <a:cxnLst/>
            <a:rect l="l" t="t" r="r" b="b"/>
            <a:pathLst>
              <a:path w="4471" h="4560" extrusionOk="0">
                <a:moveTo>
                  <a:pt x="1825" y="1"/>
                </a:moveTo>
                <a:cubicBezTo>
                  <a:pt x="1753" y="1"/>
                  <a:pt x="1680" y="57"/>
                  <a:pt x="1695" y="148"/>
                </a:cubicBezTo>
                <a:lnTo>
                  <a:pt x="1760" y="489"/>
                </a:lnTo>
                <a:lnTo>
                  <a:pt x="1656" y="423"/>
                </a:lnTo>
                <a:cubicBezTo>
                  <a:pt x="1631" y="407"/>
                  <a:pt x="1606" y="400"/>
                  <a:pt x="1583" y="400"/>
                </a:cubicBezTo>
                <a:cubicBezTo>
                  <a:pt x="1475" y="400"/>
                  <a:pt x="1406" y="557"/>
                  <a:pt x="1525" y="633"/>
                </a:cubicBezTo>
                <a:lnTo>
                  <a:pt x="1826" y="829"/>
                </a:lnTo>
                <a:lnTo>
                  <a:pt x="1904" y="1209"/>
                </a:lnTo>
                <a:lnTo>
                  <a:pt x="1904" y="1209"/>
                </a:lnTo>
                <a:lnTo>
                  <a:pt x="1538" y="973"/>
                </a:lnTo>
                <a:cubicBezTo>
                  <a:pt x="1513" y="957"/>
                  <a:pt x="1488" y="950"/>
                  <a:pt x="1465" y="950"/>
                </a:cubicBezTo>
                <a:cubicBezTo>
                  <a:pt x="1353" y="950"/>
                  <a:pt x="1275" y="1107"/>
                  <a:pt x="1394" y="1182"/>
                </a:cubicBezTo>
                <a:lnTo>
                  <a:pt x="1970" y="1549"/>
                </a:lnTo>
                <a:lnTo>
                  <a:pt x="2075" y="2086"/>
                </a:lnTo>
                <a:lnTo>
                  <a:pt x="1564" y="1902"/>
                </a:lnTo>
                <a:lnTo>
                  <a:pt x="1276" y="1287"/>
                </a:lnTo>
                <a:cubicBezTo>
                  <a:pt x="1247" y="1239"/>
                  <a:pt x="1203" y="1212"/>
                  <a:pt x="1156" y="1212"/>
                </a:cubicBezTo>
                <a:cubicBezTo>
                  <a:pt x="1140" y="1212"/>
                  <a:pt x="1123" y="1215"/>
                  <a:pt x="1106" y="1222"/>
                </a:cubicBezTo>
                <a:cubicBezTo>
                  <a:pt x="1053" y="1261"/>
                  <a:pt x="1027" y="1326"/>
                  <a:pt x="1053" y="1392"/>
                </a:cubicBezTo>
                <a:lnTo>
                  <a:pt x="1237" y="1785"/>
                </a:lnTo>
                <a:lnTo>
                  <a:pt x="870" y="1667"/>
                </a:lnTo>
                <a:lnTo>
                  <a:pt x="713" y="1340"/>
                </a:lnTo>
                <a:cubicBezTo>
                  <a:pt x="690" y="1280"/>
                  <a:pt x="645" y="1256"/>
                  <a:pt x="600" y="1256"/>
                </a:cubicBezTo>
                <a:cubicBezTo>
                  <a:pt x="516" y="1256"/>
                  <a:pt x="431" y="1342"/>
                  <a:pt x="490" y="1444"/>
                </a:cubicBezTo>
                <a:lnTo>
                  <a:pt x="543" y="1562"/>
                </a:lnTo>
                <a:lnTo>
                  <a:pt x="543" y="1562"/>
                </a:lnTo>
                <a:lnTo>
                  <a:pt x="215" y="1444"/>
                </a:lnTo>
                <a:cubicBezTo>
                  <a:pt x="206" y="1443"/>
                  <a:pt x="197" y="1442"/>
                  <a:pt x="189" y="1442"/>
                </a:cubicBezTo>
                <a:cubicBezTo>
                  <a:pt x="51" y="1442"/>
                  <a:pt x="1" y="1631"/>
                  <a:pt x="124" y="1680"/>
                </a:cubicBezTo>
                <a:lnTo>
                  <a:pt x="451" y="1798"/>
                </a:lnTo>
                <a:lnTo>
                  <a:pt x="346" y="1850"/>
                </a:lnTo>
                <a:cubicBezTo>
                  <a:pt x="215" y="1910"/>
                  <a:pt x="269" y="2091"/>
                  <a:pt x="390" y="2091"/>
                </a:cubicBezTo>
                <a:cubicBezTo>
                  <a:pt x="401" y="2091"/>
                  <a:pt x="413" y="2089"/>
                  <a:pt x="425" y="2086"/>
                </a:cubicBezTo>
                <a:cubicBezTo>
                  <a:pt x="438" y="2086"/>
                  <a:pt x="451" y="2086"/>
                  <a:pt x="464" y="2073"/>
                </a:cubicBezTo>
                <a:lnTo>
                  <a:pt x="792" y="1916"/>
                </a:lnTo>
                <a:lnTo>
                  <a:pt x="1158" y="2033"/>
                </a:lnTo>
                <a:lnTo>
                  <a:pt x="765" y="2243"/>
                </a:lnTo>
                <a:cubicBezTo>
                  <a:pt x="700" y="2269"/>
                  <a:pt x="674" y="2348"/>
                  <a:pt x="713" y="2400"/>
                </a:cubicBezTo>
                <a:cubicBezTo>
                  <a:pt x="735" y="2443"/>
                  <a:pt x="774" y="2469"/>
                  <a:pt x="817" y="2469"/>
                </a:cubicBezTo>
                <a:cubicBezTo>
                  <a:pt x="826" y="2469"/>
                  <a:pt x="835" y="2468"/>
                  <a:pt x="844" y="2465"/>
                </a:cubicBezTo>
                <a:lnTo>
                  <a:pt x="883" y="2465"/>
                </a:lnTo>
                <a:lnTo>
                  <a:pt x="1485" y="2151"/>
                </a:lnTo>
                <a:lnTo>
                  <a:pt x="1996" y="2321"/>
                </a:lnTo>
                <a:lnTo>
                  <a:pt x="1590" y="2675"/>
                </a:lnTo>
                <a:lnTo>
                  <a:pt x="909" y="2623"/>
                </a:lnTo>
                <a:cubicBezTo>
                  <a:pt x="903" y="2621"/>
                  <a:pt x="896" y="2621"/>
                  <a:pt x="889" y="2621"/>
                </a:cubicBezTo>
                <a:cubicBezTo>
                  <a:pt x="831" y="2621"/>
                  <a:pt x="777" y="2670"/>
                  <a:pt x="765" y="2740"/>
                </a:cubicBezTo>
                <a:cubicBezTo>
                  <a:pt x="765" y="2806"/>
                  <a:pt x="818" y="2858"/>
                  <a:pt x="883" y="2871"/>
                </a:cubicBezTo>
                <a:lnTo>
                  <a:pt x="1328" y="2911"/>
                </a:lnTo>
                <a:lnTo>
                  <a:pt x="1040" y="3159"/>
                </a:lnTo>
                <a:lnTo>
                  <a:pt x="674" y="3133"/>
                </a:lnTo>
                <a:cubicBezTo>
                  <a:pt x="669" y="3133"/>
                  <a:pt x="665" y="3133"/>
                  <a:pt x="661" y="3133"/>
                </a:cubicBezTo>
                <a:cubicBezTo>
                  <a:pt x="502" y="3133"/>
                  <a:pt x="482" y="3369"/>
                  <a:pt x="647" y="3382"/>
                </a:cubicBezTo>
                <a:lnTo>
                  <a:pt x="778" y="3395"/>
                </a:lnTo>
                <a:lnTo>
                  <a:pt x="517" y="3618"/>
                </a:lnTo>
                <a:cubicBezTo>
                  <a:pt x="464" y="3670"/>
                  <a:pt x="464" y="3748"/>
                  <a:pt x="503" y="3801"/>
                </a:cubicBezTo>
                <a:cubicBezTo>
                  <a:pt x="536" y="3822"/>
                  <a:pt x="568" y="3844"/>
                  <a:pt x="600" y="3844"/>
                </a:cubicBezTo>
                <a:cubicBezTo>
                  <a:pt x="607" y="3844"/>
                  <a:pt x="614" y="3843"/>
                  <a:pt x="621" y="3840"/>
                </a:cubicBezTo>
                <a:cubicBezTo>
                  <a:pt x="647" y="3840"/>
                  <a:pt x="674" y="3827"/>
                  <a:pt x="687" y="3814"/>
                </a:cubicBezTo>
                <a:lnTo>
                  <a:pt x="949" y="3578"/>
                </a:lnTo>
                <a:lnTo>
                  <a:pt x="949" y="3709"/>
                </a:lnTo>
                <a:cubicBezTo>
                  <a:pt x="936" y="3775"/>
                  <a:pt x="1001" y="3840"/>
                  <a:pt x="1066" y="3840"/>
                </a:cubicBezTo>
                <a:lnTo>
                  <a:pt x="1093" y="3840"/>
                </a:lnTo>
                <a:cubicBezTo>
                  <a:pt x="1145" y="3827"/>
                  <a:pt x="1197" y="3788"/>
                  <a:pt x="1197" y="3722"/>
                </a:cubicBezTo>
                <a:lnTo>
                  <a:pt x="1210" y="3356"/>
                </a:lnTo>
                <a:lnTo>
                  <a:pt x="1512" y="3107"/>
                </a:lnTo>
                <a:lnTo>
                  <a:pt x="1485" y="3539"/>
                </a:lnTo>
                <a:cubicBezTo>
                  <a:pt x="1485" y="3618"/>
                  <a:pt x="1538" y="3670"/>
                  <a:pt x="1603" y="3670"/>
                </a:cubicBezTo>
                <a:lnTo>
                  <a:pt x="1642" y="3670"/>
                </a:lnTo>
                <a:cubicBezTo>
                  <a:pt x="1695" y="3657"/>
                  <a:pt x="1734" y="3618"/>
                  <a:pt x="1734" y="3552"/>
                </a:cubicBezTo>
                <a:lnTo>
                  <a:pt x="1773" y="2871"/>
                </a:lnTo>
                <a:lnTo>
                  <a:pt x="2179" y="2518"/>
                </a:lnTo>
                <a:lnTo>
                  <a:pt x="2284" y="3055"/>
                </a:lnTo>
                <a:lnTo>
                  <a:pt x="1891" y="3604"/>
                </a:lnTo>
                <a:cubicBezTo>
                  <a:pt x="1852" y="3670"/>
                  <a:pt x="1865" y="3748"/>
                  <a:pt x="1917" y="3788"/>
                </a:cubicBezTo>
                <a:cubicBezTo>
                  <a:pt x="1942" y="3802"/>
                  <a:pt x="1968" y="3810"/>
                  <a:pt x="1994" y="3810"/>
                </a:cubicBezTo>
                <a:cubicBezTo>
                  <a:pt x="2036" y="3810"/>
                  <a:pt x="2076" y="3789"/>
                  <a:pt x="2101" y="3748"/>
                </a:cubicBezTo>
                <a:lnTo>
                  <a:pt x="2349" y="3395"/>
                </a:lnTo>
                <a:lnTo>
                  <a:pt x="2428" y="3775"/>
                </a:lnTo>
                <a:lnTo>
                  <a:pt x="2219" y="4076"/>
                </a:lnTo>
                <a:cubicBezTo>
                  <a:pt x="2179" y="4128"/>
                  <a:pt x="2192" y="4207"/>
                  <a:pt x="2245" y="4246"/>
                </a:cubicBezTo>
                <a:cubicBezTo>
                  <a:pt x="2265" y="4261"/>
                  <a:pt x="2290" y="4269"/>
                  <a:pt x="2316" y="4269"/>
                </a:cubicBezTo>
                <a:cubicBezTo>
                  <a:pt x="2355" y="4269"/>
                  <a:pt x="2396" y="4251"/>
                  <a:pt x="2428" y="4220"/>
                </a:cubicBezTo>
                <a:lnTo>
                  <a:pt x="2493" y="4115"/>
                </a:lnTo>
                <a:lnTo>
                  <a:pt x="2559" y="4455"/>
                </a:lnTo>
                <a:cubicBezTo>
                  <a:pt x="2570" y="4528"/>
                  <a:pt x="2624" y="4560"/>
                  <a:pt x="2679" y="4560"/>
                </a:cubicBezTo>
                <a:cubicBezTo>
                  <a:pt x="2753" y="4560"/>
                  <a:pt x="2830" y="4501"/>
                  <a:pt x="2808" y="4403"/>
                </a:cubicBezTo>
                <a:lnTo>
                  <a:pt x="2742" y="4063"/>
                </a:lnTo>
                <a:lnTo>
                  <a:pt x="2847" y="4128"/>
                </a:lnTo>
                <a:cubicBezTo>
                  <a:pt x="2873" y="4154"/>
                  <a:pt x="2912" y="4154"/>
                  <a:pt x="2939" y="4154"/>
                </a:cubicBezTo>
                <a:cubicBezTo>
                  <a:pt x="2978" y="4141"/>
                  <a:pt x="3004" y="4128"/>
                  <a:pt x="3017" y="4089"/>
                </a:cubicBezTo>
                <a:cubicBezTo>
                  <a:pt x="3056" y="4036"/>
                  <a:pt x="3043" y="3958"/>
                  <a:pt x="2991" y="3919"/>
                </a:cubicBezTo>
                <a:lnTo>
                  <a:pt x="2677" y="3722"/>
                </a:lnTo>
                <a:lnTo>
                  <a:pt x="2598" y="3343"/>
                </a:lnTo>
                <a:lnTo>
                  <a:pt x="2965" y="3578"/>
                </a:lnTo>
                <a:cubicBezTo>
                  <a:pt x="2983" y="3588"/>
                  <a:pt x="3008" y="3597"/>
                  <a:pt x="3035" y="3597"/>
                </a:cubicBezTo>
                <a:cubicBezTo>
                  <a:pt x="3047" y="3597"/>
                  <a:pt x="3058" y="3595"/>
                  <a:pt x="3070" y="3591"/>
                </a:cubicBezTo>
                <a:cubicBezTo>
                  <a:pt x="3096" y="3591"/>
                  <a:pt x="3122" y="3565"/>
                  <a:pt x="3148" y="3539"/>
                </a:cubicBezTo>
                <a:cubicBezTo>
                  <a:pt x="3187" y="3487"/>
                  <a:pt x="3161" y="3408"/>
                  <a:pt x="3109" y="3369"/>
                </a:cubicBezTo>
                <a:lnTo>
                  <a:pt x="2520" y="2989"/>
                </a:lnTo>
                <a:lnTo>
                  <a:pt x="2402" y="2465"/>
                </a:lnTo>
                <a:lnTo>
                  <a:pt x="2926" y="2636"/>
                </a:lnTo>
                <a:lnTo>
                  <a:pt x="3214" y="3251"/>
                </a:lnTo>
                <a:cubicBezTo>
                  <a:pt x="3236" y="3296"/>
                  <a:pt x="3279" y="3332"/>
                  <a:pt x="3332" y="3332"/>
                </a:cubicBezTo>
                <a:cubicBezTo>
                  <a:pt x="3341" y="3332"/>
                  <a:pt x="3349" y="3331"/>
                  <a:pt x="3358" y="3330"/>
                </a:cubicBezTo>
                <a:cubicBezTo>
                  <a:pt x="3358" y="3316"/>
                  <a:pt x="3371" y="3316"/>
                  <a:pt x="3384" y="3316"/>
                </a:cubicBezTo>
                <a:cubicBezTo>
                  <a:pt x="3436" y="3290"/>
                  <a:pt x="3462" y="3212"/>
                  <a:pt x="3436" y="3146"/>
                </a:cubicBezTo>
                <a:lnTo>
                  <a:pt x="3253" y="2753"/>
                </a:lnTo>
                <a:lnTo>
                  <a:pt x="3619" y="2871"/>
                </a:lnTo>
                <a:lnTo>
                  <a:pt x="3790" y="3199"/>
                </a:lnTo>
                <a:cubicBezTo>
                  <a:pt x="3812" y="3244"/>
                  <a:pt x="3855" y="3280"/>
                  <a:pt x="3900" y="3280"/>
                </a:cubicBezTo>
                <a:cubicBezTo>
                  <a:pt x="3907" y="3280"/>
                  <a:pt x="3914" y="3279"/>
                  <a:pt x="3921" y="3277"/>
                </a:cubicBezTo>
                <a:cubicBezTo>
                  <a:pt x="3934" y="3277"/>
                  <a:pt x="3947" y="3264"/>
                  <a:pt x="3947" y="3264"/>
                </a:cubicBezTo>
                <a:cubicBezTo>
                  <a:pt x="4012" y="3238"/>
                  <a:pt x="4038" y="3159"/>
                  <a:pt x="4012" y="3107"/>
                </a:cubicBezTo>
                <a:lnTo>
                  <a:pt x="3960" y="2989"/>
                </a:lnTo>
                <a:lnTo>
                  <a:pt x="4287" y="3094"/>
                </a:lnTo>
                <a:cubicBezTo>
                  <a:pt x="4301" y="3099"/>
                  <a:pt x="4316" y="3102"/>
                  <a:pt x="4330" y="3102"/>
                </a:cubicBezTo>
                <a:cubicBezTo>
                  <a:pt x="4384" y="3102"/>
                  <a:pt x="4437" y="3067"/>
                  <a:pt x="4457" y="3015"/>
                </a:cubicBezTo>
                <a:cubicBezTo>
                  <a:pt x="4470" y="2950"/>
                  <a:pt x="4431" y="2871"/>
                  <a:pt x="4366" y="2858"/>
                </a:cubicBezTo>
                <a:lnTo>
                  <a:pt x="4038" y="2753"/>
                </a:lnTo>
                <a:lnTo>
                  <a:pt x="4143" y="2688"/>
                </a:lnTo>
                <a:cubicBezTo>
                  <a:pt x="4286" y="2633"/>
                  <a:pt x="4217" y="2441"/>
                  <a:pt x="4099" y="2441"/>
                </a:cubicBezTo>
                <a:cubicBezTo>
                  <a:pt x="4076" y="2441"/>
                  <a:pt x="4051" y="2448"/>
                  <a:pt x="4025" y="2465"/>
                </a:cubicBezTo>
                <a:lnTo>
                  <a:pt x="3698" y="2623"/>
                </a:lnTo>
                <a:lnTo>
                  <a:pt x="3331" y="2505"/>
                </a:lnTo>
                <a:lnTo>
                  <a:pt x="3724" y="2295"/>
                </a:lnTo>
                <a:cubicBezTo>
                  <a:pt x="3868" y="2240"/>
                  <a:pt x="3796" y="2053"/>
                  <a:pt x="3683" y="2053"/>
                </a:cubicBezTo>
                <a:cubicBezTo>
                  <a:pt x="3663" y="2053"/>
                  <a:pt x="3641" y="2059"/>
                  <a:pt x="3619" y="2073"/>
                </a:cubicBezTo>
                <a:lnTo>
                  <a:pt x="3004" y="2400"/>
                </a:lnTo>
                <a:lnTo>
                  <a:pt x="2493" y="2217"/>
                </a:lnTo>
                <a:lnTo>
                  <a:pt x="2899" y="1863"/>
                </a:lnTo>
                <a:lnTo>
                  <a:pt x="3580" y="1929"/>
                </a:lnTo>
                <a:lnTo>
                  <a:pt x="3619" y="1929"/>
                </a:lnTo>
                <a:cubicBezTo>
                  <a:pt x="3750" y="1889"/>
                  <a:pt x="3750" y="1693"/>
                  <a:pt x="3606" y="1680"/>
                </a:cubicBezTo>
                <a:lnTo>
                  <a:pt x="3161" y="1641"/>
                </a:lnTo>
                <a:lnTo>
                  <a:pt x="3449" y="1379"/>
                </a:lnTo>
                <a:lnTo>
                  <a:pt x="3816" y="1405"/>
                </a:lnTo>
                <a:cubicBezTo>
                  <a:pt x="3822" y="1412"/>
                  <a:pt x="3829" y="1415"/>
                  <a:pt x="3835" y="1415"/>
                </a:cubicBezTo>
                <a:cubicBezTo>
                  <a:pt x="3842" y="1415"/>
                  <a:pt x="3849" y="1412"/>
                  <a:pt x="3855" y="1405"/>
                </a:cubicBezTo>
                <a:cubicBezTo>
                  <a:pt x="3907" y="1405"/>
                  <a:pt x="3947" y="1353"/>
                  <a:pt x="3960" y="1300"/>
                </a:cubicBezTo>
                <a:cubicBezTo>
                  <a:pt x="3960" y="1222"/>
                  <a:pt x="3907" y="1169"/>
                  <a:pt x="3842" y="1156"/>
                </a:cubicBezTo>
                <a:lnTo>
                  <a:pt x="3711" y="1156"/>
                </a:lnTo>
                <a:lnTo>
                  <a:pt x="3973" y="921"/>
                </a:lnTo>
                <a:cubicBezTo>
                  <a:pt x="4094" y="840"/>
                  <a:pt x="4006" y="690"/>
                  <a:pt x="3905" y="690"/>
                </a:cubicBezTo>
                <a:cubicBezTo>
                  <a:pt x="3875" y="690"/>
                  <a:pt x="3843" y="704"/>
                  <a:pt x="3816" y="737"/>
                </a:cubicBezTo>
                <a:lnTo>
                  <a:pt x="3554" y="960"/>
                </a:lnTo>
                <a:lnTo>
                  <a:pt x="3554" y="829"/>
                </a:lnTo>
                <a:cubicBezTo>
                  <a:pt x="3554" y="749"/>
                  <a:pt x="3489" y="706"/>
                  <a:pt x="3426" y="706"/>
                </a:cubicBezTo>
                <a:cubicBezTo>
                  <a:pt x="3365" y="706"/>
                  <a:pt x="3305" y="746"/>
                  <a:pt x="3305" y="829"/>
                </a:cubicBezTo>
                <a:lnTo>
                  <a:pt x="3279" y="1195"/>
                </a:lnTo>
                <a:lnTo>
                  <a:pt x="3004" y="1444"/>
                </a:lnTo>
                <a:lnTo>
                  <a:pt x="3030" y="999"/>
                </a:lnTo>
                <a:cubicBezTo>
                  <a:pt x="3030" y="912"/>
                  <a:pt x="2966" y="870"/>
                  <a:pt x="2900" y="870"/>
                </a:cubicBezTo>
                <a:cubicBezTo>
                  <a:pt x="2838" y="870"/>
                  <a:pt x="2775" y="909"/>
                  <a:pt x="2768" y="986"/>
                </a:cubicBezTo>
                <a:lnTo>
                  <a:pt x="2742" y="1680"/>
                </a:lnTo>
                <a:lnTo>
                  <a:pt x="2336" y="2033"/>
                </a:lnTo>
                <a:lnTo>
                  <a:pt x="2219" y="1510"/>
                </a:lnTo>
                <a:lnTo>
                  <a:pt x="2611" y="947"/>
                </a:lnTo>
                <a:cubicBezTo>
                  <a:pt x="2676" y="845"/>
                  <a:pt x="2597" y="743"/>
                  <a:pt x="2508" y="743"/>
                </a:cubicBezTo>
                <a:cubicBezTo>
                  <a:pt x="2471" y="743"/>
                  <a:pt x="2433" y="761"/>
                  <a:pt x="2402" y="803"/>
                </a:cubicBezTo>
                <a:lnTo>
                  <a:pt x="2153" y="1156"/>
                </a:lnTo>
                <a:lnTo>
                  <a:pt x="2075" y="777"/>
                </a:lnTo>
                <a:lnTo>
                  <a:pt x="2284" y="475"/>
                </a:lnTo>
                <a:cubicBezTo>
                  <a:pt x="2341" y="380"/>
                  <a:pt x="2260" y="285"/>
                  <a:pt x="2172" y="285"/>
                </a:cubicBezTo>
                <a:cubicBezTo>
                  <a:pt x="2138" y="285"/>
                  <a:pt x="2103" y="299"/>
                  <a:pt x="2075" y="331"/>
                </a:cubicBezTo>
                <a:lnTo>
                  <a:pt x="2009" y="436"/>
                </a:lnTo>
                <a:lnTo>
                  <a:pt x="1944" y="96"/>
                </a:lnTo>
                <a:cubicBezTo>
                  <a:pt x="1927" y="30"/>
                  <a:pt x="1876" y="1"/>
                  <a:pt x="18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29"/>
          <p:cNvSpPr/>
          <p:nvPr/>
        </p:nvSpPr>
        <p:spPr>
          <a:xfrm flipH="1">
            <a:off x="8008275" y="2900050"/>
            <a:ext cx="169900" cy="169050"/>
          </a:xfrm>
          <a:custGeom>
            <a:avLst/>
            <a:gdLst/>
            <a:ahLst/>
            <a:cxnLst/>
            <a:rect l="l" t="t" r="r" b="b"/>
            <a:pathLst>
              <a:path w="6796" h="6762" extrusionOk="0">
                <a:moveTo>
                  <a:pt x="4215" y="1"/>
                </a:moveTo>
                <a:cubicBezTo>
                  <a:pt x="4138" y="1"/>
                  <a:pt x="4060" y="45"/>
                  <a:pt x="4033" y="147"/>
                </a:cubicBezTo>
                <a:lnTo>
                  <a:pt x="3902" y="645"/>
                </a:lnTo>
                <a:lnTo>
                  <a:pt x="3797" y="488"/>
                </a:lnTo>
                <a:cubicBezTo>
                  <a:pt x="3757" y="420"/>
                  <a:pt x="3700" y="393"/>
                  <a:pt x="3642" y="393"/>
                </a:cubicBezTo>
                <a:cubicBezTo>
                  <a:pt x="3510" y="393"/>
                  <a:pt x="3379" y="538"/>
                  <a:pt x="3470" y="684"/>
                </a:cubicBezTo>
                <a:lnTo>
                  <a:pt x="3771" y="1156"/>
                </a:lnTo>
                <a:lnTo>
                  <a:pt x="3627" y="1719"/>
                </a:lnTo>
                <a:lnTo>
                  <a:pt x="3287" y="1156"/>
                </a:lnTo>
                <a:cubicBezTo>
                  <a:pt x="3242" y="1086"/>
                  <a:pt x="3179" y="1058"/>
                  <a:pt x="3119" y="1058"/>
                </a:cubicBezTo>
                <a:cubicBezTo>
                  <a:pt x="2985" y="1058"/>
                  <a:pt x="2860" y="1199"/>
                  <a:pt x="2959" y="1352"/>
                </a:cubicBezTo>
                <a:lnTo>
                  <a:pt x="3496" y="2229"/>
                </a:lnTo>
                <a:lnTo>
                  <a:pt x="3300" y="3015"/>
                </a:lnTo>
                <a:lnTo>
                  <a:pt x="2711" y="2452"/>
                </a:lnTo>
                <a:lnTo>
                  <a:pt x="2711" y="1417"/>
                </a:lnTo>
                <a:cubicBezTo>
                  <a:pt x="2704" y="1306"/>
                  <a:pt x="2616" y="1250"/>
                  <a:pt x="2526" y="1250"/>
                </a:cubicBezTo>
                <a:cubicBezTo>
                  <a:pt x="2436" y="1250"/>
                  <a:pt x="2344" y="1306"/>
                  <a:pt x="2331" y="1417"/>
                </a:cubicBezTo>
                <a:lnTo>
                  <a:pt x="2331" y="2085"/>
                </a:lnTo>
                <a:lnTo>
                  <a:pt x="1912" y="1679"/>
                </a:lnTo>
                <a:lnTo>
                  <a:pt x="1912" y="1129"/>
                </a:lnTo>
                <a:cubicBezTo>
                  <a:pt x="1912" y="998"/>
                  <a:pt x="1817" y="933"/>
                  <a:pt x="1722" y="933"/>
                </a:cubicBezTo>
                <a:cubicBezTo>
                  <a:pt x="1627" y="933"/>
                  <a:pt x="1532" y="998"/>
                  <a:pt x="1532" y="1129"/>
                </a:cubicBezTo>
                <a:lnTo>
                  <a:pt x="1532" y="1313"/>
                </a:lnTo>
                <a:lnTo>
                  <a:pt x="1166" y="959"/>
                </a:lnTo>
                <a:cubicBezTo>
                  <a:pt x="1125" y="924"/>
                  <a:pt x="1081" y="909"/>
                  <a:pt x="1040" y="909"/>
                </a:cubicBezTo>
                <a:cubicBezTo>
                  <a:pt x="897" y="909"/>
                  <a:pt x="782" y="1089"/>
                  <a:pt x="904" y="1221"/>
                </a:cubicBezTo>
                <a:lnTo>
                  <a:pt x="1270" y="1588"/>
                </a:lnTo>
                <a:lnTo>
                  <a:pt x="1087" y="1588"/>
                </a:lnTo>
                <a:cubicBezTo>
                  <a:pt x="865" y="1601"/>
                  <a:pt x="838" y="1915"/>
                  <a:pt x="1048" y="1967"/>
                </a:cubicBezTo>
                <a:lnTo>
                  <a:pt x="1100" y="1967"/>
                </a:lnTo>
                <a:lnTo>
                  <a:pt x="1650" y="1941"/>
                </a:lnTo>
                <a:lnTo>
                  <a:pt x="2069" y="2347"/>
                </a:lnTo>
                <a:lnTo>
                  <a:pt x="1401" y="2373"/>
                </a:lnTo>
                <a:cubicBezTo>
                  <a:pt x="1192" y="2386"/>
                  <a:pt x="1153" y="2700"/>
                  <a:pt x="1362" y="2753"/>
                </a:cubicBezTo>
                <a:lnTo>
                  <a:pt x="1414" y="2753"/>
                </a:lnTo>
                <a:lnTo>
                  <a:pt x="2449" y="2714"/>
                </a:lnTo>
                <a:lnTo>
                  <a:pt x="3038" y="3277"/>
                </a:lnTo>
                <a:lnTo>
                  <a:pt x="2252" y="3512"/>
                </a:lnTo>
                <a:lnTo>
                  <a:pt x="1362" y="2988"/>
                </a:lnTo>
                <a:cubicBezTo>
                  <a:pt x="1324" y="2961"/>
                  <a:pt x="1286" y="2950"/>
                  <a:pt x="1250" y="2950"/>
                </a:cubicBezTo>
                <a:cubicBezTo>
                  <a:pt x="1077" y="2950"/>
                  <a:pt x="960" y="3218"/>
                  <a:pt x="1166" y="3316"/>
                </a:cubicBezTo>
                <a:lnTo>
                  <a:pt x="1742" y="3643"/>
                </a:lnTo>
                <a:lnTo>
                  <a:pt x="1179" y="3813"/>
                </a:lnTo>
                <a:lnTo>
                  <a:pt x="707" y="3525"/>
                </a:lnTo>
                <a:cubicBezTo>
                  <a:pt x="680" y="3513"/>
                  <a:pt x="652" y="3508"/>
                  <a:pt x="627" y="3508"/>
                </a:cubicBezTo>
                <a:cubicBezTo>
                  <a:pt x="459" y="3508"/>
                  <a:pt x="352" y="3739"/>
                  <a:pt x="511" y="3853"/>
                </a:cubicBezTo>
                <a:lnTo>
                  <a:pt x="681" y="3957"/>
                </a:lnTo>
                <a:lnTo>
                  <a:pt x="184" y="4088"/>
                </a:lnTo>
                <a:cubicBezTo>
                  <a:pt x="1" y="4141"/>
                  <a:pt x="1" y="4416"/>
                  <a:pt x="184" y="4455"/>
                </a:cubicBezTo>
                <a:cubicBezTo>
                  <a:pt x="203" y="4461"/>
                  <a:pt x="220" y="4465"/>
                  <a:pt x="236" y="4465"/>
                </a:cubicBezTo>
                <a:cubicBezTo>
                  <a:pt x="253" y="4465"/>
                  <a:pt x="269" y="4461"/>
                  <a:pt x="289" y="4455"/>
                </a:cubicBezTo>
                <a:lnTo>
                  <a:pt x="773" y="4324"/>
                </a:lnTo>
                <a:lnTo>
                  <a:pt x="773" y="4324"/>
                </a:lnTo>
                <a:lnTo>
                  <a:pt x="681" y="4481"/>
                </a:lnTo>
                <a:cubicBezTo>
                  <a:pt x="642" y="4573"/>
                  <a:pt x="668" y="4690"/>
                  <a:pt x="760" y="4743"/>
                </a:cubicBezTo>
                <a:cubicBezTo>
                  <a:pt x="786" y="4743"/>
                  <a:pt x="799" y="4743"/>
                  <a:pt x="812" y="4756"/>
                </a:cubicBezTo>
                <a:cubicBezTo>
                  <a:pt x="822" y="4758"/>
                  <a:pt x="833" y="4758"/>
                  <a:pt x="843" y="4758"/>
                </a:cubicBezTo>
                <a:cubicBezTo>
                  <a:pt x="914" y="4758"/>
                  <a:pt x="988" y="4721"/>
                  <a:pt x="1022" y="4664"/>
                </a:cubicBezTo>
                <a:lnTo>
                  <a:pt x="1284" y="4167"/>
                </a:lnTo>
                <a:lnTo>
                  <a:pt x="1847" y="4010"/>
                </a:lnTo>
                <a:lnTo>
                  <a:pt x="1847" y="4010"/>
                </a:lnTo>
                <a:lnTo>
                  <a:pt x="1532" y="4586"/>
                </a:lnTo>
                <a:cubicBezTo>
                  <a:pt x="1480" y="4677"/>
                  <a:pt x="1519" y="4795"/>
                  <a:pt x="1611" y="4848"/>
                </a:cubicBezTo>
                <a:lnTo>
                  <a:pt x="1650" y="4861"/>
                </a:lnTo>
                <a:cubicBezTo>
                  <a:pt x="1669" y="4866"/>
                  <a:pt x="1688" y="4869"/>
                  <a:pt x="1707" y="4869"/>
                </a:cubicBezTo>
                <a:cubicBezTo>
                  <a:pt x="1778" y="4869"/>
                  <a:pt x="1842" y="4831"/>
                  <a:pt x="1873" y="4769"/>
                </a:cubicBezTo>
                <a:lnTo>
                  <a:pt x="2344" y="3853"/>
                </a:lnTo>
                <a:lnTo>
                  <a:pt x="3130" y="3630"/>
                </a:lnTo>
                <a:lnTo>
                  <a:pt x="3130" y="3630"/>
                </a:lnTo>
                <a:lnTo>
                  <a:pt x="2933" y="4429"/>
                </a:lnTo>
                <a:lnTo>
                  <a:pt x="2043" y="4939"/>
                </a:lnTo>
                <a:cubicBezTo>
                  <a:pt x="1856" y="5049"/>
                  <a:pt x="1964" y="5297"/>
                  <a:pt x="2127" y="5297"/>
                </a:cubicBezTo>
                <a:cubicBezTo>
                  <a:pt x="2159" y="5297"/>
                  <a:pt x="2192" y="5288"/>
                  <a:pt x="2226" y="5267"/>
                </a:cubicBezTo>
                <a:lnTo>
                  <a:pt x="2815" y="4939"/>
                </a:lnTo>
                <a:lnTo>
                  <a:pt x="2815" y="4939"/>
                </a:lnTo>
                <a:lnTo>
                  <a:pt x="2671" y="5502"/>
                </a:lnTo>
                <a:lnTo>
                  <a:pt x="2187" y="5777"/>
                </a:lnTo>
                <a:cubicBezTo>
                  <a:pt x="2095" y="5829"/>
                  <a:pt x="2069" y="5947"/>
                  <a:pt x="2121" y="6039"/>
                </a:cubicBezTo>
                <a:cubicBezTo>
                  <a:pt x="2158" y="6103"/>
                  <a:pt x="2219" y="6141"/>
                  <a:pt x="2284" y="6141"/>
                </a:cubicBezTo>
                <a:cubicBezTo>
                  <a:pt x="2313" y="6141"/>
                  <a:pt x="2342" y="6134"/>
                  <a:pt x="2370" y="6117"/>
                </a:cubicBezTo>
                <a:lnTo>
                  <a:pt x="2540" y="6013"/>
                </a:lnTo>
                <a:lnTo>
                  <a:pt x="2409" y="6523"/>
                </a:lnTo>
                <a:cubicBezTo>
                  <a:pt x="2371" y="6670"/>
                  <a:pt x="2487" y="6762"/>
                  <a:pt x="2599" y="6762"/>
                </a:cubicBezTo>
                <a:cubicBezTo>
                  <a:pt x="2678" y="6762"/>
                  <a:pt x="2755" y="6717"/>
                  <a:pt x="2776" y="6615"/>
                </a:cubicBezTo>
                <a:lnTo>
                  <a:pt x="2907" y="6104"/>
                </a:lnTo>
                <a:lnTo>
                  <a:pt x="3012" y="6275"/>
                </a:lnTo>
                <a:cubicBezTo>
                  <a:pt x="3038" y="6314"/>
                  <a:pt x="3077" y="6340"/>
                  <a:pt x="3116" y="6353"/>
                </a:cubicBezTo>
                <a:cubicBezTo>
                  <a:pt x="3132" y="6357"/>
                  <a:pt x="3148" y="6359"/>
                  <a:pt x="3163" y="6359"/>
                </a:cubicBezTo>
                <a:cubicBezTo>
                  <a:pt x="3309" y="6359"/>
                  <a:pt x="3409" y="6196"/>
                  <a:pt x="3326" y="6065"/>
                </a:cubicBezTo>
                <a:lnTo>
                  <a:pt x="3038" y="5607"/>
                </a:lnTo>
                <a:lnTo>
                  <a:pt x="3169" y="5031"/>
                </a:lnTo>
                <a:lnTo>
                  <a:pt x="3522" y="5594"/>
                </a:lnTo>
                <a:cubicBezTo>
                  <a:pt x="3549" y="5633"/>
                  <a:pt x="3601" y="5672"/>
                  <a:pt x="3640" y="5685"/>
                </a:cubicBezTo>
                <a:cubicBezTo>
                  <a:pt x="3663" y="5694"/>
                  <a:pt x="3686" y="5698"/>
                  <a:pt x="3708" y="5698"/>
                </a:cubicBezTo>
                <a:cubicBezTo>
                  <a:pt x="3849" y="5698"/>
                  <a:pt x="3955" y="5535"/>
                  <a:pt x="3876" y="5411"/>
                </a:cubicBezTo>
                <a:lnTo>
                  <a:pt x="3326" y="4533"/>
                </a:lnTo>
                <a:lnTo>
                  <a:pt x="3522" y="3735"/>
                </a:lnTo>
                <a:lnTo>
                  <a:pt x="4111" y="4311"/>
                </a:lnTo>
                <a:lnTo>
                  <a:pt x="4111" y="5332"/>
                </a:lnTo>
                <a:cubicBezTo>
                  <a:pt x="4111" y="5424"/>
                  <a:pt x="4177" y="5502"/>
                  <a:pt x="4255" y="5515"/>
                </a:cubicBezTo>
                <a:cubicBezTo>
                  <a:pt x="4262" y="5522"/>
                  <a:pt x="4272" y="5525"/>
                  <a:pt x="4282" y="5525"/>
                </a:cubicBezTo>
                <a:cubicBezTo>
                  <a:pt x="4291" y="5525"/>
                  <a:pt x="4301" y="5522"/>
                  <a:pt x="4308" y="5515"/>
                </a:cubicBezTo>
                <a:cubicBezTo>
                  <a:pt x="4413" y="5515"/>
                  <a:pt x="4491" y="5437"/>
                  <a:pt x="4491" y="5332"/>
                </a:cubicBezTo>
                <a:lnTo>
                  <a:pt x="4491" y="4664"/>
                </a:lnTo>
                <a:lnTo>
                  <a:pt x="4910" y="5070"/>
                </a:lnTo>
                <a:lnTo>
                  <a:pt x="4910" y="5633"/>
                </a:lnTo>
                <a:cubicBezTo>
                  <a:pt x="4910" y="5712"/>
                  <a:pt x="4976" y="5790"/>
                  <a:pt x="5054" y="5816"/>
                </a:cubicBezTo>
                <a:lnTo>
                  <a:pt x="5106" y="5816"/>
                </a:lnTo>
                <a:cubicBezTo>
                  <a:pt x="5211" y="5816"/>
                  <a:pt x="5290" y="5725"/>
                  <a:pt x="5290" y="5620"/>
                </a:cubicBezTo>
                <a:lnTo>
                  <a:pt x="5290" y="5437"/>
                </a:lnTo>
                <a:lnTo>
                  <a:pt x="5669" y="5790"/>
                </a:lnTo>
                <a:cubicBezTo>
                  <a:pt x="5696" y="5816"/>
                  <a:pt x="5722" y="5829"/>
                  <a:pt x="5748" y="5843"/>
                </a:cubicBezTo>
                <a:cubicBezTo>
                  <a:pt x="5766" y="5847"/>
                  <a:pt x="5784" y="5850"/>
                  <a:pt x="5801" y="5850"/>
                </a:cubicBezTo>
                <a:cubicBezTo>
                  <a:pt x="5969" y="5850"/>
                  <a:pt x="6074" y="5634"/>
                  <a:pt x="5931" y="5515"/>
                </a:cubicBezTo>
                <a:lnTo>
                  <a:pt x="5931" y="5515"/>
                </a:lnTo>
                <a:lnTo>
                  <a:pt x="5918" y="5528"/>
                </a:lnTo>
                <a:lnTo>
                  <a:pt x="5552" y="5175"/>
                </a:lnTo>
                <a:lnTo>
                  <a:pt x="5735" y="5175"/>
                </a:lnTo>
                <a:cubicBezTo>
                  <a:pt x="5739" y="5175"/>
                  <a:pt x="5743" y="5175"/>
                  <a:pt x="5747" y="5175"/>
                </a:cubicBezTo>
                <a:cubicBezTo>
                  <a:pt x="5998" y="5175"/>
                  <a:pt x="5994" y="4793"/>
                  <a:pt x="5756" y="4793"/>
                </a:cubicBezTo>
                <a:cubicBezTo>
                  <a:pt x="5745" y="4793"/>
                  <a:pt x="5734" y="4793"/>
                  <a:pt x="5722" y="4795"/>
                </a:cubicBezTo>
                <a:lnTo>
                  <a:pt x="5172" y="4808"/>
                </a:lnTo>
                <a:lnTo>
                  <a:pt x="4753" y="4402"/>
                </a:lnTo>
                <a:lnTo>
                  <a:pt x="5408" y="4389"/>
                </a:lnTo>
                <a:cubicBezTo>
                  <a:pt x="5670" y="4389"/>
                  <a:pt x="5670" y="4007"/>
                  <a:pt x="5430" y="4007"/>
                </a:cubicBezTo>
                <a:cubicBezTo>
                  <a:pt x="5419" y="4007"/>
                  <a:pt x="5407" y="4008"/>
                  <a:pt x="5394" y="4010"/>
                </a:cubicBezTo>
                <a:lnTo>
                  <a:pt x="4373" y="4049"/>
                </a:lnTo>
                <a:lnTo>
                  <a:pt x="3784" y="3473"/>
                </a:lnTo>
                <a:lnTo>
                  <a:pt x="4570" y="3250"/>
                </a:lnTo>
                <a:lnTo>
                  <a:pt x="5460" y="3761"/>
                </a:lnTo>
                <a:cubicBezTo>
                  <a:pt x="5473" y="3774"/>
                  <a:pt x="5486" y="3787"/>
                  <a:pt x="5512" y="3787"/>
                </a:cubicBezTo>
                <a:cubicBezTo>
                  <a:pt x="5526" y="3790"/>
                  <a:pt x="5539" y="3791"/>
                  <a:pt x="5552" y="3791"/>
                </a:cubicBezTo>
                <a:cubicBezTo>
                  <a:pt x="5734" y="3791"/>
                  <a:pt x="5814" y="3544"/>
                  <a:pt x="5643" y="3434"/>
                </a:cubicBezTo>
                <a:lnTo>
                  <a:pt x="5067" y="3106"/>
                </a:lnTo>
                <a:lnTo>
                  <a:pt x="5630" y="2949"/>
                </a:lnTo>
                <a:lnTo>
                  <a:pt x="6115" y="3224"/>
                </a:lnTo>
                <a:cubicBezTo>
                  <a:pt x="6128" y="3237"/>
                  <a:pt x="6141" y="3237"/>
                  <a:pt x="6167" y="3250"/>
                </a:cubicBezTo>
                <a:cubicBezTo>
                  <a:pt x="6184" y="3255"/>
                  <a:pt x="6201" y="3257"/>
                  <a:pt x="6216" y="3257"/>
                </a:cubicBezTo>
                <a:cubicBezTo>
                  <a:pt x="6394" y="3257"/>
                  <a:pt x="6479" y="3005"/>
                  <a:pt x="6311" y="2897"/>
                </a:cubicBezTo>
                <a:lnTo>
                  <a:pt x="6141" y="2805"/>
                </a:lnTo>
                <a:lnTo>
                  <a:pt x="6638" y="2661"/>
                </a:lnTo>
                <a:cubicBezTo>
                  <a:pt x="6730" y="2635"/>
                  <a:pt x="6795" y="2530"/>
                  <a:pt x="6769" y="2426"/>
                </a:cubicBezTo>
                <a:cubicBezTo>
                  <a:pt x="6737" y="2339"/>
                  <a:pt x="6659" y="2288"/>
                  <a:pt x="6581" y="2288"/>
                </a:cubicBezTo>
                <a:cubicBezTo>
                  <a:pt x="6565" y="2288"/>
                  <a:pt x="6549" y="2290"/>
                  <a:pt x="6534" y="2295"/>
                </a:cubicBezTo>
                <a:lnTo>
                  <a:pt x="6036" y="2439"/>
                </a:lnTo>
                <a:lnTo>
                  <a:pt x="6115" y="2281"/>
                </a:lnTo>
                <a:cubicBezTo>
                  <a:pt x="6186" y="2130"/>
                  <a:pt x="6063" y="2003"/>
                  <a:pt x="5941" y="2003"/>
                </a:cubicBezTo>
                <a:cubicBezTo>
                  <a:pt x="5883" y="2003"/>
                  <a:pt x="5825" y="2031"/>
                  <a:pt x="5787" y="2098"/>
                </a:cubicBezTo>
                <a:lnTo>
                  <a:pt x="5525" y="2596"/>
                </a:lnTo>
                <a:lnTo>
                  <a:pt x="4962" y="2753"/>
                </a:lnTo>
                <a:lnTo>
                  <a:pt x="4962" y="2753"/>
                </a:lnTo>
                <a:lnTo>
                  <a:pt x="5277" y="2164"/>
                </a:lnTo>
                <a:cubicBezTo>
                  <a:pt x="5377" y="2045"/>
                  <a:pt x="5209" y="1900"/>
                  <a:pt x="5076" y="1900"/>
                </a:cubicBezTo>
                <a:cubicBezTo>
                  <a:pt x="5019" y="1900"/>
                  <a:pt x="4969" y="1927"/>
                  <a:pt x="4949" y="1993"/>
                </a:cubicBezTo>
                <a:lnTo>
                  <a:pt x="4465" y="2897"/>
                </a:lnTo>
                <a:lnTo>
                  <a:pt x="3679" y="3119"/>
                </a:lnTo>
                <a:lnTo>
                  <a:pt x="3679" y="3119"/>
                </a:lnTo>
                <a:lnTo>
                  <a:pt x="3876" y="2334"/>
                </a:lnTo>
                <a:lnTo>
                  <a:pt x="4766" y="1823"/>
                </a:lnTo>
                <a:cubicBezTo>
                  <a:pt x="4933" y="1701"/>
                  <a:pt x="4835" y="1474"/>
                  <a:pt x="4672" y="1474"/>
                </a:cubicBezTo>
                <a:cubicBezTo>
                  <a:pt x="4644" y="1474"/>
                  <a:pt x="4614" y="1480"/>
                  <a:pt x="4583" y="1496"/>
                </a:cubicBezTo>
                <a:lnTo>
                  <a:pt x="4007" y="1823"/>
                </a:lnTo>
                <a:lnTo>
                  <a:pt x="4151" y="1247"/>
                </a:lnTo>
                <a:lnTo>
                  <a:pt x="4622" y="972"/>
                </a:lnTo>
                <a:cubicBezTo>
                  <a:pt x="4812" y="872"/>
                  <a:pt x="4707" y="620"/>
                  <a:pt x="4534" y="620"/>
                </a:cubicBezTo>
                <a:cubicBezTo>
                  <a:pt x="4504" y="620"/>
                  <a:pt x="4472" y="627"/>
                  <a:pt x="4439" y="645"/>
                </a:cubicBezTo>
                <a:lnTo>
                  <a:pt x="4269" y="737"/>
                </a:lnTo>
                <a:lnTo>
                  <a:pt x="4269" y="737"/>
                </a:lnTo>
                <a:lnTo>
                  <a:pt x="4399" y="239"/>
                </a:lnTo>
                <a:cubicBezTo>
                  <a:pt x="4438" y="93"/>
                  <a:pt x="4327" y="1"/>
                  <a:pt x="421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29"/>
          <p:cNvSpPr/>
          <p:nvPr/>
        </p:nvSpPr>
        <p:spPr>
          <a:xfrm flipH="1">
            <a:off x="6158850" y="3950775"/>
            <a:ext cx="212850" cy="210200"/>
          </a:xfrm>
          <a:custGeom>
            <a:avLst/>
            <a:gdLst/>
            <a:ahLst/>
            <a:cxnLst/>
            <a:rect l="l" t="t" r="r" b="b"/>
            <a:pathLst>
              <a:path w="8514" h="8408" extrusionOk="0">
                <a:moveTo>
                  <a:pt x="5224" y="1"/>
                </a:moveTo>
                <a:cubicBezTo>
                  <a:pt x="5130" y="1"/>
                  <a:pt x="5036" y="53"/>
                  <a:pt x="4998" y="170"/>
                </a:cubicBezTo>
                <a:lnTo>
                  <a:pt x="4854" y="786"/>
                </a:lnTo>
                <a:lnTo>
                  <a:pt x="4724" y="589"/>
                </a:lnTo>
                <a:cubicBezTo>
                  <a:pt x="4672" y="511"/>
                  <a:pt x="4601" y="478"/>
                  <a:pt x="4531" y="478"/>
                </a:cubicBezTo>
                <a:cubicBezTo>
                  <a:pt x="4368" y="478"/>
                  <a:pt x="4212" y="655"/>
                  <a:pt x="4331" y="838"/>
                </a:cubicBezTo>
                <a:lnTo>
                  <a:pt x="4697" y="1427"/>
                </a:lnTo>
                <a:lnTo>
                  <a:pt x="4514" y="2121"/>
                </a:lnTo>
                <a:lnTo>
                  <a:pt x="4082" y="1427"/>
                </a:lnTo>
                <a:cubicBezTo>
                  <a:pt x="4027" y="1357"/>
                  <a:pt x="3958" y="1328"/>
                  <a:pt x="3890" y="1328"/>
                </a:cubicBezTo>
                <a:cubicBezTo>
                  <a:pt x="3731" y="1328"/>
                  <a:pt x="3584" y="1492"/>
                  <a:pt x="3676" y="1676"/>
                </a:cubicBezTo>
                <a:lnTo>
                  <a:pt x="4357" y="2750"/>
                </a:lnTo>
                <a:lnTo>
                  <a:pt x="4108" y="3732"/>
                </a:lnTo>
                <a:lnTo>
                  <a:pt x="3388" y="3038"/>
                </a:lnTo>
                <a:lnTo>
                  <a:pt x="3388" y="1755"/>
                </a:lnTo>
                <a:cubicBezTo>
                  <a:pt x="3375" y="1611"/>
                  <a:pt x="3261" y="1539"/>
                  <a:pt x="3148" y="1539"/>
                </a:cubicBezTo>
                <a:cubicBezTo>
                  <a:pt x="3035" y="1539"/>
                  <a:pt x="2923" y="1611"/>
                  <a:pt x="2917" y="1755"/>
                </a:cubicBezTo>
                <a:lnTo>
                  <a:pt x="2917" y="2579"/>
                </a:lnTo>
                <a:lnTo>
                  <a:pt x="2393" y="2069"/>
                </a:lnTo>
                <a:lnTo>
                  <a:pt x="2393" y="1388"/>
                </a:lnTo>
                <a:cubicBezTo>
                  <a:pt x="2380" y="1244"/>
                  <a:pt x="2269" y="1172"/>
                  <a:pt x="2157" y="1172"/>
                </a:cubicBezTo>
                <a:cubicBezTo>
                  <a:pt x="2046" y="1172"/>
                  <a:pt x="1935" y="1244"/>
                  <a:pt x="1922" y="1388"/>
                </a:cubicBezTo>
                <a:lnTo>
                  <a:pt x="1922" y="1624"/>
                </a:lnTo>
                <a:lnTo>
                  <a:pt x="1464" y="1179"/>
                </a:lnTo>
                <a:cubicBezTo>
                  <a:pt x="1410" y="1115"/>
                  <a:pt x="1348" y="1090"/>
                  <a:pt x="1289" y="1090"/>
                </a:cubicBezTo>
                <a:cubicBezTo>
                  <a:pt x="1101" y="1090"/>
                  <a:pt x="937" y="1347"/>
                  <a:pt x="1136" y="1506"/>
                </a:cubicBezTo>
                <a:lnTo>
                  <a:pt x="1595" y="1964"/>
                </a:lnTo>
                <a:lnTo>
                  <a:pt x="1359" y="1964"/>
                </a:lnTo>
                <a:cubicBezTo>
                  <a:pt x="1097" y="1977"/>
                  <a:pt x="1058" y="2357"/>
                  <a:pt x="1307" y="2422"/>
                </a:cubicBezTo>
                <a:lnTo>
                  <a:pt x="1372" y="2422"/>
                </a:lnTo>
                <a:lnTo>
                  <a:pt x="2066" y="2396"/>
                </a:lnTo>
                <a:lnTo>
                  <a:pt x="2590" y="2894"/>
                </a:lnTo>
                <a:lnTo>
                  <a:pt x="1765" y="2933"/>
                </a:lnTo>
                <a:cubicBezTo>
                  <a:pt x="1503" y="2946"/>
                  <a:pt x="1464" y="3326"/>
                  <a:pt x="1712" y="3391"/>
                </a:cubicBezTo>
                <a:lnTo>
                  <a:pt x="1778" y="3391"/>
                </a:lnTo>
                <a:lnTo>
                  <a:pt x="3061" y="3352"/>
                </a:lnTo>
                <a:lnTo>
                  <a:pt x="3794" y="4046"/>
                </a:lnTo>
                <a:lnTo>
                  <a:pt x="2812" y="4334"/>
                </a:lnTo>
                <a:lnTo>
                  <a:pt x="1699" y="3692"/>
                </a:lnTo>
                <a:cubicBezTo>
                  <a:pt x="1658" y="3668"/>
                  <a:pt x="1617" y="3657"/>
                  <a:pt x="1579" y="3657"/>
                </a:cubicBezTo>
                <a:cubicBezTo>
                  <a:pt x="1376" y="3657"/>
                  <a:pt x="1243" y="3966"/>
                  <a:pt x="1464" y="4098"/>
                </a:cubicBezTo>
                <a:lnTo>
                  <a:pt x="2184" y="4504"/>
                </a:lnTo>
                <a:lnTo>
                  <a:pt x="1503" y="4740"/>
                </a:lnTo>
                <a:lnTo>
                  <a:pt x="901" y="4399"/>
                </a:lnTo>
                <a:cubicBezTo>
                  <a:pt x="857" y="4374"/>
                  <a:pt x="815" y="4364"/>
                  <a:pt x="776" y="4364"/>
                </a:cubicBezTo>
                <a:cubicBezTo>
                  <a:pt x="564" y="4364"/>
                  <a:pt x="433" y="4673"/>
                  <a:pt x="665" y="4805"/>
                </a:cubicBezTo>
                <a:lnTo>
                  <a:pt x="874" y="4923"/>
                </a:lnTo>
                <a:lnTo>
                  <a:pt x="259" y="5106"/>
                </a:lnTo>
                <a:cubicBezTo>
                  <a:pt x="1" y="5205"/>
                  <a:pt x="89" y="5569"/>
                  <a:pt x="340" y="5569"/>
                </a:cubicBezTo>
                <a:cubicBezTo>
                  <a:pt x="356" y="5569"/>
                  <a:pt x="373" y="5568"/>
                  <a:pt x="390" y="5564"/>
                </a:cubicBezTo>
                <a:lnTo>
                  <a:pt x="1005" y="5381"/>
                </a:lnTo>
                <a:lnTo>
                  <a:pt x="901" y="5591"/>
                </a:lnTo>
                <a:cubicBezTo>
                  <a:pt x="835" y="5708"/>
                  <a:pt x="874" y="5839"/>
                  <a:pt x="992" y="5905"/>
                </a:cubicBezTo>
                <a:cubicBezTo>
                  <a:pt x="1005" y="5918"/>
                  <a:pt x="1032" y="5918"/>
                  <a:pt x="1045" y="5931"/>
                </a:cubicBezTo>
                <a:cubicBezTo>
                  <a:pt x="1063" y="5936"/>
                  <a:pt x="1082" y="5938"/>
                  <a:pt x="1100" y="5938"/>
                </a:cubicBezTo>
                <a:cubicBezTo>
                  <a:pt x="1188" y="5938"/>
                  <a:pt x="1274" y="5889"/>
                  <a:pt x="1307" y="5813"/>
                </a:cubicBezTo>
                <a:lnTo>
                  <a:pt x="1634" y="5198"/>
                </a:lnTo>
                <a:lnTo>
                  <a:pt x="2341" y="5001"/>
                </a:lnTo>
                <a:lnTo>
                  <a:pt x="2341" y="5001"/>
                </a:lnTo>
                <a:lnTo>
                  <a:pt x="1948" y="5735"/>
                </a:lnTo>
                <a:cubicBezTo>
                  <a:pt x="1883" y="5839"/>
                  <a:pt x="1935" y="5983"/>
                  <a:pt x="2053" y="6049"/>
                </a:cubicBezTo>
                <a:cubicBezTo>
                  <a:pt x="2066" y="6062"/>
                  <a:pt x="2079" y="6062"/>
                  <a:pt x="2105" y="6075"/>
                </a:cubicBezTo>
                <a:cubicBezTo>
                  <a:pt x="2118" y="6077"/>
                  <a:pt x="2131" y="6077"/>
                  <a:pt x="2144" y="6077"/>
                </a:cubicBezTo>
                <a:cubicBezTo>
                  <a:pt x="2235" y="6077"/>
                  <a:pt x="2321" y="6037"/>
                  <a:pt x="2367" y="5957"/>
                </a:cubicBezTo>
                <a:lnTo>
                  <a:pt x="2956" y="4818"/>
                </a:lnTo>
                <a:lnTo>
                  <a:pt x="3938" y="4543"/>
                </a:lnTo>
                <a:lnTo>
                  <a:pt x="3702" y="5525"/>
                </a:lnTo>
                <a:lnTo>
                  <a:pt x="2590" y="6154"/>
                </a:lnTo>
                <a:cubicBezTo>
                  <a:pt x="2388" y="6299"/>
                  <a:pt x="2512" y="6587"/>
                  <a:pt x="2715" y="6587"/>
                </a:cubicBezTo>
                <a:cubicBezTo>
                  <a:pt x="2750" y="6587"/>
                  <a:pt x="2787" y="6579"/>
                  <a:pt x="2825" y="6559"/>
                </a:cubicBezTo>
                <a:lnTo>
                  <a:pt x="3545" y="6154"/>
                </a:lnTo>
                <a:lnTo>
                  <a:pt x="3362" y="6861"/>
                </a:lnTo>
                <a:lnTo>
                  <a:pt x="2773" y="7201"/>
                </a:lnTo>
                <a:cubicBezTo>
                  <a:pt x="2541" y="7333"/>
                  <a:pt x="2672" y="7642"/>
                  <a:pt x="2883" y="7642"/>
                </a:cubicBezTo>
                <a:cubicBezTo>
                  <a:pt x="2923" y="7642"/>
                  <a:pt x="2965" y="7632"/>
                  <a:pt x="3008" y="7607"/>
                </a:cubicBezTo>
                <a:lnTo>
                  <a:pt x="3205" y="7489"/>
                </a:lnTo>
                <a:lnTo>
                  <a:pt x="3048" y="8117"/>
                </a:lnTo>
                <a:cubicBezTo>
                  <a:pt x="3002" y="8294"/>
                  <a:pt x="3141" y="8408"/>
                  <a:pt x="3279" y="8408"/>
                </a:cubicBezTo>
                <a:cubicBezTo>
                  <a:pt x="3377" y="8408"/>
                  <a:pt x="3474" y="8352"/>
                  <a:pt x="3506" y="8222"/>
                </a:cubicBezTo>
                <a:lnTo>
                  <a:pt x="3650" y="7607"/>
                </a:lnTo>
                <a:lnTo>
                  <a:pt x="3781" y="7803"/>
                </a:lnTo>
                <a:cubicBezTo>
                  <a:pt x="3807" y="7856"/>
                  <a:pt x="3859" y="7895"/>
                  <a:pt x="3925" y="7908"/>
                </a:cubicBezTo>
                <a:cubicBezTo>
                  <a:pt x="3946" y="7913"/>
                  <a:pt x="3967" y="7916"/>
                  <a:pt x="3987" y="7916"/>
                </a:cubicBezTo>
                <a:cubicBezTo>
                  <a:pt x="4163" y="7916"/>
                  <a:pt x="4280" y="7719"/>
                  <a:pt x="4174" y="7554"/>
                </a:cubicBezTo>
                <a:lnTo>
                  <a:pt x="3807" y="6978"/>
                </a:lnTo>
                <a:lnTo>
                  <a:pt x="3990" y="6271"/>
                </a:lnTo>
                <a:lnTo>
                  <a:pt x="4422" y="6965"/>
                </a:lnTo>
                <a:cubicBezTo>
                  <a:pt x="4474" y="7044"/>
                  <a:pt x="4545" y="7076"/>
                  <a:pt x="4615" y="7076"/>
                </a:cubicBezTo>
                <a:cubicBezTo>
                  <a:pt x="4779" y="7076"/>
                  <a:pt x="4938" y="6900"/>
                  <a:pt x="4828" y="6717"/>
                </a:cubicBezTo>
                <a:lnTo>
                  <a:pt x="4148" y="5643"/>
                </a:lnTo>
                <a:lnTo>
                  <a:pt x="4396" y="4661"/>
                </a:lnTo>
                <a:lnTo>
                  <a:pt x="5116" y="5368"/>
                </a:lnTo>
                <a:lnTo>
                  <a:pt x="5116" y="6638"/>
                </a:lnTo>
                <a:cubicBezTo>
                  <a:pt x="5116" y="6743"/>
                  <a:pt x="5195" y="6834"/>
                  <a:pt x="5300" y="6861"/>
                </a:cubicBezTo>
                <a:cubicBezTo>
                  <a:pt x="5306" y="6867"/>
                  <a:pt x="5316" y="6870"/>
                  <a:pt x="5326" y="6870"/>
                </a:cubicBezTo>
                <a:cubicBezTo>
                  <a:pt x="5336" y="6870"/>
                  <a:pt x="5345" y="6867"/>
                  <a:pt x="5352" y="6861"/>
                </a:cubicBezTo>
                <a:cubicBezTo>
                  <a:pt x="5483" y="6861"/>
                  <a:pt x="5588" y="6756"/>
                  <a:pt x="5588" y="6638"/>
                </a:cubicBezTo>
                <a:lnTo>
                  <a:pt x="5588" y="5813"/>
                </a:lnTo>
                <a:lnTo>
                  <a:pt x="6111" y="6324"/>
                </a:lnTo>
                <a:lnTo>
                  <a:pt x="6111" y="7005"/>
                </a:lnTo>
                <a:cubicBezTo>
                  <a:pt x="6111" y="7109"/>
                  <a:pt x="6190" y="7201"/>
                  <a:pt x="6295" y="7227"/>
                </a:cubicBezTo>
                <a:cubicBezTo>
                  <a:pt x="6301" y="7234"/>
                  <a:pt x="6308" y="7237"/>
                  <a:pt x="6316" y="7237"/>
                </a:cubicBezTo>
                <a:cubicBezTo>
                  <a:pt x="6324" y="7237"/>
                  <a:pt x="6334" y="7234"/>
                  <a:pt x="6347" y="7227"/>
                </a:cubicBezTo>
                <a:cubicBezTo>
                  <a:pt x="6478" y="7227"/>
                  <a:pt x="6583" y="7122"/>
                  <a:pt x="6583" y="7005"/>
                </a:cubicBezTo>
                <a:lnTo>
                  <a:pt x="6583" y="6769"/>
                </a:lnTo>
                <a:lnTo>
                  <a:pt x="7041" y="7214"/>
                </a:lnTo>
                <a:cubicBezTo>
                  <a:pt x="7067" y="7240"/>
                  <a:pt x="7106" y="7253"/>
                  <a:pt x="7146" y="7266"/>
                </a:cubicBezTo>
                <a:cubicBezTo>
                  <a:pt x="7168" y="7273"/>
                  <a:pt x="7190" y="7276"/>
                  <a:pt x="7211" y="7276"/>
                </a:cubicBezTo>
                <a:cubicBezTo>
                  <a:pt x="7411" y="7276"/>
                  <a:pt x="7534" y="7016"/>
                  <a:pt x="7368" y="6874"/>
                </a:cubicBezTo>
                <a:lnTo>
                  <a:pt x="6897" y="6415"/>
                </a:lnTo>
                <a:lnTo>
                  <a:pt x="7133" y="6415"/>
                </a:lnTo>
                <a:cubicBezTo>
                  <a:pt x="7137" y="6416"/>
                  <a:pt x="7141" y="6416"/>
                  <a:pt x="7145" y="6416"/>
                </a:cubicBezTo>
                <a:cubicBezTo>
                  <a:pt x="7460" y="6416"/>
                  <a:pt x="7444" y="5942"/>
                  <a:pt x="7154" y="5942"/>
                </a:cubicBezTo>
                <a:cubicBezTo>
                  <a:pt x="7143" y="5942"/>
                  <a:pt x="7131" y="5943"/>
                  <a:pt x="7119" y="5944"/>
                </a:cubicBezTo>
                <a:lnTo>
                  <a:pt x="6426" y="5970"/>
                </a:lnTo>
                <a:lnTo>
                  <a:pt x="5915" y="5473"/>
                </a:lnTo>
                <a:lnTo>
                  <a:pt x="6740" y="5433"/>
                </a:lnTo>
                <a:cubicBezTo>
                  <a:pt x="6744" y="5434"/>
                  <a:pt x="6748" y="5434"/>
                  <a:pt x="6752" y="5434"/>
                </a:cubicBezTo>
                <a:cubicBezTo>
                  <a:pt x="7055" y="5434"/>
                  <a:pt x="7051" y="4960"/>
                  <a:pt x="6749" y="4960"/>
                </a:cubicBezTo>
                <a:cubicBezTo>
                  <a:pt x="6738" y="4960"/>
                  <a:pt x="6726" y="4961"/>
                  <a:pt x="6714" y="4962"/>
                </a:cubicBezTo>
                <a:lnTo>
                  <a:pt x="5444" y="5015"/>
                </a:lnTo>
                <a:lnTo>
                  <a:pt x="4710" y="4308"/>
                </a:lnTo>
                <a:lnTo>
                  <a:pt x="5692" y="4033"/>
                </a:lnTo>
                <a:lnTo>
                  <a:pt x="6792" y="4674"/>
                </a:lnTo>
                <a:cubicBezTo>
                  <a:pt x="6835" y="4699"/>
                  <a:pt x="6878" y="4710"/>
                  <a:pt x="6917" y="4710"/>
                </a:cubicBezTo>
                <a:cubicBezTo>
                  <a:pt x="7129" y="4710"/>
                  <a:pt x="7259" y="4401"/>
                  <a:pt x="7028" y="4268"/>
                </a:cubicBezTo>
                <a:lnTo>
                  <a:pt x="6321" y="3849"/>
                </a:lnTo>
                <a:lnTo>
                  <a:pt x="7015" y="3653"/>
                </a:lnTo>
                <a:lnTo>
                  <a:pt x="7604" y="3993"/>
                </a:lnTo>
                <a:cubicBezTo>
                  <a:pt x="7630" y="4006"/>
                  <a:pt x="7643" y="4020"/>
                  <a:pt x="7669" y="4020"/>
                </a:cubicBezTo>
                <a:cubicBezTo>
                  <a:pt x="7691" y="4025"/>
                  <a:pt x="7712" y="4028"/>
                  <a:pt x="7732" y="4028"/>
                </a:cubicBezTo>
                <a:cubicBezTo>
                  <a:pt x="7955" y="4028"/>
                  <a:pt x="8068" y="3720"/>
                  <a:pt x="7840" y="3587"/>
                </a:cubicBezTo>
                <a:lnTo>
                  <a:pt x="7643" y="3470"/>
                </a:lnTo>
                <a:lnTo>
                  <a:pt x="8258" y="3299"/>
                </a:lnTo>
                <a:cubicBezTo>
                  <a:pt x="8514" y="3202"/>
                  <a:pt x="8430" y="2834"/>
                  <a:pt x="8187" y="2834"/>
                </a:cubicBezTo>
                <a:cubicBezTo>
                  <a:pt x="8168" y="2834"/>
                  <a:pt x="8148" y="2837"/>
                  <a:pt x="8128" y="2841"/>
                </a:cubicBezTo>
                <a:lnTo>
                  <a:pt x="7512" y="3025"/>
                </a:lnTo>
                <a:lnTo>
                  <a:pt x="7617" y="2815"/>
                </a:lnTo>
                <a:cubicBezTo>
                  <a:pt x="7697" y="2629"/>
                  <a:pt x="7548" y="2478"/>
                  <a:pt x="7399" y="2478"/>
                </a:cubicBezTo>
                <a:cubicBezTo>
                  <a:pt x="7328" y="2478"/>
                  <a:pt x="7257" y="2512"/>
                  <a:pt x="7211" y="2592"/>
                </a:cubicBezTo>
                <a:lnTo>
                  <a:pt x="6884" y="3195"/>
                </a:lnTo>
                <a:lnTo>
                  <a:pt x="6190" y="3404"/>
                </a:lnTo>
                <a:lnTo>
                  <a:pt x="6570" y="2671"/>
                </a:lnTo>
                <a:cubicBezTo>
                  <a:pt x="6658" y="2485"/>
                  <a:pt x="6506" y="2334"/>
                  <a:pt x="6350" y="2334"/>
                </a:cubicBezTo>
                <a:cubicBezTo>
                  <a:pt x="6276" y="2334"/>
                  <a:pt x="6201" y="2368"/>
                  <a:pt x="6151" y="2448"/>
                </a:cubicBezTo>
                <a:lnTo>
                  <a:pt x="5561" y="3574"/>
                </a:lnTo>
                <a:lnTo>
                  <a:pt x="4580" y="3862"/>
                </a:lnTo>
                <a:lnTo>
                  <a:pt x="4815" y="2881"/>
                </a:lnTo>
                <a:lnTo>
                  <a:pt x="5928" y="2239"/>
                </a:lnTo>
                <a:cubicBezTo>
                  <a:pt x="6046" y="2174"/>
                  <a:pt x="6085" y="2030"/>
                  <a:pt x="6020" y="1912"/>
                </a:cubicBezTo>
                <a:cubicBezTo>
                  <a:pt x="5977" y="1836"/>
                  <a:pt x="5897" y="1792"/>
                  <a:pt x="5817" y="1792"/>
                </a:cubicBezTo>
                <a:cubicBezTo>
                  <a:pt x="5773" y="1792"/>
                  <a:pt x="5729" y="1805"/>
                  <a:pt x="5692" y="1833"/>
                </a:cubicBezTo>
                <a:lnTo>
                  <a:pt x="4972" y="2239"/>
                </a:lnTo>
                <a:lnTo>
                  <a:pt x="5143" y="1532"/>
                </a:lnTo>
                <a:lnTo>
                  <a:pt x="5745" y="1192"/>
                </a:lnTo>
                <a:cubicBezTo>
                  <a:pt x="5976" y="1059"/>
                  <a:pt x="5846" y="750"/>
                  <a:pt x="5634" y="750"/>
                </a:cubicBezTo>
                <a:cubicBezTo>
                  <a:pt x="5595" y="750"/>
                  <a:pt x="5552" y="761"/>
                  <a:pt x="5509" y="786"/>
                </a:cubicBezTo>
                <a:lnTo>
                  <a:pt x="5300" y="904"/>
                </a:lnTo>
                <a:lnTo>
                  <a:pt x="5300" y="904"/>
                </a:lnTo>
                <a:lnTo>
                  <a:pt x="5457" y="288"/>
                </a:lnTo>
                <a:cubicBezTo>
                  <a:pt x="5495" y="110"/>
                  <a:pt x="5360" y="1"/>
                  <a:pt x="52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29"/>
          <p:cNvSpPr/>
          <p:nvPr/>
        </p:nvSpPr>
        <p:spPr>
          <a:xfrm flipH="1">
            <a:off x="6578775" y="3007300"/>
            <a:ext cx="160900" cy="164400"/>
          </a:xfrm>
          <a:custGeom>
            <a:avLst/>
            <a:gdLst/>
            <a:ahLst/>
            <a:cxnLst/>
            <a:rect l="l" t="t" r="r" b="b"/>
            <a:pathLst>
              <a:path w="6436" h="6576" extrusionOk="0">
                <a:moveTo>
                  <a:pt x="3313" y="2731"/>
                </a:moveTo>
                <a:lnTo>
                  <a:pt x="3732" y="3097"/>
                </a:lnTo>
                <a:lnTo>
                  <a:pt x="3627" y="3647"/>
                </a:lnTo>
                <a:lnTo>
                  <a:pt x="3104" y="3831"/>
                </a:lnTo>
                <a:lnTo>
                  <a:pt x="2685" y="3464"/>
                </a:lnTo>
                <a:lnTo>
                  <a:pt x="2776" y="2927"/>
                </a:lnTo>
                <a:lnTo>
                  <a:pt x="3313" y="2731"/>
                </a:lnTo>
                <a:close/>
                <a:moveTo>
                  <a:pt x="3770" y="1"/>
                </a:moveTo>
                <a:cubicBezTo>
                  <a:pt x="3696" y="1"/>
                  <a:pt x="3623" y="43"/>
                  <a:pt x="3601" y="139"/>
                </a:cubicBezTo>
                <a:lnTo>
                  <a:pt x="3365" y="1409"/>
                </a:lnTo>
                <a:lnTo>
                  <a:pt x="2986" y="898"/>
                </a:lnTo>
                <a:cubicBezTo>
                  <a:pt x="2953" y="842"/>
                  <a:pt x="2897" y="815"/>
                  <a:pt x="2839" y="815"/>
                </a:cubicBezTo>
                <a:cubicBezTo>
                  <a:pt x="2803" y="815"/>
                  <a:pt x="2767" y="825"/>
                  <a:pt x="2737" y="846"/>
                </a:cubicBezTo>
                <a:cubicBezTo>
                  <a:pt x="2658" y="911"/>
                  <a:pt x="2645" y="1016"/>
                  <a:pt x="2698" y="1107"/>
                </a:cubicBezTo>
                <a:lnTo>
                  <a:pt x="3274" y="1906"/>
                </a:lnTo>
                <a:lnTo>
                  <a:pt x="3182" y="2390"/>
                </a:lnTo>
                <a:lnTo>
                  <a:pt x="2658" y="2574"/>
                </a:lnTo>
                <a:lnTo>
                  <a:pt x="2279" y="2246"/>
                </a:lnTo>
                <a:lnTo>
                  <a:pt x="2226" y="1265"/>
                </a:lnTo>
                <a:cubicBezTo>
                  <a:pt x="2214" y="1180"/>
                  <a:pt x="2146" y="1106"/>
                  <a:pt x="2053" y="1106"/>
                </a:cubicBezTo>
                <a:cubicBezTo>
                  <a:pt x="2045" y="1106"/>
                  <a:pt x="2038" y="1106"/>
                  <a:pt x="2030" y="1107"/>
                </a:cubicBezTo>
                <a:cubicBezTo>
                  <a:pt x="1938" y="1121"/>
                  <a:pt x="1860" y="1199"/>
                  <a:pt x="1873" y="1304"/>
                </a:cubicBezTo>
                <a:lnTo>
                  <a:pt x="1912" y="1932"/>
                </a:lnTo>
                <a:lnTo>
                  <a:pt x="1912" y="1932"/>
                </a:lnTo>
                <a:lnTo>
                  <a:pt x="930" y="1094"/>
                </a:lnTo>
                <a:cubicBezTo>
                  <a:pt x="894" y="1069"/>
                  <a:pt x="857" y="1058"/>
                  <a:pt x="822" y="1058"/>
                </a:cubicBezTo>
                <a:cubicBezTo>
                  <a:pt x="679" y="1058"/>
                  <a:pt x="568" y="1243"/>
                  <a:pt x="695" y="1369"/>
                </a:cubicBezTo>
                <a:lnTo>
                  <a:pt x="1676" y="2207"/>
                </a:lnTo>
                <a:lnTo>
                  <a:pt x="1035" y="2273"/>
                </a:lnTo>
                <a:cubicBezTo>
                  <a:pt x="839" y="2299"/>
                  <a:pt x="825" y="2587"/>
                  <a:pt x="1022" y="2626"/>
                </a:cubicBezTo>
                <a:lnTo>
                  <a:pt x="1074" y="2626"/>
                </a:lnTo>
                <a:lnTo>
                  <a:pt x="2056" y="2534"/>
                </a:lnTo>
                <a:lnTo>
                  <a:pt x="2436" y="2862"/>
                </a:lnTo>
                <a:lnTo>
                  <a:pt x="2331" y="3412"/>
                </a:lnTo>
                <a:lnTo>
                  <a:pt x="1860" y="3569"/>
                </a:lnTo>
                <a:lnTo>
                  <a:pt x="983" y="3124"/>
                </a:lnTo>
                <a:cubicBezTo>
                  <a:pt x="959" y="3113"/>
                  <a:pt x="934" y="3108"/>
                  <a:pt x="909" y="3108"/>
                </a:cubicBezTo>
                <a:cubicBezTo>
                  <a:pt x="840" y="3108"/>
                  <a:pt x="773" y="3148"/>
                  <a:pt x="734" y="3215"/>
                </a:cubicBezTo>
                <a:cubicBezTo>
                  <a:pt x="695" y="3294"/>
                  <a:pt x="734" y="3412"/>
                  <a:pt x="825" y="3451"/>
                </a:cubicBezTo>
                <a:lnTo>
                  <a:pt x="1388" y="3739"/>
                </a:lnTo>
                <a:lnTo>
                  <a:pt x="184" y="4171"/>
                </a:lnTo>
                <a:cubicBezTo>
                  <a:pt x="1" y="4236"/>
                  <a:pt x="27" y="4485"/>
                  <a:pt x="210" y="4511"/>
                </a:cubicBezTo>
                <a:cubicBezTo>
                  <a:pt x="223" y="4518"/>
                  <a:pt x="236" y="4521"/>
                  <a:pt x="251" y="4521"/>
                </a:cubicBezTo>
                <a:cubicBezTo>
                  <a:pt x="266" y="4521"/>
                  <a:pt x="282" y="4518"/>
                  <a:pt x="302" y="4511"/>
                </a:cubicBezTo>
                <a:lnTo>
                  <a:pt x="1519" y="4079"/>
                </a:lnTo>
                <a:lnTo>
                  <a:pt x="1519" y="4079"/>
                </a:lnTo>
                <a:lnTo>
                  <a:pt x="1258" y="4655"/>
                </a:lnTo>
                <a:cubicBezTo>
                  <a:pt x="1205" y="4747"/>
                  <a:pt x="1258" y="4852"/>
                  <a:pt x="1349" y="4904"/>
                </a:cubicBezTo>
                <a:cubicBezTo>
                  <a:pt x="1362" y="4904"/>
                  <a:pt x="1375" y="4904"/>
                  <a:pt x="1388" y="4917"/>
                </a:cubicBezTo>
                <a:cubicBezTo>
                  <a:pt x="1397" y="4919"/>
                  <a:pt x="1405" y="4919"/>
                  <a:pt x="1413" y="4919"/>
                </a:cubicBezTo>
                <a:cubicBezTo>
                  <a:pt x="1483" y="4919"/>
                  <a:pt x="1550" y="4871"/>
                  <a:pt x="1585" y="4813"/>
                </a:cubicBezTo>
                <a:lnTo>
                  <a:pt x="1991" y="3909"/>
                </a:lnTo>
                <a:lnTo>
                  <a:pt x="2449" y="3752"/>
                </a:lnTo>
                <a:lnTo>
                  <a:pt x="2881" y="4106"/>
                </a:lnTo>
                <a:lnTo>
                  <a:pt x="2789" y="4603"/>
                </a:lnTo>
                <a:lnTo>
                  <a:pt x="1964" y="5140"/>
                </a:lnTo>
                <a:cubicBezTo>
                  <a:pt x="1834" y="5231"/>
                  <a:pt x="1886" y="5428"/>
                  <a:pt x="2043" y="5467"/>
                </a:cubicBezTo>
                <a:cubicBezTo>
                  <a:pt x="2054" y="5471"/>
                  <a:pt x="2065" y="5472"/>
                  <a:pt x="2077" y="5472"/>
                </a:cubicBezTo>
                <a:cubicBezTo>
                  <a:pt x="2109" y="5472"/>
                  <a:pt x="2145" y="5460"/>
                  <a:pt x="2174" y="5441"/>
                </a:cubicBezTo>
                <a:lnTo>
                  <a:pt x="2698" y="5087"/>
                </a:lnTo>
                <a:lnTo>
                  <a:pt x="2449" y="6357"/>
                </a:lnTo>
                <a:cubicBezTo>
                  <a:pt x="2419" y="6492"/>
                  <a:pt x="2531" y="6576"/>
                  <a:pt x="2636" y="6576"/>
                </a:cubicBezTo>
                <a:cubicBezTo>
                  <a:pt x="2715" y="6576"/>
                  <a:pt x="2791" y="6529"/>
                  <a:pt x="2802" y="6423"/>
                </a:cubicBezTo>
                <a:lnTo>
                  <a:pt x="3051" y="5153"/>
                </a:lnTo>
                <a:lnTo>
                  <a:pt x="3418" y="5663"/>
                </a:lnTo>
                <a:cubicBezTo>
                  <a:pt x="3459" y="5719"/>
                  <a:pt x="3511" y="5742"/>
                  <a:pt x="3562" y="5742"/>
                </a:cubicBezTo>
                <a:cubicBezTo>
                  <a:pt x="3690" y="5742"/>
                  <a:pt x="3809" y="5595"/>
                  <a:pt x="3706" y="5454"/>
                </a:cubicBezTo>
                <a:lnTo>
                  <a:pt x="3130" y="4655"/>
                </a:lnTo>
                <a:lnTo>
                  <a:pt x="3221" y="4158"/>
                </a:lnTo>
                <a:lnTo>
                  <a:pt x="3745" y="3975"/>
                </a:lnTo>
                <a:lnTo>
                  <a:pt x="4125" y="4302"/>
                </a:lnTo>
                <a:lnTo>
                  <a:pt x="4177" y="5284"/>
                </a:lnTo>
                <a:cubicBezTo>
                  <a:pt x="4190" y="5362"/>
                  <a:pt x="4243" y="5428"/>
                  <a:pt x="4334" y="5454"/>
                </a:cubicBezTo>
                <a:lnTo>
                  <a:pt x="4373" y="5454"/>
                </a:lnTo>
                <a:cubicBezTo>
                  <a:pt x="4465" y="5441"/>
                  <a:pt x="4544" y="5349"/>
                  <a:pt x="4531" y="5258"/>
                </a:cubicBezTo>
                <a:lnTo>
                  <a:pt x="4504" y="4616"/>
                </a:lnTo>
                <a:lnTo>
                  <a:pt x="5486" y="5467"/>
                </a:lnTo>
                <a:cubicBezTo>
                  <a:pt x="5512" y="5480"/>
                  <a:pt x="5539" y="5493"/>
                  <a:pt x="5565" y="5506"/>
                </a:cubicBezTo>
                <a:cubicBezTo>
                  <a:pt x="5575" y="5508"/>
                  <a:pt x="5585" y="5509"/>
                  <a:pt x="5594" y="5509"/>
                </a:cubicBezTo>
                <a:cubicBezTo>
                  <a:pt x="5759" y="5509"/>
                  <a:pt x="5846" y="5303"/>
                  <a:pt x="5722" y="5179"/>
                </a:cubicBezTo>
                <a:lnTo>
                  <a:pt x="5722" y="5179"/>
                </a:lnTo>
                <a:lnTo>
                  <a:pt x="5722" y="5192"/>
                </a:lnTo>
                <a:lnTo>
                  <a:pt x="4740" y="4354"/>
                </a:lnTo>
                <a:lnTo>
                  <a:pt x="5382" y="4289"/>
                </a:lnTo>
                <a:cubicBezTo>
                  <a:pt x="5628" y="4289"/>
                  <a:pt x="5608" y="3931"/>
                  <a:pt x="5387" y="3931"/>
                </a:cubicBezTo>
                <a:cubicBezTo>
                  <a:pt x="5373" y="3931"/>
                  <a:pt x="5358" y="3932"/>
                  <a:pt x="5342" y="3935"/>
                </a:cubicBezTo>
                <a:lnTo>
                  <a:pt x="4360" y="4027"/>
                </a:lnTo>
                <a:lnTo>
                  <a:pt x="3981" y="3713"/>
                </a:lnTo>
                <a:lnTo>
                  <a:pt x="4085" y="3163"/>
                </a:lnTo>
                <a:lnTo>
                  <a:pt x="4557" y="3006"/>
                </a:lnTo>
                <a:lnTo>
                  <a:pt x="5434" y="3438"/>
                </a:lnTo>
                <a:cubicBezTo>
                  <a:pt x="5447" y="3451"/>
                  <a:pt x="5460" y="3451"/>
                  <a:pt x="5486" y="3464"/>
                </a:cubicBezTo>
                <a:cubicBezTo>
                  <a:pt x="5495" y="3465"/>
                  <a:pt x="5504" y="3466"/>
                  <a:pt x="5512" y="3466"/>
                </a:cubicBezTo>
                <a:cubicBezTo>
                  <a:pt x="5690" y="3466"/>
                  <a:pt x="5766" y="3211"/>
                  <a:pt x="5591" y="3124"/>
                </a:cubicBezTo>
                <a:lnTo>
                  <a:pt x="5028" y="2836"/>
                </a:lnTo>
                <a:lnTo>
                  <a:pt x="6246" y="2404"/>
                </a:lnTo>
                <a:cubicBezTo>
                  <a:pt x="6436" y="2320"/>
                  <a:pt x="6356" y="2054"/>
                  <a:pt x="6184" y="2054"/>
                </a:cubicBezTo>
                <a:cubicBezTo>
                  <a:pt x="6166" y="2054"/>
                  <a:pt x="6147" y="2057"/>
                  <a:pt x="6128" y="2063"/>
                </a:cubicBezTo>
                <a:lnTo>
                  <a:pt x="4910" y="2495"/>
                </a:lnTo>
                <a:lnTo>
                  <a:pt x="5172" y="1906"/>
                </a:lnTo>
                <a:cubicBezTo>
                  <a:pt x="5224" y="1769"/>
                  <a:pt x="5112" y="1660"/>
                  <a:pt x="4999" y="1660"/>
                </a:cubicBezTo>
                <a:cubicBezTo>
                  <a:pt x="4940" y="1660"/>
                  <a:pt x="4881" y="1690"/>
                  <a:pt x="4845" y="1762"/>
                </a:cubicBezTo>
                <a:lnTo>
                  <a:pt x="4439" y="2652"/>
                </a:lnTo>
                <a:lnTo>
                  <a:pt x="3968" y="2822"/>
                </a:lnTo>
                <a:lnTo>
                  <a:pt x="3549" y="2456"/>
                </a:lnTo>
                <a:lnTo>
                  <a:pt x="3627" y="1972"/>
                </a:lnTo>
                <a:lnTo>
                  <a:pt x="4452" y="1422"/>
                </a:lnTo>
                <a:cubicBezTo>
                  <a:pt x="4607" y="1311"/>
                  <a:pt x="4500" y="1097"/>
                  <a:pt x="4344" y="1097"/>
                </a:cubicBezTo>
                <a:cubicBezTo>
                  <a:pt x="4316" y="1097"/>
                  <a:pt x="4286" y="1104"/>
                  <a:pt x="4256" y="1121"/>
                </a:cubicBezTo>
                <a:lnTo>
                  <a:pt x="3719" y="1474"/>
                </a:lnTo>
                <a:lnTo>
                  <a:pt x="3955" y="204"/>
                </a:lnTo>
                <a:cubicBezTo>
                  <a:pt x="3969" y="77"/>
                  <a:pt x="3869" y="1"/>
                  <a:pt x="37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29"/>
          <p:cNvSpPr/>
          <p:nvPr/>
        </p:nvSpPr>
        <p:spPr>
          <a:xfrm flipH="1">
            <a:off x="6677450" y="3010725"/>
            <a:ext cx="13825" cy="18300"/>
          </a:xfrm>
          <a:custGeom>
            <a:avLst/>
            <a:gdLst/>
            <a:ahLst/>
            <a:cxnLst/>
            <a:rect l="l" t="t" r="r" b="b"/>
            <a:pathLst>
              <a:path w="553" h="732" extrusionOk="0">
                <a:moveTo>
                  <a:pt x="225" y="0"/>
                </a:moveTo>
                <a:cubicBezTo>
                  <a:pt x="113" y="0"/>
                  <a:pt x="1" y="98"/>
                  <a:pt x="42" y="237"/>
                </a:cubicBezTo>
                <a:lnTo>
                  <a:pt x="173" y="604"/>
                </a:lnTo>
                <a:cubicBezTo>
                  <a:pt x="199" y="669"/>
                  <a:pt x="251" y="709"/>
                  <a:pt x="317" y="722"/>
                </a:cubicBezTo>
                <a:cubicBezTo>
                  <a:pt x="330" y="728"/>
                  <a:pt x="346" y="731"/>
                  <a:pt x="362" y="731"/>
                </a:cubicBezTo>
                <a:cubicBezTo>
                  <a:pt x="379" y="731"/>
                  <a:pt x="395" y="728"/>
                  <a:pt x="408" y="722"/>
                </a:cubicBezTo>
                <a:cubicBezTo>
                  <a:pt x="500" y="682"/>
                  <a:pt x="552" y="578"/>
                  <a:pt x="526" y="486"/>
                </a:cubicBezTo>
                <a:lnTo>
                  <a:pt x="395" y="119"/>
                </a:lnTo>
                <a:cubicBezTo>
                  <a:pt x="361" y="36"/>
                  <a:pt x="293" y="0"/>
                  <a:pt x="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29"/>
          <p:cNvSpPr/>
          <p:nvPr/>
        </p:nvSpPr>
        <p:spPr>
          <a:xfrm flipH="1">
            <a:off x="6722625" y="3070575"/>
            <a:ext cx="20675" cy="10725"/>
          </a:xfrm>
          <a:custGeom>
            <a:avLst/>
            <a:gdLst/>
            <a:ahLst/>
            <a:cxnLst/>
            <a:rect l="l" t="t" r="r" b="b"/>
            <a:pathLst>
              <a:path w="827" h="429" extrusionOk="0">
                <a:moveTo>
                  <a:pt x="242" y="0"/>
                </a:moveTo>
                <a:cubicBezTo>
                  <a:pt x="48" y="0"/>
                  <a:pt x="1" y="307"/>
                  <a:pt x="211" y="357"/>
                </a:cubicBezTo>
                <a:lnTo>
                  <a:pt x="604" y="422"/>
                </a:lnTo>
                <a:cubicBezTo>
                  <a:pt x="618" y="426"/>
                  <a:pt x="632" y="428"/>
                  <a:pt x="645" y="428"/>
                </a:cubicBezTo>
                <a:cubicBezTo>
                  <a:pt x="725" y="428"/>
                  <a:pt x="802" y="368"/>
                  <a:pt x="813" y="278"/>
                </a:cubicBezTo>
                <a:cubicBezTo>
                  <a:pt x="826" y="187"/>
                  <a:pt x="761" y="82"/>
                  <a:pt x="669" y="69"/>
                </a:cubicBezTo>
                <a:lnTo>
                  <a:pt x="277" y="3"/>
                </a:lnTo>
                <a:cubicBezTo>
                  <a:pt x="265" y="1"/>
                  <a:pt x="253" y="0"/>
                  <a:pt x="2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29"/>
          <p:cNvSpPr/>
          <p:nvPr/>
        </p:nvSpPr>
        <p:spPr>
          <a:xfrm flipH="1">
            <a:off x="6699400" y="3137200"/>
            <a:ext cx="16375" cy="16700"/>
          </a:xfrm>
          <a:custGeom>
            <a:avLst/>
            <a:gdLst/>
            <a:ahLst/>
            <a:cxnLst/>
            <a:rect l="l" t="t" r="r" b="b"/>
            <a:pathLst>
              <a:path w="655" h="668" extrusionOk="0">
                <a:moveTo>
                  <a:pt x="449" y="1"/>
                </a:moveTo>
                <a:cubicBezTo>
                  <a:pt x="400" y="1"/>
                  <a:pt x="355" y="21"/>
                  <a:pt x="328" y="62"/>
                </a:cubicBezTo>
                <a:lnTo>
                  <a:pt x="66" y="363"/>
                </a:lnTo>
                <a:cubicBezTo>
                  <a:pt x="0" y="441"/>
                  <a:pt x="13" y="559"/>
                  <a:pt x="79" y="625"/>
                </a:cubicBezTo>
                <a:cubicBezTo>
                  <a:pt x="105" y="638"/>
                  <a:pt x="131" y="651"/>
                  <a:pt x="171" y="664"/>
                </a:cubicBezTo>
                <a:cubicBezTo>
                  <a:pt x="182" y="666"/>
                  <a:pt x="193" y="667"/>
                  <a:pt x="203" y="667"/>
                </a:cubicBezTo>
                <a:cubicBezTo>
                  <a:pt x="254" y="667"/>
                  <a:pt x="295" y="642"/>
                  <a:pt x="328" y="598"/>
                </a:cubicBezTo>
                <a:lnTo>
                  <a:pt x="590" y="297"/>
                </a:lnTo>
                <a:cubicBezTo>
                  <a:pt x="655" y="232"/>
                  <a:pt x="655" y="114"/>
                  <a:pt x="576" y="49"/>
                </a:cubicBezTo>
                <a:cubicBezTo>
                  <a:pt x="539" y="17"/>
                  <a:pt x="493" y="1"/>
                  <a:pt x="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29"/>
          <p:cNvSpPr/>
          <p:nvPr/>
        </p:nvSpPr>
        <p:spPr>
          <a:xfrm flipH="1">
            <a:off x="6627775" y="3149975"/>
            <a:ext cx="14075" cy="18325"/>
          </a:xfrm>
          <a:custGeom>
            <a:avLst/>
            <a:gdLst/>
            <a:ahLst/>
            <a:cxnLst/>
            <a:rect l="l" t="t" r="r" b="b"/>
            <a:pathLst>
              <a:path w="563" h="733" extrusionOk="0">
                <a:moveTo>
                  <a:pt x="221" y="0"/>
                </a:moveTo>
                <a:cubicBezTo>
                  <a:pt x="112" y="0"/>
                  <a:pt x="1" y="93"/>
                  <a:pt x="42" y="231"/>
                </a:cubicBezTo>
                <a:lnTo>
                  <a:pt x="172" y="611"/>
                </a:lnTo>
                <a:cubicBezTo>
                  <a:pt x="199" y="663"/>
                  <a:pt x="251" y="716"/>
                  <a:pt x="316" y="729"/>
                </a:cubicBezTo>
                <a:cubicBezTo>
                  <a:pt x="328" y="731"/>
                  <a:pt x="339" y="732"/>
                  <a:pt x="350" y="732"/>
                </a:cubicBezTo>
                <a:cubicBezTo>
                  <a:pt x="476" y="732"/>
                  <a:pt x="562" y="601"/>
                  <a:pt x="526" y="480"/>
                </a:cubicBezTo>
                <a:lnTo>
                  <a:pt x="382" y="114"/>
                </a:lnTo>
                <a:cubicBezTo>
                  <a:pt x="352" y="34"/>
                  <a:pt x="287" y="0"/>
                  <a:pt x="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29"/>
          <p:cNvSpPr/>
          <p:nvPr/>
        </p:nvSpPr>
        <p:spPr>
          <a:xfrm flipH="1">
            <a:off x="6575100" y="3097450"/>
            <a:ext cx="22625" cy="11000"/>
          </a:xfrm>
          <a:custGeom>
            <a:avLst/>
            <a:gdLst/>
            <a:ahLst/>
            <a:cxnLst/>
            <a:rect l="l" t="t" r="r" b="b"/>
            <a:pathLst>
              <a:path w="905" h="440" extrusionOk="0">
                <a:moveTo>
                  <a:pt x="253" y="1"/>
                </a:moveTo>
                <a:cubicBezTo>
                  <a:pt x="40" y="1"/>
                  <a:pt x="0" y="305"/>
                  <a:pt x="214" y="356"/>
                </a:cubicBezTo>
                <a:lnTo>
                  <a:pt x="594" y="434"/>
                </a:lnTo>
                <a:cubicBezTo>
                  <a:pt x="610" y="437"/>
                  <a:pt x="625" y="439"/>
                  <a:pt x="640" y="439"/>
                </a:cubicBezTo>
                <a:cubicBezTo>
                  <a:pt x="851" y="439"/>
                  <a:pt x="904" y="104"/>
                  <a:pt x="659" y="67"/>
                </a:cubicBezTo>
                <a:lnTo>
                  <a:pt x="280" y="2"/>
                </a:lnTo>
                <a:cubicBezTo>
                  <a:pt x="271" y="1"/>
                  <a:pt x="262" y="1"/>
                  <a:pt x="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9"/>
          <p:cNvSpPr/>
          <p:nvPr/>
        </p:nvSpPr>
        <p:spPr>
          <a:xfrm flipH="1">
            <a:off x="7987650" y="2252300"/>
            <a:ext cx="97575" cy="95500"/>
          </a:xfrm>
          <a:custGeom>
            <a:avLst/>
            <a:gdLst/>
            <a:ahLst/>
            <a:cxnLst/>
            <a:rect l="l" t="t" r="r" b="b"/>
            <a:pathLst>
              <a:path w="3903" h="3820" extrusionOk="0">
                <a:moveTo>
                  <a:pt x="2056" y="1588"/>
                </a:moveTo>
                <a:lnTo>
                  <a:pt x="2279" y="1824"/>
                </a:lnTo>
                <a:lnTo>
                  <a:pt x="2187" y="2138"/>
                </a:lnTo>
                <a:lnTo>
                  <a:pt x="1860" y="2217"/>
                </a:lnTo>
                <a:lnTo>
                  <a:pt x="1637" y="1981"/>
                </a:lnTo>
                <a:lnTo>
                  <a:pt x="1729" y="1667"/>
                </a:lnTo>
                <a:lnTo>
                  <a:pt x="2056" y="1588"/>
                </a:lnTo>
                <a:close/>
                <a:moveTo>
                  <a:pt x="2496" y="1"/>
                </a:moveTo>
                <a:cubicBezTo>
                  <a:pt x="2446" y="1"/>
                  <a:pt x="2407" y="28"/>
                  <a:pt x="2397" y="83"/>
                </a:cubicBezTo>
                <a:lnTo>
                  <a:pt x="2174" y="816"/>
                </a:lnTo>
                <a:lnTo>
                  <a:pt x="1978" y="489"/>
                </a:lnTo>
                <a:cubicBezTo>
                  <a:pt x="1956" y="442"/>
                  <a:pt x="1920" y="423"/>
                  <a:pt x="1883" y="423"/>
                </a:cubicBezTo>
                <a:cubicBezTo>
                  <a:pt x="1808" y="423"/>
                  <a:pt x="1732" y="505"/>
                  <a:pt x="1794" y="593"/>
                </a:cubicBezTo>
                <a:lnTo>
                  <a:pt x="2082" y="1104"/>
                </a:lnTo>
                <a:lnTo>
                  <a:pt x="2004" y="1379"/>
                </a:lnTo>
                <a:lnTo>
                  <a:pt x="1676" y="1457"/>
                </a:lnTo>
                <a:lnTo>
                  <a:pt x="1467" y="1248"/>
                </a:lnTo>
                <a:lnTo>
                  <a:pt x="1506" y="659"/>
                </a:lnTo>
                <a:cubicBezTo>
                  <a:pt x="1506" y="583"/>
                  <a:pt x="1445" y="544"/>
                  <a:pt x="1387" y="544"/>
                </a:cubicBezTo>
                <a:cubicBezTo>
                  <a:pt x="1334" y="544"/>
                  <a:pt x="1284" y="577"/>
                  <a:pt x="1284" y="646"/>
                </a:cubicBezTo>
                <a:lnTo>
                  <a:pt x="1271" y="1025"/>
                </a:lnTo>
                <a:lnTo>
                  <a:pt x="734" y="475"/>
                </a:lnTo>
                <a:cubicBezTo>
                  <a:pt x="711" y="446"/>
                  <a:pt x="683" y="433"/>
                  <a:pt x="655" y="433"/>
                </a:cubicBezTo>
                <a:cubicBezTo>
                  <a:pt x="574" y="433"/>
                  <a:pt x="498" y="541"/>
                  <a:pt x="577" y="619"/>
                </a:cubicBezTo>
                <a:lnTo>
                  <a:pt x="1100" y="1182"/>
                </a:lnTo>
                <a:lnTo>
                  <a:pt x="721" y="1182"/>
                </a:lnTo>
                <a:cubicBezTo>
                  <a:pt x="603" y="1182"/>
                  <a:pt x="577" y="1353"/>
                  <a:pt x="695" y="1392"/>
                </a:cubicBezTo>
                <a:lnTo>
                  <a:pt x="1310" y="1392"/>
                </a:lnTo>
                <a:lnTo>
                  <a:pt x="1506" y="1601"/>
                </a:lnTo>
                <a:lnTo>
                  <a:pt x="1415" y="1916"/>
                </a:lnTo>
                <a:lnTo>
                  <a:pt x="1127" y="1981"/>
                </a:lnTo>
                <a:lnTo>
                  <a:pt x="642" y="1667"/>
                </a:lnTo>
                <a:cubicBezTo>
                  <a:pt x="622" y="1653"/>
                  <a:pt x="602" y="1648"/>
                  <a:pt x="583" y="1648"/>
                </a:cubicBezTo>
                <a:cubicBezTo>
                  <a:pt x="491" y="1648"/>
                  <a:pt x="427" y="1785"/>
                  <a:pt x="524" y="1850"/>
                </a:cubicBezTo>
                <a:lnTo>
                  <a:pt x="839" y="2060"/>
                </a:lnTo>
                <a:lnTo>
                  <a:pt x="92" y="2230"/>
                </a:lnTo>
                <a:cubicBezTo>
                  <a:pt x="40" y="2243"/>
                  <a:pt x="1" y="2308"/>
                  <a:pt x="14" y="2361"/>
                </a:cubicBezTo>
                <a:cubicBezTo>
                  <a:pt x="27" y="2400"/>
                  <a:pt x="53" y="2426"/>
                  <a:pt x="92" y="2439"/>
                </a:cubicBezTo>
                <a:cubicBezTo>
                  <a:pt x="99" y="2446"/>
                  <a:pt x="105" y="2449"/>
                  <a:pt x="114" y="2449"/>
                </a:cubicBezTo>
                <a:cubicBezTo>
                  <a:pt x="122" y="2449"/>
                  <a:pt x="132" y="2446"/>
                  <a:pt x="145" y="2439"/>
                </a:cubicBezTo>
                <a:lnTo>
                  <a:pt x="891" y="2269"/>
                </a:lnTo>
                <a:lnTo>
                  <a:pt x="891" y="2269"/>
                </a:lnTo>
                <a:lnTo>
                  <a:pt x="695" y="2596"/>
                </a:lnTo>
                <a:cubicBezTo>
                  <a:pt x="668" y="2649"/>
                  <a:pt x="681" y="2714"/>
                  <a:pt x="734" y="2740"/>
                </a:cubicBezTo>
                <a:lnTo>
                  <a:pt x="760" y="2753"/>
                </a:lnTo>
                <a:cubicBezTo>
                  <a:pt x="769" y="2756"/>
                  <a:pt x="779" y="2757"/>
                  <a:pt x="788" y="2757"/>
                </a:cubicBezTo>
                <a:cubicBezTo>
                  <a:pt x="830" y="2757"/>
                  <a:pt x="869" y="2733"/>
                  <a:pt x="891" y="2701"/>
                </a:cubicBezTo>
                <a:lnTo>
                  <a:pt x="1179" y="2204"/>
                </a:lnTo>
                <a:lnTo>
                  <a:pt x="1467" y="2125"/>
                </a:lnTo>
                <a:lnTo>
                  <a:pt x="1690" y="2374"/>
                </a:lnTo>
                <a:lnTo>
                  <a:pt x="1611" y="2649"/>
                </a:lnTo>
                <a:lnTo>
                  <a:pt x="1087" y="2924"/>
                </a:lnTo>
                <a:cubicBezTo>
                  <a:pt x="1035" y="2950"/>
                  <a:pt x="1022" y="3015"/>
                  <a:pt x="1048" y="3068"/>
                </a:cubicBezTo>
                <a:cubicBezTo>
                  <a:pt x="1061" y="3094"/>
                  <a:pt x="1074" y="3107"/>
                  <a:pt x="1114" y="3120"/>
                </a:cubicBezTo>
                <a:cubicBezTo>
                  <a:pt x="1127" y="3127"/>
                  <a:pt x="1140" y="3130"/>
                  <a:pt x="1153" y="3130"/>
                </a:cubicBezTo>
                <a:cubicBezTo>
                  <a:pt x="1166" y="3130"/>
                  <a:pt x="1179" y="3127"/>
                  <a:pt x="1192" y="3120"/>
                </a:cubicBezTo>
                <a:lnTo>
                  <a:pt x="1532" y="2950"/>
                </a:lnTo>
                <a:lnTo>
                  <a:pt x="1310" y="3683"/>
                </a:lnTo>
                <a:cubicBezTo>
                  <a:pt x="1278" y="3764"/>
                  <a:pt x="1345" y="3820"/>
                  <a:pt x="1414" y="3820"/>
                </a:cubicBezTo>
                <a:cubicBezTo>
                  <a:pt x="1456" y="3820"/>
                  <a:pt x="1499" y="3798"/>
                  <a:pt x="1519" y="3748"/>
                </a:cubicBezTo>
                <a:lnTo>
                  <a:pt x="1729" y="3002"/>
                </a:lnTo>
                <a:lnTo>
                  <a:pt x="1925" y="3330"/>
                </a:lnTo>
                <a:cubicBezTo>
                  <a:pt x="1946" y="3372"/>
                  <a:pt x="1980" y="3390"/>
                  <a:pt x="2014" y="3390"/>
                </a:cubicBezTo>
                <a:cubicBezTo>
                  <a:pt x="2083" y="3390"/>
                  <a:pt x="2153" y="3313"/>
                  <a:pt x="2109" y="3225"/>
                </a:cubicBezTo>
                <a:lnTo>
                  <a:pt x="1821" y="2714"/>
                </a:lnTo>
                <a:lnTo>
                  <a:pt x="1899" y="2439"/>
                </a:lnTo>
                <a:lnTo>
                  <a:pt x="2226" y="2361"/>
                </a:lnTo>
                <a:lnTo>
                  <a:pt x="2436" y="2570"/>
                </a:lnTo>
                <a:lnTo>
                  <a:pt x="2397" y="3159"/>
                </a:lnTo>
                <a:cubicBezTo>
                  <a:pt x="2397" y="3212"/>
                  <a:pt x="2436" y="3251"/>
                  <a:pt x="2475" y="3264"/>
                </a:cubicBezTo>
                <a:lnTo>
                  <a:pt x="2501" y="3264"/>
                </a:lnTo>
                <a:cubicBezTo>
                  <a:pt x="2567" y="3264"/>
                  <a:pt x="2619" y="3225"/>
                  <a:pt x="2619" y="3159"/>
                </a:cubicBezTo>
                <a:lnTo>
                  <a:pt x="2632" y="2793"/>
                </a:lnTo>
                <a:lnTo>
                  <a:pt x="3169" y="3343"/>
                </a:lnTo>
                <a:cubicBezTo>
                  <a:pt x="3182" y="3356"/>
                  <a:pt x="3195" y="3369"/>
                  <a:pt x="3208" y="3369"/>
                </a:cubicBezTo>
                <a:cubicBezTo>
                  <a:pt x="3220" y="3373"/>
                  <a:pt x="3231" y="3374"/>
                  <a:pt x="3242" y="3374"/>
                </a:cubicBezTo>
                <a:cubicBezTo>
                  <a:pt x="3269" y="3374"/>
                  <a:pt x="3295" y="3365"/>
                  <a:pt x="3313" y="3356"/>
                </a:cubicBezTo>
                <a:cubicBezTo>
                  <a:pt x="3365" y="3303"/>
                  <a:pt x="3365" y="3238"/>
                  <a:pt x="3326" y="3199"/>
                </a:cubicBezTo>
                <a:lnTo>
                  <a:pt x="2802" y="2636"/>
                </a:lnTo>
                <a:lnTo>
                  <a:pt x="3182" y="2636"/>
                </a:lnTo>
                <a:cubicBezTo>
                  <a:pt x="3313" y="2636"/>
                  <a:pt x="3313" y="2426"/>
                  <a:pt x="3182" y="2426"/>
                </a:cubicBezTo>
                <a:lnTo>
                  <a:pt x="2593" y="2426"/>
                </a:lnTo>
                <a:lnTo>
                  <a:pt x="2383" y="2204"/>
                </a:lnTo>
                <a:lnTo>
                  <a:pt x="2488" y="1889"/>
                </a:lnTo>
                <a:lnTo>
                  <a:pt x="2763" y="1824"/>
                </a:lnTo>
                <a:lnTo>
                  <a:pt x="3261" y="2138"/>
                </a:lnTo>
                <a:cubicBezTo>
                  <a:pt x="3274" y="2138"/>
                  <a:pt x="3274" y="2151"/>
                  <a:pt x="3287" y="2151"/>
                </a:cubicBezTo>
                <a:cubicBezTo>
                  <a:pt x="3296" y="2153"/>
                  <a:pt x="3306" y="2154"/>
                  <a:pt x="3315" y="2154"/>
                </a:cubicBezTo>
                <a:cubicBezTo>
                  <a:pt x="3416" y="2154"/>
                  <a:pt x="3475" y="2027"/>
                  <a:pt x="3378" y="1955"/>
                </a:cubicBezTo>
                <a:lnTo>
                  <a:pt x="3064" y="1758"/>
                </a:lnTo>
                <a:lnTo>
                  <a:pt x="3811" y="1575"/>
                </a:lnTo>
                <a:cubicBezTo>
                  <a:pt x="3863" y="1562"/>
                  <a:pt x="3902" y="1497"/>
                  <a:pt x="3889" y="1444"/>
                </a:cubicBezTo>
                <a:cubicBezTo>
                  <a:pt x="3878" y="1399"/>
                  <a:pt x="3827" y="1363"/>
                  <a:pt x="3779" y="1363"/>
                </a:cubicBezTo>
                <a:cubicBezTo>
                  <a:pt x="3772" y="1363"/>
                  <a:pt x="3765" y="1364"/>
                  <a:pt x="3758" y="1366"/>
                </a:cubicBezTo>
                <a:lnTo>
                  <a:pt x="3012" y="1549"/>
                </a:lnTo>
                <a:lnTo>
                  <a:pt x="3012" y="1549"/>
                </a:lnTo>
                <a:lnTo>
                  <a:pt x="3208" y="1222"/>
                </a:lnTo>
                <a:cubicBezTo>
                  <a:pt x="3245" y="1130"/>
                  <a:pt x="3173" y="1058"/>
                  <a:pt x="3100" y="1058"/>
                </a:cubicBezTo>
                <a:cubicBezTo>
                  <a:pt x="3068" y="1058"/>
                  <a:pt x="3036" y="1072"/>
                  <a:pt x="3012" y="1104"/>
                </a:cubicBezTo>
                <a:lnTo>
                  <a:pt x="2724" y="1614"/>
                </a:lnTo>
                <a:lnTo>
                  <a:pt x="2436" y="1680"/>
                </a:lnTo>
                <a:lnTo>
                  <a:pt x="2200" y="1444"/>
                </a:lnTo>
                <a:lnTo>
                  <a:pt x="2292" y="1156"/>
                </a:lnTo>
                <a:lnTo>
                  <a:pt x="2816" y="894"/>
                </a:lnTo>
                <a:cubicBezTo>
                  <a:pt x="2868" y="868"/>
                  <a:pt x="2881" y="803"/>
                  <a:pt x="2855" y="750"/>
                </a:cubicBezTo>
                <a:cubicBezTo>
                  <a:pt x="2836" y="712"/>
                  <a:pt x="2795" y="688"/>
                  <a:pt x="2755" y="688"/>
                </a:cubicBezTo>
                <a:cubicBezTo>
                  <a:pt x="2740" y="688"/>
                  <a:pt x="2725" y="691"/>
                  <a:pt x="2711" y="698"/>
                </a:cubicBezTo>
                <a:lnTo>
                  <a:pt x="2383" y="881"/>
                </a:lnTo>
                <a:lnTo>
                  <a:pt x="2593" y="135"/>
                </a:lnTo>
                <a:cubicBezTo>
                  <a:pt x="2619" y="83"/>
                  <a:pt x="2580" y="17"/>
                  <a:pt x="2527" y="4"/>
                </a:cubicBezTo>
                <a:cubicBezTo>
                  <a:pt x="2517" y="2"/>
                  <a:pt x="2506" y="1"/>
                  <a:pt x="2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29"/>
          <p:cNvSpPr/>
          <p:nvPr/>
        </p:nvSpPr>
        <p:spPr>
          <a:xfrm flipH="1">
            <a:off x="8042975" y="2251800"/>
            <a:ext cx="6950" cy="10750"/>
          </a:xfrm>
          <a:custGeom>
            <a:avLst/>
            <a:gdLst/>
            <a:ahLst/>
            <a:cxnLst/>
            <a:rect l="l" t="t" r="r" b="b"/>
            <a:pathLst>
              <a:path w="278" h="430" extrusionOk="0">
                <a:moveTo>
                  <a:pt x="120" y="1"/>
                </a:moveTo>
                <a:cubicBezTo>
                  <a:pt x="59" y="1"/>
                  <a:pt x="0" y="51"/>
                  <a:pt x="16" y="129"/>
                </a:cubicBezTo>
                <a:lnTo>
                  <a:pt x="55" y="351"/>
                </a:lnTo>
                <a:cubicBezTo>
                  <a:pt x="68" y="391"/>
                  <a:pt x="94" y="417"/>
                  <a:pt x="134" y="430"/>
                </a:cubicBezTo>
                <a:lnTo>
                  <a:pt x="186" y="430"/>
                </a:lnTo>
                <a:cubicBezTo>
                  <a:pt x="238" y="417"/>
                  <a:pt x="278" y="351"/>
                  <a:pt x="264" y="299"/>
                </a:cubicBezTo>
                <a:lnTo>
                  <a:pt x="225" y="76"/>
                </a:lnTo>
                <a:cubicBezTo>
                  <a:pt x="204" y="24"/>
                  <a:pt x="162" y="1"/>
                  <a:pt x="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29"/>
          <p:cNvSpPr/>
          <p:nvPr/>
        </p:nvSpPr>
        <p:spPr>
          <a:xfrm flipH="1">
            <a:off x="8072750" y="2283700"/>
            <a:ext cx="12500" cy="7100"/>
          </a:xfrm>
          <a:custGeom>
            <a:avLst/>
            <a:gdLst/>
            <a:ahLst/>
            <a:cxnLst/>
            <a:rect l="l" t="t" r="r" b="b"/>
            <a:pathLst>
              <a:path w="500" h="284" extrusionOk="0">
                <a:moveTo>
                  <a:pt x="153" y="0"/>
                </a:moveTo>
                <a:cubicBezTo>
                  <a:pt x="44" y="0"/>
                  <a:pt x="1" y="178"/>
                  <a:pt x="133" y="214"/>
                </a:cubicBezTo>
                <a:lnTo>
                  <a:pt x="355" y="280"/>
                </a:lnTo>
                <a:cubicBezTo>
                  <a:pt x="364" y="282"/>
                  <a:pt x="373" y="283"/>
                  <a:pt x="382" y="283"/>
                </a:cubicBezTo>
                <a:cubicBezTo>
                  <a:pt x="428" y="283"/>
                  <a:pt x="475" y="256"/>
                  <a:pt x="486" y="201"/>
                </a:cubicBezTo>
                <a:cubicBezTo>
                  <a:pt x="499" y="149"/>
                  <a:pt x="473" y="84"/>
                  <a:pt x="421" y="70"/>
                </a:cubicBezTo>
                <a:lnTo>
                  <a:pt x="185" y="5"/>
                </a:lnTo>
                <a:cubicBezTo>
                  <a:pt x="174" y="2"/>
                  <a:pt x="163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29"/>
          <p:cNvSpPr/>
          <p:nvPr/>
        </p:nvSpPr>
        <p:spPr>
          <a:xfrm flipH="1">
            <a:off x="8062950" y="2325375"/>
            <a:ext cx="10150" cy="9650"/>
          </a:xfrm>
          <a:custGeom>
            <a:avLst/>
            <a:gdLst/>
            <a:ahLst/>
            <a:cxnLst/>
            <a:rect l="l" t="t" r="r" b="b"/>
            <a:pathLst>
              <a:path w="406" h="386" extrusionOk="0">
                <a:moveTo>
                  <a:pt x="280" y="1"/>
                </a:moveTo>
                <a:cubicBezTo>
                  <a:pt x="252" y="1"/>
                  <a:pt x="223" y="14"/>
                  <a:pt x="196" y="40"/>
                </a:cubicBezTo>
                <a:lnTo>
                  <a:pt x="39" y="197"/>
                </a:lnTo>
                <a:cubicBezTo>
                  <a:pt x="0" y="236"/>
                  <a:pt x="0" y="302"/>
                  <a:pt x="39" y="354"/>
                </a:cubicBezTo>
                <a:cubicBezTo>
                  <a:pt x="52" y="367"/>
                  <a:pt x="66" y="367"/>
                  <a:pt x="92" y="380"/>
                </a:cubicBezTo>
                <a:cubicBezTo>
                  <a:pt x="99" y="384"/>
                  <a:pt x="108" y="385"/>
                  <a:pt x="117" y="385"/>
                </a:cubicBezTo>
                <a:cubicBezTo>
                  <a:pt x="144" y="385"/>
                  <a:pt x="177" y="373"/>
                  <a:pt x="196" y="354"/>
                </a:cubicBezTo>
                <a:lnTo>
                  <a:pt x="354" y="184"/>
                </a:lnTo>
                <a:cubicBezTo>
                  <a:pt x="406" y="145"/>
                  <a:pt x="406" y="79"/>
                  <a:pt x="354" y="40"/>
                </a:cubicBezTo>
                <a:cubicBezTo>
                  <a:pt x="334" y="14"/>
                  <a:pt x="308" y="1"/>
                  <a:pt x="2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29"/>
          <p:cNvSpPr/>
          <p:nvPr/>
        </p:nvSpPr>
        <p:spPr>
          <a:xfrm flipH="1">
            <a:off x="8022350" y="2337000"/>
            <a:ext cx="7475" cy="11225"/>
          </a:xfrm>
          <a:custGeom>
            <a:avLst/>
            <a:gdLst/>
            <a:ahLst/>
            <a:cxnLst/>
            <a:rect l="l" t="t" r="r" b="b"/>
            <a:pathLst>
              <a:path w="299" h="449" extrusionOk="0">
                <a:moveTo>
                  <a:pt x="127" y="0"/>
                </a:moveTo>
                <a:cubicBezTo>
                  <a:pt x="63" y="0"/>
                  <a:pt x="0" y="53"/>
                  <a:pt x="23" y="138"/>
                </a:cubicBezTo>
                <a:lnTo>
                  <a:pt x="76" y="360"/>
                </a:lnTo>
                <a:cubicBezTo>
                  <a:pt x="89" y="400"/>
                  <a:pt x="115" y="439"/>
                  <a:pt x="154" y="439"/>
                </a:cubicBezTo>
                <a:cubicBezTo>
                  <a:pt x="161" y="446"/>
                  <a:pt x="171" y="449"/>
                  <a:pt x="181" y="449"/>
                </a:cubicBezTo>
                <a:cubicBezTo>
                  <a:pt x="190" y="449"/>
                  <a:pt x="200" y="446"/>
                  <a:pt x="207" y="439"/>
                </a:cubicBezTo>
                <a:cubicBezTo>
                  <a:pt x="259" y="426"/>
                  <a:pt x="298" y="374"/>
                  <a:pt x="285" y="308"/>
                </a:cubicBezTo>
                <a:lnTo>
                  <a:pt x="233" y="86"/>
                </a:lnTo>
                <a:cubicBezTo>
                  <a:pt x="217" y="26"/>
                  <a:pt x="172" y="0"/>
                  <a:pt x="1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29"/>
          <p:cNvSpPr/>
          <p:nvPr/>
        </p:nvSpPr>
        <p:spPr>
          <a:xfrm flipH="1">
            <a:off x="7987075" y="2308925"/>
            <a:ext cx="13050" cy="7175"/>
          </a:xfrm>
          <a:custGeom>
            <a:avLst/>
            <a:gdLst/>
            <a:ahLst/>
            <a:cxnLst/>
            <a:rect l="l" t="t" r="r" b="b"/>
            <a:pathLst>
              <a:path w="522" h="287" extrusionOk="0">
                <a:moveTo>
                  <a:pt x="130" y="1"/>
                </a:moveTo>
                <a:cubicBezTo>
                  <a:pt x="84" y="1"/>
                  <a:pt x="38" y="26"/>
                  <a:pt x="27" y="70"/>
                </a:cubicBezTo>
                <a:cubicBezTo>
                  <a:pt x="1" y="135"/>
                  <a:pt x="40" y="187"/>
                  <a:pt x="92" y="214"/>
                </a:cubicBezTo>
                <a:lnTo>
                  <a:pt x="328" y="279"/>
                </a:lnTo>
                <a:cubicBezTo>
                  <a:pt x="342" y="284"/>
                  <a:pt x="356" y="287"/>
                  <a:pt x="368" y="287"/>
                </a:cubicBezTo>
                <a:cubicBezTo>
                  <a:pt x="483" y="287"/>
                  <a:pt x="522" y="93"/>
                  <a:pt x="380" y="70"/>
                </a:cubicBezTo>
                <a:lnTo>
                  <a:pt x="158" y="4"/>
                </a:lnTo>
                <a:cubicBezTo>
                  <a:pt x="149" y="2"/>
                  <a:pt x="139" y="1"/>
                  <a:pt x="1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29"/>
          <p:cNvSpPr/>
          <p:nvPr/>
        </p:nvSpPr>
        <p:spPr>
          <a:xfrm flipH="1">
            <a:off x="7998350" y="2264475"/>
            <a:ext cx="11275" cy="9875"/>
          </a:xfrm>
          <a:custGeom>
            <a:avLst/>
            <a:gdLst/>
            <a:ahLst/>
            <a:cxnLst/>
            <a:rect l="l" t="t" r="r" b="b"/>
            <a:pathLst>
              <a:path w="451" h="395" extrusionOk="0">
                <a:moveTo>
                  <a:pt x="286" y="0"/>
                </a:moveTo>
                <a:cubicBezTo>
                  <a:pt x="261" y="0"/>
                  <a:pt x="235" y="8"/>
                  <a:pt x="210" y="28"/>
                </a:cubicBezTo>
                <a:lnTo>
                  <a:pt x="53" y="198"/>
                </a:lnTo>
                <a:cubicBezTo>
                  <a:pt x="1" y="237"/>
                  <a:pt x="1" y="316"/>
                  <a:pt x="53" y="355"/>
                </a:cubicBezTo>
                <a:cubicBezTo>
                  <a:pt x="73" y="381"/>
                  <a:pt x="99" y="394"/>
                  <a:pt x="125" y="394"/>
                </a:cubicBezTo>
                <a:cubicBezTo>
                  <a:pt x="152" y="394"/>
                  <a:pt x="178" y="381"/>
                  <a:pt x="197" y="355"/>
                </a:cubicBezTo>
                <a:lnTo>
                  <a:pt x="368" y="198"/>
                </a:lnTo>
                <a:cubicBezTo>
                  <a:pt x="450" y="115"/>
                  <a:pt x="378" y="0"/>
                  <a:pt x="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29"/>
          <p:cNvSpPr/>
          <p:nvPr/>
        </p:nvSpPr>
        <p:spPr>
          <a:xfrm flipH="1">
            <a:off x="6961875" y="3123025"/>
            <a:ext cx="55675" cy="47625"/>
          </a:xfrm>
          <a:custGeom>
            <a:avLst/>
            <a:gdLst/>
            <a:ahLst/>
            <a:cxnLst/>
            <a:rect l="l" t="t" r="r" b="b"/>
            <a:pathLst>
              <a:path w="2227" h="1905" extrusionOk="0">
                <a:moveTo>
                  <a:pt x="1270" y="0"/>
                </a:moveTo>
                <a:cubicBezTo>
                  <a:pt x="432" y="0"/>
                  <a:pt x="0" y="1021"/>
                  <a:pt x="603" y="1624"/>
                </a:cubicBezTo>
                <a:cubicBezTo>
                  <a:pt x="797" y="1818"/>
                  <a:pt x="1035" y="1905"/>
                  <a:pt x="1268" y="1905"/>
                </a:cubicBezTo>
                <a:cubicBezTo>
                  <a:pt x="1758" y="1905"/>
                  <a:pt x="2226" y="1523"/>
                  <a:pt x="2226" y="956"/>
                </a:cubicBezTo>
                <a:cubicBezTo>
                  <a:pt x="2226" y="432"/>
                  <a:pt x="1794" y="0"/>
                  <a:pt x="12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29"/>
          <p:cNvSpPr/>
          <p:nvPr/>
        </p:nvSpPr>
        <p:spPr>
          <a:xfrm flipH="1">
            <a:off x="7715350" y="2769200"/>
            <a:ext cx="22925" cy="19675"/>
          </a:xfrm>
          <a:custGeom>
            <a:avLst/>
            <a:gdLst/>
            <a:ahLst/>
            <a:cxnLst/>
            <a:rect l="l" t="t" r="r" b="b"/>
            <a:pathLst>
              <a:path w="917" h="787" extrusionOk="0">
                <a:moveTo>
                  <a:pt x="524" y="1"/>
                </a:moveTo>
                <a:cubicBezTo>
                  <a:pt x="184" y="1"/>
                  <a:pt x="0" y="433"/>
                  <a:pt x="249" y="668"/>
                </a:cubicBezTo>
                <a:cubicBezTo>
                  <a:pt x="330" y="750"/>
                  <a:pt x="430" y="786"/>
                  <a:pt x="527" y="786"/>
                </a:cubicBezTo>
                <a:cubicBezTo>
                  <a:pt x="727" y="786"/>
                  <a:pt x="917" y="631"/>
                  <a:pt x="917" y="393"/>
                </a:cubicBezTo>
                <a:cubicBezTo>
                  <a:pt x="917" y="184"/>
                  <a:pt x="747" y="1"/>
                  <a:pt x="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29"/>
          <p:cNvSpPr/>
          <p:nvPr/>
        </p:nvSpPr>
        <p:spPr>
          <a:xfrm flipH="1">
            <a:off x="7699625" y="2328325"/>
            <a:ext cx="52725" cy="45200"/>
          </a:xfrm>
          <a:custGeom>
            <a:avLst/>
            <a:gdLst/>
            <a:ahLst/>
            <a:cxnLst/>
            <a:rect l="l" t="t" r="r" b="b"/>
            <a:pathLst>
              <a:path w="2109" h="1808" extrusionOk="0">
                <a:moveTo>
                  <a:pt x="1205" y="0"/>
                </a:moveTo>
                <a:cubicBezTo>
                  <a:pt x="393" y="0"/>
                  <a:pt x="0" y="969"/>
                  <a:pt x="563" y="1545"/>
                </a:cubicBezTo>
                <a:cubicBezTo>
                  <a:pt x="744" y="1726"/>
                  <a:pt x="968" y="1807"/>
                  <a:pt x="1189" y="1807"/>
                </a:cubicBezTo>
                <a:cubicBezTo>
                  <a:pt x="1656" y="1807"/>
                  <a:pt x="2108" y="1446"/>
                  <a:pt x="2108" y="904"/>
                </a:cubicBezTo>
                <a:cubicBezTo>
                  <a:pt x="2108" y="406"/>
                  <a:pt x="1702" y="0"/>
                  <a:pt x="12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9"/>
          <p:cNvSpPr/>
          <p:nvPr/>
        </p:nvSpPr>
        <p:spPr>
          <a:xfrm flipH="1">
            <a:off x="7103600" y="2310975"/>
            <a:ext cx="28500" cy="28500"/>
          </a:xfrm>
          <a:custGeom>
            <a:avLst/>
            <a:gdLst/>
            <a:ahLst/>
            <a:cxnLst/>
            <a:rect l="l" t="t" r="r" b="b"/>
            <a:pathLst>
              <a:path w="1140" h="1140" extrusionOk="0">
                <a:moveTo>
                  <a:pt x="576" y="1"/>
                </a:moveTo>
                <a:cubicBezTo>
                  <a:pt x="249" y="1"/>
                  <a:pt x="0" y="262"/>
                  <a:pt x="0" y="577"/>
                </a:cubicBezTo>
                <a:cubicBezTo>
                  <a:pt x="0" y="891"/>
                  <a:pt x="249" y="1140"/>
                  <a:pt x="576" y="1140"/>
                </a:cubicBezTo>
                <a:cubicBezTo>
                  <a:pt x="890" y="1140"/>
                  <a:pt x="1139" y="891"/>
                  <a:pt x="1139" y="577"/>
                </a:cubicBezTo>
                <a:cubicBezTo>
                  <a:pt x="1139" y="262"/>
                  <a:pt x="890" y="1"/>
                  <a:pt x="5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29"/>
          <p:cNvSpPr/>
          <p:nvPr/>
        </p:nvSpPr>
        <p:spPr>
          <a:xfrm flipH="1">
            <a:off x="6660100" y="2526675"/>
            <a:ext cx="47825" cy="40875"/>
          </a:xfrm>
          <a:custGeom>
            <a:avLst/>
            <a:gdLst/>
            <a:ahLst/>
            <a:cxnLst/>
            <a:rect l="l" t="t" r="r" b="b"/>
            <a:pathLst>
              <a:path w="1913" h="1635" extrusionOk="0">
                <a:moveTo>
                  <a:pt x="1087" y="0"/>
                </a:moveTo>
                <a:cubicBezTo>
                  <a:pt x="367" y="0"/>
                  <a:pt x="1" y="878"/>
                  <a:pt x="511" y="1388"/>
                </a:cubicBezTo>
                <a:cubicBezTo>
                  <a:pt x="682" y="1558"/>
                  <a:pt x="889" y="1635"/>
                  <a:pt x="1092" y="1635"/>
                </a:cubicBezTo>
                <a:cubicBezTo>
                  <a:pt x="1513" y="1635"/>
                  <a:pt x="1912" y="1307"/>
                  <a:pt x="1912" y="812"/>
                </a:cubicBezTo>
                <a:cubicBezTo>
                  <a:pt x="1912" y="367"/>
                  <a:pt x="1545" y="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29"/>
          <p:cNvSpPr/>
          <p:nvPr/>
        </p:nvSpPr>
        <p:spPr>
          <a:xfrm flipH="1">
            <a:off x="6352775" y="2954125"/>
            <a:ext cx="33400" cy="28525"/>
          </a:xfrm>
          <a:custGeom>
            <a:avLst/>
            <a:gdLst/>
            <a:ahLst/>
            <a:cxnLst/>
            <a:rect l="l" t="t" r="r" b="b"/>
            <a:pathLst>
              <a:path w="1336" h="1141" extrusionOk="0">
                <a:moveTo>
                  <a:pt x="760" y="1"/>
                </a:moveTo>
                <a:cubicBezTo>
                  <a:pt x="249" y="1"/>
                  <a:pt x="0" y="616"/>
                  <a:pt x="354" y="969"/>
                </a:cubicBezTo>
                <a:cubicBezTo>
                  <a:pt x="472" y="1088"/>
                  <a:pt x="617" y="1141"/>
                  <a:pt x="758" y="1141"/>
                </a:cubicBezTo>
                <a:cubicBezTo>
                  <a:pt x="1054" y="1141"/>
                  <a:pt x="1336" y="909"/>
                  <a:pt x="1336" y="564"/>
                </a:cubicBezTo>
                <a:cubicBezTo>
                  <a:pt x="1336" y="249"/>
                  <a:pt x="1074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29"/>
          <p:cNvSpPr/>
          <p:nvPr/>
        </p:nvSpPr>
        <p:spPr>
          <a:xfrm flipH="1">
            <a:off x="8180450" y="3131525"/>
            <a:ext cx="37975" cy="38000"/>
          </a:xfrm>
          <a:custGeom>
            <a:avLst/>
            <a:gdLst/>
            <a:ahLst/>
            <a:cxnLst/>
            <a:rect l="l" t="t" r="r" b="b"/>
            <a:pathLst>
              <a:path w="1519" h="1520" extrusionOk="0">
                <a:moveTo>
                  <a:pt x="760" y="1"/>
                </a:moveTo>
                <a:cubicBezTo>
                  <a:pt x="341" y="1"/>
                  <a:pt x="0" y="341"/>
                  <a:pt x="0" y="760"/>
                </a:cubicBezTo>
                <a:cubicBezTo>
                  <a:pt x="0" y="1179"/>
                  <a:pt x="341" y="1519"/>
                  <a:pt x="760" y="1519"/>
                </a:cubicBezTo>
                <a:cubicBezTo>
                  <a:pt x="1178" y="1519"/>
                  <a:pt x="1519" y="1179"/>
                  <a:pt x="1519" y="760"/>
                </a:cubicBezTo>
                <a:cubicBezTo>
                  <a:pt x="1519" y="341"/>
                  <a:pt x="1178" y="1"/>
                  <a:pt x="7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29"/>
          <p:cNvSpPr/>
          <p:nvPr/>
        </p:nvSpPr>
        <p:spPr>
          <a:xfrm flipH="1">
            <a:off x="8465525" y="2811425"/>
            <a:ext cx="62875" cy="54000"/>
          </a:xfrm>
          <a:custGeom>
            <a:avLst/>
            <a:gdLst/>
            <a:ahLst/>
            <a:cxnLst/>
            <a:rect l="l" t="t" r="r" b="b"/>
            <a:pathLst>
              <a:path w="2515" h="2160" extrusionOk="0">
                <a:moveTo>
                  <a:pt x="1441" y="0"/>
                </a:moveTo>
                <a:cubicBezTo>
                  <a:pt x="472" y="0"/>
                  <a:pt x="1" y="1166"/>
                  <a:pt x="669" y="1846"/>
                </a:cubicBezTo>
                <a:cubicBezTo>
                  <a:pt x="889" y="2062"/>
                  <a:pt x="1159" y="2159"/>
                  <a:pt x="1425" y="2159"/>
                </a:cubicBezTo>
                <a:cubicBezTo>
                  <a:pt x="1981" y="2159"/>
                  <a:pt x="2515" y="1734"/>
                  <a:pt x="2515" y="1087"/>
                </a:cubicBezTo>
                <a:cubicBezTo>
                  <a:pt x="2515" y="485"/>
                  <a:pt x="2030" y="0"/>
                  <a:pt x="14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29"/>
          <p:cNvSpPr/>
          <p:nvPr/>
        </p:nvSpPr>
        <p:spPr>
          <a:xfrm flipH="1">
            <a:off x="8376825" y="2690975"/>
            <a:ext cx="31775" cy="31775"/>
          </a:xfrm>
          <a:custGeom>
            <a:avLst/>
            <a:gdLst/>
            <a:ahLst/>
            <a:cxnLst/>
            <a:rect l="l" t="t" r="r" b="b"/>
            <a:pathLst>
              <a:path w="1271" h="1271" extrusionOk="0">
                <a:moveTo>
                  <a:pt x="629" y="1"/>
                </a:moveTo>
                <a:cubicBezTo>
                  <a:pt x="289" y="1"/>
                  <a:pt x="1" y="289"/>
                  <a:pt x="1" y="642"/>
                </a:cubicBezTo>
                <a:cubicBezTo>
                  <a:pt x="1" y="996"/>
                  <a:pt x="289" y="1271"/>
                  <a:pt x="629" y="1271"/>
                </a:cubicBezTo>
                <a:cubicBezTo>
                  <a:pt x="983" y="1271"/>
                  <a:pt x="1271" y="996"/>
                  <a:pt x="1271" y="642"/>
                </a:cubicBezTo>
                <a:cubicBezTo>
                  <a:pt x="1271" y="289"/>
                  <a:pt x="983" y="1"/>
                  <a:pt x="62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29"/>
          <p:cNvSpPr/>
          <p:nvPr/>
        </p:nvSpPr>
        <p:spPr>
          <a:xfrm flipH="1">
            <a:off x="7661000" y="307752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39" y="0"/>
                </a:moveTo>
                <a:cubicBezTo>
                  <a:pt x="276" y="0"/>
                  <a:pt x="1" y="681"/>
                  <a:pt x="394" y="1087"/>
                </a:cubicBezTo>
                <a:cubicBezTo>
                  <a:pt x="525" y="1214"/>
                  <a:pt x="685" y="1271"/>
                  <a:pt x="842" y="1271"/>
                </a:cubicBezTo>
                <a:cubicBezTo>
                  <a:pt x="1169" y="1271"/>
                  <a:pt x="1480" y="1023"/>
                  <a:pt x="1480" y="642"/>
                </a:cubicBezTo>
                <a:cubicBezTo>
                  <a:pt x="1480" y="288"/>
                  <a:pt x="1192" y="0"/>
                  <a:pt x="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29"/>
          <p:cNvSpPr/>
          <p:nvPr/>
        </p:nvSpPr>
        <p:spPr>
          <a:xfrm flipH="1">
            <a:off x="8766325" y="2478875"/>
            <a:ext cx="40925" cy="35025"/>
          </a:xfrm>
          <a:custGeom>
            <a:avLst/>
            <a:gdLst/>
            <a:ahLst/>
            <a:cxnLst/>
            <a:rect l="l" t="t" r="r" b="b"/>
            <a:pathLst>
              <a:path w="1637" h="1401" extrusionOk="0">
                <a:moveTo>
                  <a:pt x="930" y="1"/>
                </a:moveTo>
                <a:cubicBezTo>
                  <a:pt x="315" y="1"/>
                  <a:pt x="0" y="760"/>
                  <a:pt x="445" y="1192"/>
                </a:cubicBezTo>
                <a:cubicBezTo>
                  <a:pt x="585" y="1336"/>
                  <a:pt x="760" y="1401"/>
                  <a:pt x="931" y="1401"/>
                </a:cubicBezTo>
                <a:cubicBezTo>
                  <a:pt x="1290" y="1401"/>
                  <a:pt x="1637" y="1120"/>
                  <a:pt x="1637" y="695"/>
                </a:cubicBezTo>
                <a:cubicBezTo>
                  <a:pt x="1624" y="315"/>
                  <a:pt x="1323" y="1"/>
                  <a:pt x="9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29"/>
          <p:cNvSpPr/>
          <p:nvPr/>
        </p:nvSpPr>
        <p:spPr>
          <a:xfrm flipH="1">
            <a:off x="6416275" y="3720675"/>
            <a:ext cx="34725" cy="34725"/>
          </a:xfrm>
          <a:custGeom>
            <a:avLst/>
            <a:gdLst/>
            <a:ahLst/>
            <a:cxnLst/>
            <a:rect l="l" t="t" r="r" b="b"/>
            <a:pathLst>
              <a:path w="1389" h="1389" extrusionOk="0">
                <a:moveTo>
                  <a:pt x="695" y="0"/>
                </a:moveTo>
                <a:cubicBezTo>
                  <a:pt x="302" y="0"/>
                  <a:pt x="1" y="302"/>
                  <a:pt x="1" y="694"/>
                </a:cubicBezTo>
                <a:cubicBezTo>
                  <a:pt x="1" y="1074"/>
                  <a:pt x="302" y="1388"/>
                  <a:pt x="695" y="1388"/>
                </a:cubicBezTo>
                <a:cubicBezTo>
                  <a:pt x="1075" y="1388"/>
                  <a:pt x="1389" y="1074"/>
                  <a:pt x="1389" y="694"/>
                </a:cubicBezTo>
                <a:cubicBezTo>
                  <a:pt x="1389" y="302"/>
                  <a:pt x="1075" y="0"/>
                  <a:pt x="6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29"/>
          <p:cNvSpPr/>
          <p:nvPr/>
        </p:nvSpPr>
        <p:spPr>
          <a:xfrm flipH="1">
            <a:off x="8370600" y="3704625"/>
            <a:ext cx="37025" cy="31800"/>
          </a:xfrm>
          <a:custGeom>
            <a:avLst/>
            <a:gdLst/>
            <a:ahLst/>
            <a:cxnLst/>
            <a:rect l="l" t="t" r="r" b="b"/>
            <a:pathLst>
              <a:path w="1481" h="1272" extrusionOk="0">
                <a:moveTo>
                  <a:pt x="852" y="1"/>
                </a:moveTo>
                <a:cubicBezTo>
                  <a:pt x="289" y="1"/>
                  <a:pt x="1" y="682"/>
                  <a:pt x="407" y="1088"/>
                </a:cubicBezTo>
                <a:cubicBezTo>
                  <a:pt x="534" y="1215"/>
                  <a:pt x="691" y="1272"/>
                  <a:pt x="846" y="1272"/>
                </a:cubicBezTo>
                <a:cubicBezTo>
                  <a:pt x="1169" y="1272"/>
                  <a:pt x="1480" y="1023"/>
                  <a:pt x="1480" y="642"/>
                </a:cubicBezTo>
                <a:cubicBezTo>
                  <a:pt x="1480" y="289"/>
                  <a:pt x="1192" y="1"/>
                  <a:pt x="8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29"/>
          <p:cNvSpPr/>
          <p:nvPr/>
        </p:nvSpPr>
        <p:spPr>
          <a:xfrm flipH="1">
            <a:off x="6051975" y="4046675"/>
            <a:ext cx="33425" cy="28700"/>
          </a:xfrm>
          <a:custGeom>
            <a:avLst/>
            <a:gdLst/>
            <a:ahLst/>
            <a:cxnLst/>
            <a:rect l="l" t="t" r="r" b="b"/>
            <a:pathLst>
              <a:path w="1337" h="1148" extrusionOk="0">
                <a:moveTo>
                  <a:pt x="773" y="0"/>
                </a:moveTo>
                <a:cubicBezTo>
                  <a:pt x="263" y="0"/>
                  <a:pt x="1" y="616"/>
                  <a:pt x="354" y="982"/>
                </a:cubicBezTo>
                <a:cubicBezTo>
                  <a:pt x="473" y="1096"/>
                  <a:pt x="617" y="1148"/>
                  <a:pt x="758" y="1148"/>
                </a:cubicBezTo>
                <a:cubicBezTo>
                  <a:pt x="1054" y="1148"/>
                  <a:pt x="1336" y="922"/>
                  <a:pt x="1336" y="576"/>
                </a:cubicBezTo>
                <a:cubicBezTo>
                  <a:pt x="1336" y="262"/>
                  <a:pt x="1088" y="0"/>
                  <a:pt x="7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9"/>
          <p:cNvSpPr/>
          <p:nvPr/>
        </p:nvSpPr>
        <p:spPr>
          <a:xfrm flipH="1">
            <a:off x="6067700" y="3894800"/>
            <a:ext cx="33400" cy="28550"/>
          </a:xfrm>
          <a:custGeom>
            <a:avLst/>
            <a:gdLst/>
            <a:ahLst/>
            <a:cxnLst/>
            <a:rect l="l" t="t" r="r" b="b"/>
            <a:pathLst>
              <a:path w="1336" h="1142" extrusionOk="0">
                <a:moveTo>
                  <a:pt x="760" y="0"/>
                </a:moveTo>
                <a:cubicBezTo>
                  <a:pt x="249" y="0"/>
                  <a:pt x="1" y="616"/>
                  <a:pt x="354" y="969"/>
                </a:cubicBezTo>
                <a:cubicBezTo>
                  <a:pt x="473" y="1088"/>
                  <a:pt x="618" y="1141"/>
                  <a:pt x="760" y="1141"/>
                </a:cubicBezTo>
                <a:cubicBezTo>
                  <a:pt x="1055" y="1141"/>
                  <a:pt x="1336" y="913"/>
                  <a:pt x="1336" y="577"/>
                </a:cubicBezTo>
                <a:cubicBezTo>
                  <a:pt x="1336" y="249"/>
                  <a:pt x="1074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9" name="Google Shape;2369;p29"/>
          <p:cNvGrpSpPr/>
          <p:nvPr/>
        </p:nvGrpSpPr>
        <p:grpSpPr>
          <a:xfrm>
            <a:off x="-672437" y="815425"/>
            <a:ext cx="2651380" cy="3330430"/>
            <a:chOff x="-493050" y="815425"/>
            <a:chExt cx="2651380" cy="3330430"/>
          </a:xfrm>
        </p:grpSpPr>
        <p:sp>
          <p:nvSpPr>
            <p:cNvPr id="2370" name="Google Shape;2370;p29"/>
            <p:cNvSpPr/>
            <p:nvPr/>
          </p:nvSpPr>
          <p:spPr>
            <a:xfrm>
              <a:off x="615167" y="3528019"/>
              <a:ext cx="432039" cy="617836"/>
            </a:xfrm>
            <a:custGeom>
              <a:avLst/>
              <a:gdLst/>
              <a:ahLst/>
              <a:cxnLst/>
              <a:rect l="l" t="t" r="r" b="b"/>
              <a:pathLst>
                <a:path w="5997" h="8576" extrusionOk="0">
                  <a:moveTo>
                    <a:pt x="1153" y="0"/>
                  </a:moveTo>
                  <a:lnTo>
                    <a:pt x="1" y="7855"/>
                  </a:lnTo>
                  <a:lnTo>
                    <a:pt x="4845" y="8576"/>
                  </a:lnTo>
                  <a:lnTo>
                    <a:pt x="5997" y="720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9"/>
            <p:cNvSpPr/>
            <p:nvPr/>
          </p:nvSpPr>
          <p:spPr>
            <a:xfrm>
              <a:off x="-431743" y="2789517"/>
              <a:ext cx="2542884" cy="1073289"/>
            </a:xfrm>
            <a:custGeom>
              <a:avLst/>
              <a:gdLst/>
              <a:ahLst/>
              <a:cxnLst/>
              <a:rect l="l" t="t" r="r" b="b"/>
              <a:pathLst>
                <a:path w="35297" h="14898" extrusionOk="0">
                  <a:moveTo>
                    <a:pt x="9885" y="0"/>
                  </a:moveTo>
                  <a:lnTo>
                    <a:pt x="0" y="9885"/>
                  </a:lnTo>
                  <a:lnTo>
                    <a:pt x="3771" y="9714"/>
                  </a:lnTo>
                  <a:cubicBezTo>
                    <a:pt x="3771" y="9714"/>
                    <a:pt x="4164" y="12254"/>
                    <a:pt x="4321" y="12843"/>
                  </a:cubicBezTo>
                  <a:cubicBezTo>
                    <a:pt x="4337" y="12909"/>
                    <a:pt x="4410" y="12938"/>
                    <a:pt x="4528" y="12938"/>
                  </a:cubicBezTo>
                  <a:cubicBezTo>
                    <a:pt x="5468" y="12938"/>
                    <a:pt x="9244" y="11076"/>
                    <a:pt x="9244" y="11076"/>
                  </a:cubicBezTo>
                  <a:lnTo>
                    <a:pt x="12464" y="14022"/>
                  </a:lnTo>
                  <a:lnTo>
                    <a:pt x="16392" y="12084"/>
                  </a:lnTo>
                  <a:lnTo>
                    <a:pt x="19613" y="14702"/>
                  </a:lnTo>
                  <a:lnTo>
                    <a:pt x="23684" y="12254"/>
                  </a:lnTo>
                  <a:cubicBezTo>
                    <a:pt x="23684" y="12254"/>
                    <a:pt x="28555" y="14532"/>
                    <a:pt x="29104" y="14873"/>
                  </a:cubicBezTo>
                  <a:cubicBezTo>
                    <a:pt x="29132" y="14889"/>
                    <a:pt x="29162" y="14897"/>
                    <a:pt x="29192" y="14897"/>
                  </a:cubicBezTo>
                  <a:cubicBezTo>
                    <a:pt x="29756" y="14897"/>
                    <a:pt x="30675" y="12163"/>
                    <a:pt x="30675" y="12163"/>
                  </a:cubicBezTo>
                  <a:lnTo>
                    <a:pt x="35297" y="13681"/>
                  </a:lnTo>
                  <a:cubicBezTo>
                    <a:pt x="35297" y="13681"/>
                    <a:pt x="30126" y="1440"/>
                    <a:pt x="30126" y="1100"/>
                  </a:cubicBezTo>
                  <a:lnTo>
                    <a:pt x="9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9"/>
            <p:cNvSpPr/>
            <p:nvPr/>
          </p:nvSpPr>
          <p:spPr>
            <a:xfrm>
              <a:off x="-493050" y="3245975"/>
              <a:ext cx="2651380" cy="689879"/>
            </a:xfrm>
            <a:custGeom>
              <a:avLst/>
              <a:gdLst/>
              <a:ahLst/>
              <a:cxnLst/>
              <a:rect l="l" t="t" r="r" b="b"/>
              <a:pathLst>
                <a:path w="36803" h="9576" extrusionOk="0">
                  <a:moveTo>
                    <a:pt x="4399" y="1"/>
                  </a:moveTo>
                  <a:cubicBezTo>
                    <a:pt x="4399" y="1"/>
                    <a:pt x="262" y="3038"/>
                    <a:pt x="131" y="3365"/>
                  </a:cubicBezTo>
                  <a:cubicBezTo>
                    <a:pt x="0" y="3680"/>
                    <a:pt x="131" y="4373"/>
                    <a:pt x="380" y="4884"/>
                  </a:cubicBezTo>
                  <a:cubicBezTo>
                    <a:pt x="432" y="4988"/>
                    <a:pt x="482" y="5032"/>
                    <a:pt x="532" y="5032"/>
                  </a:cubicBezTo>
                  <a:cubicBezTo>
                    <a:pt x="719" y="5032"/>
                    <a:pt x="905" y="4414"/>
                    <a:pt x="1205" y="4125"/>
                  </a:cubicBezTo>
                  <a:cubicBezTo>
                    <a:pt x="1425" y="3905"/>
                    <a:pt x="2152" y="3874"/>
                    <a:pt x="2861" y="3874"/>
                  </a:cubicBezTo>
                  <a:cubicBezTo>
                    <a:pt x="3143" y="3874"/>
                    <a:pt x="3423" y="3879"/>
                    <a:pt x="3666" y="3879"/>
                  </a:cubicBezTo>
                  <a:cubicBezTo>
                    <a:pt x="3867" y="3879"/>
                    <a:pt x="4044" y="3875"/>
                    <a:pt x="4177" y="3863"/>
                  </a:cubicBezTo>
                  <a:cubicBezTo>
                    <a:pt x="4183" y="3862"/>
                    <a:pt x="4189" y="3862"/>
                    <a:pt x="4196" y="3862"/>
                  </a:cubicBezTo>
                  <a:cubicBezTo>
                    <a:pt x="4870" y="3862"/>
                    <a:pt x="4822" y="7348"/>
                    <a:pt x="5198" y="7673"/>
                  </a:cubicBezTo>
                  <a:cubicBezTo>
                    <a:pt x="5222" y="7692"/>
                    <a:pt x="5259" y="7702"/>
                    <a:pt x="5306" y="7702"/>
                  </a:cubicBezTo>
                  <a:cubicBezTo>
                    <a:pt x="6025" y="7702"/>
                    <a:pt x="9284" y="5628"/>
                    <a:pt x="9885" y="5395"/>
                  </a:cubicBezTo>
                  <a:cubicBezTo>
                    <a:pt x="9908" y="5385"/>
                    <a:pt x="9934" y="5380"/>
                    <a:pt x="9962" y="5380"/>
                  </a:cubicBezTo>
                  <a:cubicBezTo>
                    <a:pt x="10701" y="5380"/>
                    <a:pt x="13115" y="8563"/>
                    <a:pt x="13368" y="8563"/>
                  </a:cubicBezTo>
                  <a:cubicBezTo>
                    <a:pt x="13616" y="8563"/>
                    <a:pt x="16719" y="6651"/>
                    <a:pt x="16981" y="6599"/>
                  </a:cubicBezTo>
                  <a:cubicBezTo>
                    <a:pt x="16984" y="6598"/>
                    <a:pt x="16987" y="6598"/>
                    <a:pt x="16990" y="6598"/>
                  </a:cubicBezTo>
                  <a:cubicBezTo>
                    <a:pt x="17282" y="6598"/>
                    <a:pt x="19582" y="9442"/>
                    <a:pt x="20398" y="9571"/>
                  </a:cubicBezTo>
                  <a:cubicBezTo>
                    <a:pt x="20419" y="9574"/>
                    <a:pt x="20441" y="9576"/>
                    <a:pt x="20464" y="9576"/>
                  </a:cubicBezTo>
                  <a:cubicBezTo>
                    <a:pt x="21347" y="9576"/>
                    <a:pt x="23719" y="7167"/>
                    <a:pt x="24574" y="6848"/>
                  </a:cubicBezTo>
                  <a:cubicBezTo>
                    <a:pt x="24619" y="6831"/>
                    <a:pt x="24672" y="6824"/>
                    <a:pt x="24731" y="6824"/>
                  </a:cubicBezTo>
                  <a:cubicBezTo>
                    <a:pt x="25785" y="6824"/>
                    <a:pt x="29078" y="9235"/>
                    <a:pt x="30545" y="9235"/>
                  </a:cubicBezTo>
                  <a:cubicBezTo>
                    <a:pt x="30656" y="9235"/>
                    <a:pt x="30757" y="9221"/>
                    <a:pt x="30846" y="9191"/>
                  </a:cubicBezTo>
                  <a:cubicBezTo>
                    <a:pt x="32181" y="8746"/>
                    <a:pt x="31670" y="7345"/>
                    <a:pt x="32364" y="6848"/>
                  </a:cubicBezTo>
                  <a:cubicBezTo>
                    <a:pt x="32432" y="6799"/>
                    <a:pt x="32516" y="6777"/>
                    <a:pt x="32614" y="6777"/>
                  </a:cubicBezTo>
                  <a:cubicBezTo>
                    <a:pt x="33546" y="6777"/>
                    <a:pt x="35700" y="8770"/>
                    <a:pt x="36043" y="8995"/>
                  </a:cubicBezTo>
                  <a:cubicBezTo>
                    <a:pt x="36087" y="9025"/>
                    <a:pt x="36128" y="9039"/>
                    <a:pt x="36166" y="9039"/>
                  </a:cubicBezTo>
                  <a:cubicBezTo>
                    <a:pt x="36453" y="9039"/>
                    <a:pt x="36569" y="8228"/>
                    <a:pt x="36685" y="7673"/>
                  </a:cubicBezTo>
                  <a:cubicBezTo>
                    <a:pt x="36803" y="7031"/>
                    <a:pt x="34132" y="2554"/>
                    <a:pt x="34132" y="2554"/>
                  </a:cubicBezTo>
                  <a:cubicBezTo>
                    <a:pt x="34132" y="2554"/>
                    <a:pt x="33596" y="3003"/>
                    <a:pt x="33262" y="3003"/>
                  </a:cubicBezTo>
                  <a:cubicBezTo>
                    <a:pt x="33184" y="3003"/>
                    <a:pt x="33118" y="2979"/>
                    <a:pt x="33071" y="2920"/>
                  </a:cubicBezTo>
                  <a:cubicBezTo>
                    <a:pt x="33041" y="2882"/>
                    <a:pt x="32992" y="2864"/>
                    <a:pt x="32931" y="2864"/>
                  </a:cubicBezTo>
                  <a:cubicBezTo>
                    <a:pt x="32465" y="2864"/>
                    <a:pt x="31217" y="3842"/>
                    <a:pt x="30662" y="4177"/>
                  </a:cubicBezTo>
                  <a:cubicBezTo>
                    <a:pt x="30340" y="4368"/>
                    <a:pt x="29731" y="4562"/>
                    <a:pt x="28997" y="4562"/>
                  </a:cubicBezTo>
                  <a:cubicBezTo>
                    <a:pt x="28269" y="4562"/>
                    <a:pt x="27419" y="4371"/>
                    <a:pt x="26604" y="3797"/>
                  </a:cubicBezTo>
                  <a:cubicBezTo>
                    <a:pt x="24967" y="2658"/>
                    <a:pt x="23828" y="760"/>
                    <a:pt x="23828" y="760"/>
                  </a:cubicBezTo>
                  <a:lnTo>
                    <a:pt x="22938" y="2213"/>
                  </a:lnTo>
                  <a:lnTo>
                    <a:pt x="21485" y="2789"/>
                  </a:lnTo>
                  <a:cubicBezTo>
                    <a:pt x="21485" y="2789"/>
                    <a:pt x="20333" y="4373"/>
                    <a:pt x="19521" y="4688"/>
                  </a:cubicBezTo>
                  <a:cubicBezTo>
                    <a:pt x="19471" y="4707"/>
                    <a:pt x="19419" y="4716"/>
                    <a:pt x="19366" y="4716"/>
                  </a:cubicBezTo>
                  <a:cubicBezTo>
                    <a:pt x="18558" y="4716"/>
                    <a:pt x="17521" y="2582"/>
                    <a:pt x="17164" y="2410"/>
                  </a:cubicBezTo>
                  <a:cubicBezTo>
                    <a:pt x="17099" y="2377"/>
                    <a:pt x="16937" y="2364"/>
                    <a:pt x="16711" y="2364"/>
                  </a:cubicBezTo>
                  <a:cubicBezTo>
                    <a:pt x="15811" y="2364"/>
                    <a:pt x="13887" y="2570"/>
                    <a:pt x="12876" y="2570"/>
                  </a:cubicBezTo>
                  <a:cubicBezTo>
                    <a:pt x="12718" y="2570"/>
                    <a:pt x="12583" y="2565"/>
                    <a:pt x="12477" y="2554"/>
                  </a:cubicBezTo>
                  <a:cubicBezTo>
                    <a:pt x="11941" y="2508"/>
                    <a:pt x="11400" y="2485"/>
                    <a:pt x="10859" y="2485"/>
                  </a:cubicBezTo>
                  <a:cubicBezTo>
                    <a:pt x="10317" y="2485"/>
                    <a:pt x="9774" y="2508"/>
                    <a:pt x="9230" y="2554"/>
                  </a:cubicBezTo>
                  <a:cubicBezTo>
                    <a:pt x="9197" y="2556"/>
                    <a:pt x="9164" y="2557"/>
                    <a:pt x="9132" y="2557"/>
                  </a:cubicBezTo>
                  <a:cubicBezTo>
                    <a:pt x="8023" y="2557"/>
                    <a:pt x="7965" y="1253"/>
                    <a:pt x="7201" y="629"/>
                  </a:cubicBezTo>
                  <a:cubicBezTo>
                    <a:pt x="6416" y="1"/>
                    <a:pt x="4399" y="1"/>
                    <a:pt x="4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9"/>
            <p:cNvSpPr/>
            <p:nvPr/>
          </p:nvSpPr>
          <p:spPr>
            <a:xfrm>
              <a:off x="1054693" y="3300654"/>
              <a:ext cx="168940" cy="387805"/>
            </a:xfrm>
            <a:custGeom>
              <a:avLst/>
              <a:gdLst/>
              <a:ahLst/>
              <a:cxnLst/>
              <a:rect l="l" t="t" r="r" b="b"/>
              <a:pathLst>
                <a:path w="2345" h="5383" extrusionOk="0">
                  <a:moveTo>
                    <a:pt x="2344" y="1"/>
                  </a:moveTo>
                  <a:lnTo>
                    <a:pt x="1454" y="1454"/>
                  </a:lnTo>
                  <a:lnTo>
                    <a:pt x="1" y="2017"/>
                  </a:lnTo>
                  <a:lnTo>
                    <a:pt x="786" y="3732"/>
                  </a:lnTo>
                  <a:cubicBezTo>
                    <a:pt x="786" y="3732"/>
                    <a:pt x="1794" y="5329"/>
                    <a:pt x="1965" y="5382"/>
                  </a:cubicBezTo>
                  <a:cubicBezTo>
                    <a:pt x="1966" y="5382"/>
                    <a:pt x="1968" y="5382"/>
                    <a:pt x="1970" y="5382"/>
                  </a:cubicBezTo>
                  <a:cubicBezTo>
                    <a:pt x="2135" y="5382"/>
                    <a:pt x="2135" y="3565"/>
                    <a:pt x="2174" y="2593"/>
                  </a:cubicBezTo>
                  <a:cubicBezTo>
                    <a:pt x="2213" y="1624"/>
                    <a:pt x="2344" y="1"/>
                    <a:pt x="2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9"/>
            <p:cNvSpPr/>
            <p:nvPr/>
          </p:nvSpPr>
          <p:spPr>
            <a:xfrm>
              <a:off x="-267343" y="3266507"/>
              <a:ext cx="2186490" cy="88972"/>
            </a:xfrm>
            <a:custGeom>
              <a:avLst/>
              <a:gdLst/>
              <a:ahLst/>
              <a:cxnLst/>
              <a:rect l="l" t="t" r="r" b="b"/>
              <a:pathLst>
                <a:path w="30350" h="1235" extrusionOk="0">
                  <a:moveTo>
                    <a:pt x="30236" y="1"/>
                  </a:moveTo>
                  <a:cubicBezTo>
                    <a:pt x="30229" y="1"/>
                    <a:pt x="30221" y="2"/>
                    <a:pt x="30213" y="4"/>
                  </a:cubicBezTo>
                  <a:cubicBezTo>
                    <a:pt x="26721" y="816"/>
                    <a:pt x="21857" y="1077"/>
                    <a:pt x="17056" y="1077"/>
                  </a:cubicBezTo>
                  <a:cubicBezTo>
                    <a:pt x="8554" y="1077"/>
                    <a:pt x="253" y="261"/>
                    <a:pt x="127" y="252"/>
                  </a:cubicBezTo>
                  <a:cubicBezTo>
                    <a:pt x="124" y="252"/>
                    <a:pt x="120" y="252"/>
                    <a:pt x="116" y="252"/>
                  </a:cubicBezTo>
                  <a:cubicBezTo>
                    <a:pt x="21" y="252"/>
                    <a:pt x="1" y="409"/>
                    <a:pt x="114" y="409"/>
                  </a:cubicBezTo>
                  <a:cubicBezTo>
                    <a:pt x="245" y="409"/>
                    <a:pt x="8520" y="1234"/>
                    <a:pt x="17016" y="1234"/>
                  </a:cubicBezTo>
                  <a:cubicBezTo>
                    <a:pt x="21834" y="1234"/>
                    <a:pt x="26744" y="972"/>
                    <a:pt x="30253" y="161"/>
                  </a:cubicBezTo>
                  <a:cubicBezTo>
                    <a:pt x="30349" y="137"/>
                    <a:pt x="30323" y="1"/>
                    <a:pt x="30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9"/>
            <p:cNvSpPr/>
            <p:nvPr/>
          </p:nvSpPr>
          <p:spPr>
            <a:xfrm>
              <a:off x="1193374" y="3316720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3" y="1"/>
                  </a:moveTo>
                  <a:cubicBezTo>
                    <a:pt x="197" y="1"/>
                    <a:pt x="0" y="459"/>
                    <a:pt x="275" y="721"/>
                  </a:cubicBezTo>
                  <a:cubicBezTo>
                    <a:pt x="360" y="805"/>
                    <a:pt x="465" y="843"/>
                    <a:pt x="569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4"/>
                    <a:pt x="799" y="1"/>
                    <a:pt x="563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9"/>
            <p:cNvSpPr/>
            <p:nvPr/>
          </p:nvSpPr>
          <p:spPr>
            <a:xfrm>
              <a:off x="290763" y="3302600"/>
              <a:ext cx="71754" cy="60732"/>
            </a:xfrm>
            <a:custGeom>
              <a:avLst/>
              <a:gdLst/>
              <a:ahLst/>
              <a:cxnLst/>
              <a:rect l="l" t="t" r="r" b="b"/>
              <a:pathLst>
                <a:path w="996" h="843" extrusionOk="0">
                  <a:moveTo>
                    <a:pt x="576" y="0"/>
                  </a:moveTo>
                  <a:cubicBezTo>
                    <a:pt x="196" y="0"/>
                    <a:pt x="0" y="445"/>
                    <a:pt x="275" y="720"/>
                  </a:cubicBezTo>
                  <a:cubicBezTo>
                    <a:pt x="360" y="805"/>
                    <a:pt x="465" y="843"/>
                    <a:pt x="568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3"/>
                    <a:pt x="812" y="0"/>
                    <a:pt x="576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9"/>
            <p:cNvSpPr/>
            <p:nvPr/>
          </p:nvSpPr>
          <p:spPr>
            <a:xfrm>
              <a:off x="705724" y="3318593"/>
              <a:ext cx="71754" cy="61236"/>
            </a:xfrm>
            <a:custGeom>
              <a:avLst/>
              <a:gdLst/>
              <a:ahLst/>
              <a:cxnLst/>
              <a:rect l="l" t="t" r="r" b="b"/>
              <a:pathLst>
                <a:path w="996" h="850" extrusionOk="0">
                  <a:moveTo>
                    <a:pt x="564" y="1"/>
                  </a:moveTo>
                  <a:cubicBezTo>
                    <a:pt x="197" y="1"/>
                    <a:pt x="1" y="459"/>
                    <a:pt x="276" y="721"/>
                  </a:cubicBezTo>
                  <a:cubicBezTo>
                    <a:pt x="361" y="810"/>
                    <a:pt x="467" y="850"/>
                    <a:pt x="571" y="850"/>
                  </a:cubicBezTo>
                  <a:cubicBezTo>
                    <a:pt x="787" y="850"/>
                    <a:pt x="996" y="680"/>
                    <a:pt x="996" y="433"/>
                  </a:cubicBezTo>
                  <a:cubicBezTo>
                    <a:pt x="996" y="197"/>
                    <a:pt x="799" y="1"/>
                    <a:pt x="564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9"/>
            <p:cNvSpPr/>
            <p:nvPr/>
          </p:nvSpPr>
          <p:spPr>
            <a:xfrm>
              <a:off x="1581967" y="3280915"/>
              <a:ext cx="71754" cy="60732"/>
            </a:xfrm>
            <a:custGeom>
              <a:avLst/>
              <a:gdLst/>
              <a:ahLst/>
              <a:cxnLst/>
              <a:rect l="l" t="t" r="r" b="b"/>
              <a:pathLst>
                <a:path w="996" h="843" extrusionOk="0">
                  <a:moveTo>
                    <a:pt x="563" y="0"/>
                  </a:moveTo>
                  <a:cubicBezTo>
                    <a:pt x="197" y="0"/>
                    <a:pt x="0" y="458"/>
                    <a:pt x="275" y="720"/>
                  </a:cubicBezTo>
                  <a:cubicBezTo>
                    <a:pt x="360" y="805"/>
                    <a:pt x="465" y="843"/>
                    <a:pt x="569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3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9"/>
            <p:cNvSpPr/>
            <p:nvPr/>
          </p:nvSpPr>
          <p:spPr>
            <a:xfrm>
              <a:off x="-255384" y="2084011"/>
              <a:ext cx="2293905" cy="1144107"/>
            </a:xfrm>
            <a:custGeom>
              <a:avLst/>
              <a:gdLst/>
              <a:ahLst/>
              <a:cxnLst/>
              <a:rect l="l" t="t" r="r" b="b"/>
              <a:pathLst>
                <a:path w="31841" h="15881" extrusionOk="0">
                  <a:moveTo>
                    <a:pt x="11404" y="0"/>
                  </a:moveTo>
                  <a:lnTo>
                    <a:pt x="1" y="11063"/>
                  </a:lnTo>
                  <a:lnTo>
                    <a:pt x="3549" y="10552"/>
                  </a:lnTo>
                  <a:lnTo>
                    <a:pt x="5395" y="14022"/>
                  </a:lnTo>
                  <a:cubicBezTo>
                    <a:pt x="5395" y="14022"/>
                    <a:pt x="9375" y="12843"/>
                    <a:pt x="10632" y="12411"/>
                  </a:cubicBezTo>
                  <a:cubicBezTo>
                    <a:pt x="10696" y="12390"/>
                    <a:pt x="10763" y="12380"/>
                    <a:pt x="10830" y="12380"/>
                  </a:cubicBezTo>
                  <a:cubicBezTo>
                    <a:pt x="12079" y="12380"/>
                    <a:pt x="13682" y="15881"/>
                    <a:pt x="13682" y="15881"/>
                  </a:cubicBezTo>
                  <a:lnTo>
                    <a:pt x="19259" y="13001"/>
                  </a:lnTo>
                  <a:lnTo>
                    <a:pt x="22716" y="15370"/>
                  </a:lnTo>
                  <a:lnTo>
                    <a:pt x="24915" y="12241"/>
                  </a:lnTo>
                  <a:lnTo>
                    <a:pt x="31841" y="14532"/>
                  </a:lnTo>
                  <a:lnTo>
                    <a:pt x="26683" y="2200"/>
                  </a:lnTo>
                  <a:lnTo>
                    <a:pt x="114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9"/>
            <p:cNvSpPr/>
            <p:nvPr/>
          </p:nvSpPr>
          <p:spPr>
            <a:xfrm>
              <a:off x="958518" y="2351863"/>
              <a:ext cx="220738" cy="356610"/>
            </a:xfrm>
            <a:custGeom>
              <a:avLst/>
              <a:gdLst/>
              <a:ahLst/>
              <a:cxnLst/>
              <a:rect l="l" t="t" r="r" b="b"/>
              <a:pathLst>
                <a:path w="3064" h="4950" extrusionOk="0">
                  <a:moveTo>
                    <a:pt x="3064" y="0"/>
                  </a:moveTo>
                  <a:lnTo>
                    <a:pt x="2305" y="170"/>
                  </a:lnTo>
                  <a:cubicBezTo>
                    <a:pt x="2305" y="170"/>
                    <a:pt x="1519" y="2069"/>
                    <a:pt x="1074" y="3077"/>
                  </a:cubicBezTo>
                  <a:cubicBezTo>
                    <a:pt x="773" y="3732"/>
                    <a:pt x="419" y="4360"/>
                    <a:pt x="0" y="4949"/>
                  </a:cubicBezTo>
                  <a:cubicBezTo>
                    <a:pt x="0" y="4949"/>
                    <a:pt x="1584" y="3326"/>
                    <a:pt x="1964" y="2658"/>
                  </a:cubicBezTo>
                  <a:cubicBezTo>
                    <a:pt x="2344" y="1990"/>
                    <a:pt x="3064" y="0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9"/>
            <p:cNvSpPr/>
            <p:nvPr/>
          </p:nvSpPr>
          <p:spPr>
            <a:xfrm>
              <a:off x="-332181" y="2580091"/>
              <a:ext cx="2403770" cy="749530"/>
            </a:xfrm>
            <a:custGeom>
              <a:avLst/>
              <a:gdLst/>
              <a:ahLst/>
              <a:cxnLst/>
              <a:rect l="l" t="t" r="r" b="b"/>
              <a:pathLst>
                <a:path w="33366" h="10404" extrusionOk="0">
                  <a:moveTo>
                    <a:pt x="5309" y="1"/>
                  </a:moveTo>
                  <a:cubicBezTo>
                    <a:pt x="5309" y="1"/>
                    <a:pt x="229" y="3797"/>
                    <a:pt x="111" y="4308"/>
                  </a:cubicBezTo>
                  <a:cubicBezTo>
                    <a:pt x="1" y="4727"/>
                    <a:pt x="337" y="5109"/>
                    <a:pt x="680" y="5109"/>
                  </a:cubicBezTo>
                  <a:cubicBezTo>
                    <a:pt x="744" y="5109"/>
                    <a:pt x="809" y="5096"/>
                    <a:pt x="870" y="5067"/>
                  </a:cubicBezTo>
                  <a:cubicBezTo>
                    <a:pt x="1250" y="4871"/>
                    <a:pt x="3031" y="4688"/>
                    <a:pt x="4039" y="4557"/>
                  </a:cubicBezTo>
                  <a:cubicBezTo>
                    <a:pt x="4067" y="4553"/>
                    <a:pt x="4095" y="4551"/>
                    <a:pt x="4122" y="4551"/>
                  </a:cubicBezTo>
                  <a:cubicBezTo>
                    <a:pt x="5047" y="4551"/>
                    <a:pt x="5059" y="6680"/>
                    <a:pt x="5492" y="8105"/>
                  </a:cubicBezTo>
                  <a:cubicBezTo>
                    <a:pt x="5632" y="8563"/>
                    <a:pt x="5753" y="8726"/>
                    <a:pt x="5869" y="8726"/>
                  </a:cubicBezTo>
                  <a:cubicBezTo>
                    <a:pt x="6120" y="8726"/>
                    <a:pt x="6347" y="7961"/>
                    <a:pt x="6696" y="7790"/>
                  </a:cubicBezTo>
                  <a:cubicBezTo>
                    <a:pt x="7207" y="7529"/>
                    <a:pt x="10755" y="6259"/>
                    <a:pt x="11645" y="6075"/>
                  </a:cubicBezTo>
                  <a:cubicBezTo>
                    <a:pt x="11669" y="6070"/>
                    <a:pt x="11693" y="6068"/>
                    <a:pt x="11717" y="6068"/>
                  </a:cubicBezTo>
                  <a:cubicBezTo>
                    <a:pt x="12590" y="6068"/>
                    <a:pt x="13801" y="9202"/>
                    <a:pt x="14107" y="10068"/>
                  </a:cubicBezTo>
                  <a:cubicBezTo>
                    <a:pt x="14185" y="10265"/>
                    <a:pt x="14251" y="10370"/>
                    <a:pt x="14329" y="10396"/>
                  </a:cubicBezTo>
                  <a:cubicBezTo>
                    <a:pt x="14344" y="10401"/>
                    <a:pt x="14358" y="10404"/>
                    <a:pt x="14373" y="10404"/>
                  </a:cubicBezTo>
                  <a:cubicBezTo>
                    <a:pt x="14607" y="10404"/>
                    <a:pt x="14844" y="9747"/>
                    <a:pt x="15128" y="9427"/>
                  </a:cubicBezTo>
                  <a:cubicBezTo>
                    <a:pt x="15507" y="8995"/>
                    <a:pt x="20129" y="6651"/>
                    <a:pt x="20129" y="6651"/>
                  </a:cubicBezTo>
                  <a:cubicBezTo>
                    <a:pt x="20129" y="6651"/>
                    <a:pt x="21582" y="7856"/>
                    <a:pt x="22224" y="8288"/>
                  </a:cubicBezTo>
                  <a:cubicBezTo>
                    <a:pt x="22852" y="8733"/>
                    <a:pt x="23166" y="9244"/>
                    <a:pt x="23677" y="9754"/>
                  </a:cubicBezTo>
                  <a:cubicBezTo>
                    <a:pt x="23776" y="9853"/>
                    <a:pt x="23852" y="9900"/>
                    <a:pt x="23912" y="9900"/>
                  </a:cubicBezTo>
                  <a:cubicBezTo>
                    <a:pt x="23931" y="9900"/>
                    <a:pt x="23949" y="9895"/>
                    <a:pt x="23965" y="9885"/>
                  </a:cubicBezTo>
                  <a:cubicBezTo>
                    <a:pt x="24135" y="9780"/>
                    <a:pt x="24096" y="9204"/>
                    <a:pt x="24187" y="8929"/>
                  </a:cubicBezTo>
                  <a:cubicBezTo>
                    <a:pt x="24305" y="8550"/>
                    <a:pt x="25772" y="6586"/>
                    <a:pt x="26020" y="6010"/>
                  </a:cubicBezTo>
                  <a:cubicBezTo>
                    <a:pt x="26046" y="5951"/>
                    <a:pt x="26126" y="5925"/>
                    <a:pt x="26248" y="5925"/>
                  </a:cubicBezTo>
                  <a:cubicBezTo>
                    <a:pt x="27303" y="5925"/>
                    <a:pt x="31546" y="7882"/>
                    <a:pt x="32226" y="8105"/>
                  </a:cubicBezTo>
                  <a:cubicBezTo>
                    <a:pt x="32959" y="8340"/>
                    <a:pt x="32815" y="9231"/>
                    <a:pt x="32802" y="9296"/>
                  </a:cubicBezTo>
                  <a:cubicBezTo>
                    <a:pt x="32828" y="9231"/>
                    <a:pt x="33234" y="8275"/>
                    <a:pt x="33300" y="7712"/>
                  </a:cubicBezTo>
                  <a:cubicBezTo>
                    <a:pt x="33365" y="7136"/>
                    <a:pt x="30891" y="2763"/>
                    <a:pt x="30891" y="2763"/>
                  </a:cubicBezTo>
                  <a:cubicBezTo>
                    <a:pt x="30603" y="3090"/>
                    <a:pt x="30288" y="3391"/>
                    <a:pt x="29948" y="3653"/>
                  </a:cubicBezTo>
                  <a:cubicBezTo>
                    <a:pt x="29847" y="3727"/>
                    <a:pt x="29697" y="3761"/>
                    <a:pt x="29517" y="3761"/>
                  </a:cubicBezTo>
                  <a:cubicBezTo>
                    <a:pt x="28904" y="3761"/>
                    <a:pt x="27945" y="3368"/>
                    <a:pt x="27408" y="2842"/>
                  </a:cubicBezTo>
                  <a:cubicBezTo>
                    <a:pt x="27151" y="2585"/>
                    <a:pt x="26851" y="2491"/>
                    <a:pt x="26549" y="2491"/>
                  </a:cubicBezTo>
                  <a:cubicBezTo>
                    <a:pt x="26036" y="2491"/>
                    <a:pt x="25517" y="2762"/>
                    <a:pt x="25196" y="2959"/>
                  </a:cubicBezTo>
                  <a:cubicBezTo>
                    <a:pt x="24685" y="3287"/>
                    <a:pt x="23677" y="3470"/>
                    <a:pt x="22341" y="3535"/>
                  </a:cubicBezTo>
                  <a:cubicBezTo>
                    <a:pt x="22324" y="3536"/>
                    <a:pt x="22308" y="3537"/>
                    <a:pt x="22291" y="3537"/>
                  </a:cubicBezTo>
                  <a:cubicBezTo>
                    <a:pt x="21051" y="3537"/>
                    <a:pt x="21255" y="1138"/>
                    <a:pt x="21268" y="1009"/>
                  </a:cubicBezTo>
                  <a:lnTo>
                    <a:pt x="21268" y="1009"/>
                  </a:lnTo>
                  <a:cubicBezTo>
                    <a:pt x="21216" y="1113"/>
                    <a:pt x="20548" y="2737"/>
                    <a:pt x="19749" y="3601"/>
                  </a:cubicBezTo>
                  <a:cubicBezTo>
                    <a:pt x="19426" y="3944"/>
                    <a:pt x="18988" y="4076"/>
                    <a:pt x="18524" y="4076"/>
                  </a:cubicBezTo>
                  <a:cubicBezTo>
                    <a:pt x="18049" y="4076"/>
                    <a:pt x="17548" y="3937"/>
                    <a:pt x="17118" y="3745"/>
                  </a:cubicBezTo>
                  <a:cubicBezTo>
                    <a:pt x="16908" y="3653"/>
                    <a:pt x="16699" y="3535"/>
                    <a:pt x="16515" y="3418"/>
                  </a:cubicBezTo>
                  <a:cubicBezTo>
                    <a:pt x="15791" y="2903"/>
                    <a:pt x="15348" y="2441"/>
                    <a:pt x="14227" y="2441"/>
                  </a:cubicBezTo>
                  <a:cubicBezTo>
                    <a:pt x="14092" y="2441"/>
                    <a:pt x="13948" y="2448"/>
                    <a:pt x="13792" y="2462"/>
                  </a:cubicBezTo>
                  <a:cubicBezTo>
                    <a:pt x="12502" y="2578"/>
                    <a:pt x="11201" y="2994"/>
                    <a:pt x="9551" y="2994"/>
                  </a:cubicBezTo>
                  <a:cubicBezTo>
                    <a:pt x="9343" y="2994"/>
                    <a:pt x="9129" y="2987"/>
                    <a:pt x="8909" y="2972"/>
                  </a:cubicBezTo>
                  <a:cubicBezTo>
                    <a:pt x="6945" y="2842"/>
                    <a:pt x="7901" y="1637"/>
                    <a:pt x="6696" y="1192"/>
                  </a:cubicBezTo>
                  <a:cubicBezTo>
                    <a:pt x="5492" y="760"/>
                    <a:pt x="5309" y="1"/>
                    <a:pt x="5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9"/>
            <p:cNvSpPr/>
            <p:nvPr/>
          </p:nvSpPr>
          <p:spPr>
            <a:xfrm>
              <a:off x="845340" y="2921498"/>
              <a:ext cx="94376" cy="185942"/>
            </a:xfrm>
            <a:custGeom>
              <a:avLst/>
              <a:gdLst/>
              <a:ahLst/>
              <a:cxnLst/>
              <a:rect l="l" t="t" r="r" b="b"/>
              <a:pathLst>
                <a:path w="1310" h="2581" extrusionOk="0">
                  <a:moveTo>
                    <a:pt x="1309" y="1"/>
                  </a:moveTo>
                  <a:lnTo>
                    <a:pt x="0" y="2580"/>
                  </a:lnTo>
                  <a:lnTo>
                    <a:pt x="1021" y="2122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9"/>
            <p:cNvSpPr/>
            <p:nvPr/>
          </p:nvSpPr>
          <p:spPr>
            <a:xfrm>
              <a:off x="1117874" y="2985399"/>
              <a:ext cx="276427" cy="307910"/>
            </a:xfrm>
            <a:custGeom>
              <a:avLst/>
              <a:gdLst/>
              <a:ahLst/>
              <a:cxnLst/>
              <a:rect l="l" t="t" r="r" b="b"/>
              <a:pathLst>
                <a:path w="3837" h="4274" extrusionOk="0">
                  <a:moveTo>
                    <a:pt x="1591" y="0"/>
                  </a:moveTo>
                  <a:cubicBezTo>
                    <a:pt x="1562" y="0"/>
                    <a:pt x="1546" y="4"/>
                    <a:pt x="1546" y="4"/>
                  </a:cubicBezTo>
                  <a:lnTo>
                    <a:pt x="1" y="1025"/>
                  </a:lnTo>
                  <a:cubicBezTo>
                    <a:pt x="1" y="1025"/>
                    <a:pt x="1454" y="2230"/>
                    <a:pt x="2096" y="2662"/>
                  </a:cubicBezTo>
                  <a:cubicBezTo>
                    <a:pt x="2724" y="3107"/>
                    <a:pt x="3038" y="3618"/>
                    <a:pt x="3549" y="4128"/>
                  </a:cubicBezTo>
                  <a:cubicBezTo>
                    <a:pt x="3648" y="4227"/>
                    <a:pt x="3724" y="4274"/>
                    <a:pt x="3784" y="4274"/>
                  </a:cubicBezTo>
                  <a:cubicBezTo>
                    <a:pt x="3803" y="4274"/>
                    <a:pt x="3821" y="4269"/>
                    <a:pt x="3837" y="4259"/>
                  </a:cubicBezTo>
                  <a:cubicBezTo>
                    <a:pt x="3641" y="3552"/>
                    <a:pt x="3195" y="2086"/>
                    <a:pt x="2724" y="1156"/>
                  </a:cubicBezTo>
                  <a:cubicBezTo>
                    <a:pt x="2202" y="91"/>
                    <a:pt x="1734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9"/>
            <p:cNvSpPr/>
            <p:nvPr/>
          </p:nvSpPr>
          <p:spPr>
            <a:xfrm>
              <a:off x="212454" y="2410865"/>
              <a:ext cx="1756324" cy="480523"/>
            </a:xfrm>
            <a:custGeom>
              <a:avLst/>
              <a:gdLst/>
              <a:ahLst/>
              <a:cxnLst/>
              <a:rect l="l" t="t" r="r" b="b"/>
              <a:pathLst>
                <a:path w="24379" h="6670" extrusionOk="0">
                  <a:moveTo>
                    <a:pt x="87" y="1"/>
                  </a:moveTo>
                  <a:cubicBezTo>
                    <a:pt x="63" y="1"/>
                    <a:pt x="41" y="11"/>
                    <a:pt x="27" y="32"/>
                  </a:cubicBezTo>
                  <a:cubicBezTo>
                    <a:pt x="0" y="72"/>
                    <a:pt x="14" y="124"/>
                    <a:pt x="40" y="150"/>
                  </a:cubicBezTo>
                  <a:cubicBezTo>
                    <a:pt x="118" y="202"/>
                    <a:pt x="7358" y="5793"/>
                    <a:pt x="24286" y="6670"/>
                  </a:cubicBezTo>
                  <a:cubicBezTo>
                    <a:pt x="24339" y="6670"/>
                    <a:pt x="24365" y="6644"/>
                    <a:pt x="24378" y="6591"/>
                  </a:cubicBezTo>
                  <a:cubicBezTo>
                    <a:pt x="24378" y="6552"/>
                    <a:pt x="24339" y="6513"/>
                    <a:pt x="24300" y="6513"/>
                  </a:cubicBezTo>
                  <a:cubicBezTo>
                    <a:pt x="7424" y="5636"/>
                    <a:pt x="210" y="72"/>
                    <a:pt x="144" y="19"/>
                  </a:cubicBezTo>
                  <a:cubicBezTo>
                    <a:pt x="127" y="7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9"/>
            <p:cNvSpPr/>
            <p:nvPr/>
          </p:nvSpPr>
          <p:spPr>
            <a:xfrm>
              <a:off x="600110" y="2609340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3" y="0"/>
                  </a:moveTo>
                  <a:cubicBezTo>
                    <a:pt x="197" y="0"/>
                    <a:pt x="0" y="459"/>
                    <a:pt x="262" y="720"/>
                  </a:cubicBezTo>
                  <a:cubicBezTo>
                    <a:pt x="351" y="805"/>
                    <a:pt x="459" y="843"/>
                    <a:pt x="565" y="843"/>
                  </a:cubicBezTo>
                  <a:cubicBezTo>
                    <a:pt x="786" y="843"/>
                    <a:pt x="995" y="676"/>
                    <a:pt x="995" y="419"/>
                  </a:cubicBezTo>
                  <a:cubicBezTo>
                    <a:pt x="995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9"/>
            <p:cNvSpPr/>
            <p:nvPr/>
          </p:nvSpPr>
          <p:spPr>
            <a:xfrm>
              <a:off x="1312170" y="2796073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4" y="1"/>
                  </a:moveTo>
                  <a:cubicBezTo>
                    <a:pt x="184" y="1"/>
                    <a:pt x="1" y="459"/>
                    <a:pt x="263" y="721"/>
                  </a:cubicBezTo>
                  <a:cubicBezTo>
                    <a:pt x="348" y="806"/>
                    <a:pt x="454" y="844"/>
                    <a:pt x="558" y="844"/>
                  </a:cubicBezTo>
                  <a:cubicBezTo>
                    <a:pt x="774" y="844"/>
                    <a:pt x="983" y="680"/>
                    <a:pt x="983" y="433"/>
                  </a:cubicBezTo>
                  <a:cubicBezTo>
                    <a:pt x="996" y="197"/>
                    <a:pt x="800" y="1"/>
                    <a:pt x="564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9"/>
            <p:cNvSpPr/>
            <p:nvPr/>
          </p:nvSpPr>
          <p:spPr>
            <a:xfrm>
              <a:off x="320949" y="2479161"/>
              <a:ext cx="60372" cy="61380"/>
            </a:xfrm>
            <a:custGeom>
              <a:avLst/>
              <a:gdLst/>
              <a:ahLst/>
              <a:cxnLst/>
              <a:rect l="l" t="t" r="r" b="b"/>
              <a:pathLst>
                <a:path w="838" h="852" extrusionOk="0">
                  <a:moveTo>
                    <a:pt x="419" y="1"/>
                  </a:moveTo>
                  <a:cubicBezTo>
                    <a:pt x="183" y="1"/>
                    <a:pt x="0" y="184"/>
                    <a:pt x="0" y="420"/>
                  </a:cubicBezTo>
                  <a:cubicBezTo>
                    <a:pt x="0" y="655"/>
                    <a:pt x="183" y="852"/>
                    <a:pt x="419" y="852"/>
                  </a:cubicBezTo>
                  <a:cubicBezTo>
                    <a:pt x="655" y="852"/>
                    <a:pt x="838" y="655"/>
                    <a:pt x="838" y="420"/>
                  </a:cubicBezTo>
                  <a:cubicBezTo>
                    <a:pt x="838" y="184"/>
                    <a:pt x="655" y="1"/>
                    <a:pt x="419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9"/>
            <p:cNvSpPr/>
            <p:nvPr/>
          </p:nvSpPr>
          <p:spPr>
            <a:xfrm>
              <a:off x="921705" y="2716827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4" y="1"/>
                  </a:moveTo>
                  <a:cubicBezTo>
                    <a:pt x="197" y="1"/>
                    <a:pt x="1" y="446"/>
                    <a:pt x="276" y="721"/>
                  </a:cubicBezTo>
                  <a:cubicBezTo>
                    <a:pt x="360" y="806"/>
                    <a:pt x="466" y="844"/>
                    <a:pt x="569" y="844"/>
                  </a:cubicBezTo>
                  <a:cubicBezTo>
                    <a:pt x="786" y="844"/>
                    <a:pt x="996" y="677"/>
                    <a:pt x="996" y="420"/>
                  </a:cubicBezTo>
                  <a:cubicBezTo>
                    <a:pt x="996" y="184"/>
                    <a:pt x="799" y="1"/>
                    <a:pt x="564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1680015" y="2848880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4" y="1"/>
                  </a:moveTo>
                  <a:cubicBezTo>
                    <a:pt x="184" y="1"/>
                    <a:pt x="1" y="459"/>
                    <a:pt x="263" y="721"/>
                  </a:cubicBezTo>
                  <a:cubicBezTo>
                    <a:pt x="347" y="806"/>
                    <a:pt x="453" y="844"/>
                    <a:pt x="556" y="844"/>
                  </a:cubicBezTo>
                  <a:cubicBezTo>
                    <a:pt x="773" y="844"/>
                    <a:pt x="983" y="677"/>
                    <a:pt x="983" y="420"/>
                  </a:cubicBezTo>
                  <a:cubicBezTo>
                    <a:pt x="983" y="184"/>
                    <a:pt x="786" y="1"/>
                    <a:pt x="564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238893" y="989910"/>
              <a:ext cx="1604386" cy="1441210"/>
            </a:xfrm>
            <a:custGeom>
              <a:avLst/>
              <a:gdLst/>
              <a:ahLst/>
              <a:cxnLst/>
              <a:rect l="l" t="t" r="r" b="b"/>
              <a:pathLst>
                <a:path w="22270" h="20005" extrusionOk="0">
                  <a:moveTo>
                    <a:pt x="19743" y="0"/>
                  </a:moveTo>
                  <a:cubicBezTo>
                    <a:pt x="19586" y="79"/>
                    <a:pt x="9348" y="5394"/>
                    <a:pt x="6703" y="8301"/>
                  </a:cubicBezTo>
                  <a:cubicBezTo>
                    <a:pt x="5918" y="9165"/>
                    <a:pt x="5001" y="10251"/>
                    <a:pt x="4111" y="11351"/>
                  </a:cubicBezTo>
                  <a:cubicBezTo>
                    <a:pt x="2003" y="13956"/>
                    <a:pt x="0" y="16627"/>
                    <a:pt x="0" y="16627"/>
                  </a:cubicBezTo>
                  <a:lnTo>
                    <a:pt x="4334" y="16234"/>
                  </a:lnTo>
                  <a:lnTo>
                    <a:pt x="3941" y="19259"/>
                  </a:lnTo>
                  <a:lnTo>
                    <a:pt x="3941" y="19259"/>
                  </a:lnTo>
                  <a:lnTo>
                    <a:pt x="9872" y="17321"/>
                  </a:lnTo>
                  <a:lnTo>
                    <a:pt x="11364" y="19756"/>
                  </a:lnTo>
                  <a:lnTo>
                    <a:pt x="14833" y="17792"/>
                  </a:lnTo>
                  <a:lnTo>
                    <a:pt x="16941" y="20005"/>
                  </a:lnTo>
                  <a:lnTo>
                    <a:pt x="18774" y="18382"/>
                  </a:lnTo>
                  <a:lnTo>
                    <a:pt x="22270" y="19547"/>
                  </a:lnTo>
                  <a:cubicBezTo>
                    <a:pt x="22270" y="19547"/>
                    <a:pt x="19206" y="10291"/>
                    <a:pt x="19062" y="7908"/>
                  </a:cubicBezTo>
                  <a:cubicBezTo>
                    <a:pt x="18918" y="5538"/>
                    <a:pt x="19743" y="0"/>
                    <a:pt x="19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145455" y="1687924"/>
              <a:ext cx="1748760" cy="831659"/>
            </a:xfrm>
            <a:custGeom>
              <a:avLst/>
              <a:gdLst/>
              <a:ahLst/>
              <a:cxnLst/>
              <a:rect l="l" t="t" r="r" b="b"/>
              <a:pathLst>
                <a:path w="24274" h="11544" extrusionOk="0">
                  <a:moveTo>
                    <a:pt x="6834" y="0"/>
                  </a:moveTo>
                  <a:cubicBezTo>
                    <a:pt x="6816" y="0"/>
                    <a:pt x="6799" y="4"/>
                    <a:pt x="6783" y="12"/>
                  </a:cubicBezTo>
                  <a:cubicBezTo>
                    <a:pt x="6521" y="143"/>
                    <a:pt x="3955" y="2749"/>
                    <a:pt x="3745" y="2919"/>
                  </a:cubicBezTo>
                  <a:cubicBezTo>
                    <a:pt x="2161" y="4254"/>
                    <a:pt x="1" y="7239"/>
                    <a:pt x="1" y="7868"/>
                  </a:cubicBezTo>
                  <a:cubicBezTo>
                    <a:pt x="1" y="8091"/>
                    <a:pt x="105" y="8172"/>
                    <a:pt x="259" y="8172"/>
                  </a:cubicBezTo>
                  <a:cubicBezTo>
                    <a:pt x="539" y="8172"/>
                    <a:pt x="984" y="7906"/>
                    <a:pt x="1271" y="7737"/>
                  </a:cubicBezTo>
                  <a:cubicBezTo>
                    <a:pt x="1402" y="7671"/>
                    <a:pt x="1546" y="7619"/>
                    <a:pt x="1690" y="7580"/>
                  </a:cubicBezTo>
                  <a:cubicBezTo>
                    <a:pt x="2541" y="7308"/>
                    <a:pt x="4299" y="6921"/>
                    <a:pt x="4806" y="6921"/>
                  </a:cubicBezTo>
                  <a:cubicBezTo>
                    <a:pt x="4837" y="6921"/>
                    <a:pt x="4863" y="6922"/>
                    <a:pt x="4884" y="6925"/>
                  </a:cubicBezTo>
                  <a:cubicBezTo>
                    <a:pt x="5329" y="6991"/>
                    <a:pt x="3876" y="10408"/>
                    <a:pt x="4125" y="11036"/>
                  </a:cubicBezTo>
                  <a:cubicBezTo>
                    <a:pt x="4189" y="11188"/>
                    <a:pt x="4256" y="11249"/>
                    <a:pt x="4327" y="11249"/>
                  </a:cubicBezTo>
                  <a:cubicBezTo>
                    <a:pt x="4458" y="11249"/>
                    <a:pt x="4606" y="11042"/>
                    <a:pt x="4793" y="10814"/>
                  </a:cubicBezTo>
                  <a:lnTo>
                    <a:pt x="4832" y="10761"/>
                  </a:lnTo>
                  <a:cubicBezTo>
                    <a:pt x="4950" y="10604"/>
                    <a:pt x="5094" y="10460"/>
                    <a:pt x="5264" y="10342"/>
                  </a:cubicBezTo>
                  <a:cubicBezTo>
                    <a:pt x="5827" y="9963"/>
                    <a:pt x="10265" y="8261"/>
                    <a:pt x="10710" y="8261"/>
                  </a:cubicBezTo>
                  <a:cubicBezTo>
                    <a:pt x="11129" y="8261"/>
                    <a:pt x="12098" y="10565"/>
                    <a:pt x="12425" y="10984"/>
                  </a:cubicBezTo>
                  <a:cubicBezTo>
                    <a:pt x="12438" y="11010"/>
                    <a:pt x="12465" y="11023"/>
                    <a:pt x="12478" y="11049"/>
                  </a:cubicBezTo>
                  <a:cubicBezTo>
                    <a:pt x="12487" y="11053"/>
                    <a:pt x="12498" y="11055"/>
                    <a:pt x="12511" y="11055"/>
                  </a:cubicBezTo>
                  <a:cubicBezTo>
                    <a:pt x="12877" y="11055"/>
                    <a:pt x="14795" y="9494"/>
                    <a:pt x="15528" y="8824"/>
                  </a:cubicBezTo>
                  <a:cubicBezTo>
                    <a:pt x="15684" y="8681"/>
                    <a:pt x="15827" y="8621"/>
                    <a:pt x="15957" y="8621"/>
                  </a:cubicBezTo>
                  <a:cubicBezTo>
                    <a:pt x="16465" y="8621"/>
                    <a:pt x="16797" y="9518"/>
                    <a:pt x="17047" y="9976"/>
                  </a:cubicBezTo>
                  <a:cubicBezTo>
                    <a:pt x="17331" y="10484"/>
                    <a:pt x="17829" y="11260"/>
                    <a:pt x="18241" y="11260"/>
                  </a:cubicBezTo>
                  <a:cubicBezTo>
                    <a:pt x="18285" y="11260"/>
                    <a:pt x="18328" y="11251"/>
                    <a:pt x="18369" y="11232"/>
                  </a:cubicBezTo>
                  <a:cubicBezTo>
                    <a:pt x="18814" y="11049"/>
                    <a:pt x="19574" y="9779"/>
                    <a:pt x="20084" y="9400"/>
                  </a:cubicBezTo>
                  <a:cubicBezTo>
                    <a:pt x="20178" y="9330"/>
                    <a:pt x="20293" y="9301"/>
                    <a:pt x="20422" y="9301"/>
                  </a:cubicBezTo>
                  <a:cubicBezTo>
                    <a:pt x="20995" y="9301"/>
                    <a:pt x="21849" y="9878"/>
                    <a:pt x="22362" y="10028"/>
                  </a:cubicBezTo>
                  <a:cubicBezTo>
                    <a:pt x="23004" y="10224"/>
                    <a:pt x="22873" y="11180"/>
                    <a:pt x="23122" y="11494"/>
                  </a:cubicBezTo>
                  <a:cubicBezTo>
                    <a:pt x="23150" y="11528"/>
                    <a:pt x="23181" y="11544"/>
                    <a:pt x="23215" y="11544"/>
                  </a:cubicBezTo>
                  <a:cubicBezTo>
                    <a:pt x="23490" y="11544"/>
                    <a:pt x="23914" y="10490"/>
                    <a:pt x="24077" y="10093"/>
                  </a:cubicBezTo>
                  <a:cubicBezTo>
                    <a:pt x="24274" y="9661"/>
                    <a:pt x="21105" y="1806"/>
                    <a:pt x="21105" y="1806"/>
                  </a:cubicBezTo>
                  <a:cubicBezTo>
                    <a:pt x="21105" y="1806"/>
                    <a:pt x="20076" y="2643"/>
                    <a:pt x="19584" y="2643"/>
                  </a:cubicBezTo>
                  <a:cubicBezTo>
                    <a:pt x="19502" y="2643"/>
                    <a:pt x="19435" y="2620"/>
                    <a:pt x="19390" y="2565"/>
                  </a:cubicBezTo>
                  <a:cubicBezTo>
                    <a:pt x="19076" y="2186"/>
                    <a:pt x="18003" y="353"/>
                    <a:pt x="18003" y="353"/>
                  </a:cubicBezTo>
                  <a:cubicBezTo>
                    <a:pt x="18003" y="353"/>
                    <a:pt x="16759" y="2706"/>
                    <a:pt x="15931" y="2706"/>
                  </a:cubicBezTo>
                  <a:cubicBezTo>
                    <a:pt x="15901" y="2706"/>
                    <a:pt x="15871" y="2703"/>
                    <a:pt x="15842" y="2696"/>
                  </a:cubicBezTo>
                  <a:cubicBezTo>
                    <a:pt x="15384" y="2592"/>
                    <a:pt x="14651" y="2291"/>
                    <a:pt x="13813" y="2133"/>
                  </a:cubicBezTo>
                  <a:cubicBezTo>
                    <a:pt x="13479" y="2053"/>
                    <a:pt x="13140" y="2014"/>
                    <a:pt x="12800" y="2014"/>
                  </a:cubicBezTo>
                  <a:cubicBezTo>
                    <a:pt x="12420" y="2014"/>
                    <a:pt x="12039" y="2063"/>
                    <a:pt x="11666" y="2160"/>
                  </a:cubicBezTo>
                  <a:cubicBezTo>
                    <a:pt x="11217" y="2299"/>
                    <a:pt x="10774" y="2358"/>
                    <a:pt x="10357" y="2358"/>
                  </a:cubicBezTo>
                  <a:cubicBezTo>
                    <a:pt x="9240" y="2358"/>
                    <a:pt x="8306" y="1933"/>
                    <a:pt x="7935" y="1466"/>
                  </a:cubicBezTo>
                  <a:cubicBezTo>
                    <a:pt x="7457" y="865"/>
                    <a:pt x="7093" y="0"/>
                    <a:pt x="6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1150005" y="1933083"/>
              <a:ext cx="87748" cy="377359"/>
            </a:xfrm>
            <a:custGeom>
              <a:avLst/>
              <a:gdLst/>
              <a:ahLst/>
              <a:cxnLst/>
              <a:rect l="l" t="t" r="r" b="b"/>
              <a:pathLst>
                <a:path w="1218" h="5238" extrusionOk="0">
                  <a:moveTo>
                    <a:pt x="759" y="0"/>
                  </a:moveTo>
                  <a:cubicBezTo>
                    <a:pt x="759" y="0"/>
                    <a:pt x="39" y="5080"/>
                    <a:pt x="0" y="5237"/>
                  </a:cubicBezTo>
                  <a:lnTo>
                    <a:pt x="1218" y="4308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1223559" y="1190763"/>
              <a:ext cx="231112" cy="483982"/>
            </a:xfrm>
            <a:custGeom>
              <a:avLst/>
              <a:gdLst/>
              <a:ahLst/>
              <a:cxnLst/>
              <a:rect l="l" t="t" r="r" b="b"/>
              <a:pathLst>
                <a:path w="3208" h="6718" extrusionOk="0">
                  <a:moveTo>
                    <a:pt x="3208" y="1"/>
                  </a:moveTo>
                  <a:cubicBezTo>
                    <a:pt x="3207" y="1"/>
                    <a:pt x="930" y="2737"/>
                    <a:pt x="537" y="3339"/>
                  </a:cubicBezTo>
                  <a:cubicBezTo>
                    <a:pt x="157" y="3928"/>
                    <a:pt x="0" y="6586"/>
                    <a:pt x="0" y="6717"/>
                  </a:cubicBezTo>
                  <a:cubicBezTo>
                    <a:pt x="0" y="6717"/>
                    <a:pt x="537" y="4675"/>
                    <a:pt x="746" y="4086"/>
                  </a:cubicBezTo>
                  <a:cubicBezTo>
                    <a:pt x="969" y="3510"/>
                    <a:pt x="3207" y="1"/>
                    <a:pt x="3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480305" y="1641385"/>
              <a:ext cx="1160172" cy="182340"/>
            </a:xfrm>
            <a:custGeom>
              <a:avLst/>
              <a:gdLst/>
              <a:ahLst/>
              <a:cxnLst/>
              <a:rect l="l" t="t" r="r" b="b"/>
              <a:pathLst>
                <a:path w="16104" h="2531" extrusionOk="0">
                  <a:moveTo>
                    <a:pt x="16007" y="0"/>
                  </a:moveTo>
                  <a:cubicBezTo>
                    <a:pt x="16000" y="0"/>
                    <a:pt x="15993" y="2"/>
                    <a:pt x="15986" y="4"/>
                  </a:cubicBezTo>
                  <a:cubicBezTo>
                    <a:pt x="9610" y="2256"/>
                    <a:pt x="184" y="2360"/>
                    <a:pt x="92" y="2360"/>
                  </a:cubicBezTo>
                  <a:cubicBezTo>
                    <a:pt x="40" y="2360"/>
                    <a:pt x="1" y="2400"/>
                    <a:pt x="1" y="2452"/>
                  </a:cubicBezTo>
                  <a:cubicBezTo>
                    <a:pt x="1" y="2491"/>
                    <a:pt x="40" y="2531"/>
                    <a:pt x="92" y="2531"/>
                  </a:cubicBezTo>
                  <a:cubicBezTo>
                    <a:pt x="184" y="2531"/>
                    <a:pt x="9636" y="2413"/>
                    <a:pt x="16039" y="161"/>
                  </a:cubicBezTo>
                  <a:cubicBezTo>
                    <a:pt x="16078" y="148"/>
                    <a:pt x="16104" y="96"/>
                    <a:pt x="16091" y="56"/>
                  </a:cubicBezTo>
                  <a:cubicBezTo>
                    <a:pt x="16069" y="24"/>
                    <a:pt x="16039" y="0"/>
                    <a:pt x="16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1479163" y="1657667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3" y="0"/>
                  </a:moveTo>
                  <a:cubicBezTo>
                    <a:pt x="184" y="0"/>
                    <a:pt x="0" y="446"/>
                    <a:pt x="262" y="721"/>
                  </a:cubicBezTo>
                  <a:cubicBezTo>
                    <a:pt x="347" y="805"/>
                    <a:pt x="452" y="843"/>
                    <a:pt x="556" y="843"/>
                  </a:cubicBezTo>
                  <a:cubicBezTo>
                    <a:pt x="772" y="843"/>
                    <a:pt x="982" y="676"/>
                    <a:pt x="982" y="419"/>
                  </a:cubicBezTo>
                  <a:cubicBezTo>
                    <a:pt x="982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1220678" y="1718975"/>
              <a:ext cx="71754" cy="61236"/>
            </a:xfrm>
            <a:custGeom>
              <a:avLst/>
              <a:gdLst/>
              <a:ahLst/>
              <a:cxnLst/>
              <a:rect l="l" t="t" r="r" b="b"/>
              <a:pathLst>
                <a:path w="996" h="850" extrusionOk="0">
                  <a:moveTo>
                    <a:pt x="564" y="0"/>
                  </a:moveTo>
                  <a:cubicBezTo>
                    <a:pt x="197" y="0"/>
                    <a:pt x="1" y="459"/>
                    <a:pt x="276" y="721"/>
                  </a:cubicBezTo>
                  <a:cubicBezTo>
                    <a:pt x="361" y="810"/>
                    <a:pt x="467" y="850"/>
                    <a:pt x="571" y="850"/>
                  </a:cubicBezTo>
                  <a:cubicBezTo>
                    <a:pt x="788" y="850"/>
                    <a:pt x="996" y="680"/>
                    <a:pt x="996" y="432"/>
                  </a:cubicBezTo>
                  <a:cubicBezTo>
                    <a:pt x="996" y="197"/>
                    <a:pt x="800" y="0"/>
                    <a:pt x="564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9"/>
            <p:cNvSpPr/>
            <p:nvPr/>
          </p:nvSpPr>
          <p:spPr>
            <a:xfrm>
              <a:off x="668982" y="1785901"/>
              <a:ext cx="70746" cy="60804"/>
            </a:xfrm>
            <a:custGeom>
              <a:avLst/>
              <a:gdLst/>
              <a:ahLst/>
              <a:cxnLst/>
              <a:rect l="l" t="t" r="r" b="b"/>
              <a:pathLst>
                <a:path w="982" h="844" extrusionOk="0">
                  <a:moveTo>
                    <a:pt x="563" y="1"/>
                  </a:moveTo>
                  <a:cubicBezTo>
                    <a:pt x="183" y="1"/>
                    <a:pt x="0" y="446"/>
                    <a:pt x="262" y="721"/>
                  </a:cubicBezTo>
                  <a:cubicBezTo>
                    <a:pt x="347" y="806"/>
                    <a:pt x="452" y="844"/>
                    <a:pt x="555" y="844"/>
                  </a:cubicBezTo>
                  <a:cubicBezTo>
                    <a:pt x="772" y="844"/>
                    <a:pt x="982" y="677"/>
                    <a:pt x="982" y="420"/>
                  </a:cubicBezTo>
                  <a:cubicBezTo>
                    <a:pt x="982" y="184"/>
                    <a:pt x="799" y="1"/>
                    <a:pt x="563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9"/>
            <p:cNvSpPr/>
            <p:nvPr/>
          </p:nvSpPr>
          <p:spPr>
            <a:xfrm>
              <a:off x="958518" y="1760471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3" y="0"/>
                  </a:moveTo>
                  <a:cubicBezTo>
                    <a:pt x="184" y="0"/>
                    <a:pt x="0" y="459"/>
                    <a:pt x="262" y="721"/>
                  </a:cubicBezTo>
                  <a:cubicBezTo>
                    <a:pt x="351" y="805"/>
                    <a:pt x="458" y="843"/>
                    <a:pt x="561" y="843"/>
                  </a:cubicBezTo>
                  <a:cubicBezTo>
                    <a:pt x="778" y="843"/>
                    <a:pt x="982" y="676"/>
                    <a:pt x="982" y="419"/>
                  </a:cubicBezTo>
                  <a:cubicBezTo>
                    <a:pt x="982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9"/>
            <p:cNvSpPr/>
            <p:nvPr/>
          </p:nvSpPr>
          <p:spPr>
            <a:xfrm>
              <a:off x="1553654" y="815425"/>
              <a:ext cx="274554" cy="275491"/>
            </a:xfrm>
            <a:custGeom>
              <a:avLst/>
              <a:gdLst/>
              <a:ahLst/>
              <a:cxnLst/>
              <a:rect l="l" t="t" r="r" b="b"/>
              <a:pathLst>
                <a:path w="3811" h="3824" extrusionOk="0">
                  <a:moveTo>
                    <a:pt x="2671" y="0"/>
                  </a:moveTo>
                  <a:lnTo>
                    <a:pt x="2423" y="197"/>
                  </a:lnTo>
                  <a:lnTo>
                    <a:pt x="1768" y="707"/>
                  </a:lnTo>
                  <a:lnTo>
                    <a:pt x="1611" y="825"/>
                  </a:lnTo>
                  <a:lnTo>
                    <a:pt x="328" y="432"/>
                  </a:lnTo>
                  <a:lnTo>
                    <a:pt x="786" y="1689"/>
                  </a:lnTo>
                  <a:lnTo>
                    <a:pt x="1" y="2789"/>
                  </a:lnTo>
                  <a:lnTo>
                    <a:pt x="1" y="2789"/>
                  </a:lnTo>
                  <a:lnTo>
                    <a:pt x="1349" y="2750"/>
                  </a:lnTo>
                  <a:lnTo>
                    <a:pt x="2161" y="3823"/>
                  </a:lnTo>
                  <a:lnTo>
                    <a:pt x="2357" y="3103"/>
                  </a:lnTo>
                  <a:lnTo>
                    <a:pt x="2527" y="2527"/>
                  </a:lnTo>
                  <a:lnTo>
                    <a:pt x="3260" y="2278"/>
                  </a:lnTo>
                  <a:lnTo>
                    <a:pt x="3810" y="2108"/>
                  </a:lnTo>
                  <a:lnTo>
                    <a:pt x="2684" y="1349"/>
                  </a:lnTo>
                  <a:lnTo>
                    <a:pt x="26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29"/>
          <p:cNvGrpSpPr/>
          <p:nvPr/>
        </p:nvGrpSpPr>
        <p:grpSpPr>
          <a:xfrm flipH="1">
            <a:off x="7164950" y="815425"/>
            <a:ext cx="2651380" cy="3330430"/>
            <a:chOff x="-493050" y="815425"/>
            <a:chExt cx="2651380" cy="3330430"/>
          </a:xfrm>
        </p:grpSpPr>
        <p:sp>
          <p:nvSpPr>
            <p:cNvPr id="2401" name="Google Shape;2401;p29"/>
            <p:cNvSpPr/>
            <p:nvPr/>
          </p:nvSpPr>
          <p:spPr>
            <a:xfrm>
              <a:off x="615167" y="3528019"/>
              <a:ext cx="432039" cy="617836"/>
            </a:xfrm>
            <a:custGeom>
              <a:avLst/>
              <a:gdLst/>
              <a:ahLst/>
              <a:cxnLst/>
              <a:rect l="l" t="t" r="r" b="b"/>
              <a:pathLst>
                <a:path w="5997" h="8576" extrusionOk="0">
                  <a:moveTo>
                    <a:pt x="1153" y="0"/>
                  </a:moveTo>
                  <a:lnTo>
                    <a:pt x="1" y="7855"/>
                  </a:lnTo>
                  <a:lnTo>
                    <a:pt x="4845" y="8576"/>
                  </a:lnTo>
                  <a:lnTo>
                    <a:pt x="5997" y="720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9"/>
            <p:cNvSpPr/>
            <p:nvPr/>
          </p:nvSpPr>
          <p:spPr>
            <a:xfrm>
              <a:off x="-431743" y="2789517"/>
              <a:ext cx="2542884" cy="1073289"/>
            </a:xfrm>
            <a:custGeom>
              <a:avLst/>
              <a:gdLst/>
              <a:ahLst/>
              <a:cxnLst/>
              <a:rect l="l" t="t" r="r" b="b"/>
              <a:pathLst>
                <a:path w="35297" h="14898" extrusionOk="0">
                  <a:moveTo>
                    <a:pt x="9885" y="0"/>
                  </a:moveTo>
                  <a:lnTo>
                    <a:pt x="0" y="9885"/>
                  </a:lnTo>
                  <a:lnTo>
                    <a:pt x="3771" y="9714"/>
                  </a:lnTo>
                  <a:cubicBezTo>
                    <a:pt x="3771" y="9714"/>
                    <a:pt x="4164" y="12254"/>
                    <a:pt x="4321" y="12843"/>
                  </a:cubicBezTo>
                  <a:cubicBezTo>
                    <a:pt x="4337" y="12909"/>
                    <a:pt x="4410" y="12938"/>
                    <a:pt x="4528" y="12938"/>
                  </a:cubicBezTo>
                  <a:cubicBezTo>
                    <a:pt x="5468" y="12938"/>
                    <a:pt x="9244" y="11076"/>
                    <a:pt x="9244" y="11076"/>
                  </a:cubicBezTo>
                  <a:lnTo>
                    <a:pt x="12464" y="14022"/>
                  </a:lnTo>
                  <a:lnTo>
                    <a:pt x="16392" y="12084"/>
                  </a:lnTo>
                  <a:lnTo>
                    <a:pt x="19613" y="14702"/>
                  </a:lnTo>
                  <a:lnTo>
                    <a:pt x="23684" y="12254"/>
                  </a:lnTo>
                  <a:cubicBezTo>
                    <a:pt x="23684" y="12254"/>
                    <a:pt x="28555" y="14532"/>
                    <a:pt x="29104" y="14873"/>
                  </a:cubicBezTo>
                  <a:cubicBezTo>
                    <a:pt x="29132" y="14889"/>
                    <a:pt x="29162" y="14897"/>
                    <a:pt x="29192" y="14897"/>
                  </a:cubicBezTo>
                  <a:cubicBezTo>
                    <a:pt x="29756" y="14897"/>
                    <a:pt x="30675" y="12163"/>
                    <a:pt x="30675" y="12163"/>
                  </a:cubicBezTo>
                  <a:lnTo>
                    <a:pt x="35297" y="13681"/>
                  </a:lnTo>
                  <a:cubicBezTo>
                    <a:pt x="35297" y="13681"/>
                    <a:pt x="30126" y="1440"/>
                    <a:pt x="30126" y="1100"/>
                  </a:cubicBezTo>
                  <a:lnTo>
                    <a:pt x="9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9"/>
            <p:cNvSpPr/>
            <p:nvPr/>
          </p:nvSpPr>
          <p:spPr>
            <a:xfrm>
              <a:off x="-493050" y="3245975"/>
              <a:ext cx="2651380" cy="689879"/>
            </a:xfrm>
            <a:custGeom>
              <a:avLst/>
              <a:gdLst/>
              <a:ahLst/>
              <a:cxnLst/>
              <a:rect l="l" t="t" r="r" b="b"/>
              <a:pathLst>
                <a:path w="36803" h="9576" extrusionOk="0">
                  <a:moveTo>
                    <a:pt x="4399" y="1"/>
                  </a:moveTo>
                  <a:cubicBezTo>
                    <a:pt x="4399" y="1"/>
                    <a:pt x="262" y="3038"/>
                    <a:pt x="131" y="3365"/>
                  </a:cubicBezTo>
                  <a:cubicBezTo>
                    <a:pt x="0" y="3680"/>
                    <a:pt x="131" y="4373"/>
                    <a:pt x="380" y="4884"/>
                  </a:cubicBezTo>
                  <a:cubicBezTo>
                    <a:pt x="432" y="4988"/>
                    <a:pt x="482" y="5032"/>
                    <a:pt x="532" y="5032"/>
                  </a:cubicBezTo>
                  <a:cubicBezTo>
                    <a:pt x="719" y="5032"/>
                    <a:pt x="905" y="4414"/>
                    <a:pt x="1205" y="4125"/>
                  </a:cubicBezTo>
                  <a:cubicBezTo>
                    <a:pt x="1425" y="3905"/>
                    <a:pt x="2152" y="3874"/>
                    <a:pt x="2861" y="3874"/>
                  </a:cubicBezTo>
                  <a:cubicBezTo>
                    <a:pt x="3143" y="3874"/>
                    <a:pt x="3423" y="3879"/>
                    <a:pt x="3666" y="3879"/>
                  </a:cubicBezTo>
                  <a:cubicBezTo>
                    <a:pt x="3867" y="3879"/>
                    <a:pt x="4044" y="3875"/>
                    <a:pt x="4177" y="3863"/>
                  </a:cubicBezTo>
                  <a:cubicBezTo>
                    <a:pt x="4183" y="3862"/>
                    <a:pt x="4189" y="3862"/>
                    <a:pt x="4196" y="3862"/>
                  </a:cubicBezTo>
                  <a:cubicBezTo>
                    <a:pt x="4870" y="3862"/>
                    <a:pt x="4822" y="7348"/>
                    <a:pt x="5198" y="7673"/>
                  </a:cubicBezTo>
                  <a:cubicBezTo>
                    <a:pt x="5222" y="7692"/>
                    <a:pt x="5259" y="7702"/>
                    <a:pt x="5306" y="7702"/>
                  </a:cubicBezTo>
                  <a:cubicBezTo>
                    <a:pt x="6025" y="7702"/>
                    <a:pt x="9284" y="5628"/>
                    <a:pt x="9885" y="5395"/>
                  </a:cubicBezTo>
                  <a:cubicBezTo>
                    <a:pt x="9908" y="5385"/>
                    <a:pt x="9934" y="5380"/>
                    <a:pt x="9962" y="5380"/>
                  </a:cubicBezTo>
                  <a:cubicBezTo>
                    <a:pt x="10701" y="5380"/>
                    <a:pt x="13115" y="8563"/>
                    <a:pt x="13368" y="8563"/>
                  </a:cubicBezTo>
                  <a:cubicBezTo>
                    <a:pt x="13616" y="8563"/>
                    <a:pt x="16719" y="6651"/>
                    <a:pt x="16981" y="6599"/>
                  </a:cubicBezTo>
                  <a:cubicBezTo>
                    <a:pt x="16984" y="6598"/>
                    <a:pt x="16987" y="6598"/>
                    <a:pt x="16990" y="6598"/>
                  </a:cubicBezTo>
                  <a:cubicBezTo>
                    <a:pt x="17282" y="6598"/>
                    <a:pt x="19582" y="9442"/>
                    <a:pt x="20398" y="9571"/>
                  </a:cubicBezTo>
                  <a:cubicBezTo>
                    <a:pt x="20419" y="9574"/>
                    <a:pt x="20441" y="9576"/>
                    <a:pt x="20464" y="9576"/>
                  </a:cubicBezTo>
                  <a:cubicBezTo>
                    <a:pt x="21347" y="9576"/>
                    <a:pt x="23719" y="7167"/>
                    <a:pt x="24574" y="6848"/>
                  </a:cubicBezTo>
                  <a:cubicBezTo>
                    <a:pt x="24619" y="6831"/>
                    <a:pt x="24672" y="6824"/>
                    <a:pt x="24731" y="6824"/>
                  </a:cubicBezTo>
                  <a:cubicBezTo>
                    <a:pt x="25785" y="6824"/>
                    <a:pt x="29078" y="9235"/>
                    <a:pt x="30545" y="9235"/>
                  </a:cubicBezTo>
                  <a:cubicBezTo>
                    <a:pt x="30656" y="9235"/>
                    <a:pt x="30757" y="9221"/>
                    <a:pt x="30846" y="9191"/>
                  </a:cubicBezTo>
                  <a:cubicBezTo>
                    <a:pt x="32181" y="8746"/>
                    <a:pt x="31670" y="7345"/>
                    <a:pt x="32364" y="6848"/>
                  </a:cubicBezTo>
                  <a:cubicBezTo>
                    <a:pt x="32432" y="6799"/>
                    <a:pt x="32516" y="6777"/>
                    <a:pt x="32614" y="6777"/>
                  </a:cubicBezTo>
                  <a:cubicBezTo>
                    <a:pt x="33546" y="6777"/>
                    <a:pt x="35700" y="8770"/>
                    <a:pt x="36043" y="8995"/>
                  </a:cubicBezTo>
                  <a:cubicBezTo>
                    <a:pt x="36087" y="9025"/>
                    <a:pt x="36128" y="9039"/>
                    <a:pt x="36166" y="9039"/>
                  </a:cubicBezTo>
                  <a:cubicBezTo>
                    <a:pt x="36453" y="9039"/>
                    <a:pt x="36569" y="8228"/>
                    <a:pt x="36685" y="7673"/>
                  </a:cubicBezTo>
                  <a:cubicBezTo>
                    <a:pt x="36803" y="7031"/>
                    <a:pt x="34132" y="2554"/>
                    <a:pt x="34132" y="2554"/>
                  </a:cubicBezTo>
                  <a:cubicBezTo>
                    <a:pt x="34132" y="2554"/>
                    <a:pt x="33596" y="3003"/>
                    <a:pt x="33262" y="3003"/>
                  </a:cubicBezTo>
                  <a:cubicBezTo>
                    <a:pt x="33184" y="3003"/>
                    <a:pt x="33118" y="2979"/>
                    <a:pt x="33071" y="2920"/>
                  </a:cubicBezTo>
                  <a:cubicBezTo>
                    <a:pt x="33041" y="2882"/>
                    <a:pt x="32992" y="2864"/>
                    <a:pt x="32931" y="2864"/>
                  </a:cubicBezTo>
                  <a:cubicBezTo>
                    <a:pt x="32465" y="2864"/>
                    <a:pt x="31217" y="3842"/>
                    <a:pt x="30662" y="4177"/>
                  </a:cubicBezTo>
                  <a:cubicBezTo>
                    <a:pt x="30340" y="4368"/>
                    <a:pt x="29731" y="4562"/>
                    <a:pt x="28997" y="4562"/>
                  </a:cubicBezTo>
                  <a:cubicBezTo>
                    <a:pt x="28269" y="4562"/>
                    <a:pt x="27419" y="4371"/>
                    <a:pt x="26604" y="3797"/>
                  </a:cubicBezTo>
                  <a:cubicBezTo>
                    <a:pt x="24967" y="2658"/>
                    <a:pt x="23828" y="760"/>
                    <a:pt x="23828" y="760"/>
                  </a:cubicBezTo>
                  <a:lnTo>
                    <a:pt x="22938" y="2213"/>
                  </a:lnTo>
                  <a:lnTo>
                    <a:pt x="21485" y="2789"/>
                  </a:lnTo>
                  <a:cubicBezTo>
                    <a:pt x="21485" y="2789"/>
                    <a:pt x="20333" y="4373"/>
                    <a:pt x="19521" y="4688"/>
                  </a:cubicBezTo>
                  <a:cubicBezTo>
                    <a:pt x="19471" y="4707"/>
                    <a:pt x="19419" y="4716"/>
                    <a:pt x="19366" y="4716"/>
                  </a:cubicBezTo>
                  <a:cubicBezTo>
                    <a:pt x="18558" y="4716"/>
                    <a:pt x="17521" y="2582"/>
                    <a:pt x="17164" y="2410"/>
                  </a:cubicBezTo>
                  <a:cubicBezTo>
                    <a:pt x="17099" y="2377"/>
                    <a:pt x="16937" y="2364"/>
                    <a:pt x="16711" y="2364"/>
                  </a:cubicBezTo>
                  <a:cubicBezTo>
                    <a:pt x="15811" y="2364"/>
                    <a:pt x="13887" y="2570"/>
                    <a:pt x="12876" y="2570"/>
                  </a:cubicBezTo>
                  <a:cubicBezTo>
                    <a:pt x="12718" y="2570"/>
                    <a:pt x="12583" y="2565"/>
                    <a:pt x="12477" y="2554"/>
                  </a:cubicBezTo>
                  <a:cubicBezTo>
                    <a:pt x="11941" y="2508"/>
                    <a:pt x="11400" y="2485"/>
                    <a:pt x="10859" y="2485"/>
                  </a:cubicBezTo>
                  <a:cubicBezTo>
                    <a:pt x="10317" y="2485"/>
                    <a:pt x="9774" y="2508"/>
                    <a:pt x="9230" y="2554"/>
                  </a:cubicBezTo>
                  <a:cubicBezTo>
                    <a:pt x="9197" y="2556"/>
                    <a:pt x="9164" y="2557"/>
                    <a:pt x="9132" y="2557"/>
                  </a:cubicBezTo>
                  <a:cubicBezTo>
                    <a:pt x="8023" y="2557"/>
                    <a:pt x="7965" y="1253"/>
                    <a:pt x="7201" y="629"/>
                  </a:cubicBezTo>
                  <a:cubicBezTo>
                    <a:pt x="6416" y="1"/>
                    <a:pt x="4399" y="1"/>
                    <a:pt x="4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9"/>
            <p:cNvSpPr/>
            <p:nvPr/>
          </p:nvSpPr>
          <p:spPr>
            <a:xfrm>
              <a:off x="1054693" y="3300654"/>
              <a:ext cx="168940" cy="387805"/>
            </a:xfrm>
            <a:custGeom>
              <a:avLst/>
              <a:gdLst/>
              <a:ahLst/>
              <a:cxnLst/>
              <a:rect l="l" t="t" r="r" b="b"/>
              <a:pathLst>
                <a:path w="2345" h="5383" extrusionOk="0">
                  <a:moveTo>
                    <a:pt x="2344" y="1"/>
                  </a:moveTo>
                  <a:lnTo>
                    <a:pt x="1454" y="1454"/>
                  </a:lnTo>
                  <a:lnTo>
                    <a:pt x="1" y="2017"/>
                  </a:lnTo>
                  <a:lnTo>
                    <a:pt x="786" y="3732"/>
                  </a:lnTo>
                  <a:cubicBezTo>
                    <a:pt x="786" y="3732"/>
                    <a:pt x="1794" y="5329"/>
                    <a:pt x="1965" y="5382"/>
                  </a:cubicBezTo>
                  <a:cubicBezTo>
                    <a:pt x="1966" y="5382"/>
                    <a:pt x="1968" y="5382"/>
                    <a:pt x="1970" y="5382"/>
                  </a:cubicBezTo>
                  <a:cubicBezTo>
                    <a:pt x="2135" y="5382"/>
                    <a:pt x="2135" y="3565"/>
                    <a:pt x="2174" y="2593"/>
                  </a:cubicBezTo>
                  <a:cubicBezTo>
                    <a:pt x="2213" y="1624"/>
                    <a:pt x="2344" y="1"/>
                    <a:pt x="2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9"/>
            <p:cNvSpPr/>
            <p:nvPr/>
          </p:nvSpPr>
          <p:spPr>
            <a:xfrm>
              <a:off x="-267343" y="3266507"/>
              <a:ext cx="2186490" cy="88972"/>
            </a:xfrm>
            <a:custGeom>
              <a:avLst/>
              <a:gdLst/>
              <a:ahLst/>
              <a:cxnLst/>
              <a:rect l="l" t="t" r="r" b="b"/>
              <a:pathLst>
                <a:path w="30350" h="1235" extrusionOk="0">
                  <a:moveTo>
                    <a:pt x="30236" y="1"/>
                  </a:moveTo>
                  <a:cubicBezTo>
                    <a:pt x="30229" y="1"/>
                    <a:pt x="30221" y="2"/>
                    <a:pt x="30213" y="4"/>
                  </a:cubicBezTo>
                  <a:cubicBezTo>
                    <a:pt x="26721" y="816"/>
                    <a:pt x="21857" y="1077"/>
                    <a:pt x="17056" y="1077"/>
                  </a:cubicBezTo>
                  <a:cubicBezTo>
                    <a:pt x="8554" y="1077"/>
                    <a:pt x="253" y="261"/>
                    <a:pt x="127" y="252"/>
                  </a:cubicBezTo>
                  <a:cubicBezTo>
                    <a:pt x="124" y="252"/>
                    <a:pt x="120" y="252"/>
                    <a:pt x="116" y="252"/>
                  </a:cubicBezTo>
                  <a:cubicBezTo>
                    <a:pt x="21" y="252"/>
                    <a:pt x="1" y="409"/>
                    <a:pt x="114" y="409"/>
                  </a:cubicBezTo>
                  <a:cubicBezTo>
                    <a:pt x="245" y="409"/>
                    <a:pt x="8520" y="1234"/>
                    <a:pt x="17016" y="1234"/>
                  </a:cubicBezTo>
                  <a:cubicBezTo>
                    <a:pt x="21834" y="1234"/>
                    <a:pt x="26744" y="972"/>
                    <a:pt x="30253" y="161"/>
                  </a:cubicBezTo>
                  <a:cubicBezTo>
                    <a:pt x="30349" y="137"/>
                    <a:pt x="30323" y="1"/>
                    <a:pt x="30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9"/>
            <p:cNvSpPr/>
            <p:nvPr/>
          </p:nvSpPr>
          <p:spPr>
            <a:xfrm>
              <a:off x="1193374" y="3316720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3" y="1"/>
                  </a:moveTo>
                  <a:cubicBezTo>
                    <a:pt x="197" y="1"/>
                    <a:pt x="0" y="459"/>
                    <a:pt x="275" y="721"/>
                  </a:cubicBezTo>
                  <a:cubicBezTo>
                    <a:pt x="360" y="805"/>
                    <a:pt x="465" y="843"/>
                    <a:pt x="569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4"/>
                    <a:pt x="799" y="1"/>
                    <a:pt x="563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9"/>
            <p:cNvSpPr/>
            <p:nvPr/>
          </p:nvSpPr>
          <p:spPr>
            <a:xfrm>
              <a:off x="290763" y="3302600"/>
              <a:ext cx="71754" cy="60732"/>
            </a:xfrm>
            <a:custGeom>
              <a:avLst/>
              <a:gdLst/>
              <a:ahLst/>
              <a:cxnLst/>
              <a:rect l="l" t="t" r="r" b="b"/>
              <a:pathLst>
                <a:path w="996" h="843" extrusionOk="0">
                  <a:moveTo>
                    <a:pt x="576" y="0"/>
                  </a:moveTo>
                  <a:cubicBezTo>
                    <a:pt x="196" y="0"/>
                    <a:pt x="0" y="445"/>
                    <a:pt x="275" y="720"/>
                  </a:cubicBezTo>
                  <a:cubicBezTo>
                    <a:pt x="360" y="805"/>
                    <a:pt x="465" y="843"/>
                    <a:pt x="568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3"/>
                    <a:pt x="812" y="0"/>
                    <a:pt x="576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9"/>
            <p:cNvSpPr/>
            <p:nvPr/>
          </p:nvSpPr>
          <p:spPr>
            <a:xfrm>
              <a:off x="705724" y="3318593"/>
              <a:ext cx="71754" cy="61236"/>
            </a:xfrm>
            <a:custGeom>
              <a:avLst/>
              <a:gdLst/>
              <a:ahLst/>
              <a:cxnLst/>
              <a:rect l="l" t="t" r="r" b="b"/>
              <a:pathLst>
                <a:path w="996" h="850" extrusionOk="0">
                  <a:moveTo>
                    <a:pt x="564" y="1"/>
                  </a:moveTo>
                  <a:cubicBezTo>
                    <a:pt x="197" y="1"/>
                    <a:pt x="1" y="459"/>
                    <a:pt x="276" y="721"/>
                  </a:cubicBezTo>
                  <a:cubicBezTo>
                    <a:pt x="361" y="810"/>
                    <a:pt x="467" y="850"/>
                    <a:pt x="571" y="850"/>
                  </a:cubicBezTo>
                  <a:cubicBezTo>
                    <a:pt x="787" y="850"/>
                    <a:pt x="996" y="680"/>
                    <a:pt x="996" y="433"/>
                  </a:cubicBezTo>
                  <a:cubicBezTo>
                    <a:pt x="996" y="197"/>
                    <a:pt x="799" y="1"/>
                    <a:pt x="564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9"/>
            <p:cNvSpPr/>
            <p:nvPr/>
          </p:nvSpPr>
          <p:spPr>
            <a:xfrm>
              <a:off x="1581967" y="3280915"/>
              <a:ext cx="71754" cy="60732"/>
            </a:xfrm>
            <a:custGeom>
              <a:avLst/>
              <a:gdLst/>
              <a:ahLst/>
              <a:cxnLst/>
              <a:rect l="l" t="t" r="r" b="b"/>
              <a:pathLst>
                <a:path w="996" h="843" extrusionOk="0">
                  <a:moveTo>
                    <a:pt x="563" y="0"/>
                  </a:moveTo>
                  <a:cubicBezTo>
                    <a:pt x="197" y="0"/>
                    <a:pt x="0" y="458"/>
                    <a:pt x="275" y="720"/>
                  </a:cubicBezTo>
                  <a:cubicBezTo>
                    <a:pt x="360" y="805"/>
                    <a:pt x="465" y="843"/>
                    <a:pt x="569" y="843"/>
                  </a:cubicBezTo>
                  <a:cubicBezTo>
                    <a:pt x="785" y="843"/>
                    <a:pt x="995" y="676"/>
                    <a:pt x="995" y="419"/>
                  </a:cubicBezTo>
                  <a:cubicBezTo>
                    <a:pt x="995" y="183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9"/>
            <p:cNvSpPr/>
            <p:nvPr/>
          </p:nvSpPr>
          <p:spPr>
            <a:xfrm>
              <a:off x="-255384" y="2084011"/>
              <a:ext cx="2293905" cy="1144107"/>
            </a:xfrm>
            <a:custGeom>
              <a:avLst/>
              <a:gdLst/>
              <a:ahLst/>
              <a:cxnLst/>
              <a:rect l="l" t="t" r="r" b="b"/>
              <a:pathLst>
                <a:path w="31841" h="15881" extrusionOk="0">
                  <a:moveTo>
                    <a:pt x="11404" y="0"/>
                  </a:moveTo>
                  <a:lnTo>
                    <a:pt x="1" y="11063"/>
                  </a:lnTo>
                  <a:lnTo>
                    <a:pt x="3549" y="10552"/>
                  </a:lnTo>
                  <a:lnTo>
                    <a:pt x="5395" y="14022"/>
                  </a:lnTo>
                  <a:cubicBezTo>
                    <a:pt x="5395" y="14022"/>
                    <a:pt x="9375" y="12843"/>
                    <a:pt x="10632" y="12411"/>
                  </a:cubicBezTo>
                  <a:cubicBezTo>
                    <a:pt x="10696" y="12390"/>
                    <a:pt x="10763" y="12380"/>
                    <a:pt x="10830" y="12380"/>
                  </a:cubicBezTo>
                  <a:cubicBezTo>
                    <a:pt x="12079" y="12380"/>
                    <a:pt x="13682" y="15881"/>
                    <a:pt x="13682" y="15881"/>
                  </a:cubicBezTo>
                  <a:lnTo>
                    <a:pt x="19259" y="13001"/>
                  </a:lnTo>
                  <a:lnTo>
                    <a:pt x="22716" y="15370"/>
                  </a:lnTo>
                  <a:lnTo>
                    <a:pt x="24915" y="12241"/>
                  </a:lnTo>
                  <a:lnTo>
                    <a:pt x="31841" y="14532"/>
                  </a:lnTo>
                  <a:lnTo>
                    <a:pt x="26683" y="2200"/>
                  </a:lnTo>
                  <a:lnTo>
                    <a:pt x="114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9"/>
            <p:cNvSpPr/>
            <p:nvPr/>
          </p:nvSpPr>
          <p:spPr>
            <a:xfrm>
              <a:off x="958518" y="2351863"/>
              <a:ext cx="220738" cy="356610"/>
            </a:xfrm>
            <a:custGeom>
              <a:avLst/>
              <a:gdLst/>
              <a:ahLst/>
              <a:cxnLst/>
              <a:rect l="l" t="t" r="r" b="b"/>
              <a:pathLst>
                <a:path w="3064" h="4950" extrusionOk="0">
                  <a:moveTo>
                    <a:pt x="3064" y="0"/>
                  </a:moveTo>
                  <a:lnTo>
                    <a:pt x="2305" y="170"/>
                  </a:lnTo>
                  <a:cubicBezTo>
                    <a:pt x="2305" y="170"/>
                    <a:pt x="1519" y="2069"/>
                    <a:pt x="1074" y="3077"/>
                  </a:cubicBezTo>
                  <a:cubicBezTo>
                    <a:pt x="773" y="3732"/>
                    <a:pt x="419" y="4360"/>
                    <a:pt x="0" y="4949"/>
                  </a:cubicBezTo>
                  <a:cubicBezTo>
                    <a:pt x="0" y="4949"/>
                    <a:pt x="1584" y="3326"/>
                    <a:pt x="1964" y="2658"/>
                  </a:cubicBezTo>
                  <a:cubicBezTo>
                    <a:pt x="2344" y="1990"/>
                    <a:pt x="3064" y="0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9"/>
            <p:cNvSpPr/>
            <p:nvPr/>
          </p:nvSpPr>
          <p:spPr>
            <a:xfrm>
              <a:off x="-332181" y="2580091"/>
              <a:ext cx="2403770" cy="749530"/>
            </a:xfrm>
            <a:custGeom>
              <a:avLst/>
              <a:gdLst/>
              <a:ahLst/>
              <a:cxnLst/>
              <a:rect l="l" t="t" r="r" b="b"/>
              <a:pathLst>
                <a:path w="33366" h="10404" extrusionOk="0">
                  <a:moveTo>
                    <a:pt x="5309" y="1"/>
                  </a:moveTo>
                  <a:cubicBezTo>
                    <a:pt x="5309" y="1"/>
                    <a:pt x="229" y="3797"/>
                    <a:pt x="111" y="4308"/>
                  </a:cubicBezTo>
                  <a:cubicBezTo>
                    <a:pt x="1" y="4727"/>
                    <a:pt x="337" y="5109"/>
                    <a:pt x="680" y="5109"/>
                  </a:cubicBezTo>
                  <a:cubicBezTo>
                    <a:pt x="744" y="5109"/>
                    <a:pt x="809" y="5096"/>
                    <a:pt x="870" y="5067"/>
                  </a:cubicBezTo>
                  <a:cubicBezTo>
                    <a:pt x="1250" y="4871"/>
                    <a:pt x="3031" y="4688"/>
                    <a:pt x="4039" y="4557"/>
                  </a:cubicBezTo>
                  <a:cubicBezTo>
                    <a:pt x="4067" y="4553"/>
                    <a:pt x="4095" y="4551"/>
                    <a:pt x="4122" y="4551"/>
                  </a:cubicBezTo>
                  <a:cubicBezTo>
                    <a:pt x="5047" y="4551"/>
                    <a:pt x="5059" y="6680"/>
                    <a:pt x="5492" y="8105"/>
                  </a:cubicBezTo>
                  <a:cubicBezTo>
                    <a:pt x="5632" y="8563"/>
                    <a:pt x="5753" y="8726"/>
                    <a:pt x="5869" y="8726"/>
                  </a:cubicBezTo>
                  <a:cubicBezTo>
                    <a:pt x="6120" y="8726"/>
                    <a:pt x="6347" y="7961"/>
                    <a:pt x="6696" y="7790"/>
                  </a:cubicBezTo>
                  <a:cubicBezTo>
                    <a:pt x="7207" y="7529"/>
                    <a:pt x="10755" y="6259"/>
                    <a:pt x="11645" y="6075"/>
                  </a:cubicBezTo>
                  <a:cubicBezTo>
                    <a:pt x="11669" y="6070"/>
                    <a:pt x="11693" y="6068"/>
                    <a:pt x="11717" y="6068"/>
                  </a:cubicBezTo>
                  <a:cubicBezTo>
                    <a:pt x="12590" y="6068"/>
                    <a:pt x="13801" y="9202"/>
                    <a:pt x="14107" y="10068"/>
                  </a:cubicBezTo>
                  <a:cubicBezTo>
                    <a:pt x="14185" y="10265"/>
                    <a:pt x="14251" y="10370"/>
                    <a:pt x="14329" y="10396"/>
                  </a:cubicBezTo>
                  <a:cubicBezTo>
                    <a:pt x="14344" y="10401"/>
                    <a:pt x="14358" y="10404"/>
                    <a:pt x="14373" y="10404"/>
                  </a:cubicBezTo>
                  <a:cubicBezTo>
                    <a:pt x="14607" y="10404"/>
                    <a:pt x="14844" y="9747"/>
                    <a:pt x="15128" y="9427"/>
                  </a:cubicBezTo>
                  <a:cubicBezTo>
                    <a:pt x="15507" y="8995"/>
                    <a:pt x="20129" y="6651"/>
                    <a:pt x="20129" y="6651"/>
                  </a:cubicBezTo>
                  <a:cubicBezTo>
                    <a:pt x="20129" y="6651"/>
                    <a:pt x="21582" y="7856"/>
                    <a:pt x="22224" y="8288"/>
                  </a:cubicBezTo>
                  <a:cubicBezTo>
                    <a:pt x="22852" y="8733"/>
                    <a:pt x="23166" y="9244"/>
                    <a:pt x="23677" y="9754"/>
                  </a:cubicBezTo>
                  <a:cubicBezTo>
                    <a:pt x="23776" y="9853"/>
                    <a:pt x="23852" y="9900"/>
                    <a:pt x="23912" y="9900"/>
                  </a:cubicBezTo>
                  <a:cubicBezTo>
                    <a:pt x="23931" y="9900"/>
                    <a:pt x="23949" y="9895"/>
                    <a:pt x="23965" y="9885"/>
                  </a:cubicBezTo>
                  <a:cubicBezTo>
                    <a:pt x="24135" y="9780"/>
                    <a:pt x="24096" y="9204"/>
                    <a:pt x="24187" y="8929"/>
                  </a:cubicBezTo>
                  <a:cubicBezTo>
                    <a:pt x="24305" y="8550"/>
                    <a:pt x="25772" y="6586"/>
                    <a:pt x="26020" y="6010"/>
                  </a:cubicBezTo>
                  <a:cubicBezTo>
                    <a:pt x="26046" y="5951"/>
                    <a:pt x="26126" y="5925"/>
                    <a:pt x="26248" y="5925"/>
                  </a:cubicBezTo>
                  <a:cubicBezTo>
                    <a:pt x="27303" y="5925"/>
                    <a:pt x="31546" y="7882"/>
                    <a:pt x="32226" y="8105"/>
                  </a:cubicBezTo>
                  <a:cubicBezTo>
                    <a:pt x="32959" y="8340"/>
                    <a:pt x="32815" y="9231"/>
                    <a:pt x="32802" y="9296"/>
                  </a:cubicBezTo>
                  <a:cubicBezTo>
                    <a:pt x="32828" y="9231"/>
                    <a:pt x="33234" y="8275"/>
                    <a:pt x="33300" y="7712"/>
                  </a:cubicBezTo>
                  <a:cubicBezTo>
                    <a:pt x="33365" y="7136"/>
                    <a:pt x="30891" y="2763"/>
                    <a:pt x="30891" y="2763"/>
                  </a:cubicBezTo>
                  <a:cubicBezTo>
                    <a:pt x="30603" y="3090"/>
                    <a:pt x="30288" y="3391"/>
                    <a:pt x="29948" y="3653"/>
                  </a:cubicBezTo>
                  <a:cubicBezTo>
                    <a:pt x="29847" y="3727"/>
                    <a:pt x="29697" y="3761"/>
                    <a:pt x="29517" y="3761"/>
                  </a:cubicBezTo>
                  <a:cubicBezTo>
                    <a:pt x="28904" y="3761"/>
                    <a:pt x="27945" y="3368"/>
                    <a:pt x="27408" y="2842"/>
                  </a:cubicBezTo>
                  <a:cubicBezTo>
                    <a:pt x="27151" y="2585"/>
                    <a:pt x="26851" y="2491"/>
                    <a:pt x="26549" y="2491"/>
                  </a:cubicBezTo>
                  <a:cubicBezTo>
                    <a:pt x="26036" y="2491"/>
                    <a:pt x="25517" y="2762"/>
                    <a:pt x="25196" y="2959"/>
                  </a:cubicBezTo>
                  <a:cubicBezTo>
                    <a:pt x="24685" y="3287"/>
                    <a:pt x="23677" y="3470"/>
                    <a:pt x="22341" y="3535"/>
                  </a:cubicBezTo>
                  <a:cubicBezTo>
                    <a:pt x="22324" y="3536"/>
                    <a:pt x="22308" y="3537"/>
                    <a:pt x="22291" y="3537"/>
                  </a:cubicBezTo>
                  <a:cubicBezTo>
                    <a:pt x="21051" y="3537"/>
                    <a:pt x="21255" y="1138"/>
                    <a:pt x="21268" y="1009"/>
                  </a:cubicBezTo>
                  <a:lnTo>
                    <a:pt x="21268" y="1009"/>
                  </a:lnTo>
                  <a:cubicBezTo>
                    <a:pt x="21216" y="1113"/>
                    <a:pt x="20548" y="2737"/>
                    <a:pt x="19749" y="3601"/>
                  </a:cubicBezTo>
                  <a:cubicBezTo>
                    <a:pt x="19426" y="3944"/>
                    <a:pt x="18988" y="4076"/>
                    <a:pt x="18524" y="4076"/>
                  </a:cubicBezTo>
                  <a:cubicBezTo>
                    <a:pt x="18049" y="4076"/>
                    <a:pt x="17548" y="3937"/>
                    <a:pt x="17118" y="3745"/>
                  </a:cubicBezTo>
                  <a:cubicBezTo>
                    <a:pt x="16908" y="3653"/>
                    <a:pt x="16699" y="3535"/>
                    <a:pt x="16515" y="3418"/>
                  </a:cubicBezTo>
                  <a:cubicBezTo>
                    <a:pt x="15791" y="2903"/>
                    <a:pt x="15348" y="2441"/>
                    <a:pt x="14227" y="2441"/>
                  </a:cubicBezTo>
                  <a:cubicBezTo>
                    <a:pt x="14092" y="2441"/>
                    <a:pt x="13948" y="2448"/>
                    <a:pt x="13792" y="2462"/>
                  </a:cubicBezTo>
                  <a:cubicBezTo>
                    <a:pt x="12502" y="2578"/>
                    <a:pt x="11201" y="2994"/>
                    <a:pt x="9551" y="2994"/>
                  </a:cubicBezTo>
                  <a:cubicBezTo>
                    <a:pt x="9343" y="2994"/>
                    <a:pt x="9129" y="2987"/>
                    <a:pt x="8909" y="2972"/>
                  </a:cubicBezTo>
                  <a:cubicBezTo>
                    <a:pt x="6945" y="2842"/>
                    <a:pt x="7901" y="1637"/>
                    <a:pt x="6696" y="1192"/>
                  </a:cubicBezTo>
                  <a:cubicBezTo>
                    <a:pt x="5492" y="760"/>
                    <a:pt x="5309" y="1"/>
                    <a:pt x="5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9"/>
            <p:cNvSpPr/>
            <p:nvPr/>
          </p:nvSpPr>
          <p:spPr>
            <a:xfrm>
              <a:off x="845340" y="2921498"/>
              <a:ext cx="94376" cy="185942"/>
            </a:xfrm>
            <a:custGeom>
              <a:avLst/>
              <a:gdLst/>
              <a:ahLst/>
              <a:cxnLst/>
              <a:rect l="l" t="t" r="r" b="b"/>
              <a:pathLst>
                <a:path w="1310" h="2581" extrusionOk="0">
                  <a:moveTo>
                    <a:pt x="1309" y="1"/>
                  </a:moveTo>
                  <a:lnTo>
                    <a:pt x="0" y="2580"/>
                  </a:lnTo>
                  <a:lnTo>
                    <a:pt x="1021" y="2122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9"/>
            <p:cNvSpPr/>
            <p:nvPr/>
          </p:nvSpPr>
          <p:spPr>
            <a:xfrm>
              <a:off x="1117874" y="2985399"/>
              <a:ext cx="276427" cy="307910"/>
            </a:xfrm>
            <a:custGeom>
              <a:avLst/>
              <a:gdLst/>
              <a:ahLst/>
              <a:cxnLst/>
              <a:rect l="l" t="t" r="r" b="b"/>
              <a:pathLst>
                <a:path w="3837" h="4274" extrusionOk="0">
                  <a:moveTo>
                    <a:pt x="1591" y="0"/>
                  </a:moveTo>
                  <a:cubicBezTo>
                    <a:pt x="1562" y="0"/>
                    <a:pt x="1546" y="4"/>
                    <a:pt x="1546" y="4"/>
                  </a:cubicBezTo>
                  <a:lnTo>
                    <a:pt x="1" y="1025"/>
                  </a:lnTo>
                  <a:cubicBezTo>
                    <a:pt x="1" y="1025"/>
                    <a:pt x="1454" y="2230"/>
                    <a:pt x="2096" y="2662"/>
                  </a:cubicBezTo>
                  <a:cubicBezTo>
                    <a:pt x="2724" y="3107"/>
                    <a:pt x="3038" y="3618"/>
                    <a:pt x="3549" y="4128"/>
                  </a:cubicBezTo>
                  <a:cubicBezTo>
                    <a:pt x="3648" y="4227"/>
                    <a:pt x="3724" y="4274"/>
                    <a:pt x="3784" y="4274"/>
                  </a:cubicBezTo>
                  <a:cubicBezTo>
                    <a:pt x="3803" y="4274"/>
                    <a:pt x="3821" y="4269"/>
                    <a:pt x="3837" y="4259"/>
                  </a:cubicBezTo>
                  <a:cubicBezTo>
                    <a:pt x="3641" y="3552"/>
                    <a:pt x="3195" y="2086"/>
                    <a:pt x="2724" y="1156"/>
                  </a:cubicBezTo>
                  <a:cubicBezTo>
                    <a:pt x="2202" y="91"/>
                    <a:pt x="1734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9"/>
            <p:cNvSpPr/>
            <p:nvPr/>
          </p:nvSpPr>
          <p:spPr>
            <a:xfrm>
              <a:off x="212454" y="2410865"/>
              <a:ext cx="1756324" cy="480523"/>
            </a:xfrm>
            <a:custGeom>
              <a:avLst/>
              <a:gdLst/>
              <a:ahLst/>
              <a:cxnLst/>
              <a:rect l="l" t="t" r="r" b="b"/>
              <a:pathLst>
                <a:path w="24379" h="6670" extrusionOk="0">
                  <a:moveTo>
                    <a:pt x="87" y="1"/>
                  </a:moveTo>
                  <a:cubicBezTo>
                    <a:pt x="63" y="1"/>
                    <a:pt x="41" y="11"/>
                    <a:pt x="27" y="32"/>
                  </a:cubicBezTo>
                  <a:cubicBezTo>
                    <a:pt x="0" y="72"/>
                    <a:pt x="14" y="124"/>
                    <a:pt x="40" y="150"/>
                  </a:cubicBezTo>
                  <a:cubicBezTo>
                    <a:pt x="118" y="202"/>
                    <a:pt x="7358" y="5793"/>
                    <a:pt x="24286" y="6670"/>
                  </a:cubicBezTo>
                  <a:cubicBezTo>
                    <a:pt x="24339" y="6670"/>
                    <a:pt x="24365" y="6644"/>
                    <a:pt x="24378" y="6591"/>
                  </a:cubicBezTo>
                  <a:cubicBezTo>
                    <a:pt x="24378" y="6552"/>
                    <a:pt x="24339" y="6513"/>
                    <a:pt x="24300" y="6513"/>
                  </a:cubicBezTo>
                  <a:cubicBezTo>
                    <a:pt x="7424" y="5636"/>
                    <a:pt x="210" y="72"/>
                    <a:pt x="144" y="19"/>
                  </a:cubicBezTo>
                  <a:cubicBezTo>
                    <a:pt x="127" y="7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9"/>
            <p:cNvSpPr/>
            <p:nvPr/>
          </p:nvSpPr>
          <p:spPr>
            <a:xfrm>
              <a:off x="600110" y="2609340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3" y="0"/>
                  </a:moveTo>
                  <a:cubicBezTo>
                    <a:pt x="197" y="0"/>
                    <a:pt x="0" y="459"/>
                    <a:pt x="262" y="720"/>
                  </a:cubicBezTo>
                  <a:cubicBezTo>
                    <a:pt x="351" y="805"/>
                    <a:pt x="459" y="843"/>
                    <a:pt x="565" y="843"/>
                  </a:cubicBezTo>
                  <a:cubicBezTo>
                    <a:pt x="786" y="843"/>
                    <a:pt x="995" y="676"/>
                    <a:pt x="995" y="419"/>
                  </a:cubicBezTo>
                  <a:cubicBezTo>
                    <a:pt x="995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9"/>
            <p:cNvSpPr/>
            <p:nvPr/>
          </p:nvSpPr>
          <p:spPr>
            <a:xfrm>
              <a:off x="1312170" y="2796073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4" y="1"/>
                  </a:moveTo>
                  <a:cubicBezTo>
                    <a:pt x="184" y="1"/>
                    <a:pt x="1" y="459"/>
                    <a:pt x="263" y="721"/>
                  </a:cubicBezTo>
                  <a:cubicBezTo>
                    <a:pt x="348" y="806"/>
                    <a:pt x="454" y="844"/>
                    <a:pt x="558" y="844"/>
                  </a:cubicBezTo>
                  <a:cubicBezTo>
                    <a:pt x="774" y="844"/>
                    <a:pt x="983" y="680"/>
                    <a:pt x="983" y="433"/>
                  </a:cubicBezTo>
                  <a:cubicBezTo>
                    <a:pt x="996" y="197"/>
                    <a:pt x="800" y="1"/>
                    <a:pt x="564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9"/>
            <p:cNvSpPr/>
            <p:nvPr/>
          </p:nvSpPr>
          <p:spPr>
            <a:xfrm>
              <a:off x="320949" y="2479161"/>
              <a:ext cx="60372" cy="61380"/>
            </a:xfrm>
            <a:custGeom>
              <a:avLst/>
              <a:gdLst/>
              <a:ahLst/>
              <a:cxnLst/>
              <a:rect l="l" t="t" r="r" b="b"/>
              <a:pathLst>
                <a:path w="838" h="852" extrusionOk="0">
                  <a:moveTo>
                    <a:pt x="419" y="1"/>
                  </a:moveTo>
                  <a:cubicBezTo>
                    <a:pt x="183" y="1"/>
                    <a:pt x="0" y="184"/>
                    <a:pt x="0" y="420"/>
                  </a:cubicBezTo>
                  <a:cubicBezTo>
                    <a:pt x="0" y="655"/>
                    <a:pt x="183" y="852"/>
                    <a:pt x="419" y="852"/>
                  </a:cubicBezTo>
                  <a:cubicBezTo>
                    <a:pt x="655" y="852"/>
                    <a:pt x="838" y="655"/>
                    <a:pt x="838" y="420"/>
                  </a:cubicBezTo>
                  <a:cubicBezTo>
                    <a:pt x="838" y="184"/>
                    <a:pt x="655" y="1"/>
                    <a:pt x="419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9"/>
            <p:cNvSpPr/>
            <p:nvPr/>
          </p:nvSpPr>
          <p:spPr>
            <a:xfrm>
              <a:off x="921705" y="2716827"/>
              <a:ext cx="71754" cy="60804"/>
            </a:xfrm>
            <a:custGeom>
              <a:avLst/>
              <a:gdLst/>
              <a:ahLst/>
              <a:cxnLst/>
              <a:rect l="l" t="t" r="r" b="b"/>
              <a:pathLst>
                <a:path w="996" h="844" extrusionOk="0">
                  <a:moveTo>
                    <a:pt x="564" y="1"/>
                  </a:moveTo>
                  <a:cubicBezTo>
                    <a:pt x="197" y="1"/>
                    <a:pt x="1" y="446"/>
                    <a:pt x="276" y="721"/>
                  </a:cubicBezTo>
                  <a:cubicBezTo>
                    <a:pt x="360" y="806"/>
                    <a:pt x="466" y="844"/>
                    <a:pt x="569" y="844"/>
                  </a:cubicBezTo>
                  <a:cubicBezTo>
                    <a:pt x="786" y="844"/>
                    <a:pt x="996" y="677"/>
                    <a:pt x="996" y="420"/>
                  </a:cubicBezTo>
                  <a:cubicBezTo>
                    <a:pt x="996" y="184"/>
                    <a:pt x="799" y="1"/>
                    <a:pt x="564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9"/>
            <p:cNvSpPr/>
            <p:nvPr/>
          </p:nvSpPr>
          <p:spPr>
            <a:xfrm>
              <a:off x="1680015" y="2848880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4" y="1"/>
                  </a:moveTo>
                  <a:cubicBezTo>
                    <a:pt x="184" y="1"/>
                    <a:pt x="1" y="459"/>
                    <a:pt x="263" y="721"/>
                  </a:cubicBezTo>
                  <a:cubicBezTo>
                    <a:pt x="347" y="806"/>
                    <a:pt x="453" y="844"/>
                    <a:pt x="556" y="844"/>
                  </a:cubicBezTo>
                  <a:cubicBezTo>
                    <a:pt x="773" y="844"/>
                    <a:pt x="983" y="677"/>
                    <a:pt x="983" y="420"/>
                  </a:cubicBezTo>
                  <a:cubicBezTo>
                    <a:pt x="983" y="184"/>
                    <a:pt x="786" y="1"/>
                    <a:pt x="564" y="1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9"/>
            <p:cNvSpPr/>
            <p:nvPr/>
          </p:nvSpPr>
          <p:spPr>
            <a:xfrm>
              <a:off x="238893" y="989910"/>
              <a:ext cx="1604386" cy="1441210"/>
            </a:xfrm>
            <a:custGeom>
              <a:avLst/>
              <a:gdLst/>
              <a:ahLst/>
              <a:cxnLst/>
              <a:rect l="l" t="t" r="r" b="b"/>
              <a:pathLst>
                <a:path w="22270" h="20005" extrusionOk="0">
                  <a:moveTo>
                    <a:pt x="19743" y="0"/>
                  </a:moveTo>
                  <a:cubicBezTo>
                    <a:pt x="19586" y="79"/>
                    <a:pt x="9348" y="5394"/>
                    <a:pt x="6703" y="8301"/>
                  </a:cubicBezTo>
                  <a:cubicBezTo>
                    <a:pt x="5918" y="9165"/>
                    <a:pt x="5001" y="10251"/>
                    <a:pt x="4111" y="11351"/>
                  </a:cubicBezTo>
                  <a:cubicBezTo>
                    <a:pt x="2003" y="13956"/>
                    <a:pt x="0" y="16627"/>
                    <a:pt x="0" y="16627"/>
                  </a:cubicBezTo>
                  <a:lnTo>
                    <a:pt x="4334" y="16234"/>
                  </a:lnTo>
                  <a:lnTo>
                    <a:pt x="3941" y="19259"/>
                  </a:lnTo>
                  <a:lnTo>
                    <a:pt x="3941" y="19259"/>
                  </a:lnTo>
                  <a:lnTo>
                    <a:pt x="9872" y="17321"/>
                  </a:lnTo>
                  <a:lnTo>
                    <a:pt x="11364" y="19756"/>
                  </a:lnTo>
                  <a:lnTo>
                    <a:pt x="14833" y="17792"/>
                  </a:lnTo>
                  <a:lnTo>
                    <a:pt x="16941" y="20005"/>
                  </a:lnTo>
                  <a:lnTo>
                    <a:pt x="18774" y="18382"/>
                  </a:lnTo>
                  <a:lnTo>
                    <a:pt x="22270" y="19547"/>
                  </a:lnTo>
                  <a:cubicBezTo>
                    <a:pt x="22270" y="19547"/>
                    <a:pt x="19206" y="10291"/>
                    <a:pt x="19062" y="7908"/>
                  </a:cubicBezTo>
                  <a:cubicBezTo>
                    <a:pt x="18918" y="5538"/>
                    <a:pt x="19743" y="0"/>
                    <a:pt x="19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9"/>
            <p:cNvSpPr/>
            <p:nvPr/>
          </p:nvSpPr>
          <p:spPr>
            <a:xfrm>
              <a:off x="145455" y="1687924"/>
              <a:ext cx="1748760" cy="831659"/>
            </a:xfrm>
            <a:custGeom>
              <a:avLst/>
              <a:gdLst/>
              <a:ahLst/>
              <a:cxnLst/>
              <a:rect l="l" t="t" r="r" b="b"/>
              <a:pathLst>
                <a:path w="24274" h="11544" extrusionOk="0">
                  <a:moveTo>
                    <a:pt x="6834" y="0"/>
                  </a:moveTo>
                  <a:cubicBezTo>
                    <a:pt x="6816" y="0"/>
                    <a:pt x="6799" y="4"/>
                    <a:pt x="6783" y="12"/>
                  </a:cubicBezTo>
                  <a:cubicBezTo>
                    <a:pt x="6521" y="143"/>
                    <a:pt x="3955" y="2749"/>
                    <a:pt x="3745" y="2919"/>
                  </a:cubicBezTo>
                  <a:cubicBezTo>
                    <a:pt x="2161" y="4254"/>
                    <a:pt x="1" y="7239"/>
                    <a:pt x="1" y="7868"/>
                  </a:cubicBezTo>
                  <a:cubicBezTo>
                    <a:pt x="1" y="8091"/>
                    <a:pt x="105" y="8172"/>
                    <a:pt x="259" y="8172"/>
                  </a:cubicBezTo>
                  <a:cubicBezTo>
                    <a:pt x="539" y="8172"/>
                    <a:pt x="984" y="7906"/>
                    <a:pt x="1271" y="7737"/>
                  </a:cubicBezTo>
                  <a:cubicBezTo>
                    <a:pt x="1402" y="7671"/>
                    <a:pt x="1546" y="7619"/>
                    <a:pt x="1690" y="7580"/>
                  </a:cubicBezTo>
                  <a:cubicBezTo>
                    <a:pt x="2541" y="7308"/>
                    <a:pt x="4299" y="6921"/>
                    <a:pt x="4806" y="6921"/>
                  </a:cubicBezTo>
                  <a:cubicBezTo>
                    <a:pt x="4837" y="6921"/>
                    <a:pt x="4863" y="6922"/>
                    <a:pt x="4884" y="6925"/>
                  </a:cubicBezTo>
                  <a:cubicBezTo>
                    <a:pt x="5329" y="6991"/>
                    <a:pt x="3876" y="10408"/>
                    <a:pt x="4125" y="11036"/>
                  </a:cubicBezTo>
                  <a:cubicBezTo>
                    <a:pt x="4189" y="11188"/>
                    <a:pt x="4256" y="11249"/>
                    <a:pt x="4327" y="11249"/>
                  </a:cubicBezTo>
                  <a:cubicBezTo>
                    <a:pt x="4458" y="11249"/>
                    <a:pt x="4606" y="11042"/>
                    <a:pt x="4793" y="10814"/>
                  </a:cubicBezTo>
                  <a:lnTo>
                    <a:pt x="4832" y="10761"/>
                  </a:lnTo>
                  <a:cubicBezTo>
                    <a:pt x="4950" y="10604"/>
                    <a:pt x="5094" y="10460"/>
                    <a:pt x="5264" y="10342"/>
                  </a:cubicBezTo>
                  <a:cubicBezTo>
                    <a:pt x="5827" y="9963"/>
                    <a:pt x="10265" y="8261"/>
                    <a:pt x="10710" y="8261"/>
                  </a:cubicBezTo>
                  <a:cubicBezTo>
                    <a:pt x="11129" y="8261"/>
                    <a:pt x="12098" y="10565"/>
                    <a:pt x="12425" y="10984"/>
                  </a:cubicBezTo>
                  <a:cubicBezTo>
                    <a:pt x="12438" y="11010"/>
                    <a:pt x="12465" y="11023"/>
                    <a:pt x="12478" y="11049"/>
                  </a:cubicBezTo>
                  <a:cubicBezTo>
                    <a:pt x="12487" y="11053"/>
                    <a:pt x="12498" y="11055"/>
                    <a:pt x="12511" y="11055"/>
                  </a:cubicBezTo>
                  <a:cubicBezTo>
                    <a:pt x="12877" y="11055"/>
                    <a:pt x="14795" y="9494"/>
                    <a:pt x="15528" y="8824"/>
                  </a:cubicBezTo>
                  <a:cubicBezTo>
                    <a:pt x="15684" y="8681"/>
                    <a:pt x="15827" y="8621"/>
                    <a:pt x="15957" y="8621"/>
                  </a:cubicBezTo>
                  <a:cubicBezTo>
                    <a:pt x="16465" y="8621"/>
                    <a:pt x="16797" y="9518"/>
                    <a:pt x="17047" y="9976"/>
                  </a:cubicBezTo>
                  <a:cubicBezTo>
                    <a:pt x="17331" y="10484"/>
                    <a:pt x="17829" y="11260"/>
                    <a:pt x="18241" y="11260"/>
                  </a:cubicBezTo>
                  <a:cubicBezTo>
                    <a:pt x="18285" y="11260"/>
                    <a:pt x="18328" y="11251"/>
                    <a:pt x="18369" y="11232"/>
                  </a:cubicBezTo>
                  <a:cubicBezTo>
                    <a:pt x="18814" y="11049"/>
                    <a:pt x="19574" y="9779"/>
                    <a:pt x="20084" y="9400"/>
                  </a:cubicBezTo>
                  <a:cubicBezTo>
                    <a:pt x="20178" y="9330"/>
                    <a:pt x="20293" y="9301"/>
                    <a:pt x="20422" y="9301"/>
                  </a:cubicBezTo>
                  <a:cubicBezTo>
                    <a:pt x="20995" y="9301"/>
                    <a:pt x="21849" y="9878"/>
                    <a:pt x="22362" y="10028"/>
                  </a:cubicBezTo>
                  <a:cubicBezTo>
                    <a:pt x="23004" y="10224"/>
                    <a:pt x="22873" y="11180"/>
                    <a:pt x="23122" y="11494"/>
                  </a:cubicBezTo>
                  <a:cubicBezTo>
                    <a:pt x="23150" y="11528"/>
                    <a:pt x="23181" y="11544"/>
                    <a:pt x="23215" y="11544"/>
                  </a:cubicBezTo>
                  <a:cubicBezTo>
                    <a:pt x="23490" y="11544"/>
                    <a:pt x="23914" y="10490"/>
                    <a:pt x="24077" y="10093"/>
                  </a:cubicBezTo>
                  <a:cubicBezTo>
                    <a:pt x="24274" y="9661"/>
                    <a:pt x="21105" y="1806"/>
                    <a:pt x="21105" y="1806"/>
                  </a:cubicBezTo>
                  <a:cubicBezTo>
                    <a:pt x="21105" y="1806"/>
                    <a:pt x="20076" y="2643"/>
                    <a:pt x="19584" y="2643"/>
                  </a:cubicBezTo>
                  <a:cubicBezTo>
                    <a:pt x="19502" y="2643"/>
                    <a:pt x="19435" y="2620"/>
                    <a:pt x="19390" y="2565"/>
                  </a:cubicBezTo>
                  <a:cubicBezTo>
                    <a:pt x="19076" y="2186"/>
                    <a:pt x="18003" y="353"/>
                    <a:pt x="18003" y="353"/>
                  </a:cubicBezTo>
                  <a:cubicBezTo>
                    <a:pt x="18003" y="353"/>
                    <a:pt x="16759" y="2706"/>
                    <a:pt x="15931" y="2706"/>
                  </a:cubicBezTo>
                  <a:cubicBezTo>
                    <a:pt x="15901" y="2706"/>
                    <a:pt x="15871" y="2703"/>
                    <a:pt x="15842" y="2696"/>
                  </a:cubicBezTo>
                  <a:cubicBezTo>
                    <a:pt x="15384" y="2592"/>
                    <a:pt x="14651" y="2291"/>
                    <a:pt x="13813" y="2133"/>
                  </a:cubicBezTo>
                  <a:cubicBezTo>
                    <a:pt x="13479" y="2053"/>
                    <a:pt x="13140" y="2014"/>
                    <a:pt x="12800" y="2014"/>
                  </a:cubicBezTo>
                  <a:cubicBezTo>
                    <a:pt x="12420" y="2014"/>
                    <a:pt x="12039" y="2063"/>
                    <a:pt x="11666" y="2160"/>
                  </a:cubicBezTo>
                  <a:cubicBezTo>
                    <a:pt x="11217" y="2299"/>
                    <a:pt x="10774" y="2358"/>
                    <a:pt x="10357" y="2358"/>
                  </a:cubicBezTo>
                  <a:cubicBezTo>
                    <a:pt x="9240" y="2358"/>
                    <a:pt x="8306" y="1933"/>
                    <a:pt x="7935" y="1466"/>
                  </a:cubicBezTo>
                  <a:cubicBezTo>
                    <a:pt x="7457" y="865"/>
                    <a:pt x="7093" y="0"/>
                    <a:pt x="6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9"/>
            <p:cNvSpPr/>
            <p:nvPr/>
          </p:nvSpPr>
          <p:spPr>
            <a:xfrm>
              <a:off x="1150005" y="1933083"/>
              <a:ext cx="87748" cy="377359"/>
            </a:xfrm>
            <a:custGeom>
              <a:avLst/>
              <a:gdLst/>
              <a:ahLst/>
              <a:cxnLst/>
              <a:rect l="l" t="t" r="r" b="b"/>
              <a:pathLst>
                <a:path w="1218" h="5238" extrusionOk="0">
                  <a:moveTo>
                    <a:pt x="759" y="0"/>
                  </a:moveTo>
                  <a:cubicBezTo>
                    <a:pt x="759" y="0"/>
                    <a:pt x="39" y="5080"/>
                    <a:pt x="0" y="5237"/>
                  </a:cubicBezTo>
                  <a:lnTo>
                    <a:pt x="1218" y="4308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9"/>
            <p:cNvSpPr/>
            <p:nvPr/>
          </p:nvSpPr>
          <p:spPr>
            <a:xfrm>
              <a:off x="1223559" y="1190763"/>
              <a:ext cx="231112" cy="483982"/>
            </a:xfrm>
            <a:custGeom>
              <a:avLst/>
              <a:gdLst/>
              <a:ahLst/>
              <a:cxnLst/>
              <a:rect l="l" t="t" r="r" b="b"/>
              <a:pathLst>
                <a:path w="3208" h="6718" extrusionOk="0">
                  <a:moveTo>
                    <a:pt x="3208" y="1"/>
                  </a:moveTo>
                  <a:cubicBezTo>
                    <a:pt x="3207" y="1"/>
                    <a:pt x="930" y="2737"/>
                    <a:pt x="537" y="3339"/>
                  </a:cubicBezTo>
                  <a:cubicBezTo>
                    <a:pt x="157" y="3928"/>
                    <a:pt x="0" y="6586"/>
                    <a:pt x="0" y="6717"/>
                  </a:cubicBezTo>
                  <a:cubicBezTo>
                    <a:pt x="0" y="6717"/>
                    <a:pt x="537" y="4675"/>
                    <a:pt x="746" y="4086"/>
                  </a:cubicBezTo>
                  <a:cubicBezTo>
                    <a:pt x="969" y="3510"/>
                    <a:pt x="3207" y="1"/>
                    <a:pt x="3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9"/>
            <p:cNvSpPr/>
            <p:nvPr/>
          </p:nvSpPr>
          <p:spPr>
            <a:xfrm>
              <a:off x="480305" y="1641385"/>
              <a:ext cx="1160172" cy="182340"/>
            </a:xfrm>
            <a:custGeom>
              <a:avLst/>
              <a:gdLst/>
              <a:ahLst/>
              <a:cxnLst/>
              <a:rect l="l" t="t" r="r" b="b"/>
              <a:pathLst>
                <a:path w="16104" h="2531" extrusionOk="0">
                  <a:moveTo>
                    <a:pt x="16007" y="0"/>
                  </a:moveTo>
                  <a:cubicBezTo>
                    <a:pt x="16000" y="0"/>
                    <a:pt x="15993" y="2"/>
                    <a:pt x="15986" y="4"/>
                  </a:cubicBezTo>
                  <a:cubicBezTo>
                    <a:pt x="9610" y="2256"/>
                    <a:pt x="184" y="2360"/>
                    <a:pt x="92" y="2360"/>
                  </a:cubicBezTo>
                  <a:cubicBezTo>
                    <a:pt x="40" y="2360"/>
                    <a:pt x="1" y="2400"/>
                    <a:pt x="1" y="2452"/>
                  </a:cubicBezTo>
                  <a:cubicBezTo>
                    <a:pt x="1" y="2491"/>
                    <a:pt x="40" y="2531"/>
                    <a:pt x="92" y="2531"/>
                  </a:cubicBezTo>
                  <a:cubicBezTo>
                    <a:pt x="184" y="2531"/>
                    <a:pt x="9636" y="2413"/>
                    <a:pt x="16039" y="161"/>
                  </a:cubicBezTo>
                  <a:cubicBezTo>
                    <a:pt x="16078" y="148"/>
                    <a:pt x="16104" y="96"/>
                    <a:pt x="16091" y="56"/>
                  </a:cubicBezTo>
                  <a:cubicBezTo>
                    <a:pt x="16069" y="24"/>
                    <a:pt x="16039" y="0"/>
                    <a:pt x="16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9"/>
            <p:cNvSpPr/>
            <p:nvPr/>
          </p:nvSpPr>
          <p:spPr>
            <a:xfrm>
              <a:off x="1479163" y="1657667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3" y="0"/>
                  </a:moveTo>
                  <a:cubicBezTo>
                    <a:pt x="184" y="0"/>
                    <a:pt x="0" y="446"/>
                    <a:pt x="262" y="721"/>
                  </a:cubicBezTo>
                  <a:cubicBezTo>
                    <a:pt x="347" y="805"/>
                    <a:pt x="452" y="843"/>
                    <a:pt x="556" y="843"/>
                  </a:cubicBezTo>
                  <a:cubicBezTo>
                    <a:pt x="772" y="843"/>
                    <a:pt x="982" y="676"/>
                    <a:pt x="982" y="419"/>
                  </a:cubicBezTo>
                  <a:cubicBezTo>
                    <a:pt x="982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9"/>
            <p:cNvSpPr/>
            <p:nvPr/>
          </p:nvSpPr>
          <p:spPr>
            <a:xfrm>
              <a:off x="1220678" y="1718975"/>
              <a:ext cx="71754" cy="61236"/>
            </a:xfrm>
            <a:custGeom>
              <a:avLst/>
              <a:gdLst/>
              <a:ahLst/>
              <a:cxnLst/>
              <a:rect l="l" t="t" r="r" b="b"/>
              <a:pathLst>
                <a:path w="996" h="850" extrusionOk="0">
                  <a:moveTo>
                    <a:pt x="564" y="0"/>
                  </a:moveTo>
                  <a:cubicBezTo>
                    <a:pt x="197" y="0"/>
                    <a:pt x="1" y="459"/>
                    <a:pt x="276" y="721"/>
                  </a:cubicBezTo>
                  <a:cubicBezTo>
                    <a:pt x="361" y="810"/>
                    <a:pt x="467" y="850"/>
                    <a:pt x="571" y="850"/>
                  </a:cubicBezTo>
                  <a:cubicBezTo>
                    <a:pt x="788" y="850"/>
                    <a:pt x="996" y="680"/>
                    <a:pt x="996" y="432"/>
                  </a:cubicBezTo>
                  <a:cubicBezTo>
                    <a:pt x="996" y="197"/>
                    <a:pt x="800" y="0"/>
                    <a:pt x="564" y="0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9"/>
            <p:cNvSpPr/>
            <p:nvPr/>
          </p:nvSpPr>
          <p:spPr>
            <a:xfrm>
              <a:off x="668982" y="1785901"/>
              <a:ext cx="70746" cy="60804"/>
            </a:xfrm>
            <a:custGeom>
              <a:avLst/>
              <a:gdLst/>
              <a:ahLst/>
              <a:cxnLst/>
              <a:rect l="l" t="t" r="r" b="b"/>
              <a:pathLst>
                <a:path w="982" h="844" extrusionOk="0">
                  <a:moveTo>
                    <a:pt x="563" y="1"/>
                  </a:moveTo>
                  <a:cubicBezTo>
                    <a:pt x="183" y="1"/>
                    <a:pt x="0" y="446"/>
                    <a:pt x="262" y="721"/>
                  </a:cubicBezTo>
                  <a:cubicBezTo>
                    <a:pt x="347" y="806"/>
                    <a:pt x="452" y="844"/>
                    <a:pt x="555" y="844"/>
                  </a:cubicBezTo>
                  <a:cubicBezTo>
                    <a:pt x="772" y="844"/>
                    <a:pt x="982" y="677"/>
                    <a:pt x="982" y="420"/>
                  </a:cubicBezTo>
                  <a:cubicBezTo>
                    <a:pt x="982" y="184"/>
                    <a:pt x="799" y="1"/>
                    <a:pt x="563" y="1"/>
                  </a:cubicBezTo>
                  <a:close/>
                </a:path>
              </a:pathLst>
            </a:custGeom>
            <a:solidFill>
              <a:srgbClr val="DE3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9"/>
            <p:cNvSpPr/>
            <p:nvPr/>
          </p:nvSpPr>
          <p:spPr>
            <a:xfrm>
              <a:off x="958518" y="1760471"/>
              <a:ext cx="70818" cy="60804"/>
            </a:xfrm>
            <a:custGeom>
              <a:avLst/>
              <a:gdLst/>
              <a:ahLst/>
              <a:cxnLst/>
              <a:rect l="l" t="t" r="r" b="b"/>
              <a:pathLst>
                <a:path w="983" h="844" extrusionOk="0">
                  <a:moveTo>
                    <a:pt x="563" y="0"/>
                  </a:moveTo>
                  <a:cubicBezTo>
                    <a:pt x="184" y="0"/>
                    <a:pt x="0" y="459"/>
                    <a:pt x="262" y="721"/>
                  </a:cubicBezTo>
                  <a:cubicBezTo>
                    <a:pt x="351" y="805"/>
                    <a:pt x="458" y="843"/>
                    <a:pt x="561" y="843"/>
                  </a:cubicBezTo>
                  <a:cubicBezTo>
                    <a:pt x="778" y="843"/>
                    <a:pt x="982" y="676"/>
                    <a:pt x="982" y="419"/>
                  </a:cubicBezTo>
                  <a:cubicBezTo>
                    <a:pt x="982" y="184"/>
                    <a:pt x="799" y="0"/>
                    <a:pt x="563" y="0"/>
                  </a:cubicBezTo>
                  <a:close/>
                </a:path>
              </a:pathLst>
            </a:custGeom>
            <a:solidFill>
              <a:srgbClr val="F5C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9"/>
            <p:cNvSpPr/>
            <p:nvPr/>
          </p:nvSpPr>
          <p:spPr>
            <a:xfrm>
              <a:off x="1553654" y="815425"/>
              <a:ext cx="274554" cy="275491"/>
            </a:xfrm>
            <a:custGeom>
              <a:avLst/>
              <a:gdLst/>
              <a:ahLst/>
              <a:cxnLst/>
              <a:rect l="l" t="t" r="r" b="b"/>
              <a:pathLst>
                <a:path w="3811" h="3824" extrusionOk="0">
                  <a:moveTo>
                    <a:pt x="2671" y="0"/>
                  </a:moveTo>
                  <a:lnTo>
                    <a:pt x="2423" y="197"/>
                  </a:lnTo>
                  <a:lnTo>
                    <a:pt x="1768" y="707"/>
                  </a:lnTo>
                  <a:lnTo>
                    <a:pt x="1611" y="825"/>
                  </a:lnTo>
                  <a:lnTo>
                    <a:pt x="328" y="432"/>
                  </a:lnTo>
                  <a:lnTo>
                    <a:pt x="786" y="1689"/>
                  </a:lnTo>
                  <a:lnTo>
                    <a:pt x="1" y="2789"/>
                  </a:lnTo>
                  <a:lnTo>
                    <a:pt x="1" y="2789"/>
                  </a:lnTo>
                  <a:lnTo>
                    <a:pt x="1349" y="2750"/>
                  </a:lnTo>
                  <a:lnTo>
                    <a:pt x="2161" y="3823"/>
                  </a:lnTo>
                  <a:lnTo>
                    <a:pt x="2357" y="3103"/>
                  </a:lnTo>
                  <a:lnTo>
                    <a:pt x="2527" y="2527"/>
                  </a:lnTo>
                  <a:lnTo>
                    <a:pt x="3260" y="2278"/>
                  </a:lnTo>
                  <a:lnTo>
                    <a:pt x="3810" y="2108"/>
                  </a:lnTo>
                  <a:lnTo>
                    <a:pt x="2684" y="1349"/>
                  </a:lnTo>
                  <a:lnTo>
                    <a:pt x="26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29"/>
          <p:cNvSpPr/>
          <p:nvPr/>
        </p:nvSpPr>
        <p:spPr>
          <a:xfrm>
            <a:off x="2578950" y="-1327587"/>
            <a:ext cx="3986100" cy="3986100"/>
          </a:xfrm>
          <a:prstGeom prst="ellipse">
            <a:avLst/>
          </a:prstGeom>
          <a:solidFill>
            <a:srgbClr val="31A181">
              <a:alpha val="38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9"/>
          <p:cNvSpPr/>
          <p:nvPr/>
        </p:nvSpPr>
        <p:spPr>
          <a:xfrm>
            <a:off x="2922715" y="-983879"/>
            <a:ext cx="3298800" cy="3298800"/>
          </a:xfrm>
          <a:prstGeom prst="ellipse">
            <a:avLst/>
          </a:prstGeom>
          <a:solidFill>
            <a:srgbClr val="31A181">
              <a:alpha val="38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9"/>
          <p:cNvSpPr/>
          <p:nvPr/>
        </p:nvSpPr>
        <p:spPr>
          <a:xfrm>
            <a:off x="3112889" y="-793705"/>
            <a:ext cx="2918100" cy="291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9"/>
          <p:cNvSpPr/>
          <p:nvPr/>
        </p:nvSpPr>
        <p:spPr>
          <a:xfrm>
            <a:off x="1163600" y="4185738"/>
            <a:ext cx="6740556" cy="711219"/>
          </a:xfrm>
          <a:custGeom>
            <a:avLst/>
            <a:gdLst/>
            <a:ahLst/>
            <a:cxnLst/>
            <a:rect l="l" t="t" r="r" b="b"/>
            <a:pathLst>
              <a:path w="64153" h="6769" extrusionOk="0">
                <a:moveTo>
                  <a:pt x="8916" y="0"/>
                </a:moveTo>
                <a:cubicBezTo>
                  <a:pt x="3391" y="720"/>
                  <a:pt x="1" y="1689"/>
                  <a:pt x="1" y="2763"/>
                </a:cubicBezTo>
                <a:cubicBezTo>
                  <a:pt x="1" y="4975"/>
                  <a:pt x="14363" y="6769"/>
                  <a:pt x="32076" y="6769"/>
                </a:cubicBezTo>
                <a:cubicBezTo>
                  <a:pt x="49790" y="6769"/>
                  <a:pt x="64152" y="4975"/>
                  <a:pt x="64152" y="2763"/>
                </a:cubicBezTo>
                <a:cubicBezTo>
                  <a:pt x="64152" y="2239"/>
                  <a:pt x="63327" y="1728"/>
                  <a:pt x="61809" y="1270"/>
                </a:cubicBezTo>
                <a:cubicBezTo>
                  <a:pt x="54577" y="2135"/>
                  <a:pt x="47463" y="2488"/>
                  <a:pt x="40688" y="2488"/>
                </a:cubicBezTo>
                <a:cubicBezTo>
                  <a:pt x="28586" y="2488"/>
                  <a:pt x="17570" y="1360"/>
                  <a:pt x="89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5" name="Google Shape;2435;p29"/>
          <p:cNvGrpSpPr/>
          <p:nvPr/>
        </p:nvGrpSpPr>
        <p:grpSpPr>
          <a:xfrm>
            <a:off x="3688988" y="1961741"/>
            <a:ext cx="1689768" cy="2646846"/>
            <a:chOff x="3067650" y="2054188"/>
            <a:chExt cx="880088" cy="1378638"/>
          </a:xfrm>
        </p:grpSpPr>
        <p:sp>
          <p:nvSpPr>
            <p:cNvPr id="2436" name="Google Shape;2436;p29"/>
            <p:cNvSpPr/>
            <p:nvPr/>
          </p:nvSpPr>
          <p:spPr>
            <a:xfrm>
              <a:off x="3069238" y="2054188"/>
              <a:ext cx="878500" cy="1369950"/>
            </a:xfrm>
            <a:custGeom>
              <a:avLst/>
              <a:gdLst/>
              <a:ahLst/>
              <a:cxnLst/>
              <a:rect l="l" t="t" r="r" b="b"/>
              <a:pathLst>
                <a:path w="35140" h="54798" extrusionOk="0">
                  <a:moveTo>
                    <a:pt x="33205" y="1"/>
                  </a:moveTo>
                  <a:cubicBezTo>
                    <a:pt x="32940" y="1"/>
                    <a:pt x="32763" y="121"/>
                    <a:pt x="32390" y="225"/>
                  </a:cubicBezTo>
                  <a:cubicBezTo>
                    <a:pt x="32115" y="316"/>
                    <a:pt x="31893" y="526"/>
                    <a:pt x="31801" y="814"/>
                  </a:cubicBezTo>
                  <a:cubicBezTo>
                    <a:pt x="31074" y="708"/>
                    <a:pt x="29306" y="476"/>
                    <a:pt x="28692" y="476"/>
                  </a:cubicBezTo>
                  <a:cubicBezTo>
                    <a:pt x="28621" y="476"/>
                    <a:pt x="28565" y="480"/>
                    <a:pt x="28528" y="486"/>
                  </a:cubicBezTo>
                  <a:cubicBezTo>
                    <a:pt x="28083" y="539"/>
                    <a:pt x="24103" y="1743"/>
                    <a:pt x="21943" y="3210"/>
                  </a:cubicBezTo>
                  <a:cubicBezTo>
                    <a:pt x="20044" y="4493"/>
                    <a:pt x="15095" y="10607"/>
                    <a:pt x="13943" y="12034"/>
                  </a:cubicBezTo>
                  <a:cubicBezTo>
                    <a:pt x="13786" y="12047"/>
                    <a:pt x="13629" y="12073"/>
                    <a:pt x="13472" y="12112"/>
                  </a:cubicBezTo>
                  <a:cubicBezTo>
                    <a:pt x="12817" y="12282"/>
                    <a:pt x="12281" y="12610"/>
                    <a:pt x="12281" y="13094"/>
                  </a:cubicBezTo>
                  <a:cubicBezTo>
                    <a:pt x="12281" y="13592"/>
                    <a:pt x="12294" y="14207"/>
                    <a:pt x="13105" y="14560"/>
                  </a:cubicBezTo>
                  <a:cubicBezTo>
                    <a:pt x="12634" y="15320"/>
                    <a:pt x="12333" y="16171"/>
                    <a:pt x="12189" y="17048"/>
                  </a:cubicBezTo>
                  <a:cubicBezTo>
                    <a:pt x="11574" y="16878"/>
                    <a:pt x="11050" y="16708"/>
                    <a:pt x="11050" y="16708"/>
                  </a:cubicBezTo>
                  <a:lnTo>
                    <a:pt x="11050" y="16708"/>
                  </a:lnTo>
                  <a:cubicBezTo>
                    <a:pt x="11089" y="16760"/>
                    <a:pt x="11639" y="17480"/>
                    <a:pt x="12123" y="17991"/>
                  </a:cubicBezTo>
                  <a:lnTo>
                    <a:pt x="12123" y="18082"/>
                  </a:lnTo>
                  <a:cubicBezTo>
                    <a:pt x="12123" y="19234"/>
                    <a:pt x="12411" y="20373"/>
                    <a:pt x="12974" y="21381"/>
                  </a:cubicBezTo>
                  <a:cubicBezTo>
                    <a:pt x="12686" y="21421"/>
                    <a:pt x="12359" y="21539"/>
                    <a:pt x="12228" y="21827"/>
                  </a:cubicBezTo>
                  <a:cubicBezTo>
                    <a:pt x="11940" y="22429"/>
                    <a:pt x="10893" y="23385"/>
                    <a:pt x="10893" y="23699"/>
                  </a:cubicBezTo>
                  <a:cubicBezTo>
                    <a:pt x="10893" y="23712"/>
                    <a:pt x="10893" y="23712"/>
                    <a:pt x="10893" y="23725"/>
                  </a:cubicBezTo>
                  <a:cubicBezTo>
                    <a:pt x="10120" y="24275"/>
                    <a:pt x="9440" y="24956"/>
                    <a:pt x="8890" y="25728"/>
                  </a:cubicBezTo>
                  <a:cubicBezTo>
                    <a:pt x="8536" y="26226"/>
                    <a:pt x="8235" y="26775"/>
                    <a:pt x="8026" y="27365"/>
                  </a:cubicBezTo>
                  <a:cubicBezTo>
                    <a:pt x="7956" y="27364"/>
                    <a:pt x="7883" y="27363"/>
                    <a:pt x="7807" y="27363"/>
                  </a:cubicBezTo>
                  <a:cubicBezTo>
                    <a:pt x="5782" y="27363"/>
                    <a:pt x="1590" y="27743"/>
                    <a:pt x="0" y="30834"/>
                  </a:cubicBezTo>
                  <a:lnTo>
                    <a:pt x="1061" y="30677"/>
                  </a:lnTo>
                  <a:cubicBezTo>
                    <a:pt x="2645" y="28517"/>
                    <a:pt x="6022" y="28202"/>
                    <a:pt x="7764" y="28189"/>
                  </a:cubicBezTo>
                  <a:lnTo>
                    <a:pt x="7764" y="28189"/>
                  </a:lnTo>
                  <a:cubicBezTo>
                    <a:pt x="7633" y="28726"/>
                    <a:pt x="7567" y="29276"/>
                    <a:pt x="7567" y="29839"/>
                  </a:cubicBezTo>
                  <a:cubicBezTo>
                    <a:pt x="7580" y="31659"/>
                    <a:pt x="8274" y="33400"/>
                    <a:pt x="9518" y="34722"/>
                  </a:cubicBezTo>
                  <a:cubicBezTo>
                    <a:pt x="5682" y="36647"/>
                    <a:pt x="3142" y="40260"/>
                    <a:pt x="3234" y="44332"/>
                  </a:cubicBezTo>
                  <a:cubicBezTo>
                    <a:pt x="3375" y="50171"/>
                    <a:pt x="8899" y="54797"/>
                    <a:pt x="15635" y="54797"/>
                  </a:cubicBezTo>
                  <a:cubicBezTo>
                    <a:pt x="15756" y="54797"/>
                    <a:pt x="15877" y="54796"/>
                    <a:pt x="15999" y="54793"/>
                  </a:cubicBezTo>
                  <a:cubicBezTo>
                    <a:pt x="22911" y="54622"/>
                    <a:pt x="28397" y="49674"/>
                    <a:pt x="28253" y="43730"/>
                  </a:cubicBezTo>
                  <a:cubicBezTo>
                    <a:pt x="28174" y="40260"/>
                    <a:pt x="26198" y="37223"/>
                    <a:pt x="23186" y="35325"/>
                  </a:cubicBezTo>
                  <a:cubicBezTo>
                    <a:pt x="24757" y="33898"/>
                    <a:pt x="25739" y="31973"/>
                    <a:pt x="25739" y="29839"/>
                  </a:cubicBezTo>
                  <a:cubicBezTo>
                    <a:pt x="25739" y="29708"/>
                    <a:pt x="25739" y="29577"/>
                    <a:pt x="25726" y="29446"/>
                  </a:cubicBezTo>
                  <a:lnTo>
                    <a:pt x="25726" y="29446"/>
                  </a:lnTo>
                  <a:cubicBezTo>
                    <a:pt x="26695" y="29486"/>
                    <a:pt x="27664" y="29643"/>
                    <a:pt x="28593" y="29918"/>
                  </a:cubicBezTo>
                  <a:cubicBezTo>
                    <a:pt x="31356" y="30729"/>
                    <a:pt x="33136" y="32405"/>
                    <a:pt x="33896" y="34893"/>
                  </a:cubicBezTo>
                  <a:cubicBezTo>
                    <a:pt x="33948" y="35063"/>
                    <a:pt x="34105" y="35181"/>
                    <a:pt x="34289" y="35194"/>
                  </a:cubicBezTo>
                  <a:cubicBezTo>
                    <a:pt x="34328" y="35181"/>
                    <a:pt x="34367" y="35181"/>
                    <a:pt x="34406" y="35167"/>
                  </a:cubicBezTo>
                  <a:cubicBezTo>
                    <a:pt x="34629" y="35102"/>
                    <a:pt x="34747" y="34879"/>
                    <a:pt x="34681" y="34657"/>
                  </a:cubicBezTo>
                  <a:cubicBezTo>
                    <a:pt x="33843" y="31908"/>
                    <a:pt x="31814" y="29996"/>
                    <a:pt x="28803" y="29119"/>
                  </a:cubicBezTo>
                  <a:cubicBezTo>
                    <a:pt x="27769" y="28831"/>
                    <a:pt x="26695" y="28661"/>
                    <a:pt x="25621" y="28621"/>
                  </a:cubicBezTo>
                  <a:cubicBezTo>
                    <a:pt x="25464" y="27718"/>
                    <a:pt x="25124" y="26854"/>
                    <a:pt x="24640" y="26082"/>
                  </a:cubicBezTo>
                  <a:cubicBezTo>
                    <a:pt x="24417" y="25728"/>
                    <a:pt x="24168" y="25388"/>
                    <a:pt x="23893" y="25073"/>
                  </a:cubicBezTo>
                  <a:cubicBezTo>
                    <a:pt x="23998" y="25008"/>
                    <a:pt x="24077" y="24956"/>
                    <a:pt x="24090" y="24903"/>
                  </a:cubicBezTo>
                  <a:cubicBezTo>
                    <a:pt x="24208" y="24458"/>
                    <a:pt x="23959" y="24183"/>
                    <a:pt x="23671" y="23476"/>
                  </a:cubicBezTo>
                  <a:cubicBezTo>
                    <a:pt x="23618" y="23332"/>
                    <a:pt x="23566" y="23201"/>
                    <a:pt x="23514" y="23070"/>
                  </a:cubicBezTo>
                  <a:cubicBezTo>
                    <a:pt x="24901" y="21787"/>
                    <a:pt x="25700" y="19981"/>
                    <a:pt x="25687" y="18082"/>
                  </a:cubicBezTo>
                  <a:cubicBezTo>
                    <a:pt x="25687" y="17938"/>
                    <a:pt x="25687" y="17794"/>
                    <a:pt x="25674" y="17650"/>
                  </a:cubicBezTo>
                  <a:lnTo>
                    <a:pt x="25674" y="17650"/>
                  </a:lnTo>
                  <a:lnTo>
                    <a:pt x="25687" y="17676"/>
                  </a:lnTo>
                  <a:cubicBezTo>
                    <a:pt x="25687" y="17676"/>
                    <a:pt x="25774" y="17693"/>
                    <a:pt x="25902" y="17693"/>
                  </a:cubicBezTo>
                  <a:cubicBezTo>
                    <a:pt x="26170" y="17693"/>
                    <a:pt x="26618" y="17621"/>
                    <a:pt x="26839" y="17179"/>
                  </a:cubicBezTo>
                  <a:cubicBezTo>
                    <a:pt x="27166" y="16524"/>
                    <a:pt x="27323" y="15385"/>
                    <a:pt x="26996" y="15215"/>
                  </a:cubicBezTo>
                  <a:cubicBezTo>
                    <a:pt x="26931" y="15189"/>
                    <a:pt x="26826" y="15123"/>
                    <a:pt x="26708" y="15058"/>
                  </a:cubicBezTo>
                  <a:cubicBezTo>
                    <a:pt x="26878" y="14233"/>
                    <a:pt x="27219" y="12728"/>
                    <a:pt x="27585" y="11117"/>
                  </a:cubicBezTo>
                  <a:cubicBezTo>
                    <a:pt x="28201" y="8446"/>
                    <a:pt x="28921" y="5514"/>
                    <a:pt x="29222" y="4912"/>
                  </a:cubicBezTo>
                  <a:cubicBezTo>
                    <a:pt x="29615" y="4126"/>
                    <a:pt x="30963" y="3157"/>
                    <a:pt x="31775" y="2634"/>
                  </a:cubicBezTo>
                  <a:cubicBezTo>
                    <a:pt x="31958" y="2817"/>
                    <a:pt x="32272" y="2895"/>
                    <a:pt x="32835" y="3079"/>
                  </a:cubicBezTo>
                  <a:cubicBezTo>
                    <a:pt x="33142" y="3182"/>
                    <a:pt x="33338" y="3232"/>
                    <a:pt x="33497" y="3232"/>
                  </a:cubicBezTo>
                  <a:cubicBezTo>
                    <a:pt x="33781" y="3232"/>
                    <a:pt x="33950" y="3076"/>
                    <a:pt x="34419" y="2791"/>
                  </a:cubicBezTo>
                  <a:cubicBezTo>
                    <a:pt x="35140" y="2345"/>
                    <a:pt x="34825" y="2005"/>
                    <a:pt x="34865" y="1455"/>
                  </a:cubicBezTo>
                  <a:cubicBezTo>
                    <a:pt x="34891" y="918"/>
                    <a:pt x="34642" y="670"/>
                    <a:pt x="34289" y="421"/>
                  </a:cubicBezTo>
                  <a:cubicBezTo>
                    <a:pt x="34040" y="211"/>
                    <a:pt x="33752" y="81"/>
                    <a:pt x="33438" y="28"/>
                  </a:cubicBezTo>
                  <a:cubicBezTo>
                    <a:pt x="33350" y="9"/>
                    <a:pt x="33274" y="1"/>
                    <a:pt x="33205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9"/>
            <p:cNvSpPr/>
            <p:nvPr/>
          </p:nvSpPr>
          <p:spPr>
            <a:xfrm>
              <a:off x="3144900" y="2894175"/>
              <a:ext cx="632700" cy="538650"/>
            </a:xfrm>
            <a:custGeom>
              <a:avLst/>
              <a:gdLst/>
              <a:ahLst/>
              <a:cxnLst/>
              <a:rect l="l" t="t" r="r" b="b"/>
              <a:pathLst>
                <a:path w="25308" h="21546" extrusionOk="0">
                  <a:moveTo>
                    <a:pt x="12763" y="1"/>
                  </a:moveTo>
                  <a:cubicBezTo>
                    <a:pt x="12642" y="1"/>
                    <a:pt x="12521" y="2"/>
                    <a:pt x="12399" y="5"/>
                  </a:cubicBezTo>
                  <a:cubicBezTo>
                    <a:pt x="5486" y="176"/>
                    <a:pt x="1" y="5124"/>
                    <a:pt x="145" y="11068"/>
                  </a:cubicBezTo>
                  <a:cubicBezTo>
                    <a:pt x="286" y="16915"/>
                    <a:pt x="5812" y="21546"/>
                    <a:pt x="12572" y="21546"/>
                  </a:cubicBezTo>
                  <a:cubicBezTo>
                    <a:pt x="12684" y="21546"/>
                    <a:pt x="12797" y="21545"/>
                    <a:pt x="12910" y="21542"/>
                  </a:cubicBezTo>
                  <a:cubicBezTo>
                    <a:pt x="19822" y="21372"/>
                    <a:pt x="25308" y="16410"/>
                    <a:pt x="25164" y="10466"/>
                  </a:cubicBezTo>
                  <a:cubicBezTo>
                    <a:pt x="25022" y="4627"/>
                    <a:pt x="19499" y="1"/>
                    <a:pt x="12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9"/>
            <p:cNvSpPr/>
            <p:nvPr/>
          </p:nvSpPr>
          <p:spPr>
            <a:xfrm>
              <a:off x="3067650" y="2746600"/>
              <a:ext cx="235925" cy="87175"/>
            </a:xfrm>
            <a:custGeom>
              <a:avLst/>
              <a:gdLst/>
              <a:ahLst/>
              <a:cxnLst/>
              <a:rect l="l" t="t" r="r" b="b"/>
              <a:pathLst>
                <a:path w="9437" h="3487" extrusionOk="0">
                  <a:moveTo>
                    <a:pt x="7803" y="1"/>
                  </a:moveTo>
                  <a:cubicBezTo>
                    <a:pt x="5787" y="1"/>
                    <a:pt x="1585" y="389"/>
                    <a:pt x="1" y="3486"/>
                  </a:cubicBezTo>
                  <a:lnTo>
                    <a:pt x="1061" y="3316"/>
                  </a:lnTo>
                  <a:cubicBezTo>
                    <a:pt x="2671" y="1121"/>
                    <a:pt x="6157" y="831"/>
                    <a:pt x="7856" y="831"/>
                  </a:cubicBezTo>
                  <a:cubicBezTo>
                    <a:pt x="8436" y="831"/>
                    <a:pt x="8808" y="865"/>
                    <a:pt x="8825" y="868"/>
                  </a:cubicBezTo>
                  <a:cubicBezTo>
                    <a:pt x="8842" y="870"/>
                    <a:pt x="8858" y="870"/>
                    <a:pt x="8874" y="870"/>
                  </a:cubicBezTo>
                  <a:cubicBezTo>
                    <a:pt x="9379" y="870"/>
                    <a:pt x="9437" y="94"/>
                    <a:pt x="8904" y="43"/>
                  </a:cubicBezTo>
                  <a:cubicBezTo>
                    <a:pt x="8833" y="37"/>
                    <a:pt x="8421" y="1"/>
                    <a:pt x="7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9"/>
            <p:cNvSpPr/>
            <p:nvPr/>
          </p:nvSpPr>
          <p:spPr>
            <a:xfrm>
              <a:off x="3256525" y="2611500"/>
              <a:ext cx="454650" cy="394450"/>
            </a:xfrm>
            <a:custGeom>
              <a:avLst/>
              <a:gdLst/>
              <a:ahLst/>
              <a:cxnLst/>
              <a:rect l="l" t="t" r="r" b="b"/>
              <a:pathLst>
                <a:path w="18186" h="15778" extrusionOk="0">
                  <a:moveTo>
                    <a:pt x="9020" y="1"/>
                  </a:moveTo>
                  <a:cubicBezTo>
                    <a:pt x="7066" y="1"/>
                    <a:pt x="5153" y="576"/>
                    <a:pt x="3522" y="1650"/>
                  </a:cubicBezTo>
                  <a:cubicBezTo>
                    <a:pt x="2671" y="2213"/>
                    <a:pt x="1925" y="2933"/>
                    <a:pt x="1322" y="3771"/>
                  </a:cubicBezTo>
                  <a:cubicBezTo>
                    <a:pt x="471" y="4976"/>
                    <a:pt x="0" y="6416"/>
                    <a:pt x="0" y="7882"/>
                  </a:cubicBezTo>
                  <a:cubicBezTo>
                    <a:pt x="0" y="11129"/>
                    <a:pt x="2252" y="13918"/>
                    <a:pt x="5486" y="15135"/>
                  </a:cubicBezTo>
                  <a:cubicBezTo>
                    <a:pt x="6606" y="15555"/>
                    <a:pt x="7788" y="15777"/>
                    <a:pt x="8983" y="15777"/>
                  </a:cubicBezTo>
                  <a:cubicBezTo>
                    <a:pt x="9018" y="15777"/>
                    <a:pt x="9052" y="15777"/>
                    <a:pt x="9086" y="15777"/>
                  </a:cubicBezTo>
                  <a:cubicBezTo>
                    <a:pt x="14113" y="15777"/>
                    <a:pt x="18185" y="12242"/>
                    <a:pt x="18185" y="7882"/>
                  </a:cubicBezTo>
                  <a:cubicBezTo>
                    <a:pt x="18172" y="6560"/>
                    <a:pt x="17792" y="5264"/>
                    <a:pt x="17085" y="4138"/>
                  </a:cubicBezTo>
                  <a:cubicBezTo>
                    <a:pt x="15554" y="1677"/>
                    <a:pt x="12542" y="1"/>
                    <a:pt x="9086" y="1"/>
                  </a:cubicBezTo>
                  <a:cubicBezTo>
                    <a:pt x="9064" y="1"/>
                    <a:pt x="9042" y="1"/>
                    <a:pt x="9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9"/>
            <p:cNvSpPr/>
            <p:nvPr/>
          </p:nvSpPr>
          <p:spPr>
            <a:xfrm>
              <a:off x="3501350" y="2701200"/>
              <a:ext cx="93950" cy="262025"/>
            </a:xfrm>
            <a:custGeom>
              <a:avLst/>
              <a:gdLst/>
              <a:ahLst/>
              <a:cxnLst/>
              <a:rect l="l" t="t" r="r" b="b"/>
              <a:pathLst>
                <a:path w="3758" h="10481" extrusionOk="0">
                  <a:moveTo>
                    <a:pt x="1637" y="0"/>
                  </a:moveTo>
                  <a:lnTo>
                    <a:pt x="0" y="92"/>
                  </a:lnTo>
                  <a:cubicBezTo>
                    <a:pt x="0" y="92"/>
                    <a:pt x="1074" y="2540"/>
                    <a:pt x="1296" y="4399"/>
                  </a:cubicBezTo>
                  <a:cubicBezTo>
                    <a:pt x="1519" y="6271"/>
                    <a:pt x="655" y="10290"/>
                    <a:pt x="655" y="10290"/>
                  </a:cubicBezTo>
                  <a:cubicBezTo>
                    <a:pt x="655" y="10290"/>
                    <a:pt x="1035" y="10480"/>
                    <a:pt x="1493" y="10480"/>
                  </a:cubicBezTo>
                  <a:cubicBezTo>
                    <a:pt x="1683" y="10480"/>
                    <a:pt x="1886" y="10448"/>
                    <a:pt x="2082" y="10356"/>
                  </a:cubicBezTo>
                  <a:cubicBezTo>
                    <a:pt x="2488" y="10173"/>
                    <a:pt x="2907" y="10055"/>
                    <a:pt x="3352" y="10015"/>
                  </a:cubicBezTo>
                  <a:cubicBezTo>
                    <a:pt x="3352" y="10015"/>
                    <a:pt x="3758" y="7541"/>
                    <a:pt x="3640" y="5669"/>
                  </a:cubicBezTo>
                  <a:cubicBezTo>
                    <a:pt x="3509" y="3797"/>
                    <a:pt x="2527" y="1178"/>
                    <a:pt x="1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9"/>
            <p:cNvSpPr/>
            <p:nvPr/>
          </p:nvSpPr>
          <p:spPr>
            <a:xfrm>
              <a:off x="3339650" y="2596900"/>
              <a:ext cx="333550" cy="114850"/>
            </a:xfrm>
            <a:custGeom>
              <a:avLst/>
              <a:gdLst/>
              <a:ahLst/>
              <a:cxnLst/>
              <a:rect l="l" t="t" r="r" b="b"/>
              <a:pathLst>
                <a:path w="13342" h="4594" extrusionOk="0">
                  <a:moveTo>
                    <a:pt x="2342" y="0"/>
                  </a:moveTo>
                  <a:cubicBezTo>
                    <a:pt x="2010" y="0"/>
                    <a:pt x="1513" y="71"/>
                    <a:pt x="1336" y="467"/>
                  </a:cubicBezTo>
                  <a:cubicBezTo>
                    <a:pt x="1048" y="1069"/>
                    <a:pt x="1" y="2025"/>
                    <a:pt x="1" y="2339"/>
                  </a:cubicBezTo>
                  <a:cubicBezTo>
                    <a:pt x="1" y="2653"/>
                    <a:pt x="2436" y="4198"/>
                    <a:pt x="5578" y="4525"/>
                  </a:cubicBezTo>
                  <a:cubicBezTo>
                    <a:pt x="6047" y="4573"/>
                    <a:pt x="6545" y="4594"/>
                    <a:pt x="7051" y="4594"/>
                  </a:cubicBezTo>
                  <a:cubicBezTo>
                    <a:pt x="9923" y="4594"/>
                    <a:pt x="13099" y="3922"/>
                    <a:pt x="13211" y="3544"/>
                  </a:cubicBezTo>
                  <a:cubicBezTo>
                    <a:pt x="13341" y="3098"/>
                    <a:pt x="13080" y="2810"/>
                    <a:pt x="12792" y="2117"/>
                  </a:cubicBezTo>
                  <a:cubicBezTo>
                    <a:pt x="12537" y="1474"/>
                    <a:pt x="12327" y="954"/>
                    <a:pt x="11912" y="954"/>
                  </a:cubicBezTo>
                  <a:cubicBezTo>
                    <a:pt x="11880" y="954"/>
                    <a:pt x="11845" y="958"/>
                    <a:pt x="11810" y="964"/>
                  </a:cubicBezTo>
                  <a:cubicBezTo>
                    <a:pt x="11445" y="1035"/>
                    <a:pt x="9328" y="1570"/>
                    <a:pt x="7674" y="1570"/>
                  </a:cubicBezTo>
                  <a:cubicBezTo>
                    <a:pt x="7193" y="1570"/>
                    <a:pt x="6751" y="1525"/>
                    <a:pt x="6403" y="1410"/>
                  </a:cubicBezTo>
                  <a:cubicBezTo>
                    <a:pt x="4845" y="912"/>
                    <a:pt x="2658" y="22"/>
                    <a:pt x="2658" y="22"/>
                  </a:cubicBezTo>
                  <a:cubicBezTo>
                    <a:pt x="2658" y="22"/>
                    <a:pt x="2525" y="0"/>
                    <a:pt x="2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9"/>
            <p:cNvSpPr/>
            <p:nvPr/>
          </p:nvSpPr>
          <p:spPr>
            <a:xfrm>
              <a:off x="3386450" y="2599350"/>
              <a:ext cx="117325" cy="67125"/>
            </a:xfrm>
            <a:custGeom>
              <a:avLst/>
              <a:gdLst/>
              <a:ahLst/>
              <a:cxnLst/>
              <a:rect l="l" t="t" r="r" b="b"/>
              <a:pathLst>
                <a:path w="4693" h="2685" extrusionOk="0">
                  <a:moveTo>
                    <a:pt x="335" y="0"/>
                  </a:moveTo>
                  <a:cubicBezTo>
                    <a:pt x="191" y="0"/>
                    <a:pt x="34" y="38"/>
                    <a:pt x="27" y="199"/>
                  </a:cubicBezTo>
                  <a:cubicBezTo>
                    <a:pt x="1" y="487"/>
                    <a:pt x="1546" y="2241"/>
                    <a:pt x="3405" y="2647"/>
                  </a:cubicBezTo>
                  <a:cubicBezTo>
                    <a:pt x="3522" y="2672"/>
                    <a:pt x="3613" y="2684"/>
                    <a:pt x="3681" y="2684"/>
                  </a:cubicBezTo>
                  <a:cubicBezTo>
                    <a:pt x="4693" y="2684"/>
                    <a:pt x="577" y="29"/>
                    <a:pt x="577" y="29"/>
                  </a:cubicBezTo>
                  <a:cubicBezTo>
                    <a:pt x="577" y="29"/>
                    <a:pt x="461" y="0"/>
                    <a:pt x="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9"/>
            <p:cNvSpPr/>
            <p:nvPr/>
          </p:nvSpPr>
          <p:spPr>
            <a:xfrm>
              <a:off x="3420175" y="2729325"/>
              <a:ext cx="19650" cy="19675"/>
            </a:xfrm>
            <a:custGeom>
              <a:avLst/>
              <a:gdLst/>
              <a:ahLst/>
              <a:cxnLst/>
              <a:rect l="l" t="t" r="r" b="b"/>
              <a:pathLst>
                <a:path w="786" h="787" extrusionOk="0">
                  <a:moveTo>
                    <a:pt x="393" y="1"/>
                  </a:moveTo>
                  <a:cubicBezTo>
                    <a:pt x="170" y="1"/>
                    <a:pt x="0" y="184"/>
                    <a:pt x="0" y="394"/>
                  </a:cubicBezTo>
                  <a:cubicBezTo>
                    <a:pt x="0" y="616"/>
                    <a:pt x="170" y="786"/>
                    <a:pt x="393" y="786"/>
                  </a:cubicBezTo>
                  <a:cubicBezTo>
                    <a:pt x="602" y="786"/>
                    <a:pt x="786" y="616"/>
                    <a:pt x="786" y="394"/>
                  </a:cubicBezTo>
                  <a:cubicBezTo>
                    <a:pt x="786" y="184"/>
                    <a:pt x="602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9"/>
            <p:cNvSpPr/>
            <p:nvPr/>
          </p:nvSpPr>
          <p:spPr>
            <a:xfrm>
              <a:off x="3397575" y="2874975"/>
              <a:ext cx="19675" cy="19350"/>
            </a:xfrm>
            <a:custGeom>
              <a:avLst/>
              <a:gdLst/>
              <a:ahLst/>
              <a:cxnLst/>
              <a:rect l="l" t="t" r="r" b="b"/>
              <a:pathLst>
                <a:path w="787" h="774" extrusionOk="0">
                  <a:moveTo>
                    <a:pt x="394" y="1"/>
                  </a:moveTo>
                  <a:cubicBezTo>
                    <a:pt x="184" y="1"/>
                    <a:pt x="1" y="171"/>
                    <a:pt x="1" y="394"/>
                  </a:cubicBezTo>
                  <a:cubicBezTo>
                    <a:pt x="1" y="603"/>
                    <a:pt x="184" y="773"/>
                    <a:pt x="394" y="773"/>
                  </a:cubicBezTo>
                  <a:cubicBezTo>
                    <a:pt x="616" y="773"/>
                    <a:pt x="786" y="603"/>
                    <a:pt x="786" y="394"/>
                  </a:cubicBezTo>
                  <a:cubicBezTo>
                    <a:pt x="786" y="171"/>
                    <a:pt x="616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9"/>
            <p:cNvSpPr/>
            <p:nvPr/>
          </p:nvSpPr>
          <p:spPr>
            <a:xfrm>
              <a:off x="3395300" y="2799700"/>
              <a:ext cx="19650" cy="19350"/>
            </a:xfrm>
            <a:custGeom>
              <a:avLst/>
              <a:gdLst/>
              <a:ahLst/>
              <a:cxnLst/>
              <a:rect l="l" t="t" r="r" b="b"/>
              <a:pathLst>
                <a:path w="786" h="774" extrusionOk="0">
                  <a:moveTo>
                    <a:pt x="393" y="1"/>
                  </a:moveTo>
                  <a:cubicBezTo>
                    <a:pt x="184" y="1"/>
                    <a:pt x="0" y="171"/>
                    <a:pt x="0" y="394"/>
                  </a:cubicBezTo>
                  <a:cubicBezTo>
                    <a:pt x="0" y="603"/>
                    <a:pt x="184" y="773"/>
                    <a:pt x="393" y="773"/>
                  </a:cubicBezTo>
                  <a:cubicBezTo>
                    <a:pt x="602" y="773"/>
                    <a:pt x="786" y="603"/>
                    <a:pt x="786" y="394"/>
                  </a:cubicBezTo>
                  <a:cubicBezTo>
                    <a:pt x="786" y="171"/>
                    <a:pt x="602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9"/>
            <p:cNvSpPr/>
            <p:nvPr/>
          </p:nvSpPr>
          <p:spPr>
            <a:xfrm>
              <a:off x="3666625" y="2777950"/>
              <a:ext cx="269725" cy="164475"/>
            </a:xfrm>
            <a:custGeom>
              <a:avLst/>
              <a:gdLst/>
              <a:ahLst/>
              <a:cxnLst/>
              <a:rect l="l" t="t" r="r" b="b"/>
              <a:pathLst>
                <a:path w="10789" h="6579" extrusionOk="0">
                  <a:moveTo>
                    <a:pt x="1260" y="0"/>
                  </a:moveTo>
                  <a:cubicBezTo>
                    <a:pt x="1020" y="0"/>
                    <a:pt x="779" y="7"/>
                    <a:pt x="537" y="20"/>
                  </a:cubicBezTo>
                  <a:cubicBezTo>
                    <a:pt x="1" y="58"/>
                    <a:pt x="63" y="833"/>
                    <a:pt x="566" y="833"/>
                  </a:cubicBezTo>
                  <a:cubicBezTo>
                    <a:pt x="578" y="833"/>
                    <a:pt x="590" y="832"/>
                    <a:pt x="603" y="831"/>
                  </a:cubicBezTo>
                  <a:cubicBezTo>
                    <a:pt x="803" y="822"/>
                    <a:pt x="1003" y="817"/>
                    <a:pt x="1203" y="817"/>
                  </a:cubicBezTo>
                  <a:cubicBezTo>
                    <a:pt x="2364" y="817"/>
                    <a:pt x="3519" y="979"/>
                    <a:pt x="4635" y="1303"/>
                  </a:cubicBezTo>
                  <a:cubicBezTo>
                    <a:pt x="7398" y="2114"/>
                    <a:pt x="9178" y="3790"/>
                    <a:pt x="9938" y="6291"/>
                  </a:cubicBezTo>
                  <a:cubicBezTo>
                    <a:pt x="9990" y="6461"/>
                    <a:pt x="10147" y="6579"/>
                    <a:pt x="10330" y="6579"/>
                  </a:cubicBezTo>
                  <a:cubicBezTo>
                    <a:pt x="10370" y="6579"/>
                    <a:pt x="10409" y="6566"/>
                    <a:pt x="10461" y="6553"/>
                  </a:cubicBezTo>
                  <a:cubicBezTo>
                    <a:pt x="10671" y="6487"/>
                    <a:pt x="10789" y="6252"/>
                    <a:pt x="10723" y="6042"/>
                  </a:cubicBezTo>
                  <a:cubicBezTo>
                    <a:pt x="9885" y="3293"/>
                    <a:pt x="7856" y="1381"/>
                    <a:pt x="4832" y="504"/>
                  </a:cubicBezTo>
                  <a:cubicBezTo>
                    <a:pt x="3674" y="166"/>
                    <a:pt x="2471" y="0"/>
                    <a:pt x="12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9"/>
            <p:cNvSpPr/>
            <p:nvPr/>
          </p:nvSpPr>
          <p:spPr>
            <a:xfrm>
              <a:off x="3336375" y="2344575"/>
              <a:ext cx="373475" cy="340150"/>
            </a:xfrm>
            <a:custGeom>
              <a:avLst/>
              <a:gdLst/>
              <a:ahLst/>
              <a:cxnLst/>
              <a:rect l="l" t="t" r="r" b="b"/>
              <a:pathLst>
                <a:path w="14939" h="13606" extrusionOk="0">
                  <a:moveTo>
                    <a:pt x="8110" y="1"/>
                  </a:moveTo>
                  <a:cubicBezTo>
                    <a:pt x="6700" y="1"/>
                    <a:pt x="5258" y="446"/>
                    <a:pt x="3981" y="1435"/>
                  </a:cubicBezTo>
                  <a:cubicBezTo>
                    <a:pt x="3326" y="1945"/>
                    <a:pt x="2776" y="2574"/>
                    <a:pt x="2344" y="3281"/>
                  </a:cubicBezTo>
                  <a:cubicBezTo>
                    <a:pt x="1" y="7117"/>
                    <a:pt x="1978" y="12131"/>
                    <a:pt x="6311" y="13349"/>
                  </a:cubicBezTo>
                  <a:cubicBezTo>
                    <a:pt x="6933" y="13523"/>
                    <a:pt x="7553" y="13606"/>
                    <a:pt x="8161" y="13606"/>
                  </a:cubicBezTo>
                  <a:cubicBezTo>
                    <a:pt x="11788" y="13606"/>
                    <a:pt x="14939" y="10662"/>
                    <a:pt x="14939" y="6816"/>
                  </a:cubicBezTo>
                  <a:cubicBezTo>
                    <a:pt x="14939" y="2777"/>
                    <a:pt x="11628" y="1"/>
                    <a:pt x="8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9"/>
            <p:cNvSpPr/>
            <p:nvPr/>
          </p:nvSpPr>
          <p:spPr>
            <a:xfrm>
              <a:off x="3529500" y="2455075"/>
              <a:ext cx="48450" cy="37325"/>
            </a:xfrm>
            <a:custGeom>
              <a:avLst/>
              <a:gdLst/>
              <a:ahLst/>
              <a:cxnLst/>
              <a:rect l="l" t="t" r="r" b="b"/>
              <a:pathLst>
                <a:path w="1938" h="1493" extrusionOk="0">
                  <a:moveTo>
                    <a:pt x="1015" y="0"/>
                  </a:moveTo>
                  <a:cubicBezTo>
                    <a:pt x="752" y="0"/>
                    <a:pt x="479" y="95"/>
                    <a:pt x="288" y="248"/>
                  </a:cubicBezTo>
                  <a:cubicBezTo>
                    <a:pt x="183" y="314"/>
                    <a:pt x="105" y="419"/>
                    <a:pt x="52" y="523"/>
                  </a:cubicBezTo>
                  <a:cubicBezTo>
                    <a:pt x="0" y="641"/>
                    <a:pt x="13" y="772"/>
                    <a:pt x="92" y="877"/>
                  </a:cubicBezTo>
                  <a:cubicBezTo>
                    <a:pt x="118" y="903"/>
                    <a:pt x="151" y="916"/>
                    <a:pt x="183" y="916"/>
                  </a:cubicBezTo>
                  <a:cubicBezTo>
                    <a:pt x="216" y="916"/>
                    <a:pt x="249" y="903"/>
                    <a:pt x="275" y="877"/>
                  </a:cubicBezTo>
                  <a:cubicBezTo>
                    <a:pt x="301" y="851"/>
                    <a:pt x="314" y="825"/>
                    <a:pt x="327" y="798"/>
                  </a:cubicBezTo>
                  <a:lnTo>
                    <a:pt x="340" y="759"/>
                  </a:lnTo>
                  <a:cubicBezTo>
                    <a:pt x="353" y="746"/>
                    <a:pt x="367" y="720"/>
                    <a:pt x="380" y="707"/>
                  </a:cubicBezTo>
                  <a:cubicBezTo>
                    <a:pt x="380" y="707"/>
                    <a:pt x="409" y="678"/>
                    <a:pt x="400" y="678"/>
                  </a:cubicBezTo>
                  <a:cubicBezTo>
                    <a:pt x="399" y="678"/>
                    <a:pt x="397" y="679"/>
                    <a:pt x="393" y="681"/>
                  </a:cubicBezTo>
                  <a:cubicBezTo>
                    <a:pt x="419" y="654"/>
                    <a:pt x="458" y="628"/>
                    <a:pt x="484" y="602"/>
                  </a:cubicBezTo>
                  <a:cubicBezTo>
                    <a:pt x="524" y="576"/>
                    <a:pt x="550" y="563"/>
                    <a:pt x="589" y="536"/>
                  </a:cubicBezTo>
                  <a:cubicBezTo>
                    <a:pt x="615" y="523"/>
                    <a:pt x="642" y="510"/>
                    <a:pt x="681" y="497"/>
                  </a:cubicBezTo>
                  <a:cubicBezTo>
                    <a:pt x="733" y="484"/>
                    <a:pt x="786" y="458"/>
                    <a:pt x="838" y="445"/>
                  </a:cubicBezTo>
                  <a:cubicBezTo>
                    <a:pt x="903" y="436"/>
                    <a:pt x="968" y="426"/>
                    <a:pt x="1028" y="426"/>
                  </a:cubicBezTo>
                  <a:cubicBezTo>
                    <a:pt x="1053" y="426"/>
                    <a:pt x="1077" y="428"/>
                    <a:pt x="1100" y="432"/>
                  </a:cubicBezTo>
                  <a:cubicBezTo>
                    <a:pt x="1126" y="432"/>
                    <a:pt x="1152" y="445"/>
                    <a:pt x="1178" y="445"/>
                  </a:cubicBezTo>
                  <a:lnTo>
                    <a:pt x="1218" y="458"/>
                  </a:lnTo>
                  <a:lnTo>
                    <a:pt x="1231" y="458"/>
                  </a:lnTo>
                  <a:cubicBezTo>
                    <a:pt x="1257" y="471"/>
                    <a:pt x="1283" y="484"/>
                    <a:pt x="1309" y="510"/>
                  </a:cubicBezTo>
                  <a:cubicBezTo>
                    <a:pt x="1375" y="563"/>
                    <a:pt x="1427" y="628"/>
                    <a:pt x="1466" y="720"/>
                  </a:cubicBezTo>
                  <a:cubicBezTo>
                    <a:pt x="1463" y="711"/>
                    <a:pt x="1462" y="707"/>
                    <a:pt x="1463" y="707"/>
                  </a:cubicBezTo>
                  <a:lnTo>
                    <a:pt x="1463" y="707"/>
                  </a:lnTo>
                  <a:cubicBezTo>
                    <a:pt x="1463" y="707"/>
                    <a:pt x="1476" y="746"/>
                    <a:pt x="1466" y="746"/>
                  </a:cubicBezTo>
                  <a:cubicBezTo>
                    <a:pt x="1479" y="772"/>
                    <a:pt x="1493" y="798"/>
                    <a:pt x="1493" y="825"/>
                  </a:cubicBezTo>
                  <a:cubicBezTo>
                    <a:pt x="1506" y="877"/>
                    <a:pt x="1519" y="929"/>
                    <a:pt x="1519" y="982"/>
                  </a:cubicBezTo>
                  <a:cubicBezTo>
                    <a:pt x="1519" y="1021"/>
                    <a:pt x="1519" y="1073"/>
                    <a:pt x="1519" y="1113"/>
                  </a:cubicBezTo>
                  <a:cubicBezTo>
                    <a:pt x="1519" y="1113"/>
                    <a:pt x="1506" y="1178"/>
                    <a:pt x="1506" y="1191"/>
                  </a:cubicBezTo>
                  <a:cubicBezTo>
                    <a:pt x="1493" y="1230"/>
                    <a:pt x="1493" y="1283"/>
                    <a:pt x="1506" y="1322"/>
                  </a:cubicBezTo>
                  <a:cubicBezTo>
                    <a:pt x="1506" y="1428"/>
                    <a:pt x="1591" y="1493"/>
                    <a:pt x="1678" y="1493"/>
                  </a:cubicBezTo>
                  <a:cubicBezTo>
                    <a:pt x="1731" y="1493"/>
                    <a:pt x="1785" y="1468"/>
                    <a:pt x="1820" y="1414"/>
                  </a:cubicBezTo>
                  <a:cubicBezTo>
                    <a:pt x="1859" y="1361"/>
                    <a:pt x="1885" y="1309"/>
                    <a:pt x="1898" y="1243"/>
                  </a:cubicBezTo>
                  <a:cubicBezTo>
                    <a:pt x="1911" y="1178"/>
                    <a:pt x="1925" y="1113"/>
                    <a:pt x="1938" y="1047"/>
                  </a:cubicBezTo>
                  <a:cubicBezTo>
                    <a:pt x="1938" y="929"/>
                    <a:pt x="1925" y="811"/>
                    <a:pt x="1898" y="694"/>
                  </a:cubicBezTo>
                  <a:cubicBezTo>
                    <a:pt x="1846" y="471"/>
                    <a:pt x="1715" y="288"/>
                    <a:pt x="1532" y="157"/>
                  </a:cubicBezTo>
                  <a:cubicBezTo>
                    <a:pt x="1385" y="48"/>
                    <a:pt x="1202" y="0"/>
                    <a:pt x="1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9"/>
            <p:cNvSpPr/>
            <p:nvPr/>
          </p:nvSpPr>
          <p:spPr>
            <a:xfrm>
              <a:off x="3567125" y="2485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0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9"/>
            <p:cNvSpPr/>
            <p:nvPr/>
          </p:nvSpPr>
          <p:spPr>
            <a:xfrm>
              <a:off x="3443400" y="2449975"/>
              <a:ext cx="40950" cy="27625"/>
            </a:xfrm>
            <a:custGeom>
              <a:avLst/>
              <a:gdLst/>
              <a:ahLst/>
              <a:cxnLst/>
              <a:rect l="l" t="t" r="r" b="b"/>
              <a:pathLst>
                <a:path w="1638" h="1105" extrusionOk="0">
                  <a:moveTo>
                    <a:pt x="852" y="1"/>
                  </a:moveTo>
                  <a:cubicBezTo>
                    <a:pt x="741" y="1"/>
                    <a:pt x="630" y="24"/>
                    <a:pt x="524" y="73"/>
                  </a:cubicBezTo>
                  <a:cubicBezTo>
                    <a:pt x="158" y="243"/>
                    <a:pt x="1" y="675"/>
                    <a:pt x="171" y="1042"/>
                  </a:cubicBezTo>
                  <a:cubicBezTo>
                    <a:pt x="190" y="1080"/>
                    <a:pt x="237" y="1104"/>
                    <a:pt x="282" y="1104"/>
                  </a:cubicBezTo>
                  <a:cubicBezTo>
                    <a:pt x="298" y="1104"/>
                    <a:pt x="314" y="1101"/>
                    <a:pt x="328" y="1094"/>
                  </a:cubicBezTo>
                  <a:cubicBezTo>
                    <a:pt x="394" y="1068"/>
                    <a:pt x="420" y="1002"/>
                    <a:pt x="407" y="937"/>
                  </a:cubicBezTo>
                  <a:cubicBezTo>
                    <a:pt x="380" y="819"/>
                    <a:pt x="407" y="688"/>
                    <a:pt x="472" y="583"/>
                  </a:cubicBezTo>
                  <a:lnTo>
                    <a:pt x="485" y="544"/>
                  </a:lnTo>
                  <a:cubicBezTo>
                    <a:pt x="485" y="547"/>
                    <a:pt x="486" y="548"/>
                    <a:pt x="488" y="548"/>
                  </a:cubicBezTo>
                  <a:cubicBezTo>
                    <a:pt x="494" y="548"/>
                    <a:pt x="511" y="529"/>
                    <a:pt x="511" y="518"/>
                  </a:cubicBezTo>
                  <a:cubicBezTo>
                    <a:pt x="524" y="505"/>
                    <a:pt x="538" y="492"/>
                    <a:pt x="551" y="479"/>
                  </a:cubicBezTo>
                  <a:lnTo>
                    <a:pt x="577" y="466"/>
                  </a:lnTo>
                  <a:lnTo>
                    <a:pt x="590" y="452"/>
                  </a:lnTo>
                  <a:lnTo>
                    <a:pt x="616" y="439"/>
                  </a:lnTo>
                  <a:lnTo>
                    <a:pt x="642" y="413"/>
                  </a:lnTo>
                  <a:cubicBezTo>
                    <a:pt x="655" y="413"/>
                    <a:pt x="668" y="400"/>
                    <a:pt x="668" y="400"/>
                  </a:cubicBezTo>
                  <a:lnTo>
                    <a:pt x="734" y="387"/>
                  </a:lnTo>
                  <a:lnTo>
                    <a:pt x="891" y="387"/>
                  </a:lnTo>
                  <a:cubicBezTo>
                    <a:pt x="917" y="400"/>
                    <a:pt x="956" y="400"/>
                    <a:pt x="983" y="413"/>
                  </a:cubicBezTo>
                  <a:lnTo>
                    <a:pt x="996" y="413"/>
                  </a:lnTo>
                  <a:lnTo>
                    <a:pt x="1048" y="452"/>
                  </a:lnTo>
                  <a:lnTo>
                    <a:pt x="1074" y="466"/>
                  </a:lnTo>
                  <a:lnTo>
                    <a:pt x="1101" y="492"/>
                  </a:lnTo>
                  <a:cubicBezTo>
                    <a:pt x="1114" y="505"/>
                    <a:pt x="1127" y="518"/>
                    <a:pt x="1140" y="531"/>
                  </a:cubicBezTo>
                  <a:lnTo>
                    <a:pt x="1166" y="570"/>
                  </a:lnTo>
                  <a:cubicBezTo>
                    <a:pt x="1179" y="583"/>
                    <a:pt x="1179" y="610"/>
                    <a:pt x="1192" y="623"/>
                  </a:cubicBezTo>
                  <a:lnTo>
                    <a:pt x="1192" y="636"/>
                  </a:lnTo>
                  <a:lnTo>
                    <a:pt x="1192" y="649"/>
                  </a:lnTo>
                  <a:cubicBezTo>
                    <a:pt x="1205" y="701"/>
                    <a:pt x="1218" y="740"/>
                    <a:pt x="1231" y="780"/>
                  </a:cubicBezTo>
                  <a:cubicBezTo>
                    <a:pt x="1245" y="832"/>
                    <a:pt x="1258" y="871"/>
                    <a:pt x="1271" y="924"/>
                  </a:cubicBezTo>
                  <a:cubicBezTo>
                    <a:pt x="1284" y="937"/>
                    <a:pt x="1297" y="963"/>
                    <a:pt x="1310" y="976"/>
                  </a:cubicBezTo>
                  <a:cubicBezTo>
                    <a:pt x="1323" y="1002"/>
                    <a:pt x="1349" y="1029"/>
                    <a:pt x="1362" y="1042"/>
                  </a:cubicBezTo>
                  <a:cubicBezTo>
                    <a:pt x="1387" y="1058"/>
                    <a:pt x="1421" y="1069"/>
                    <a:pt x="1453" y="1069"/>
                  </a:cubicBezTo>
                  <a:cubicBezTo>
                    <a:pt x="1473" y="1069"/>
                    <a:pt x="1491" y="1065"/>
                    <a:pt x="1506" y="1055"/>
                  </a:cubicBezTo>
                  <a:cubicBezTo>
                    <a:pt x="1533" y="1042"/>
                    <a:pt x="1546" y="1015"/>
                    <a:pt x="1559" y="989"/>
                  </a:cubicBezTo>
                  <a:cubicBezTo>
                    <a:pt x="1572" y="976"/>
                    <a:pt x="1572" y="963"/>
                    <a:pt x="1585" y="937"/>
                  </a:cubicBezTo>
                  <a:cubicBezTo>
                    <a:pt x="1637" y="832"/>
                    <a:pt x="1637" y="714"/>
                    <a:pt x="1611" y="596"/>
                  </a:cubicBezTo>
                  <a:cubicBezTo>
                    <a:pt x="1585" y="505"/>
                    <a:pt x="1546" y="413"/>
                    <a:pt x="1493" y="335"/>
                  </a:cubicBezTo>
                  <a:cubicBezTo>
                    <a:pt x="1340" y="118"/>
                    <a:pt x="1099" y="1"/>
                    <a:pt x="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9"/>
            <p:cNvSpPr/>
            <p:nvPr/>
          </p:nvSpPr>
          <p:spPr>
            <a:xfrm>
              <a:off x="3343575" y="2480250"/>
              <a:ext cx="165975" cy="73675"/>
            </a:xfrm>
            <a:custGeom>
              <a:avLst/>
              <a:gdLst/>
              <a:ahLst/>
              <a:cxnLst/>
              <a:rect l="l" t="t" r="r" b="b"/>
              <a:pathLst>
                <a:path w="6639" h="2947" extrusionOk="0">
                  <a:moveTo>
                    <a:pt x="1" y="1"/>
                  </a:moveTo>
                  <a:lnTo>
                    <a:pt x="1" y="1"/>
                  </a:lnTo>
                  <a:cubicBezTo>
                    <a:pt x="66" y="79"/>
                    <a:pt x="983" y="1297"/>
                    <a:pt x="1493" y="1677"/>
                  </a:cubicBezTo>
                  <a:cubicBezTo>
                    <a:pt x="2004" y="2056"/>
                    <a:pt x="5421" y="2947"/>
                    <a:pt x="5421" y="2947"/>
                  </a:cubicBezTo>
                  <a:cubicBezTo>
                    <a:pt x="5499" y="2933"/>
                    <a:pt x="5578" y="2907"/>
                    <a:pt x="5656" y="2881"/>
                  </a:cubicBezTo>
                  <a:cubicBezTo>
                    <a:pt x="6638" y="2475"/>
                    <a:pt x="6089" y="983"/>
                    <a:pt x="6089" y="983"/>
                  </a:cubicBezTo>
                  <a:cubicBezTo>
                    <a:pt x="6089" y="983"/>
                    <a:pt x="3457" y="760"/>
                    <a:pt x="2829" y="734"/>
                  </a:cubicBezTo>
                  <a:cubicBezTo>
                    <a:pt x="2187" y="69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9"/>
            <p:cNvSpPr/>
            <p:nvPr/>
          </p:nvSpPr>
          <p:spPr>
            <a:xfrm>
              <a:off x="3452700" y="2580800"/>
              <a:ext cx="16500" cy="12400"/>
            </a:xfrm>
            <a:custGeom>
              <a:avLst/>
              <a:gdLst/>
              <a:ahLst/>
              <a:cxnLst/>
              <a:rect l="l" t="t" r="r" b="b"/>
              <a:pathLst>
                <a:path w="660" h="496" extrusionOk="0">
                  <a:moveTo>
                    <a:pt x="346" y="1"/>
                  </a:moveTo>
                  <a:cubicBezTo>
                    <a:pt x="145" y="1"/>
                    <a:pt x="1" y="274"/>
                    <a:pt x="192" y="443"/>
                  </a:cubicBezTo>
                  <a:cubicBezTo>
                    <a:pt x="228" y="468"/>
                    <a:pt x="287" y="492"/>
                    <a:pt x="337" y="495"/>
                  </a:cubicBezTo>
                  <a:lnTo>
                    <a:pt x="337" y="495"/>
                  </a:lnTo>
                  <a:cubicBezTo>
                    <a:pt x="563" y="483"/>
                    <a:pt x="659" y="205"/>
                    <a:pt x="493" y="64"/>
                  </a:cubicBezTo>
                  <a:lnTo>
                    <a:pt x="493" y="50"/>
                  </a:lnTo>
                  <a:cubicBezTo>
                    <a:pt x="443" y="16"/>
                    <a:pt x="393" y="1"/>
                    <a:pt x="346" y="1"/>
                  </a:cubicBezTo>
                  <a:close/>
                  <a:moveTo>
                    <a:pt x="337" y="495"/>
                  </a:moveTo>
                  <a:lnTo>
                    <a:pt x="337" y="495"/>
                  </a:lnTo>
                  <a:cubicBezTo>
                    <a:pt x="333" y="495"/>
                    <a:pt x="328" y="496"/>
                    <a:pt x="323" y="496"/>
                  </a:cubicBezTo>
                  <a:lnTo>
                    <a:pt x="349" y="496"/>
                  </a:lnTo>
                  <a:cubicBezTo>
                    <a:pt x="345" y="496"/>
                    <a:pt x="341" y="495"/>
                    <a:pt x="337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9"/>
            <p:cNvSpPr/>
            <p:nvPr/>
          </p:nvSpPr>
          <p:spPr>
            <a:xfrm>
              <a:off x="3499675" y="2602275"/>
              <a:ext cx="17625" cy="12525"/>
            </a:xfrm>
            <a:custGeom>
              <a:avLst/>
              <a:gdLst/>
              <a:ahLst/>
              <a:cxnLst/>
              <a:rect l="l" t="t" r="r" b="b"/>
              <a:pathLst>
                <a:path w="705" h="501" extrusionOk="0">
                  <a:moveTo>
                    <a:pt x="345" y="1"/>
                  </a:moveTo>
                  <a:cubicBezTo>
                    <a:pt x="50" y="1"/>
                    <a:pt x="1" y="463"/>
                    <a:pt x="316" y="501"/>
                  </a:cubicBezTo>
                  <a:lnTo>
                    <a:pt x="368" y="501"/>
                  </a:lnTo>
                  <a:cubicBezTo>
                    <a:pt x="372" y="501"/>
                    <a:pt x="377" y="501"/>
                    <a:pt x="381" y="501"/>
                  </a:cubicBezTo>
                  <a:cubicBezTo>
                    <a:pt x="696" y="501"/>
                    <a:pt x="705" y="16"/>
                    <a:pt x="394" y="3"/>
                  </a:cubicBezTo>
                  <a:lnTo>
                    <a:pt x="381" y="3"/>
                  </a:lnTo>
                  <a:cubicBezTo>
                    <a:pt x="369" y="2"/>
                    <a:pt x="357" y="1"/>
                    <a:pt x="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9"/>
            <p:cNvSpPr/>
            <p:nvPr/>
          </p:nvSpPr>
          <p:spPr>
            <a:xfrm>
              <a:off x="3525225" y="2597575"/>
              <a:ext cx="17925" cy="12325"/>
            </a:xfrm>
            <a:custGeom>
              <a:avLst/>
              <a:gdLst/>
              <a:ahLst/>
              <a:cxnLst/>
              <a:rect l="l" t="t" r="r" b="b"/>
              <a:pathLst>
                <a:path w="717" h="493" extrusionOk="0">
                  <a:moveTo>
                    <a:pt x="361" y="0"/>
                  </a:moveTo>
                  <a:cubicBezTo>
                    <a:pt x="322" y="0"/>
                    <a:pt x="280" y="11"/>
                    <a:pt x="236" y="34"/>
                  </a:cubicBezTo>
                  <a:lnTo>
                    <a:pt x="223" y="34"/>
                  </a:lnTo>
                  <a:cubicBezTo>
                    <a:pt x="1" y="152"/>
                    <a:pt x="92" y="492"/>
                    <a:pt x="341" y="492"/>
                  </a:cubicBezTo>
                  <a:cubicBezTo>
                    <a:pt x="380" y="492"/>
                    <a:pt x="420" y="479"/>
                    <a:pt x="459" y="466"/>
                  </a:cubicBezTo>
                  <a:lnTo>
                    <a:pt x="472" y="466"/>
                  </a:lnTo>
                  <a:cubicBezTo>
                    <a:pt x="717" y="333"/>
                    <a:pt x="583" y="0"/>
                    <a:pt x="3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9"/>
            <p:cNvSpPr/>
            <p:nvPr/>
          </p:nvSpPr>
          <p:spPr>
            <a:xfrm>
              <a:off x="3474225" y="2594750"/>
              <a:ext cx="17975" cy="12200"/>
            </a:xfrm>
            <a:custGeom>
              <a:avLst/>
              <a:gdLst/>
              <a:ahLst/>
              <a:cxnLst/>
              <a:rect l="l" t="t" r="r" b="b"/>
              <a:pathLst>
                <a:path w="719" h="488" extrusionOk="0">
                  <a:moveTo>
                    <a:pt x="353" y="1"/>
                  </a:moveTo>
                  <a:cubicBezTo>
                    <a:pt x="121" y="1"/>
                    <a:pt x="0" y="348"/>
                    <a:pt x="260" y="461"/>
                  </a:cubicBezTo>
                  <a:lnTo>
                    <a:pt x="273" y="461"/>
                  </a:lnTo>
                  <a:cubicBezTo>
                    <a:pt x="313" y="487"/>
                    <a:pt x="339" y="487"/>
                    <a:pt x="378" y="487"/>
                  </a:cubicBezTo>
                  <a:cubicBezTo>
                    <a:pt x="640" y="487"/>
                    <a:pt x="718" y="134"/>
                    <a:pt x="483" y="29"/>
                  </a:cubicBezTo>
                  <a:lnTo>
                    <a:pt x="470" y="29"/>
                  </a:lnTo>
                  <a:cubicBezTo>
                    <a:pt x="429" y="10"/>
                    <a:pt x="389" y="1"/>
                    <a:pt x="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9"/>
            <p:cNvSpPr/>
            <p:nvPr/>
          </p:nvSpPr>
          <p:spPr>
            <a:xfrm>
              <a:off x="3555025" y="2554625"/>
              <a:ext cx="12450" cy="12750"/>
            </a:xfrm>
            <a:custGeom>
              <a:avLst/>
              <a:gdLst/>
              <a:ahLst/>
              <a:cxnLst/>
              <a:rect l="l" t="t" r="r" b="b"/>
              <a:pathLst>
                <a:path w="498" h="510" extrusionOk="0">
                  <a:moveTo>
                    <a:pt x="249" y="1"/>
                  </a:moveTo>
                  <a:cubicBezTo>
                    <a:pt x="125" y="1"/>
                    <a:pt x="0" y="83"/>
                    <a:pt x="0" y="246"/>
                  </a:cubicBezTo>
                  <a:lnTo>
                    <a:pt x="0" y="260"/>
                  </a:lnTo>
                  <a:cubicBezTo>
                    <a:pt x="0" y="390"/>
                    <a:pt x="105" y="508"/>
                    <a:pt x="236" y="508"/>
                  </a:cubicBezTo>
                  <a:cubicBezTo>
                    <a:pt x="243" y="509"/>
                    <a:pt x="250" y="509"/>
                    <a:pt x="258" y="509"/>
                  </a:cubicBezTo>
                  <a:cubicBezTo>
                    <a:pt x="390" y="509"/>
                    <a:pt x="485" y="397"/>
                    <a:pt x="498" y="273"/>
                  </a:cubicBezTo>
                  <a:lnTo>
                    <a:pt x="498" y="246"/>
                  </a:lnTo>
                  <a:cubicBezTo>
                    <a:pt x="498" y="83"/>
                    <a:pt x="373" y="1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9"/>
            <p:cNvSpPr/>
            <p:nvPr/>
          </p:nvSpPr>
          <p:spPr>
            <a:xfrm>
              <a:off x="3545850" y="2579675"/>
              <a:ext cx="16075" cy="12550"/>
            </a:xfrm>
            <a:custGeom>
              <a:avLst/>
              <a:gdLst/>
              <a:ahLst/>
              <a:cxnLst/>
              <a:rect l="l" t="t" r="r" b="b"/>
              <a:pathLst>
                <a:path w="643" h="502" extrusionOk="0">
                  <a:moveTo>
                    <a:pt x="289" y="0"/>
                  </a:moveTo>
                  <a:cubicBezTo>
                    <a:pt x="252" y="0"/>
                    <a:pt x="212" y="9"/>
                    <a:pt x="171" y="30"/>
                  </a:cubicBezTo>
                  <a:lnTo>
                    <a:pt x="158" y="43"/>
                  </a:lnTo>
                  <a:cubicBezTo>
                    <a:pt x="40" y="109"/>
                    <a:pt x="1" y="253"/>
                    <a:pt x="53" y="370"/>
                  </a:cubicBezTo>
                  <a:cubicBezTo>
                    <a:pt x="105" y="449"/>
                    <a:pt x="184" y="501"/>
                    <a:pt x="276" y="501"/>
                  </a:cubicBezTo>
                  <a:cubicBezTo>
                    <a:pt x="315" y="501"/>
                    <a:pt x="354" y="488"/>
                    <a:pt x="393" y="475"/>
                  </a:cubicBezTo>
                  <a:lnTo>
                    <a:pt x="406" y="462"/>
                  </a:lnTo>
                  <a:cubicBezTo>
                    <a:pt x="642" y="327"/>
                    <a:pt x="512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9"/>
            <p:cNvSpPr/>
            <p:nvPr/>
          </p:nvSpPr>
          <p:spPr>
            <a:xfrm>
              <a:off x="3547825" y="2530100"/>
              <a:ext cx="12450" cy="12700"/>
            </a:xfrm>
            <a:custGeom>
              <a:avLst/>
              <a:gdLst/>
              <a:ahLst/>
              <a:cxnLst/>
              <a:rect l="l" t="t" r="r" b="b"/>
              <a:pathLst>
                <a:path w="498" h="508" extrusionOk="0">
                  <a:moveTo>
                    <a:pt x="249" y="0"/>
                  </a:moveTo>
                  <a:cubicBezTo>
                    <a:pt x="125" y="0"/>
                    <a:pt x="0" y="82"/>
                    <a:pt x="0" y="246"/>
                  </a:cubicBezTo>
                  <a:lnTo>
                    <a:pt x="0" y="259"/>
                  </a:lnTo>
                  <a:cubicBezTo>
                    <a:pt x="0" y="390"/>
                    <a:pt x="105" y="494"/>
                    <a:pt x="249" y="507"/>
                  </a:cubicBezTo>
                  <a:cubicBezTo>
                    <a:pt x="380" y="507"/>
                    <a:pt x="485" y="403"/>
                    <a:pt x="498" y="272"/>
                  </a:cubicBezTo>
                  <a:lnTo>
                    <a:pt x="498" y="246"/>
                  </a:lnTo>
                  <a:cubicBezTo>
                    <a:pt x="498" y="82"/>
                    <a:pt x="373" y="0"/>
                    <a:pt x="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9"/>
            <p:cNvSpPr/>
            <p:nvPr/>
          </p:nvSpPr>
          <p:spPr>
            <a:xfrm>
              <a:off x="3410025" y="2074875"/>
              <a:ext cx="467400" cy="380200"/>
            </a:xfrm>
            <a:custGeom>
              <a:avLst/>
              <a:gdLst/>
              <a:ahLst/>
              <a:cxnLst/>
              <a:rect l="l" t="t" r="r" b="b"/>
              <a:pathLst>
                <a:path w="18696" h="15208" extrusionOk="0">
                  <a:moveTo>
                    <a:pt x="14953" y="1"/>
                  </a:moveTo>
                  <a:cubicBezTo>
                    <a:pt x="14897" y="1"/>
                    <a:pt x="14852" y="3"/>
                    <a:pt x="14821" y="8"/>
                  </a:cubicBezTo>
                  <a:cubicBezTo>
                    <a:pt x="14376" y="60"/>
                    <a:pt x="10396" y="1265"/>
                    <a:pt x="8235" y="2731"/>
                  </a:cubicBezTo>
                  <a:cubicBezTo>
                    <a:pt x="6088" y="4184"/>
                    <a:pt x="0" y="11843"/>
                    <a:pt x="0" y="11843"/>
                  </a:cubicBezTo>
                  <a:cubicBezTo>
                    <a:pt x="5054" y="12917"/>
                    <a:pt x="11940" y="14933"/>
                    <a:pt x="12778" y="15182"/>
                  </a:cubicBezTo>
                  <a:lnTo>
                    <a:pt x="12857" y="15208"/>
                  </a:lnTo>
                  <a:cubicBezTo>
                    <a:pt x="12857" y="15208"/>
                    <a:pt x="13328" y="13021"/>
                    <a:pt x="13891" y="10625"/>
                  </a:cubicBezTo>
                  <a:cubicBezTo>
                    <a:pt x="14506" y="7968"/>
                    <a:pt x="15227" y="5035"/>
                    <a:pt x="15528" y="4433"/>
                  </a:cubicBezTo>
                  <a:cubicBezTo>
                    <a:pt x="15960" y="3569"/>
                    <a:pt x="17531" y="2495"/>
                    <a:pt x="18290" y="2024"/>
                  </a:cubicBezTo>
                  <a:cubicBezTo>
                    <a:pt x="18526" y="1867"/>
                    <a:pt x="18696" y="1775"/>
                    <a:pt x="18696" y="1775"/>
                  </a:cubicBezTo>
                  <a:lnTo>
                    <a:pt x="18565" y="1003"/>
                  </a:lnTo>
                  <a:lnTo>
                    <a:pt x="18447" y="374"/>
                  </a:lnTo>
                  <a:cubicBezTo>
                    <a:pt x="18447" y="374"/>
                    <a:pt x="15698" y="1"/>
                    <a:pt x="14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9"/>
            <p:cNvSpPr/>
            <p:nvPr/>
          </p:nvSpPr>
          <p:spPr>
            <a:xfrm>
              <a:off x="3374350" y="2362275"/>
              <a:ext cx="376425" cy="142725"/>
            </a:xfrm>
            <a:custGeom>
              <a:avLst/>
              <a:gdLst/>
              <a:ahLst/>
              <a:cxnLst/>
              <a:rect l="l" t="t" r="r" b="b"/>
              <a:pathLst>
                <a:path w="15057" h="5709" extrusionOk="0">
                  <a:moveTo>
                    <a:pt x="2425" y="1"/>
                  </a:moveTo>
                  <a:cubicBezTo>
                    <a:pt x="1974" y="1"/>
                    <a:pt x="1589" y="38"/>
                    <a:pt x="1205" y="138"/>
                  </a:cubicBezTo>
                  <a:cubicBezTo>
                    <a:pt x="550" y="295"/>
                    <a:pt x="0" y="622"/>
                    <a:pt x="0" y="1119"/>
                  </a:cubicBezTo>
                  <a:cubicBezTo>
                    <a:pt x="0" y="1604"/>
                    <a:pt x="13" y="2232"/>
                    <a:pt x="825" y="2573"/>
                  </a:cubicBezTo>
                  <a:cubicBezTo>
                    <a:pt x="825" y="2573"/>
                    <a:pt x="3928" y="2586"/>
                    <a:pt x="4910" y="2586"/>
                  </a:cubicBezTo>
                  <a:cubicBezTo>
                    <a:pt x="5892" y="2586"/>
                    <a:pt x="6546" y="2586"/>
                    <a:pt x="7699" y="2913"/>
                  </a:cubicBezTo>
                  <a:cubicBezTo>
                    <a:pt x="8838" y="3240"/>
                    <a:pt x="9492" y="3398"/>
                    <a:pt x="10474" y="3895"/>
                  </a:cubicBezTo>
                  <a:lnTo>
                    <a:pt x="12438" y="4877"/>
                  </a:lnTo>
                  <a:cubicBezTo>
                    <a:pt x="12831" y="5060"/>
                    <a:pt x="13158" y="5348"/>
                    <a:pt x="13420" y="5689"/>
                  </a:cubicBezTo>
                  <a:cubicBezTo>
                    <a:pt x="13420" y="5689"/>
                    <a:pt x="13516" y="5709"/>
                    <a:pt x="13656" y="5709"/>
                  </a:cubicBezTo>
                  <a:cubicBezTo>
                    <a:pt x="13926" y="5709"/>
                    <a:pt x="14357" y="5635"/>
                    <a:pt x="14572" y="5204"/>
                  </a:cubicBezTo>
                  <a:cubicBezTo>
                    <a:pt x="14899" y="4550"/>
                    <a:pt x="15056" y="3398"/>
                    <a:pt x="14729" y="3240"/>
                  </a:cubicBezTo>
                  <a:cubicBezTo>
                    <a:pt x="14009" y="2808"/>
                    <a:pt x="13315" y="2350"/>
                    <a:pt x="12647" y="1840"/>
                  </a:cubicBezTo>
                  <a:cubicBezTo>
                    <a:pt x="11993" y="1355"/>
                    <a:pt x="10592" y="1133"/>
                    <a:pt x="9610" y="805"/>
                  </a:cubicBezTo>
                  <a:cubicBezTo>
                    <a:pt x="8628" y="478"/>
                    <a:pt x="8131" y="151"/>
                    <a:pt x="7319" y="151"/>
                  </a:cubicBezTo>
                  <a:cubicBezTo>
                    <a:pt x="6494" y="151"/>
                    <a:pt x="4478" y="111"/>
                    <a:pt x="3496" y="46"/>
                  </a:cubicBezTo>
                  <a:cubicBezTo>
                    <a:pt x="3091" y="19"/>
                    <a:pt x="2742" y="1"/>
                    <a:pt x="2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9"/>
            <p:cNvSpPr/>
            <p:nvPr/>
          </p:nvSpPr>
          <p:spPr>
            <a:xfrm>
              <a:off x="3853525" y="2062925"/>
              <a:ext cx="92650" cy="80650"/>
            </a:xfrm>
            <a:custGeom>
              <a:avLst/>
              <a:gdLst/>
              <a:ahLst/>
              <a:cxnLst/>
              <a:rect l="l" t="t" r="r" b="b"/>
              <a:pathLst>
                <a:path w="3706" h="3226" extrusionOk="0">
                  <a:moveTo>
                    <a:pt x="1771" y="0"/>
                  </a:moveTo>
                  <a:cubicBezTo>
                    <a:pt x="1505" y="0"/>
                    <a:pt x="1329" y="120"/>
                    <a:pt x="956" y="224"/>
                  </a:cubicBezTo>
                  <a:cubicBezTo>
                    <a:pt x="485" y="355"/>
                    <a:pt x="314" y="918"/>
                    <a:pt x="314" y="1009"/>
                  </a:cubicBezTo>
                  <a:cubicBezTo>
                    <a:pt x="354" y="1297"/>
                    <a:pt x="0" y="1756"/>
                    <a:pt x="131" y="2253"/>
                  </a:cubicBezTo>
                  <a:cubicBezTo>
                    <a:pt x="249" y="2764"/>
                    <a:pt x="537" y="2790"/>
                    <a:pt x="1401" y="3078"/>
                  </a:cubicBezTo>
                  <a:cubicBezTo>
                    <a:pt x="1708" y="3177"/>
                    <a:pt x="1904" y="3225"/>
                    <a:pt x="2064" y="3225"/>
                  </a:cubicBezTo>
                  <a:cubicBezTo>
                    <a:pt x="2348" y="3225"/>
                    <a:pt x="2517" y="3074"/>
                    <a:pt x="2985" y="2790"/>
                  </a:cubicBezTo>
                  <a:cubicBezTo>
                    <a:pt x="3705" y="2345"/>
                    <a:pt x="3391" y="1991"/>
                    <a:pt x="3417" y="1455"/>
                  </a:cubicBezTo>
                  <a:cubicBezTo>
                    <a:pt x="3457" y="918"/>
                    <a:pt x="3208" y="669"/>
                    <a:pt x="2854" y="407"/>
                  </a:cubicBezTo>
                  <a:cubicBezTo>
                    <a:pt x="2606" y="211"/>
                    <a:pt x="2318" y="80"/>
                    <a:pt x="2003" y="28"/>
                  </a:cubicBezTo>
                  <a:cubicBezTo>
                    <a:pt x="1916" y="8"/>
                    <a:pt x="1840" y="0"/>
                    <a:pt x="1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2" name="Google Shape;2462;p29"/>
          <p:cNvGrpSpPr/>
          <p:nvPr/>
        </p:nvGrpSpPr>
        <p:grpSpPr>
          <a:xfrm>
            <a:off x="5916707" y="3354295"/>
            <a:ext cx="914782" cy="1254273"/>
            <a:chOff x="2258575" y="4614950"/>
            <a:chExt cx="533525" cy="731525"/>
          </a:xfrm>
        </p:grpSpPr>
        <p:sp>
          <p:nvSpPr>
            <p:cNvPr id="2463" name="Google Shape;2463;p29"/>
            <p:cNvSpPr/>
            <p:nvPr/>
          </p:nvSpPr>
          <p:spPr>
            <a:xfrm>
              <a:off x="2521400" y="4661725"/>
              <a:ext cx="123725" cy="147975"/>
            </a:xfrm>
            <a:custGeom>
              <a:avLst/>
              <a:gdLst/>
              <a:ahLst/>
              <a:cxnLst/>
              <a:rect l="l" t="t" r="r" b="b"/>
              <a:pathLst>
                <a:path w="4949" h="5919" extrusionOk="0">
                  <a:moveTo>
                    <a:pt x="4609" y="1"/>
                  </a:moveTo>
                  <a:cubicBezTo>
                    <a:pt x="4609" y="1"/>
                    <a:pt x="3888" y="289"/>
                    <a:pt x="2920" y="1441"/>
                  </a:cubicBezTo>
                  <a:cubicBezTo>
                    <a:pt x="1938" y="2580"/>
                    <a:pt x="0" y="5919"/>
                    <a:pt x="0" y="5919"/>
                  </a:cubicBezTo>
                  <a:lnTo>
                    <a:pt x="2461" y="4649"/>
                  </a:lnTo>
                  <a:cubicBezTo>
                    <a:pt x="2461" y="4649"/>
                    <a:pt x="4779" y="2240"/>
                    <a:pt x="4857" y="1729"/>
                  </a:cubicBezTo>
                  <a:cubicBezTo>
                    <a:pt x="4949" y="1219"/>
                    <a:pt x="4609" y="1"/>
                    <a:pt x="4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9"/>
            <p:cNvSpPr/>
            <p:nvPr/>
          </p:nvSpPr>
          <p:spPr>
            <a:xfrm>
              <a:off x="2549200" y="4739950"/>
              <a:ext cx="242900" cy="76950"/>
            </a:xfrm>
            <a:custGeom>
              <a:avLst/>
              <a:gdLst/>
              <a:ahLst/>
              <a:cxnLst/>
              <a:rect l="l" t="t" r="r" b="b"/>
              <a:pathLst>
                <a:path w="9716" h="3078" extrusionOk="0">
                  <a:moveTo>
                    <a:pt x="9113" y="1"/>
                  </a:moveTo>
                  <a:cubicBezTo>
                    <a:pt x="7804" y="773"/>
                    <a:pt x="6311" y="1205"/>
                    <a:pt x="4780" y="1232"/>
                  </a:cubicBezTo>
                  <a:cubicBezTo>
                    <a:pt x="2344" y="1232"/>
                    <a:pt x="1" y="2685"/>
                    <a:pt x="1" y="2685"/>
                  </a:cubicBezTo>
                  <a:lnTo>
                    <a:pt x="786" y="3078"/>
                  </a:lnTo>
                  <a:cubicBezTo>
                    <a:pt x="1284" y="2776"/>
                    <a:pt x="1821" y="2541"/>
                    <a:pt x="2371" y="2384"/>
                  </a:cubicBezTo>
                  <a:cubicBezTo>
                    <a:pt x="2848" y="2240"/>
                    <a:pt x="3428" y="2223"/>
                    <a:pt x="4066" y="2223"/>
                  </a:cubicBezTo>
                  <a:cubicBezTo>
                    <a:pt x="4254" y="2223"/>
                    <a:pt x="4447" y="2225"/>
                    <a:pt x="4643" y="2225"/>
                  </a:cubicBezTo>
                  <a:cubicBezTo>
                    <a:pt x="5116" y="2225"/>
                    <a:pt x="5611" y="2217"/>
                    <a:pt x="6115" y="2161"/>
                  </a:cubicBezTo>
                  <a:cubicBezTo>
                    <a:pt x="7529" y="2004"/>
                    <a:pt x="9715" y="1140"/>
                    <a:pt x="9715" y="1140"/>
                  </a:cubicBezTo>
                  <a:lnTo>
                    <a:pt x="9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9"/>
            <p:cNvSpPr/>
            <p:nvPr/>
          </p:nvSpPr>
          <p:spPr>
            <a:xfrm>
              <a:off x="2511900" y="4661725"/>
              <a:ext cx="172175" cy="164675"/>
            </a:xfrm>
            <a:custGeom>
              <a:avLst/>
              <a:gdLst/>
              <a:ahLst/>
              <a:cxnLst/>
              <a:rect l="l" t="t" r="r" b="b"/>
              <a:pathLst>
                <a:path w="6887" h="6587" extrusionOk="0">
                  <a:moveTo>
                    <a:pt x="4989" y="1"/>
                  </a:moveTo>
                  <a:cubicBezTo>
                    <a:pt x="4727" y="1480"/>
                    <a:pt x="0" y="6246"/>
                    <a:pt x="0" y="6246"/>
                  </a:cubicBezTo>
                  <a:lnTo>
                    <a:pt x="1441" y="6586"/>
                  </a:lnTo>
                  <a:cubicBezTo>
                    <a:pt x="3967" y="5238"/>
                    <a:pt x="6887" y="1598"/>
                    <a:pt x="6887" y="1598"/>
                  </a:cubicBezTo>
                  <a:lnTo>
                    <a:pt x="49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9"/>
            <p:cNvSpPr/>
            <p:nvPr/>
          </p:nvSpPr>
          <p:spPr>
            <a:xfrm>
              <a:off x="2469675" y="4614950"/>
              <a:ext cx="94300" cy="201950"/>
            </a:xfrm>
            <a:custGeom>
              <a:avLst/>
              <a:gdLst/>
              <a:ahLst/>
              <a:cxnLst/>
              <a:rect l="l" t="t" r="r" b="b"/>
              <a:pathLst>
                <a:path w="3772" h="8078" extrusionOk="0">
                  <a:moveTo>
                    <a:pt x="414" y="0"/>
                  </a:moveTo>
                  <a:cubicBezTo>
                    <a:pt x="325" y="0"/>
                    <a:pt x="256" y="15"/>
                    <a:pt x="210" y="52"/>
                  </a:cubicBezTo>
                  <a:cubicBezTo>
                    <a:pt x="1" y="222"/>
                    <a:pt x="668" y="8038"/>
                    <a:pt x="668" y="8038"/>
                  </a:cubicBezTo>
                  <a:lnTo>
                    <a:pt x="2449" y="8078"/>
                  </a:lnTo>
                  <a:cubicBezTo>
                    <a:pt x="2449" y="8078"/>
                    <a:pt x="3706" y="1152"/>
                    <a:pt x="3758" y="811"/>
                  </a:cubicBezTo>
                  <a:cubicBezTo>
                    <a:pt x="3771" y="589"/>
                    <a:pt x="3719" y="366"/>
                    <a:pt x="3588" y="183"/>
                  </a:cubicBezTo>
                  <a:lnTo>
                    <a:pt x="1938" y="183"/>
                  </a:lnTo>
                  <a:cubicBezTo>
                    <a:pt x="1285" y="183"/>
                    <a:pt x="727" y="0"/>
                    <a:pt x="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9"/>
            <p:cNvSpPr/>
            <p:nvPr/>
          </p:nvSpPr>
          <p:spPr>
            <a:xfrm>
              <a:off x="2258575" y="4733425"/>
              <a:ext cx="249100" cy="82500"/>
            </a:xfrm>
            <a:custGeom>
              <a:avLst/>
              <a:gdLst/>
              <a:ahLst/>
              <a:cxnLst/>
              <a:rect l="l" t="t" r="r" b="b"/>
              <a:pathLst>
                <a:path w="9964" h="3300" extrusionOk="0">
                  <a:moveTo>
                    <a:pt x="864" y="0"/>
                  </a:moveTo>
                  <a:lnTo>
                    <a:pt x="0" y="864"/>
                  </a:lnTo>
                  <a:cubicBezTo>
                    <a:pt x="0" y="864"/>
                    <a:pt x="2592" y="1846"/>
                    <a:pt x="4936" y="2016"/>
                  </a:cubicBezTo>
                  <a:cubicBezTo>
                    <a:pt x="6376" y="2121"/>
                    <a:pt x="7777" y="2566"/>
                    <a:pt x="9021" y="3299"/>
                  </a:cubicBezTo>
                  <a:cubicBezTo>
                    <a:pt x="9021" y="3299"/>
                    <a:pt x="9963" y="3051"/>
                    <a:pt x="9099" y="2317"/>
                  </a:cubicBezTo>
                  <a:cubicBezTo>
                    <a:pt x="8235" y="1571"/>
                    <a:pt x="6088" y="1440"/>
                    <a:pt x="4530" y="1205"/>
                  </a:cubicBezTo>
                  <a:cubicBezTo>
                    <a:pt x="2959" y="956"/>
                    <a:pt x="864" y="0"/>
                    <a:pt x="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9"/>
            <p:cNvSpPr/>
            <p:nvPr/>
          </p:nvSpPr>
          <p:spPr>
            <a:xfrm>
              <a:off x="2350200" y="4709525"/>
              <a:ext cx="142750" cy="106400"/>
            </a:xfrm>
            <a:custGeom>
              <a:avLst/>
              <a:gdLst/>
              <a:ahLst/>
              <a:cxnLst/>
              <a:rect l="l" t="t" r="r" b="b"/>
              <a:pathLst>
                <a:path w="5710" h="4256" extrusionOk="0">
                  <a:moveTo>
                    <a:pt x="132" y="0"/>
                  </a:moveTo>
                  <a:cubicBezTo>
                    <a:pt x="132" y="0"/>
                    <a:pt x="1" y="537"/>
                    <a:pt x="760" y="1257"/>
                  </a:cubicBezTo>
                  <a:cubicBezTo>
                    <a:pt x="1533" y="1977"/>
                    <a:pt x="5447" y="4255"/>
                    <a:pt x="5447" y="4255"/>
                  </a:cubicBezTo>
                  <a:lnTo>
                    <a:pt x="5709" y="3614"/>
                  </a:lnTo>
                  <a:cubicBezTo>
                    <a:pt x="5709" y="3614"/>
                    <a:pt x="1232" y="288"/>
                    <a:pt x="1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9"/>
            <p:cNvSpPr/>
            <p:nvPr/>
          </p:nvSpPr>
          <p:spPr>
            <a:xfrm>
              <a:off x="2353800" y="4679750"/>
              <a:ext cx="160425" cy="139450"/>
            </a:xfrm>
            <a:custGeom>
              <a:avLst/>
              <a:gdLst/>
              <a:ahLst/>
              <a:cxnLst/>
              <a:rect l="l" t="t" r="r" b="b"/>
              <a:pathLst>
                <a:path w="6417" h="5578" extrusionOk="0">
                  <a:moveTo>
                    <a:pt x="2698" y="0"/>
                  </a:moveTo>
                  <a:cubicBezTo>
                    <a:pt x="2305" y="131"/>
                    <a:pt x="1925" y="301"/>
                    <a:pt x="1559" y="498"/>
                  </a:cubicBezTo>
                  <a:cubicBezTo>
                    <a:pt x="1048" y="772"/>
                    <a:pt x="525" y="995"/>
                    <a:pt x="1" y="1178"/>
                  </a:cubicBezTo>
                  <a:cubicBezTo>
                    <a:pt x="1218" y="1689"/>
                    <a:pt x="5395" y="5577"/>
                    <a:pt x="5395" y="5577"/>
                  </a:cubicBezTo>
                  <a:lnTo>
                    <a:pt x="6416" y="5315"/>
                  </a:lnTo>
                  <a:cubicBezTo>
                    <a:pt x="5159" y="2409"/>
                    <a:pt x="2698" y="0"/>
                    <a:pt x="2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9"/>
            <p:cNvSpPr/>
            <p:nvPr/>
          </p:nvSpPr>
          <p:spPr>
            <a:xfrm>
              <a:off x="2263150" y="4879400"/>
              <a:ext cx="473625" cy="467075"/>
            </a:xfrm>
            <a:custGeom>
              <a:avLst/>
              <a:gdLst/>
              <a:ahLst/>
              <a:cxnLst/>
              <a:rect l="l" t="t" r="r" b="b"/>
              <a:pathLst>
                <a:path w="18945" h="18683" extrusionOk="0">
                  <a:moveTo>
                    <a:pt x="18945" y="0"/>
                  </a:moveTo>
                  <a:lnTo>
                    <a:pt x="11338" y="26"/>
                  </a:lnTo>
                  <a:lnTo>
                    <a:pt x="7973" y="26"/>
                  </a:lnTo>
                  <a:lnTo>
                    <a:pt x="576" y="53"/>
                  </a:lnTo>
                  <a:lnTo>
                    <a:pt x="550" y="943"/>
                  </a:lnTo>
                  <a:lnTo>
                    <a:pt x="0" y="18486"/>
                  </a:lnTo>
                  <a:lnTo>
                    <a:pt x="6612" y="18565"/>
                  </a:lnTo>
                  <a:lnTo>
                    <a:pt x="9977" y="18604"/>
                  </a:lnTo>
                  <a:lnTo>
                    <a:pt x="17046" y="18683"/>
                  </a:lnTo>
                  <a:lnTo>
                    <a:pt x="18670" y="2697"/>
                  </a:lnTo>
                  <a:lnTo>
                    <a:pt x="189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9"/>
            <p:cNvSpPr/>
            <p:nvPr/>
          </p:nvSpPr>
          <p:spPr>
            <a:xfrm>
              <a:off x="2266425" y="5160200"/>
              <a:ext cx="93900" cy="95975"/>
            </a:xfrm>
            <a:custGeom>
              <a:avLst/>
              <a:gdLst/>
              <a:ahLst/>
              <a:cxnLst/>
              <a:rect l="l" t="t" r="r" b="b"/>
              <a:pathLst>
                <a:path w="3756" h="3839" extrusionOk="0">
                  <a:moveTo>
                    <a:pt x="1395" y="1"/>
                  </a:moveTo>
                  <a:cubicBezTo>
                    <a:pt x="901" y="1"/>
                    <a:pt x="435" y="208"/>
                    <a:pt x="79" y="551"/>
                  </a:cubicBezTo>
                  <a:lnTo>
                    <a:pt x="0" y="3196"/>
                  </a:lnTo>
                  <a:cubicBezTo>
                    <a:pt x="391" y="3630"/>
                    <a:pt x="915" y="3838"/>
                    <a:pt x="1435" y="3838"/>
                  </a:cubicBezTo>
                  <a:cubicBezTo>
                    <a:pt x="2153" y="3838"/>
                    <a:pt x="2861" y="3442"/>
                    <a:pt x="3195" y="2698"/>
                  </a:cubicBezTo>
                  <a:cubicBezTo>
                    <a:pt x="3755" y="1434"/>
                    <a:pt x="2837" y="1"/>
                    <a:pt x="1459" y="1"/>
                  </a:cubicBezTo>
                  <a:cubicBezTo>
                    <a:pt x="1453" y="1"/>
                    <a:pt x="1447" y="1"/>
                    <a:pt x="1440" y="1"/>
                  </a:cubicBezTo>
                  <a:cubicBezTo>
                    <a:pt x="1425" y="1"/>
                    <a:pt x="1410" y="1"/>
                    <a:pt x="1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9"/>
            <p:cNvSpPr/>
            <p:nvPr/>
          </p:nvSpPr>
          <p:spPr>
            <a:xfrm>
              <a:off x="2377050" y="5034950"/>
              <a:ext cx="105750" cy="96200"/>
            </a:xfrm>
            <a:custGeom>
              <a:avLst/>
              <a:gdLst/>
              <a:ahLst/>
              <a:cxnLst/>
              <a:rect l="l" t="t" r="r" b="b"/>
              <a:pathLst>
                <a:path w="4230" h="3848" extrusionOk="0">
                  <a:moveTo>
                    <a:pt x="2122" y="1"/>
                  </a:moveTo>
                  <a:cubicBezTo>
                    <a:pt x="1246" y="1"/>
                    <a:pt x="452" y="600"/>
                    <a:pt x="249" y="1489"/>
                  </a:cubicBezTo>
                  <a:cubicBezTo>
                    <a:pt x="0" y="2524"/>
                    <a:pt x="642" y="3558"/>
                    <a:pt x="1676" y="3794"/>
                  </a:cubicBezTo>
                  <a:cubicBezTo>
                    <a:pt x="1827" y="3830"/>
                    <a:pt x="1977" y="3847"/>
                    <a:pt x="2126" y="3847"/>
                  </a:cubicBezTo>
                  <a:cubicBezTo>
                    <a:pt x="2995" y="3847"/>
                    <a:pt x="3781" y="3250"/>
                    <a:pt x="3994" y="2367"/>
                  </a:cubicBezTo>
                  <a:cubicBezTo>
                    <a:pt x="4229" y="1332"/>
                    <a:pt x="3588" y="298"/>
                    <a:pt x="2553" y="49"/>
                  </a:cubicBezTo>
                  <a:cubicBezTo>
                    <a:pt x="2409" y="16"/>
                    <a:pt x="2264" y="1"/>
                    <a:pt x="2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9"/>
            <p:cNvSpPr/>
            <p:nvPr/>
          </p:nvSpPr>
          <p:spPr>
            <a:xfrm>
              <a:off x="2274600" y="4894125"/>
              <a:ext cx="94300" cy="96050"/>
            </a:xfrm>
            <a:custGeom>
              <a:avLst/>
              <a:gdLst/>
              <a:ahLst/>
              <a:cxnLst/>
              <a:rect l="l" t="t" r="r" b="b"/>
              <a:pathLst>
                <a:path w="3772" h="3842" extrusionOk="0">
                  <a:moveTo>
                    <a:pt x="1441" y="0"/>
                  </a:moveTo>
                  <a:cubicBezTo>
                    <a:pt x="930" y="0"/>
                    <a:pt x="446" y="197"/>
                    <a:pt x="79" y="563"/>
                  </a:cubicBezTo>
                  <a:lnTo>
                    <a:pt x="1" y="3182"/>
                  </a:lnTo>
                  <a:cubicBezTo>
                    <a:pt x="387" y="3629"/>
                    <a:pt x="914" y="3841"/>
                    <a:pt x="1437" y="3841"/>
                  </a:cubicBezTo>
                  <a:cubicBezTo>
                    <a:pt x="2153" y="3841"/>
                    <a:pt x="2862" y="3444"/>
                    <a:pt x="3195" y="2710"/>
                  </a:cubicBezTo>
                  <a:cubicBezTo>
                    <a:pt x="3771" y="1440"/>
                    <a:pt x="2842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9"/>
            <p:cNvSpPr/>
            <p:nvPr/>
          </p:nvSpPr>
          <p:spPr>
            <a:xfrm>
              <a:off x="2540050" y="4912950"/>
              <a:ext cx="105425" cy="96250"/>
            </a:xfrm>
            <a:custGeom>
              <a:avLst/>
              <a:gdLst/>
              <a:ahLst/>
              <a:cxnLst/>
              <a:rect l="l" t="t" r="r" b="b"/>
              <a:pathLst>
                <a:path w="4217" h="3850" extrusionOk="0">
                  <a:moveTo>
                    <a:pt x="2102" y="0"/>
                  </a:moveTo>
                  <a:cubicBezTo>
                    <a:pt x="1611" y="0"/>
                    <a:pt x="1120" y="190"/>
                    <a:pt x="747" y="570"/>
                  </a:cubicBezTo>
                  <a:cubicBezTo>
                    <a:pt x="0" y="1316"/>
                    <a:pt x="0" y="2533"/>
                    <a:pt x="747" y="3280"/>
                  </a:cubicBezTo>
                  <a:cubicBezTo>
                    <a:pt x="1120" y="3659"/>
                    <a:pt x="1611" y="3849"/>
                    <a:pt x="2102" y="3849"/>
                  </a:cubicBezTo>
                  <a:cubicBezTo>
                    <a:pt x="2593" y="3849"/>
                    <a:pt x="3084" y="3659"/>
                    <a:pt x="3457" y="3280"/>
                  </a:cubicBezTo>
                  <a:cubicBezTo>
                    <a:pt x="4216" y="2533"/>
                    <a:pt x="4216" y="1316"/>
                    <a:pt x="3457" y="570"/>
                  </a:cubicBezTo>
                  <a:cubicBezTo>
                    <a:pt x="3084" y="190"/>
                    <a:pt x="2593" y="0"/>
                    <a:pt x="2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9"/>
            <p:cNvSpPr/>
            <p:nvPr/>
          </p:nvSpPr>
          <p:spPr>
            <a:xfrm>
              <a:off x="2653300" y="5055475"/>
              <a:ext cx="65150" cy="96250"/>
            </a:xfrm>
            <a:custGeom>
              <a:avLst/>
              <a:gdLst/>
              <a:ahLst/>
              <a:cxnLst/>
              <a:rect l="l" t="t" r="r" b="b"/>
              <a:pathLst>
                <a:path w="2606" h="3850" extrusionOk="0">
                  <a:moveTo>
                    <a:pt x="1925" y="1"/>
                  </a:moveTo>
                  <a:cubicBezTo>
                    <a:pt x="864" y="1"/>
                    <a:pt x="0" y="865"/>
                    <a:pt x="0" y="1925"/>
                  </a:cubicBezTo>
                  <a:cubicBezTo>
                    <a:pt x="0" y="2986"/>
                    <a:pt x="864" y="3850"/>
                    <a:pt x="1925" y="3850"/>
                  </a:cubicBezTo>
                  <a:cubicBezTo>
                    <a:pt x="2030" y="3850"/>
                    <a:pt x="2134" y="3837"/>
                    <a:pt x="2239" y="3824"/>
                  </a:cubicBezTo>
                  <a:lnTo>
                    <a:pt x="2606" y="132"/>
                  </a:lnTo>
                  <a:cubicBezTo>
                    <a:pt x="2396" y="53"/>
                    <a:pt x="2160" y="1"/>
                    <a:pt x="1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9"/>
            <p:cNvSpPr/>
            <p:nvPr/>
          </p:nvSpPr>
          <p:spPr>
            <a:xfrm>
              <a:off x="2489325" y="5181250"/>
              <a:ext cx="105400" cy="96075"/>
            </a:xfrm>
            <a:custGeom>
              <a:avLst/>
              <a:gdLst/>
              <a:ahLst/>
              <a:cxnLst/>
              <a:rect l="l" t="t" r="r" b="b"/>
              <a:pathLst>
                <a:path w="4216" h="3843" extrusionOk="0">
                  <a:moveTo>
                    <a:pt x="2103" y="0"/>
                  </a:moveTo>
                  <a:cubicBezTo>
                    <a:pt x="1610" y="0"/>
                    <a:pt x="1119" y="187"/>
                    <a:pt x="746" y="560"/>
                  </a:cubicBezTo>
                  <a:cubicBezTo>
                    <a:pt x="0" y="1306"/>
                    <a:pt x="0" y="2524"/>
                    <a:pt x="746" y="3283"/>
                  </a:cubicBezTo>
                  <a:cubicBezTo>
                    <a:pt x="1119" y="3656"/>
                    <a:pt x="1610" y="3843"/>
                    <a:pt x="2103" y="3843"/>
                  </a:cubicBezTo>
                  <a:cubicBezTo>
                    <a:pt x="2596" y="3843"/>
                    <a:pt x="3090" y="3656"/>
                    <a:pt x="3469" y="3283"/>
                  </a:cubicBezTo>
                  <a:cubicBezTo>
                    <a:pt x="4216" y="2524"/>
                    <a:pt x="4216" y="1306"/>
                    <a:pt x="3469" y="560"/>
                  </a:cubicBezTo>
                  <a:cubicBezTo>
                    <a:pt x="3090" y="187"/>
                    <a:pt x="2596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9"/>
            <p:cNvSpPr/>
            <p:nvPr/>
          </p:nvSpPr>
          <p:spPr>
            <a:xfrm>
              <a:off x="2381950" y="5303575"/>
              <a:ext cx="94625" cy="40625"/>
            </a:xfrm>
            <a:custGeom>
              <a:avLst/>
              <a:gdLst/>
              <a:ahLst/>
              <a:cxnLst/>
              <a:rect l="l" t="t" r="r" b="b"/>
              <a:pathLst>
                <a:path w="3785" h="1625" extrusionOk="0">
                  <a:moveTo>
                    <a:pt x="1872" y="0"/>
                  </a:moveTo>
                  <a:cubicBezTo>
                    <a:pt x="954" y="0"/>
                    <a:pt x="156" y="664"/>
                    <a:pt x="1" y="1585"/>
                  </a:cubicBezTo>
                  <a:lnTo>
                    <a:pt x="1860" y="1598"/>
                  </a:lnTo>
                  <a:lnTo>
                    <a:pt x="3784" y="1624"/>
                  </a:lnTo>
                  <a:cubicBezTo>
                    <a:pt x="3627" y="695"/>
                    <a:pt x="2842" y="14"/>
                    <a:pt x="1899" y="1"/>
                  </a:cubicBezTo>
                  <a:cubicBezTo>
                    <a:pt x="1890" y="1"/>
                    <a:pt x="1881" y="0"/>
                    <a:pt x="1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9"/>
            <p:cNvSpPr/>
            <p:nvPr/>
          </p:nvSpPr>
          <p:spPr>
            <a:xfrm>
              <a:off x="2428425" y="4880050"/>
              <a:ext cx="118200" cy="464475"/>
            </a:xfrm>
            <a:custGeom>
              <a:avLst/>
              <a:gdLst/>
              <a:ahLst/>
              <a:cxnLst/>
              <a:rect l="l" t="t" r="r" b="b"/>
              <a:pathLst>
                <a:path w="4728" h="18579" extrusionOk="0">
                  <a:moveTo>
                    <a:pt x="1362" y="0"/>
                  </a:moveTo>
                  <a:lnTo>
                    <a:pt x="1" y="18539"/>
                  </a:lnTo>
                  <a:lnTo>
                    <a:pt x="3366" y="18578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9"/>
            <p:cNvSpPr/>
            <p:nvPr/>
          </p:nvSpPr>
          <p:spPr>
            <a:xfrm>
              <a:off x="2258575" y="4804775"/>
              <a:ext cx="506675" cy="88725"/>
            </a:xfrm>
            <a:custGeom>
              <a:avLst/>
              <a:gdLst/>
              <a:ahLst/>
              <a:cxnLst/>
              <a:rect l="l" t="t" r="r" b="b"/>
              <a:pathLst>
                <a:path w="20267" h="3549" extrusionOk="0">
                  <a:moveTo>
                    <a:pt x="131" y="0"/>
                  </a:moveTo>
                  <a:lnTo>
                    <a:pt x="0" y="3352"/>
                  </a:lnTo>
                  <a:lnTo>
                    <a:pt x="20018" y="3548"/>
                  </a:lnTo>
                  <a:lnTo>
                    <a:pt x="20267" y="31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9"/>
            <p:cNvSpPr/>
            <p:nvPr/>
          </p:nvSpPr>
          <p:spPr>
            <a:xfrm>
              <a:off x="2619250" y="4810325"/>
              <a:ext cx="94625" cy="40300"/>
            </a:xfrm>
            <a:custGeom>
              <a:avLst/>
              <a:gdLst/>
              <a:ahLst/>
              <a:cxnLst/>
              <a:rect l="l" t="t" r="r" b="b"/>
              <a:pathLst>
                <a:path w="3785" h="1612" extrusionOk="0">
                  <a:moveTo>
                    <a:pt x="1" y="1"/>
                  </a:moveTo>
                  <a:lnTo>
                    <a:pt x="1" y="1"/>
                  </a:lnTo>
                  <a:cubicBezTo>
                    <a:pt x="145" y="917"/>
                    <a:pt x="930" y="1598"/>
                    <a:pt x="1860" y="1611"/>
                  </a:cubicBezTo>
                  <a:cubicBezTo>
                    <a:pt x="1869" y="1611"/>
                    <a:pt x="1878" y="1611"/>
                    <a:pt x="1887" y="1611"/>
                  </a:cubicBezTo>
                  <a:cubicBezTo>
                    <a:pt x="2805" y="1611"/>
                    <a:pt x="3603" y="961"/>
                    <a:pt x="3784" y="6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9"/>
            <p:cNvSpPr/>
            <p:nvPr/>
          </p:nvSpPr>
          <p:spPr>
            <a:xfrm>
              <a:off x="2392425" y="4831600"/>
              <a:ext cx="96250" cy="59275"/>
            </a:xfrm>
            <a:custGeom>
              <a:avLst/>
              <a:gdLst/>
              <a:ahLst/>
              <a:cxnLst/>
              <a:rect l="l" t="t" r="r" b="b"/>
              <a:pathLst>
                <a:path w="3850" h="2371" extrusionOk="0">
                  <a:moveTo>
                    <a:pt x="1925" y="1"/>
                  </a:moveTo>
                  <a:cubicBezTo>
                    <a:pt x="865" y="1"/>
                    <a:pt x="1" y="865"/>
                    <a:pt x="1" y="1925"/>
                  </a:cubicBezTo>
                  <a:cubicBezTo>
                    <a:pt x="1" y="2069"/>
                    <a:pt x="27" y="2200"/>
                    <a:pt x="53" y="2344"/>
                  </a:cubicBezTo>
                  <a:lnTo>
                    <a:pt x="3797" y="2370"/>
                  </a:lnTo>
                  <a:cubicBezTo>
                    <a:pt x="3837" y="2226"/>
                    <a:pt x="3850" y="2082"/>
                    <a:pt x="3850" y="1925"/>
                  </a:cubicBezTo>
                  <a:cubicBezTo>
                    <a:pt x="3850" y="865"/>
                    <a:pt x="2986" y="1"/>
                    <a:pt x="1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9"/>
            <p:cNvSpPr/>
            <p:nvPr/>
          </p:nvSpPr>
          <p:spPr>
            <a:xfrm>
              <a:off x="2468700" y="4808050"/>
              <a:ext cx="90025" cy="83475"/>
            </a:xfrm>
            <a:custGeom>
              <a:avLst/>
              <a:gdLst/>
              <a:ahLst/>
              <a:cxnLst/>
              <a:rect l="l" t="t" r="r" b="b"/>
              <a:pathLst>
                <a:path w="3601" h="3339" extrusionOk="0">
                  <a:moveTo>
                    <a:pt x="236" y="0"/>
                  </a:moveTo>
                  <a:lnTo>
                    <a:pt x="0" y="3312"/>
                  </a:lnTo>
                  <a:lnTo>
                    <a:pt x="3365" y="3339"/>
                  </a:lnTo>
                  <a:lnTo>
                    <a:pt x="3601" y="5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3" name="Google Shape;2483;p29"/>
          <p:cNvGrpSpPr/>
          <p:nvPr/>
        </p:nvGrpSpPr>
        <p:grpSpPr>
          <a:xfrm>
            <a:off x="2371715" y="3540107"/>
            <a:ext cx="977355" cy="938430"/>
            <a:chOff x="1471725" y="4270600"/>
            <a:chExt cx="404250" cy="388150"/>
          </a:xfrm>
        </p:grpSpPr>
        <p:sp>
          <p:nvSpPr>
            <p:cNvPr id="2484" name="Google Shape;2484;p29"/>
            <p:cNvSpPr/>
            <p:nvPr/>
          </p:nvSpPr>
          <p:spPr>
            <a:xfrm>
              <a:off x="1471725" y="4270600"/>
              <a:ext cx="404250" cy="388150"/>
            </a:xfrm>
            <a:custGeom>
              <a:avLst/>
              <a:gdLst/>
              <a:ahLst/>
              <a:cxnLst/>
              <a:rect l="l" t="t" r="r" b="b"/>
              <a:pathLst>
                <a:path w="16170" h="15526" extrusionOk="0">
                  <a:moveTo>
                    <a:pt x="8427" y="1"/>
                  </a:moveTo>
                  <a:cubicBezTo>
                    <a:pt x="8411" y="1"/>
                    <a:pt x="8395" y="1"/>
                    <a:pt x="8379" y="1"/>
                  </a:cubicBezTo>
                  <a:cubicBezTo>
                    <a:pt x="5237" y="1"/>
                    <a:pt x="2409" y="1899"/>
                    <a:pt x="1205" y="4793"/>
                  </a:cubicBezTo>
                  <a:cubicBezTo>
                    <a:pt x="0" y="7699"/>
                    <a:pt x="668" y="11024"/>
                    <a:pt x="2881" y="13250"/>
                  </a:cubicBezTo>
                  <a:cubicBezTo>
                    <a:pt x="4370" y="14739"/>
                    <a:pt x="6358" y="15525"/>
                    <a:pt x="8377" y="15525"/>
                  </a:cubicBezTo>
                  <a:cubicBezTo>
                    <a:pt x="9375" y="15525"/>
                    <a:pt x="10381" y="15333"/>
                    <a:pt x="11338" y="14939"/>
                  </a:cubicBezTo>
                  <a:cubicBezTo>
                    <a:pt x="14245" y="13734"/>
                    <a:pt x="16130" y="10907"/>
                    <a:pt x="16130" y="7764"/>
                  </a:cubicBezTo>
                  <a:cubicBezTo>
                    <a:pt x="16169" y="3486"/>
                    <a:pt x="12700" y="1"/>
                    <a:pt x="8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9"/>
            <p:cNvSpPr/>
            <p:nvPr/>
          </p:nvSpPr>
          <p:spPr>
            <a:xfrm>
              <a:off x="1487100" y="4270600"/>
              <a:ext cx="387900" cy="387900"/>
            </a:xfrm>
            <a:custGeom>
              <a:avLst/>
              <a:gdLst/>
              <a:ahLst/>
              <a:cxnLst/>
              <a:rect l="l" t="t" r="r" b="b"/>
              <a:pathLst>
                <a:path w="15516" h="15516" extrusionOk="0">
                  <a:moveTo>
                    <a:pt x="7555" y="1"/>
                  </a:moveTo>
                  <a:cubicBezTo>
                    <a:pt x="5853" y="1048"/>
                    <a:pt x="3863" y="1768"/>
                    <a:pt x="2331" y="2213"/>
                  </a:cubicBezTo>
                  <a:cubicBezTo>
                    <a:pt x="2174" y="2357"/>
                    <a:pt x="2030" y="2515"/>
                    <a:pt x="1899" y="2672"/>
                  </a:cubicBezTo>
                  <a:cubicBezTo>
                    <a:pt x="3614" y="2200"/>
                    <a:pt x="6141" y="1362"/>
                    <a:pt x="8157" y="1"/>
                  </a:cubicBezTo>
                  <a:close/>
                  <a:moveTo>
                    <a:pt x="10736" y="590"/>
                  </a:moveTo>
                  <a:cubicBezTo>
                    <a:pt x="7555" y="2881"/>
                    <a:pt x="2829" y="4334"/>
                    <a:pt x="524" y="4963"/>
                  </a:cubicBezTo>
                  <a:cubicBezTo>
                    <a:pt x="472" y="5081"/>
                    <a:pt x="420" y="5212"/>
                    <a:pt x="380" y="5329"/>
                  </a:cubicBezTo>
                  <a:cubicBezTo>
                    <a:pt x="2658" y="4740"/>
                    <a:pt x="7751" y="3208"/>
                    <a:pt x="11077" y="747"/>
                  </a:cubicBezTo>
                  <a:cubicBezTo>
                    <a:pt x="10972" y="695"/>
                    <a:pt x="10854" y="642"/>
                    <a:pt x="10736" y="590"/>
                  </a:cubicBezTo>
                  <a:close/>
                  <a:moveTo>
                    <a:pt x="12962" y="2004"/>
                  </a:moveTo>
                  <a:cubicBezTo>
                    <a:pt x="8956" y="5067"/>
                    <a:pt x="2580" y="6691"/>
                    <a:pt x="14" y="7241"/>
                  </a:cubicBezTo>
                  <a:cubicBezTo>
                    <a:pt x="14" y="7359"/>
                    <a:pt x="1" y="7463"/>
                    <a:pt x="1" y="7581"/>
                  </a:cubicBezTo>
                  <a:cubicBezTo>
                    <a:pt x="2541" y="7031"/>
                    <a:pt x="9100" y="5395"/>
                    <a:pt x="13211" y="2240"/>
                  </a:cubicBezTo>
                  <a:cubicBezTo>
                    <a:pt x="13132" y="2174"/>
                    <a:pt x="13054" y="2082"/>
                    <a:pt x="12962" y="2004"/>
                  </a:cubicBezTo>
                  <a:close/>
                  <a:moveTo>
                    <a:pt x="14716" y="4334"/>
                  </a:moveTo>
                  <a:cubicBezTo>
                    <a:pt x="10448" y="7764"/>
                    <a:pt x="2999" y="9283"/>
                    <a:pt x="263" y="9741"/>
                  </a:cubicBezTo>
                  <a:cubicBezTo>
                    <a:pt x="289" y="9846"/>
                    <a:pt x="315" y="9951"/>
                    <a:pt x="341" y="10056"/>
                  </a:cubicBezTo>
                  <a:cubicBezTo>
                    <a:pt x="3130" y="9584"/>
                    <a:pt x="10527" y="8066"/>
                    <a:pt x="14860" y="4635"/>
                  </a:cubicBezTo>
                  <a:cubicBezTo>
                    <a:pt x="14821" y="4544"/>
                    <a:pt x="14769" y="4439"/>
                    <a:pt x="14716" y="4334"/>
                  </a:cubicBezTo>
                  <a:close/>
                  <a:moveTo>
                    <a:pt x="15489" y="7031"/>
                  </a:moveTo>
                  <a:cubicBezTo>
                    <a:pt x="10815" y="10331"/>
                    <a:pt x="3928" y="11771"/>
                    <a:pt x="1402" y="12203"/>
                  </a:cubicBezTo>
                  <a:cubicBezTo>
                    <a:pt x="1467" y="12294"/>
                    <a:pt x="1546" y="12399"/>
                    <a:pt x="1611" y="12491"/>
                  </a:cubicBezTo>
                  <a:cubicBezTo>
                    <a:pt x="4256" y="12033"/>
                    <a:pt x="10893" y="10592"/>
                    <a:pt x="15515" y="7411"/>
                  </a:cubicBezTo>
                  <a:cubicBezTo>
                    <a:pt x="15502" y="7280"/>
                    <a:pt x="15502" y="7162"/>
                    <a:pt x="15489" y="7031"/>
                  </a:cubicBezTo>
                  <a:close/>
                  <a:moveTo>
                    <a:pt x="14991" y="10553"/>
                  </a:moveTo>
                  <a:cubicBezTo>
                    <a:pt x="11286" y="12805"/>
                    <a:pt x="6036" y="13931"/>
                    <a:pt x="3680" y="14350"/>
                  </a:cubicBezTo>
                  <a:cubicBezTo>
                    <a:pt x="3824" y="14441"/>
                    <a:pt x="3968" y="14533"/>
                    <a:pt x="4112" y="14612"/>
                  </a:cubicBezTo>
                  <a:cubicBezTo>
                    <a:pt x="6547" y="14153"/>
                    <a:pt x="11247" y="13080"/>
                    <a:pt x="14782" y="11064"/>
                  </a:cubicBezTo>
                  <a:cubicBezTo>
                    <a:pt x="14860" y="10893"/>
                    <a:pt x="14926" y="10736"/>
                    <a:pt x="14991" y="10553"/>
                  </a:cubicBezTo>
                  <a:close/>
                  <a:moveTo>
                    <a:pt x="12307" y="14036"/>
                  </a:moveTo>
                  <a:lnTo>
                    <a:pt x="12307" y="14036"/>
                  </a:lnTo>
                  <a:cubicBezTo>
                    <a:pt x="10592" y="14664"/>
                    <a:pt x="8838" y="15148"/>
                    <a:pt x="7044" y="15476"/>
                  </a:cubicBezTo>
                  <a:cubicBezTo>
                    <a:pt x="7280" y="15515"/>
                    <a:pt x="7516" y="15515"/>
                    <a:pt x="7764" y="15515"/>
                  </a:cubicBezTo>
                  <a:cubicBezTo>
                    <a:pt x="8105" y="15515"/>
                    <a:pt x="8445" y="15489"/>
                    <a:pt x="8786" y="15450"/>
                  </a:cubicBezTo>
                  <a:cubicBezTo>
                    <a:pt x="9375" y="15306"/>
                    <a:pt x="10029" y="15135"/>
                    <a:pt x="10723" y="14926"/>
                  </a:cubicBezTo>
                  <a:cubicBezTo>
                    <a:pt x="11286" y="14690"/>
                    <a:pt x="11810" y="14402"/>
                    <a:pt x="12307" y="140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9"/>
            <p:cNvSpPr/>
            <p:nvPr/>
          </p:nvSpPr>
          <p:spPr>
            <a:xfrm>
              <a:off x="1528025" y="4382225"/>
              <a:ext cx="341725" cy="271350"/>
            </a:xfrm>
            <a:custGeom>
              <a:avLst/>
              <a:gdLst/>
              <a:ahLst/>
              <a:cxnLst/>
              <a:rect l="l" t="t" r="r" b="b"/>
              <a:pathLst>
                <a:path w="13669" h="10854" extrusionOk="0">
                  <a:moveTo>
                    <a:pt x="12909" y="0"/>
                  </a:moveTo>
                  <a:lnTo>
                    <a:pt x="12909" y="13"/>
                  </a:lnTo>
                  <a:cubicBezTo>
                    <a:pt x="12621" y="236"/>
                    <a:pt x="12320" y="445"/>
                    <a:pt x="12006" y="668"/>
                  </a:cubicBezTo>
                  <a:cubicBezTo>
                    <a:pt x="12006" y="799"/>
                    <a:pt x="12006" y="930"/>
                    <a:pt x="11993" y="1061"/>
                  </a:cubicBezTo>
                  <a:cubicBezTo>
                    <a:pt x="12359" y="825"/>
                    <a:pt x="12713" y="576"/>
                    <a:pt x="13053" y="328"/>
                  </a:cubicBezTo>
                  <a:cubicBezTo>
                    <a:pt x="13014" y="210"/>
                    <a:pt x="12962" y="105"/>
                    <a:pt x="12909" y="0"/>
                  </a:cubicBezTo>
                  <a:close/>
                  <a:moveTo>
                    <a:pt x="13642" y="2710"/>
                  </a:moveTo>
                  <a:cubicBezTo>
                    <a:pt x="12831" y="3260"/>
                    <a:pt x="11980" y="3758"/>
                    <a:pt x="11102" y="4203"/>
                  </a:cubicBezTo>
                  <a:cubicBezTo>
                    <a:pt x="11011" y="4373"/>
                    <a:pt x="10906" y="4543"/>
                    <a:pt x="10801" y="4713"/>
                  </a:cubicBezTo>
                  <a:cubicBezTo>
                    <a:pt x="11796" y="4242"/>
                    <a:pt x="12752" y="3692"/>
                    <a:pt x="13669" y="3090"/>
                  </a:cubicBezTo>
                  <a:cubicBezTo>
                    <a:pt x="13669" y="2959"/>
                    <a:pt x="13655" y="2828"/>
                    <a:pt x="13642" y="2710"/>
                  </a:cubicBezTo>
                  <a:close/>
                  <a:moveTo>
                    <a:pt x="891" y="7528"/>
                  </a:moveTo>
                  <a:cubicBezTo>
                    <a:pt x="550" y="7594"/>
                    <a:pt x="249" y="7659"/>
                    <a:pt x="0" y="7698"/>
                  </a:cubicBezTo>
                  <a:cubicBezTo>
                    <a:pt x="66" y="7803"/>
                    <a:pt x="144" y="7895"/>
                    <a:pt x="210" y="8000"/>
                  </a:cubicBezTo>
                  <a:cubicBezTo>
                    <a:pt x="563" y="7934"/>
                    <a:pt x="956" y="7856"/>
                    <a:pt x="1414" y="7764"/>
                  </a:cubicBezTo>
                  <a:cubicBezTo>
                    <a:pt x="1231" y="7685"/>
                    <a:pt x="1061" y="7620"/>
                    <a:pt x="891" y="7528"/>
                  </a:cubicBezTo>
                  <a:close/>
                  <a:moveTo>
                    <a:pt x="9793" y="9898"/>
                  </a:moveTo>
                  <a:cubicBezTo>
                    <a:pt x="9787" y="9902"/>
                    <a:pt x="9780" y="9905"/>
                    <a:pt x="9773" y="9909"/>
                  </a:cubicBezTo>
                  <a:lnTo>
                    <a:pt x="9773" y="9909"/>
                  </a:lnTo>
                  <a:cubicBezTo>
                    <a:pt x="9784" y="9905"/>
                    <a:pt x="9795" y="9902"/>
                    <a:pt x="9806" y="9898"/>
                  </a:cubicBezTo>
                  <a:close/>
                  <a:moveTo>
                    <a:pt x="13066" y="6271"/>
                  </a:moveTo>
                  <a:lnTo>
                    <a:pt x="13066" y="6271"/>
                  </a:lnTo>
                  <a:cubicBezTo>
                    <a:pt x="9531" y="8314"/>
                    <a:pt x="4766" y="9387"/>
                    <a:pt x="2357" y="9832"/>
                  </a:cubicBezTo>
                  <a:cubicBezTo>
                    <a:pt x="2501" y="9924"/>
                    <a:pt x="2658" y="10003"/>
                    <a:pt x="2815" y="10081"/>
                  </a:cubicBezTo>
                  <a:cubicBezTo>
                    <a:pt x="5250" y="9610"/>
                    <a:pt x="9492" y="8589"/>
                    <a:pt x="12818" y="6782"/>
                  </a:cubicBezTo>
                  <a:cubicBezTo>
                    <a:pt x="12909" y="6612"/>
                    <a:pt x="12988" y="6442"/>
                    <a:pt x="13066" y="6271"/>
                  </a:cubicBezTo>
                  <a:close/>
                  <a:moveTo>
                    <a:pt x="9773" y="9909"/>
                  </a:moveTo>
                  <a:cubicBezTo>
                    <a:pt x="8632" y="10284"/>
                    <a:pt x="7465" y="10594"/>
                    <a:pt x="6298" y="10854"/>
                  </a:cubicBezTo>
                  <a:cubicBezTo>
                    <a:pt x="7508" y="10828"/>
                    <a:pt x="8705" y="10491"/>
                    <a:pt x="9773" y="99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29"/>
          <p:cNvGrpSpPr/>
          <p:nvPr/>
        </p:nvGrpSpPr>
        <p:grpSpPr>
          <a:xfrm>
            <a:off x="2722166" y="4145861"/>
            <a:ext cx="1191379" cy="556817"/>
            <a:chOff x="3196950" y="4821450"/>
            <a:chExt cx="505700" cy="236350"/>
          </a:xfrm>
        </p:grpSpPr>
        <p:sp>
          <p:nvSpPr>
            <p:cNvPr id="2488" name="Google Shape;2488;p29"/>
            <p:cNvSpPr/>
            <p:nvPr/>
          </p:nvSpPr>
          <p:spPr>
            <a:xfrm>
              <a:off x="3204475" y="4897400"/>
              <a:ext cx="490975" cy="160400"/>
            </a:xfrm>
            <a:custGeom>
              <a:avLst/>
              <a:gdLst/>
              <a:ahLst/>
              <a:cxnLst/>
              <a:rect l="l" t="t" r="r" b="b"/>
              <a:pathLst>
                <a:path w="19639" h="6416" extrusionOk="0">
                  <a:moveTo>
                    <a:pt x="0" y="0"/>
                  </a:moveTo>
                  <a:lnTo>
                    <a:pt x="0" y="5643"/>
                  </a:lnTo>
                  <a:cubicBezTo>
                    <a:pt x="0" y="5931"/>
                    <a:pt x="4386" y="6415"/>
                    <a:pt x="9820" y="6415"/>
                  </a:cubicBezTo>
                  <a:cubicBezTo>
                    <a:pt x="15240" y="6415"/>
                    <a:pt x="19639" y="5931"/>
                    <a:pt x="19639" y="5643"/>
                  </a:cubicBezTo>
                  <a:lnTo>
                    <a:pt x="19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9"/>
            <p:cNvSpPr/>
            <p:nvPr/>
          </p:nvSpPr>
          <p:spPr>
            <a:xfrm>
              <a:off x="3551425" y="4897400"/>
              <a:ext cx="82500" cy="158100"/>
            </a:xfrm>
            <a:custGeom>
              <a:avLst/>
              <a:gdLst/>
              <a:ahLst/>
              <a:cxnLst/>
              <a:rect l="l" t="t" r="r" b="b"/>
              <a:pathLst>
                <a:path w="3300" h="6324" extrusionOk="0">
                  <a:moveTo>
                    <a:pt x="354" y="0"/>
                  </a:moveTo>
                  <a:lnTo>
                    <a:pt x="0" y="314"/>
                  </a:lnTo>
                  <a:lnTo>
                    <a:pt x="0" y="6324"/>
                  </a:lnTo>
                  <a:cubicBezTo>
                    <a:pt x="1270" y="6258"/>
                    <a:pt x="2383" y="6180"/>
                    <a:pt x="3299" y="6088"/>
                  </a:cubicBezTo>
                  <a:lnTo>
                    <a:pt x="32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9"/>
            <p:cNvSpPr/>
            <p:nvPr/>
          </p:nvSpPr>
          <p:spPr>
            <a:xfrm>
              <a:off x="3218550" y="4897075"/>
              <a:ext cx="463475" cy="160725"/>
            </a:xfrm>
            <a:custGeom>
              <a:avLst/>
              <a:gdLst/>
              <a:ahLst/>
              <a:cxnLst/>
              <a:rect l="l" t="t" r="r" b="b"/>
              <a:pathLst>
                <a:path w="18539" h="6429" extrusionOk="0">
                  <a:moveTo>
                    <a:pt x="0" y="13"/>
                  </a:moveTo>
                  <a:lnTo>
                    <a:pt x="0" y="5865"/>
                  </a:lnTo>
                  <a:lnTo>
                    <a:pt x="249" y="5905"/>
                  </a:lnTo>
                  <a:lnTo>
                    <a:pt x="249" y="13"/>
                  </a:lnTo>
                  <a:close/>
                  <a:moveTo>
                    <a:pt x="18290" y="13"/>
                  </a:moveTo>
                  <a:lnTo>
                    <a:pt x="18290" y="5905"/>
                  </a:lnTo>
                  <a:cubicBezTo>
                    <a:pt x="18382" y="5892"/>
                    <a:pt x="18460" y="5865"/>
                    <a:pt x="18539" y="5852"/>
                  </a:cubicBezTo>
                  <a:lnTo>
                    <a:pt x="18539" y="13"/>
                  </a:lnTo>
                  <a:close/>
                  <a:moveTo>
                    <a:pt x="1414" y="13"/>
                  </a:moveTo>
                  <a:lnTo>
                    <a:pt x="1414" y="6062"/>
                  </a:lnTo>
                  <a:lnTo>
                    <a:pt x="1663" y="6088"/>
                  </a:lnTo>
                  <a:lnTo>
                    <a:pt x="1663" y="13"/>
                  </a:lnTo>
                  <a:close/>
                  <a:moveTo>
                    <a:pt x="16889" y="13"/>
                  </a:moveTo>
                  <a:lnTo>
                    <a:pt x="16889" y="6088"/>
                  </a:lnTo>
                  <a:lnTo>
                    <a:pt x="17138" y="6062"/>
                  </a:lnTo>
                  <a:lnTo>
                    <a:pt x="17138" y="13"/>
                  </a:lnTo>
                  <a:close/>
                  <a:moveTo>
                    <a:pt x="2815" y="0"/>
                  </a:moveTo>
                  <a:lnTo>
                    <a:pt x="2815" y="6193"/>
                  </a:lnTo>
                  <a:lnTo>
                    <a:pt x="3064" y="6206"/>
                  </a:lnTo>
                  <a:lnTo>
                    <a:pt x="3064" y="0"/>
                  </a:lnTo>
                  <a:close/>
                  <a:moveTo>
                    <a:pt x="4229" y="0"/>
                  </a:moveTo>
                  <a:lnTo>
                    <a:pt x="4229" y="6284"/>
                  </a:lnTo>
                  <a:lnTo>
                    <a:pt x="4465" y="6298"/>
                  </a:lnTo>
                  <a:lnTo>
                    <a:pt x="4465" y="0"/>
                  </a:lnTo>
                  <a:close/>
                  <a:moveTo>
                    <a:pt x="5630" y="13"/>
                  </a:moveTo>
                  <a:lnTo>
                    <a:pt x="5630" y="6350"/>
                  </a:lnTo>
                  <a:lnTo>
                    <a:pt x="5879" y="6363"/>
                  </a:lnTo>
                  <a:lnTo>
                    <a:pt x="5879" y="13"/>
                  </a:lnTo>
                  <a:close/>
                  <a:moveTo>
                    <a:pt x="12661" y="13"/>
                  </a:moveTo>
                  <a:lnTo>
                    <a:pt x="12661" y="6363"/>
                  </a:lnTo>
                  <a:lnTo>
                    <a:pt x="12909" y="6350"/>
                  </a:lnTo>
                  <a:lnTo>
                    <a:pt x="12909" y="13"/>
                  </a:lnTo>
                  <a:close/>
                  <a:moveTo>
                    <a:pt x="7044" y="0"/>
                  </a:moveTo>
                  <a:lnTo>
                    <a:pt x="7044" y="6389"/>
                  </a:lnTo>
                  <a:lnTo>
                    <a:pt x="7280" y="6389"/>
                  </a:lnTo>
                  <a:lnTo>
                    <a:pt x="7280" y="0"/>
                  </a:lnTo>
                  <a:close/>
                  <a:moveTo>
                    <a:pt x="11260" y="26"/>
                  </a:moveTo>
                  <a:lnTo>
                    <a:pt x="11260" y="6402"/>
                  </a:lnTo>
                  <a:lnTo>
                    <a:pt x="11508" y="6402"/>
                  </a:lnTo>
                  <a:lnTo>
                    <a:pt x="11508" y="26"/>
                  </a:lnTo>
                  <a:close/>
                  <a:moveTo>
                    <a:pt x="8445" y="13"/>
                  </a:moveTo>
                  <a:lnTo>
                    <a:pt x="8445" y="6415"/>
                  </a:lnTo>
                  <a:lnTo>
                    <a:pt x="8694" y="6415"/>
                  </a:lnTo>
                  <a:lnTo>
                    <a:pt x="8694" y="13"/>
                  </a:lnTo>
                  <a:close/>
                  <a:moveTo>
                    <a:pt x="9846" y="13"/>
                  </a:moveTo>
                  <a:lnTo>
                    <a:pt x="9846" y="6428"/>
                  </a:lnTo>
                  <a:lnTo>
                    <a:pt x="10095" y="6428"/>
                  </a:lnTo>
                  <a:lnTo>
                    <a:pt x="10095" y="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9"/>
            <p:cNvSpPr/>
            <p:nvPr/>
          </p:nvSpPr>
          <p:spPr>
            <a:xfrm>
              <a:off x="3551425" y="4897075"/>
              <a:ext cx="82500" cy="154175"/>
            </a:xfrm>
            <a:custGeom>
              <a:avLst/>
              <a:gdLst/>
              <a:ahLst/>
              <a:cxnLst/>
              <a:rect l="l" t="t" r="r" b="b"/>
              <a:pathLst>
                <a:path w="3300" h="6167" extrusionOk="0">
                  <a:moveTo>
                    <a:pt x="354" y="0"/>
                  </a:moveTo>
                  <a:lnTo>
                    <a:pt x="0" y="314"/>
                  </a:lnTo>
                  <a:lnTo>
                    <a:pt x="0" y="6167"/>
                  </a:lnTo>
                  <a:cubicBezTo>
                    <a:pt x="1021" y="6114"/>
                    <a:pt x="2200" y="6049"/>
                    <a:pt x="3299" y="5931"/>
                  </a:cubicBezTo>
                  <a:lnTo>
                    <a:pt x="3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9"/>
            <p:cNvSpPr/>
            <p:nvPr/>
          </p:nvSpPr>
          <p:spPr>
            <a:xfrm>
              <a:off x="3218550" y="4897075"/>
              <a:ext cx="463475" cy="155825"/>
            </a:xfrm>
            <a:custGeom>
              <a:avLst/>
              <a:gdLst/>
              <a:ahLst/>
              <a:cxnLst/>
              <a:rect l="l" t="t" r="r" b="b"/>
              <a:pathLst>
                <a:path w="18539" h="6233" extrusionOk="0">
                  <a:moveTo>
                    <a:pt x="0" y="0"/>
                  </a:moveTo>
                  <a:lnTo>
                    <a:pt x="0" y="1021"/>
                  </a:lnTo>
                  <a:lnTo>
                    <a:pt x="236" y="1074"/>
                  </a:lnTo>
                  <a:lnTo>
                    <a:pt x="236" y="0"/>
                  </a:lnTo>
                  <a:close/>
                  <a:moveTo>
                    <a:pt x="1401" y="0"/>
                  </a:moveTo>
                  <a:lnTo>
                    <a:pt x="1401" y="1270"/>
                  </a:lnTo>
                  <a:lnTo>
                    <a:pt x="1650" y="1309"/>
                  </a:lnTo>
                  <a:lnTo>
                    <a:pt x="1650" y="0"/>
                  </a:lnTo>
                  <a:close/>
                  <a:moveTo>
                    <a:pt x="2815" y="0"/>
                  </a:moveTo>
                  <a:lnTo>
                    <a:pt x="2815" y="1467"/>
                  </a:lnTo>
                  <a:lnTo>
                    <a:pt x="3051" y="1493"/>
                  </a:lnTo>
                  <a:lnTo>
                    <a:pt x="3051" y="0"/>
                  </a:lnTo>
                  <a:close/>
                  <a:moveTo>
                    <a:pt x="4216" y="13"/>
                  </a:moveTo>
                  <a:lnTo>
                    <a:pt x="4216" y="1624"/>
                  </a:lnTo>
                  <a:lnTo>
                    <a:pt x="4465" y="1650"/>
                  </a:lnTo>
                  <a:lnTo>
                    <a:pt x="4465" y="13"/>
                  </a:lnTo>
                  <a:close/>
                  <a:moveTo>
                    <a:pt x="5630" y="0"/>
                  </a:moveTo>
                  <a:lnTo>
                    <a:pt x="5630" y="1755"/>
                  </a:lnTo>
                  <a:lnTo>
                    <a:pt x="5866" y="1768"/>
                  </a:lnTo>
                  <a:lnTo>
                    <a:pt x="5866" y="0"/>
                  </a:lnTo>
                  <a:close/>
                  <a:moveTo>
                    <a:pt x="7031" y="0"/>
                  </a:moveTo>
                  <a:lnTo>
                    <a:pt x="7031" y="1846"/>
                  </a:lnTo>
                  <a:lnTo>
                    <a:pt x="7280" y="1859"/>
                  </a:lnTo>
                  <a:lnTo>
                    <a:pt x="7280" y="0"/>
                  </a:lnTo>
                  <a:close/>
                  <a:moveTo>
                    <a:pt x="8445" y="0"/>
                  </a:moveTo>
                  <a:lnTo>
                    <a:pt x="8445" y="1912"/>
                  </a:lnTo>
                  <a:lnTo>
                    <a:pt x="8681" y="1912"/>
                  </a:lnTo>
                  <a:lnTo>
                    <a:pt x="8681" y="0"/>
                  </a:lnTo>
                  <a:close/>
                  <a:moveTo>
                    <a:pt x="9846" y="0"/>
                  </a:moveTo>
                  <a:lnTo>
                    <a:pt x="9846" y="1951"/>
                  </a:lnTo>
                  <a:lnTo>
                    <a:pt x="10095" y="1951"/>
                  </a:lnTo>
                  <a:lnTo>
                    <a:pt x="10095" y="0"/>
                  </a:lnTo>
                  <a:close/>
                  <a:moveTo>
                    <a:pt x="18290" y="13"/>
                  </a:moveTo>
                  <a:lnTo>
                    <a:pt x="18290" y="5695"/>
                  </a:lnTo>
                  <a:lnTo>
                    <a:pt x="18539" y="5643"/>
                  </a:lnTo>
                  <a:lnTo>
                    <a:pt x="18539" y="13"/>
                  </a:lnTo>
                  <a:close/>
                  <a:moveTo>
                    <a:pt x="16889" y="0"/>
                  </a:moveTo>
                  <a:lnTo>
                    <a:pt x="16889" y="5905"/>
                  </a:lnTo>
                  <a:lnTo>
                    <a:pt x="17125" y="5865"/>
                  </a:lnTo>
                  <a:lnTo>
                    <a:pt x="17125" y="0"/>
                  </a:lnTo>
                  <a:close/>
                  <a:moveTo>
                    <a:pt x="12661" y="13"/>
                  </a:moveTo>
                  <a:lnTo>
                    <a:pt x="12661" y="6193"/>
                  </a:lnTo>
                  <a:lnTo>
                    <a:pt x="12909" y="6193"/>
                  </a:lnTo>
                  <a:lnTo>
                    <a:pt x="12909" y="13"/>
                  </a:lnTo>
                  <a:close/>
                  <a:moveTo>
                    <a:pt x="11260" y="13"/>
                  </a:moveTo>
                  <a:lnTo>
                    <a:pt x="11260" y="6232"/>
                  </a:lnTo>
                  <a:lnTo>
                    <a:pt x="11508" y="6232"/>
                  </a:lnTo>
                  <a:lnTo>
                    <a:pt x="11508" y="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9"/>
            <p:cNvSpPr/>
            <p:nvPr/>
          </p:nvSpPr>
          <p:spPr>
            <a:xfrm>
              <a:off x="3196950" y="4834550"/>
              <a:ext cx="505700" cy="89375"/>
            </a:xfrm>
            <a:custGeom>
              <a:avLst/>
              <a:gdLst/>
              <a:ahLst/>
              <a:cxnLst/>
              <a:rect l="l" t="t" r="r" b="b"/>
              <a:pathLst>
                <a:path w="20228" h="3575" extrusionOk="0">
                  <a:moveTo>
                    <a:pt x="0" y="1"/>
                  </a:moveTo>
                  <a:lnTo>
                    <a:pt x="0" y="3038"/>
                  </a:lnTo>
                  <a:cubicBezTo>
                    <a:pt x="0" y="3326"/>
                    <a:pt x="4530" y="3575"/>
                    <a:pt x="10108" y="3575"/>
                  </a:cubicBezTo>
                  <a:cubicBezTo>
                    <a:pt x="15698" y="3575"/>
                    <a:pt x="20228" y="3326"/>
                    <a:pt x="20228" y="3038"/>
                  </a:cubicBezTo>
                  <a:lnTo>
                    <a:pt x="202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9"/>
            <p:cNvSpPr/>
            <p:nvPr/>
          </p:nvSpPr>
          <p:spPr>
            <a:xfrm>
              <a:off x="3558300" y="4843400"/>
              <a:ext cx="82500" cy="79225"/>
            </a:xfrm>
            <a:custGeom>
              <a:avLst/>
              <a:gdLst/>
              <a:ahLst/>
              <a:cxnLst/>
              <a:rect l="l" t="t" r="r" b="b"/>
              <a:pathLst>
                <a:path w="3300" h="3169" extrusionOk="0">
                  <a:moveTo>
                    <a:pt x="354" y="0"/>
                  </a:moveTo>
                  <a:lnTo>
                    <a:pt x="0" y="131"/>
                  </a:lnTo>
                  <a:lnTo>
                    <a:pt x="0" y="3168"/>
                  </a:lnTo>
                  <a:cubicBezTo>
                    <a:pt x="1270" y="3129"/>
                    <a:pt x="2383" y="3090"/>
                    <a:pt x="3299" y="3037"/>
                  </a:cubicBezTo>
                  <a:lnTo>
                    <a:pt x="3299" y="0"/>
                  </a:lnTo>
                  <a:close/>
                </a:path>
              </a:pathLst>
            </a:custGeom>
            <a:solidFill>
              <a:srgbClr val="96C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9"/>
            <p:cNvSpPr/>
            <p:nvPr/>
          </p:nvSpPr>
          <p:spPr>
            <a:xfrm>
              <a:off x="3228700" y="4834550"/>
              <a:ext cx="463475" cy="89375"/>
            </a:xfrm>
            <a:custGeom>
              <a:avLst/>
              <a:gdLst/>
              <a:ahLst/>
              <a:cxnLst/>
              <a:rect l="l" t="t" r="r" b="b"/>
              <a:pathLst>
                <a:path w="18539" h="3575" extrusionOk="0">
                  <a:moveTo>
                    <a:pt x="18290" y="1"/>
                  </a:moveTo>
                  <a:lnTo>
                    <a:pt x="18290" y="3234"/>
                  </a:lnTo>
                  <a:cubicBezTo>
                    <a:pt x="18382" y="3221"/>
                    <a:pt x="18460" y="3208"/>
                    <a:pt x="18539" y="3195"/>
                  </a:cubicBezTo>
                  <a:lnTo>
                    <a:pt x="18539" y="1"/>
                  </a:lnTo>
                  <a:close/>
                  <a:moveTo>
                    <a:pt x="13" y="1"/>
                  </a:moveTo>
                  <a:lnTo>
                    <a:pt x="0" y="3300"/>
                  </a:lnTo>
                  <a:lnTo>
                    <a:pt x="249" y="3326"/>
                  </a:lnTo>
                  <a:lnTo>
                    <a:pt x="249" y="1"/>
                  </a:lnTo>
                  <a:close/>
                  <a:moveTo>
                    <a:pt x="16889" y="1"/>
                  </a:moveTo>
                  <a:lnTo>
                    <a:pt x="16889" y="3365"/>
                  </a:lnTo>
                  <a:lnTo>
                    <a:pt x="17125" y="3352"/>
                  </a:lnTo>
                  <a:lnTo>
                    <a:pt x="17125" y="1"/>
                  </a:lnTo>
                  <a:close/>
                  <a:moveTo>
                    <a:pt x="1414" y="1"/>
                  </a:moveTo>
                  <a:lnTo>
                    <a:pt x="1414" y="3405"/>
                  </a:lnTo>
                  <a:lnTo>
                    <a:pt x="1650" y="3418"/>
                  </a:lnTo>
                  <a:lnTo>
                    <a:pt x="1650" y="1"/>
                  </a:lnTo>
                  <a:close/>
                  <a:moveTo>
                    <a:pt x="2815" y="1"/>
                  </a:moveTo>
                  <a:lnTo>
                    <a:pt x="2815" y="3470"/>
                  </a:lnTo>
                  <a:lnTo>
                    <a:pt x="3064" y="3470"/>
                  </a:lnTo>
                  <a:lnTo>
                    <a:pt x="3064" y="1"/>
                  </a:lnTo>
                  <a:close/>
                  <a:moveTo>
                    <a:pt x="4229" y="1"/>
                  </a:moveTo>
                  <a:lnTo>
                    <a:pt x="4229" y="3509"/>
                  </a:lnTo>
                  <a:lnTo>
                    <a:pt x="4465" y="3509"/>
                  </a:lnTo>
                  <a:lnTo>
                    <a:pt x="4465" y="1"/>
                  </a:lnTo>
                  <a:close/>
                  <a:moveTo>
                    <a:pt x="12660" y="1"/>
                  </a:moveTo>
                  <a:lnTo>
                    <a:pt x="12660" y="3535"/>
                  </a:lnTo>
                  <a:lnTo>
                    <a:pt x="12909" y="3535"/>
                  </a:lnTo>
                  <a:lnTo>
                    <a:pt x="12909" y="1"/>
                  </a:lnTo>
                  <a:close/>
                  <a:moveTo>
                    <a:pt x="5630" y="1"/>
                  </a:moveTo>
                  <a:lnTo>
                    <a:pt x="5630" y="3549"/>
                  </a:lnTo>
                  <a:lnTo>
                    <a:pt x="5879" y="3549"/>
                  </a:lnTo>
                  <a:lnTo>
                    <a:pt x="5879" y="1"/>
                  </a:lnTo>
                  <a:close/>
                  <a:moveTo>
                    <a:pt x="7044" y="1"/>
                  </a:moveTo>
                  <a:lnTo>
                    <a:pt x="7031" y="3562"/>
                  </a:lnTo>
                  <a:lnTo>
                    <a:pt x="7280" y="3562"/>
                  </a:lnTo>
                  <a:lnTo>
                    <a:pt x="7280" y="1"/>
                  </a:lnTo>
                  <a:close/>
                  <a:moveTo>
                    <a:pt x="11260" y="14"/>
                  </a:moveTo>
                  <a:lnTo>
                    <a:pt x="11260" y="3562"/>
                  </a:lnTo>
                  <a:lnTo>
                    <a:pt x="11495" y="3562"/>
                  </a:lnTo>
                  <a:lnTo>
                    <a:pt x="11495" y="14"/>
                  </a:lnTo>
                  <a:close/>
                  <a:moveTo>
                    <a:pt x="8445" y="1"/>
                  </a:moveTo>
                  <a:lnTo>
                    <a:pt x="8445" y="3575"/>
                  </a:lnTo>
                  <a:lnTo>
                    <a:pt x="8693" y="3575"/>
                  </a:lnTo>
                  <a:lnTo>
                    <a:pt x="8693" y="1"/>
                  </a:lnTo>
                  <a:close/>
                  <a:moveTo>
                    <a:pt x="9846" y="1"/>
                  </a:moveTo>
                  <a:lnTo>
                    <a:pt x="9846" y="3575"/>
                  </a:lnTo>
                  <a:lnTo>
                    <a:pt x="10094" y="3575"/>
                  </a:lnTo>
                  <a:lnTo>
                    <a:pt x="100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9"/>
            <p:cNvSpPr/>
            <p:nvPr/>
          </p:nvSpPr>
          <p:spPr>
            <a:xfrm>
              <a:off x="3558300" y="4843400"/>
              <a:ext cx="82500" cy="74650"/>
            </a:xfrm>
            <a:custGeom>
              <a:avLst/>
              <a:gdLst/>
              <a:ahLst/>
              <a:cxnLst/>
              <a:rect l="l" t="t" r="r" b="b"/>
              <a:pathLst>
                <a:path w="3300" h="2986" extrusionOk="0">
                  <a:moveTo>
                    <a:pt x="354" y="0"/>
                  </a:moveTo>
                  <a:lnTo>
                    <a:pt x="0" y="131"/>
                  </a:lnTo>
                  <a:lnTo>
                    <a:pt x="0" y="2985"/>
                  </a:lnTo>
                  <a:cubicBezTo>
                    <a:pt x="1126" y="2959"/>
                    <a:pt x="2291" y="2920"/>
                    <a:pt x="3299" y="2867"/>
                  </a:cubicBezTo>
                  <a:lnTo>
                    <a:pt x="3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9"/>
            <p:cNvSpPr/>
            <p:nvPr/>
          </p:nvSpPr>
          <p:spPr>
            <a:xfrm>
              <a:off x="3439800" y="4834550"/>
              <a:ext cx="252375" cy="84475"/>
            </a:xfrm>
            <a:custGeom>
              <a:avLst/>
              <a:gdLst/>
              <a:ahLst/>
              <a:cxnLst/>
              <a:rect l="l" t="t" r="r" b="b"/>
              <a:pathLst>
                <a:path w="10095" h="3379" extrusionOk="0">
                  <a:moveTo>
                    <a:pt x="9846" y="1"/>
                  </a:moveTo>
                  <a:lnTo>
                    <a:pt x="9846" y="3064"/>
                  </a:lnTo>
                  <a:lnTo>
                    <a:pt x="10095" y="3038"/>
                  </a:lnTo>
                  <a:lnTo>
                    <a:pt x="10095" y="1"/>
                  </a:lnTo>
                  <a:close/>
                  <a:moveTo>
                    <a:pt x="8445" y="1"/>
                  </a:moveTo>
                  <a:lnTo>
                    <a:pt x="8445" y="3195"/>
                  </a:lnTo>
                  <a:lnTo>
                    <a:pt x="8681" y="3169"/>
                  </a:lnTo>
                  <a:lnTo>
                    <a:pt x="8681" y="1"/>
                  </a:lnTo>
                  <a:close/>
                  <a:moveTo>
                    <a:pt x="4216" y="1"/>
                  </a:moveTo>
                  <a:lnTo>
                    <a:pt x="4216" y="3339"/>
                  </a:lnTo>
                  <a:lnTo>
                    <a:pt x="4465" y="3339"/>
                  </a:lnTo>
                  <a:lnTo>
                    <a:pt x="4465" y="1"/>
                  </a:lnTo>
                  <a:close/>
                  <a:moveTo>
                    <a:pt x="3064" y="79"/>
                  </a:moveTo>
                  <a:lnTo>
                    <a:pt x="2816" y="105"/>
                  </a:lnTo>
                  <a:lnTo>
                    <a:pt x="2816" y="3352"/>
                  </a:lnTo>
                  <a:lnTo>
                    <a:pt x="3064" y="3352"/>
                  </a:lnTo>
                  <a:lnTo>
                    <a:pt x="3064" y="79"/>
                  </a:lnTo>
                  <a:close/>
                  <a:moveTo>
                    <a:pt x="249" y="511"/>
                  </a:moveTo>
                  <a:lnTo>
                    <a:pt x="1" y="1755"/>
                  </a:lnTo>
                  <a:lnTo>
                    <a:pt x="1" y="3378"/>
                  </a:lnTo>
                  <a:lnTo>
                    <a:pt x="249" y="3378"/>
                  </a:lnTo>
                  <a:lnTo>
                    <a:pt x="249" y="511"/>
                  </a:lnTo>
                  <a:close/>
                  <a:moveTo>
                    <a:pt x="1650" y="210"/>
                  </a:moveTo>
                  <a:lnTo>
                    <a:pt x="1415" y="236"/>
                  </a:lnTo>
                  <a:lnTo>
                    <a:pt x="1415" y="3378"/>
                  </a:lnTo>
                  <a:lnTo>
                    <a:pt x="1650" y="3378"/>
                  </a:lnTo>
                  <a:lnTo>
                    <a:pt x="1650" y="2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9"/>
            <p:cNvSpPr/>
            <p:nvPr/>
          </p:nvSpPr>
          <p:spPr>
            <a:xfrm>
              <a:off x="3196950" y="4821450"/>
              <a:ext cx="505700" cy="26225"/>
            </a:xfrm>
            <a:custGeom>
              <a:avLst/>
              <a:gdLst/>
              <a:ahLst/>
              <a:cxnLst/>
              <a:rect l="l" t="t" r="r" b="b"/>
              <a:pathLst>
                <a:path w="20228" h="1049" extrusionOk="0">
                  <a:moveTo>
                    <a:pt x="10121" y="1"/>
                  </a:moveTo>
                  <a:cubicBezTo>
                    <a:pt x="4530" y="1"/>
                    <a:pt x="0" y="237"/>
                    <a:pt x="0" y="525"/>
                  </a:cubicBezTo>
                  <a:cubicBezTo>
                    <a:pt x="0" y="813"/>
                    <a:pt x="4530" y="1048"/>
                    <a:pt x="10121" y="1048"/>
                  </a:cubicBezTo>
                  <a:cubicBezTo>
                    <a:pt x="15698" y="1048"/>
                    <a:pt x="20228" y="813"/>
                    <a:pt x="20228" y="525"/>
                  </a:cubicBezTo>
                  <a:cubicBezTo>
                    <a:pt x="20228" y="237"/>
                    <a:pt x="15698" y="1"/>
                    <a:pt x="10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9"/>
            <p:cNvSpPr/>
            <p:nvPr/>
          </p:nvSpPr>
          <p:spPr>
            <a:xfrm>
              <a:off x="3305275" y="4821450"/>
              <a:ext cx="335525" cy="25225"/>
            </a:xfrm>
            <a:custGeom>
              <a:avLst/>
              <a:gdLst/>
              <a:ahLst/>
              <a:cxnLst/>
              <a:rect l="l" t="t" r="r" b="b"/>
              <a:pathLst>
                <a:path w="13421" h="1009" extrusionOk="0">
                  <a:moveTo>
                    <a:pt x="4361" y="1"/>
                  </a:moveTo>
                  <a:cubicBezTo>
                    <a:pt x="2750" y="14"/>
                    <a:pt x="1271" y="40"/>
                    <a:pt x="1" y="93"/>
                  </a:cubicBezTo>
                  <a:lnTo>
                    <a:pt x="10121" y="1009"/>
                  </a:lnTo>
                  <a:cubicBezTo>
                    <a:pt x="11391" y="970"/>
                    <a:pt x="12504" y="930"/>
                    <a:pt x="13420" y="878"/>
                  </a:cubicBezTo>
                  <a:lnTo>
                    <a:pt x="43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0" name="Google Shape;2500;p29"/>
          <p:cNvGrpSpPr/>
          <p:nvPr/>
        </p:nvGrpSpPr>
        <p:grpSpPr>
          <a:xfrm>
            <a:off x="5085226" y="3764254"/>
            <a:ext cx="831463" cy="938412"/>
            <a:chOff x="2412725" y="3736775"/>
            <a:chExt cx="608150" cy="686375"/>
          </a:xfrm>
        </p:grpSpPr>
        <p:sp>
          <p:nvSpPr>
            <p:cNvPr id="2501" name="Google Shape;2501;p29"/>
            <p:cNvSpPr/>
            <p:nvPr/>
          </p:nvSpPr>
          <p:spPr>
            <a:xfrm>
              <a:off x="2431700" y="3973425"/>
              <a:ext cx="435675" cy="449725"/>
            </a:xfrm>
            <a:custGeom>
              <a:avLst/>
              <a:gdLst/>
              <a:ahLst/>
              <a:cxnLst/>
              <a:rect l="l" t="t" r="r" b="b"/>
              <a:pathLst>
                <a:path w="17427" h="17989" extrusionOk="0">
                  <a:moveTo>
                    <a:pt x="16157" y="0"/>
                  </a:moveTo>
                  <a:lnTo>
                    <a:pt x="10160" y="642"/>
                  </a:lnTo>
                  <a:lnTo>
                    <a:pt x="6573" y="1021"/>
                  </a:lnTo>
                  <a:lnTo>
                    <a:pt x="1" y="1715"/>
                  </a:lnTo>
                  <a:lnTo>
                    <a:pt x="1716" y="17740"/>
                  </a:lnTo>
                  <a:lnTo>
                    <a:pt x="7712" y="17832"/>
                  </a:lnTo>
                  <a:lnTo>
                    <a:pt x="11339" y="17897"/>
                  </a:lnTo>
                  <a:lnTo>
                    <a:pt x="17427" y="17989"/>
                  </a:lnTo>
                  <a:lnTo>
                    <a:pt x="161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9"/>
            <p:cNvSpPr/>
            <p:nvPr/>
          </p:nvSpPr>
          <p:spPr>
            <a:xfrm>
              <a:off x="2435975" y="3979975"/>
              <a:ext cx="430425" cy="443175"/>
            </a:xfrm>
            <a:custGeom>
              <a:avLst/>
              <a:gdLst/>
              <a:ahLst/>
              <a:cxnLst/>
              <a:rect l="l" t="t" r="r" b="b"/>
              <a:pathLst>
                <a:path w="17217" h="17727" extrusionOk="0">
                  <a:moveTo>
                    <a:pt x="1872" y="1231"/>
                  </a:moveTo>
                  <a:lnTo>
                    <a:pt x="1401" y="1283"/>
                  </a:lnTo>
                  <a:lnTo>
                    <a:pt x="0" y="2998"/>
                  </a:lnTo>
                  <a:lnTo>
                    <a:pt x="39" y="3456"/>
                  </a:lnTo>
                  <a:lnTo>
                    <a:pt x="1872" y="1231"/>
                  </a:lnTo>
                  <a:close/>
                  <a:moveTo>
                    <a:pt x="5761" y="812"/>
                  </a:moveTo>
                  <a:lnTo>
                    <a:pt x="5302" y="864"/>
                  </a:lnTo>
                  <a:lnTo>
                    <a:pt x="406" y="6834"/>
                  </a:lnTo>
                  <a:lnTo>
                    <a:pt x="458" y="7292"/>
                  </a:lnTo>
                  <a:lnTo>
                    <a:pt x="5761" y="812"/>
                  </a:lnTo>
                  <a:close/>
                  <a:moveTo>
                    <a:pt x="9662" y="406"/>
                  </a:moveTo>
                  <a:lnTo>
                    <a:pt x="9191" y="458"/>
                  </a:lnTo>
                  <a:lnTo>
                    <a:pt x="812" y="10683"/>
                  </a:lnTo>
                  <a:lnTo>
                    <a:pt x="864" y="11141"/>
                  </a:lnTo>
                  <a:lnTo>
                    <a:pt x="9662" y="406"/>
                  </a:lnTo>
                  <a:close/>
                  <a:moveTo>
                    <a:pt x="13550" y="0"/>
                  </a:moveTo>
                  <a:lnTo>
                    <a:pt x="13092" y="52"/>
                  </a:lnTo>
                  <a:lnTo>
                    <a:pt x="1231" y="14519"/>
                  </a:lnTo>
                  <a:lnTo>
                    <a:pt x="1270" y="14977"/>
                  </a:lnTo>
                  <a:lnTo>
                    <a:pt x="13550" y="0"/>
                  </a:lnTo>
                  <a:close/>
                  <a:moveTo>
                    <a:pt x="16051" y="759"/>
                  </a:moveTo>
                  <a:lnTo>
                    <a:pt x="2357" y="17491"/>
                  </a:lnTo>
                  <a:lnTo>
                    <a:pt x="2776" y="17491"/>
                  </a:lnTo>
                  <a:lnTo>
                    <a:pt x="16090" y="1231"/>
                  </a:lnTo>
                  <a:lnTo>
                    <a:pt x="16051" y="759"/>
                  </a:lnTo>
                  <a:close/>
                  <a:moveTo>
                    <a:pt x="16339" y="4766"/>
                  </a:moveTo>
                  <a:lnTo>
                    <a:pt x="5865" y="17543"/>
                  </a:lnTo>
                  <a:lnTo>
                    <a:pt x="6271" y="17543"/>
                  </a:lnTo>
                  <a:lnTo>
                    <a:pt x="16365" y="5237"/>
                  </a:lnTo>
                  <a:lnTo>
                    <a:pt x="16339" y="4766"/>
                  </a:lnTo>
                  <a:close/>
                  <a:moveTo>
                    <a:pt x="16614" y="8759"/>
                  </a:moveTo>
                  <a:lnTo>
                    <a:pt x="9361" y="17596"/>
                  </a:lnTo>
                  <a:lnTo>
                    <a:pt x="9780" y="17596"/>
                  </a:lnTo>
                  <a:lnTo>
                    <a:pt x="16666" y="9243"/>
                  </a:lnTo>
                  <a:lnTo>
                    <a:pt x="16614" y="8759"/>
                  </a:lnTo>
                  <a:close/>
                  <a:moveTo>
                    <a:pt x="16889" y="12765"/>
                  </a:moveTo>
                  <a:lnTo>
                    <a:pt x="12883" y="17674"/>
                  </a:lnTo>
                  <a:lnTo>
                    <a:pt x="13289" y="17674"/>
                  </a:lnTo>
                  <a:lnTo>
                    <a:pt x="16928" y="13236"/>
                  </a:lnTo>
                  <a:lnTo>
                    <a:pt x="16889" y="12765"/>
                  </a:lnTo>
                  <a:close/>
                  <a:moveTo>
                    <a:pt x="17177" y="16758"/>
                  </a:moveTo>
                  <a:lnTo>
                    <a:pt x="16391" y="17727"/>
                  </a:lnTo>
                  <a:lnTo>
                    <a:pt x="16810" y="17727"/>
                  </a:lnTo>
                  <a:lnTo>
                    <a:pt x="17216" y="17229"/>
                  </a:lnTo>
                  <a:lnTo>
                    <a:pt x="17177" y="167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9"/>
            <p:cNvSpPr/>
            <p:nvPr/>
          </p:nvSpPr>
          <p:spPr>
            <a:xfrm>
              <a:off x="2596025" y="3989450"/>
              <a:ext cx="119150" cy="431425"/>
            </a:xfrm>
            <a:custGeom>
              <a:avLst/>
              <a:gdLst/>
              <a:ahLst/>
              <a:cxnLst/>
              <a:rect l="l" t="t" r="r" b="b"/>
              <a:pathLst>
                <a:path w="4766" h="17257" extrusionOk="0">
                  <a:moveTo>
                    <a:pt x="3587" y="1"/>
                  </a:moveTo>
                  <a:lnTo>
                    <a:pt x="0" y="380"/>
                  </a:lnTo>
                  <a:lnTo>
                    <a:pt x="1139" y="17191"/>
                  </a:lnTo>
                  <a:lnTo>
                    <a:pt x="4766" y="17256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9"/>
            <p:cNvSpPr/>
            <p:nvPr/>
          </p:nvSpPr>
          <p:spPr>
            <a:xfrm>
              <a:off x="2835600" y="3973425"/>
              <a:ext cx="169575" cy="449725"/>
            </a:xfrm>
            <a:custGeom>
              <a:avLst/>
              <a:gdLst/>
              <a:ahLst/>
              <a:cxnLst/>
              <a:rect l="l" t="t" r="r" b="b"/>
              <a:pathLst>
                <a:path w="6783" h="17989" extrusionOk="0">
                  <a:moveTo>
                    <a:pt x="1" y="0"/>
                  </a:moveTo>
                  <a:lnTo>
                    <a:pt x="1271" y="17989"/>
                  </a:lnTo>
                  <a:cubicBezTo>
                    <a:pt x="1271" y="17989"/>
                    <a:pt x="6782" y="17805"/>
                    <a:pt x="6717" y="17557"/>
                  </a:cubicBezTo>
                  <a:cubicBezTo>
                    <a:pt x="6651" y="17295"/>
                    <a:pt x="6782" y="1650"/>
                    <a:pt x="6782" y="16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9"/>
            <p:cNvSpPr/>
            <p:nvPr/>
          </p:nvSpPr>
          <p:spPr>
            <a:xfrm>
              <a:off x="2837250" y="3980300"/>
              <a:ext cx="166950" cy="433375"/>
            </a:xfrm>
            <a:custGeom>
              <a:avLst/>
              <a:gdLst/>
              <a:ahLst/>
              <a:cxnLst/>
              <a:rect l="l" t="t" r="r" b="b"/>
              <a:pathLst>
                <a:path w="6678" h="17335" extrusionOk="0">
                  <a:moveTo>
                    <a:pt x="1074" y="0"/>
                  </a:moveTo>
                  <a:lnTo>
                    <a:pt x="0" y="655"/>
                  </a:lnTo>
                  <a:lnTo>
                    <a:pt x="26" y="1021"/>
                  </a:lnTo>
                  <a:lnTo>
                    <a:pt x="1532" y="118"/>
                  </a:lnTo>
                  <a:lnTo>
                    <a:pt x="1074" y="0"/>
                  </a:lnTo>
                  <a:close/>
                  <a:moveTo>
                    <a:pt x="6180" y="1244"/>
                  </a:moveTo>
                  <a:lnTo>
                    <a:pt x="288" y="4805"/>
                  </a:lnTo>
                  <a:lnTo>
                    <a:pt x="314" y="5171"/>
                  </a:lnTo>
                  <a:lnTo>
                    <a:pt x="6625" y="1362"/>
                  </a:lnTo>
                  <a:lnTo>
                    <a:pt x="6180" y="1244"/>
                  </a:lnTo>
                  <a:close/>
                  <a:moveTo>
                    <a:pt x="6677" y="5171"/>
                  </a:moveTo>
                  <a:lnTo>
                    <a:pt x="576" y="8850"/>
                  </a:lnTo>
                  <a:lnTo>
                    <a:pt x="602" y="9217"/>
                  </a:lnTo>
                  <a:lnTo>
                    <a:pt x="6677" y="5551"/>
                  </a:lnTo>
                  <a:lnTo>
                    <a:pt x="6677" y="5171"/>
                  </a:lnTo>
                  <a:close/>
                  <a:moveTo>
                    <a:pt x="6651" y="9413"/>
                  </a:moveTo>
                  <a:lnTo>
                    <a:pt x="851" y="12909"/>
                  </a:lnTo>
                  <a:lnTo>
                    <a:pt x="877" y="13276"/>
                  </a:lnTo>
                  <a:lnTo>
                    <a:pt x="6651" y="9793"/>
                  </a:lnTo>
                  <a:lnTo>
                    <a:pt x="6651" y="9413"/>
                  </a:lnTo>
                  <a:close/>
                  <a:moveTo>
                    <a:pt x="6625" y="13655"/>
                  </a:moveTo>
                  <a:lnTo>
                    <a:pt x="1152" y="16968"/>
                  </a:lnTo>
                  <a:lnTo>
                    <a:pt x="1165" y="17334"/>
                  </a:lnTo>
                  <a:lnTo>
                    <a:pt x="6625" y="14035"/>
                  </a:lnTo>
                  <a:lnTo>
                    <a:pt x="6625" y="1365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9"/>
            <p:cNvSpPr/>
            <p:nvPr/>
          </p:nvSpPr>
          <p:spPr>
            <a:xfrm>
              <a:off x="2605500" y="3746925"/>
              <a:ext cx="61225" cy="185925"/>
            </a:xfrm>
            <a:custGeom>
              <a:avLst/>
              <a:gdLst/>
              <a:ahLst/>
              <a:cxnLst/>
              <a:rect l="l" t="t" r="r" b="b"/>
              <a:pathLst>
                <a:path w="2449" h="7437" extrusionOk="0">
                  <a:moveTo>
                    <a:pt x="590" y="0"/>
                  </a:moveTo>
                  <a:cubicBezTo>
                    <a:pt x="590" y="0"/>
                    <a:pt x="250" y="1611"/>
                    <a:pt x="119" y="2619"/>
                  </a:cubicBezTo>
                  <a:cubicBezTo>
                    <a:pt x="1" y="3640"/>
                    <a:pt x="1428" y="7437"/>
                    <a:pt x="1428" y="7437"/>
                  </a:cubicBezTo>
                  <a:lnTo>
                    <a:pt x="2449" y="7306"/>
                  </a:lnTo>
                  <a:cubicBezTo>
                    <a:pt x="2449" y="7306"/>
                    <a:pt x="2279" y="2331"/>
                    <a:pt x="1821" y="1310"/>
                  </a:cubicBezTo>
                  <a:cubicBezTo>
                    <a:pt x="1349" y="302"/>
                    <a:pt x="590" y="0"/>
                    <a:pt x="590" y="0"/>
                  </a:cubicBezTo>
                  <a:close/>
                </a:path>
              </a:pathLst>
            </a:custGeom>
            <a:solidFill>
              <a:srgbClr val="CFE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9"/>
            <p:cNvSpPr/>
            <p:nvPr/>
          </p:nvSpPr>
          <p:spPr>
            <a:xfrm>
              <a:off x="2502075" y="3867375"/>
              <a:ext cx="123425" cy="64500"/>
            </a:xfrm>
            <a:custGeom>
              <a:avLst/>
              <a:gdLst/>
              <a:ahLst/>
              <a:cxnLst/>
              <a:rect l="l" t="t" r="r" b="b"/>
              <a:pathLst>
                <a:path w="4937" h="2580" extrusionOk="0">
                  <a:moveTo>
                    <a:pt x="498" y="0"/>
                  </a:moveTo>
                  <a:lnTo>
                    <a:pt x="1" y="1938"/>
                  </a:lnTo>
                  <a:cubicBezTo>
                    <a:pt x="1257" y="2161"/>
                    <a:pt x="4805" y="2540"/>
                    <a:pt x="4936" y="2579"/>
                  </a:cubicBezTo>
                  <a:lnTo>
                    <a:pt x="4936" y="1728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9"/>
            <p:cNvSpPr/>
            <p:nvPr/>
          </p:nvSpPr>
          <p:spPr>
            <a:xfrm>
              <a:off x="2553800" y="3747250"/>
              <a:ext cx="106725" cy="188875"/>
            </a:xfrm>
            <a:custGeom>
              <a:avLst/>
              <a:gdLst/>
              <a:ahLst/>
              <a:cxnLst/>
              <a:rect l="l" t="t" r="r" b="b"/>
              <a:pathLst>
                <a:path w="4269" h="7555" extrusionOk="0">
                  <a:moveTo>
                    <a:pt x="2658" y="0"/>
                  </a:moveTo>
                  <a:lnTo>
                    <a:pt x="0" y="1598"/>
                  </a:lnTo>
                  <a:cubicBezTo>
                    <a:pt x="170" y="3247"/>
                    <a:pt x="2789" y="7555"/>
                    <a:pt x="2789" y="7555"/>
                  </a:cubicBezTo>
                  <a:lnTo>
                    <a:pt x="4268" y="7345"/>
                  </a:lnTo>
                  <a:cubicBezTo>
                    <a:pt x="2697" y="4347"/>
                    <a:pt x="2658" y="0"/>
                    <a:pt x="2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9"/>
            <p:cNvSpPr/>
            <p:nvPr/>
          </p:nvSpPr>
          <p:spPr>
            <a:xfrm>
              <a:off x="2652975" y="3754450"/>
              <a:ext cx="192150" cy="177425"/>
            </a:xfrm>
            <a:custGeom>
              <a:avLst/>
              <a:gdLst/>
              <a:ahLst/>
              <a:cxnLst/>
              <a:rect l="l" t="t" r="r" b="b"/>
              <a:pathLst>
                <a:path w="7686" h="7097" extrusionOk="0">
                  <a:moveTo>
                    <a:pt x="2920" y="1"/>
                  </a:moveTo>
                  <a:lnTo>
                    <a:pt x="2920" y="1"/>
                  </a:lnTo>
                  <a:cubicBezTo>
                    <a:pt x="2920" y="1"/>
                    <a:pt x="4098" y="1519"/>
                    <a:pt x="3627" y="2907"/>
                  </a:cubicBezTo>
                  <a:cubicBezTo>
                    <a:pt x="3168" y="4308"/>
                    <a:pt x="0" y="7096"/>
                    <a:pt x="0" y="7096"/>
                  </a:cubicBezTo>
                  <a:lnTo>
                    <a:pt x="2370" y="7096"/>
                  </a:lnTo>
                  <a:cubicBezTo>
                    <a:pt x="7685" y="1558"/>
                    <a:pt x="5787" y="171"/>
                    <a:pt x="5787" y="171"/>
                  </a:cubicBezTo>
                  <a:lnTo>
                    <a:pt x="29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9"/>
            <p:cNvSpPr/>
            <p:nvPr/>
          </p:nvSpPr>
          <p:spPr>
            <a:xfrm>
              <a:off x="2637250" y="3736775"/>
              <a:ext cx="160400" cy="196075"/>
            </a:xfrm>
            <a:custGeom>
              <a:avLst/>
              <a:gdLst/>
              <a:ahLst/>
              <a:cxnLst/>
              <a:rect l="l" t="t" r="r" b="b"/>
              <a:pathLst>
                <a:path w="6416" h="7843" extrusionOk="0">
                  <a:moveTo>
                    <a:pt x="3496" y="1"/>
                  </a:moveTo>
                  <a:cubicBezTo>
                    <a:pt x="551" y="1755"/>
                    <a:pt x="1" y="7817"/>
                    <a:pt x="1" y="7817"/>
                  </a:cubicBezTo>
                  <a:lnTo>
                    <a:pt x="1598" y="7843"/>
                  </a:lnTo>
                  <a:cubicBezTo>
                    <a:pt x="2226" y="2946"/>
                    <a:pt x="6416" y="878"/>
                    <a:pt x="6416" y="878"/>
                  </a:cubicBezTo>
                  <a:lnTo>
                    <a:pt x="3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9"/>
            <p:cNvSpPr/>
            <p:nvPr/>
          </p:nvSpPr>
          <p:spPr>
            <a:xfrm>
              <a:off x="2412725" y="3894200"/>
              <a:ext cx="432400" cy="136200"/>
            </a:xfrm>
            <a:custGeom>
              <a:avLst/>
              <a:gdLst/>
              <a:ahLst/>
              <a:cxnLst/>
              <a:rect l="l" t="t" r="r" b="b"/>
              <a:pathLst>
                <a:path w="17296" h="5448" extrusionOk="0">
                  <a:moveTo>
                    <a:pt x="16916" y="1"/>
                  </a:moveTo>
                  <a:lnTo>
                    <a:pt x="10055" y="1009"/>
                  </a:lnTo>
                  <a:lnTo>
                    <a:pt x="6468" y="1533"/>
                  </a:lnTo>
                  <a:lnTo>
                    <a:pt x="0" y="2475"/>
                  </a:lnTo>
                  <a:lnTo>
                    <a:pt x="249" y="5447"/>
                  </a:lnTo>
                  <a:lnTo>
                    <a:pt x="6691" y="4858"/>
                  </a:lnTo>
                  <a:lnTo>
                    <a:pt x="10291" y="4518"/>
                  </a:lnTo>
                  <a:lnTo>
                    <a:pt x="17295" y="3876"/>
                  </a:lnTo>
                  <a:lnTo>
                    <a:pt x="169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9"/>
            <p:cNvSpPr/>
            <p:nvPr/>
          </p:nvSpPr>
          <p:spPr>
            <a:xfrm>
              <a:off x="2414350" y="3894200"/>
              <a:ext cx="430775" cy="132600"/>
            </a:xfrm>
            <a:custGeom>
              <a:avLst/>
              <a:gdLst/>
              <a:ahLst/>
              <a:cxnLst/>
              <a:rect l="l" t="t" r="r" b="b"/>
              <a:pathLst>
                <a:path w="17231" h="5304" extrusionOk="0">
                  <a:moveTo>
                    <a:pt x="1114" y="2305"/>
                  </a:moveTo>
                  <a:lnTo>
                    <a:pt x="629" y="2384"/>
                  </a:lnTo>
                  <a:lnTo>
                    <a:pt x="1" y="3156"/>
                  </a:lnTo>
                  <a:lnTo>
                    <a:pt x="40" y="3614"/>
                  </a:lnTo>
                  <a:lnTo>
                    <a:pt x="1114" y="2305"/>
                  </a:lnTo>
                  <a:close/>
                  <a:moveTo>
                    <a:pt x="17230" y="3837"/>
                  </a:moveTo>
                  <a:lnTo>
                    <a:pt x="17191" y="3876"/>
                  </a:lnTo>
                  <a:lnTo>
                    <a:pt x="17230" y="3876"/>
                  </a:lnTo>
                  <a:lnTo>
                    <a:pt x="17230" y="3837"/>
                  </a:lnTo>
                  <a:close/>
                  <a:moveTo>
                    <a:pt x="16851" y="1"/>
                  </a:moveTo>
                  <a:lnTo>
                    <a:pt x="16798" y="14"/>
                  </a:lnTo>
                  <a:lnTo>
                    <a:pt x="13342" y="4230"/>
                  </a:lnTo>
                  <a:lnTo>
                    <a:pt x="13800" y="4190"/>
                  </a:lnTo>
                  <a:lnTo>
                    <a:pt x="16890" y="420"/>
                  </a:lnTo>
                  <a:lnTo>
                    <a:pt x="16851" y="1"/>
                  </a:lnTo>
                  <a:close/>
                  <a:moveTo>
                    <a:pt x="13237" y="538"/>
                  </a:moveTo>
                  <a:lnTo>
                    <a:pt x="12753" y="603"/>
                  </a:lnTo>
                  <a:lnTo>
                    <a:pt x="9493" y="4596"/>
                  </a:lnTo>
                  <a:lnTo>
                    <a:pt x="9951" y="4557"/>
                  </a:lnTo>
                  <a:lnTo>
                    <a:pt x="13237" y="538"/>
                  </a:lnTo>
                  <a:close/>
                  <a:moveTo>
                    <a:pt x="9192" y="1127"/>
                  </a:moveTo>
                  <a:lnTo>
                    <a:pt x="8720" y="1192"/>
                  </a:lnTo>
                  <a:lnTo>
                    <a:pt x="5644" y="4950"/>
                  </a:lnTo>
                  <a:lnTo>
                    <a:pt x="6102" y="4910"/>
                  </a:lnTo>
                  <a:lnTo>
                    <a:pt x="9192" y="1127"/>
                  </a:lnTo>
                  <a:close/>
                  <a:moveTo>
                    <a:pt x="5159" y="1716"/>
                  </a:moveTo>
                  <a:lnTo>
                    <a:pt x="4675" y="1781"/>
                  </a:lnTo>
                  <a:lnTo>
                    <a:pt x="1795" y="5303"/>
                  </a:lnTo>
                  <a:lnTo>
                    <a:pt x="1795" y="5303"/>
                  </a:lnTo>
                  <a:lnTo>
                    <a:pt x="2253" y="5264"/>
                  </a:lnTo>
                  <a:lnTo>
                    <a:pt x="5159" y="17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9"/>
            <p:cNvSpPr/>
            <p:nvPr/>
          </p:nvSpPr>
          <p:spPr>
            <a:xfrm>
              <a:off x="2574425" y="3919400"/>
              <a:ext cx="95575" cy="96275"/>
            </a:xfrm>
            <a:custGeom>
              <a:avLst/>
              <a:gdLst/>
              <a:ahLst/>
              <a:cxnLst/>
              <a:rect l="l" t="t" r="r" b="b"/>
              <a:pathLst>
                <a:path w="3823" h="3851" extrusionOk="0">
                  <a:moveTo>
                    <a:pt x="3587" y="1"/>
                  </a:moveTo>
                  <a:lnTo>
                    <a:pt x="0" y="525"/>
                  </a:lnTo>
                  <a:lnTo>
                    <a:pt x="223" y="3850"/>
                  </a:lnTo>
                  <a:lnTo>
                    <a:pt x="3823" y="3510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9"/>
            <p:cNvSpPr/>
            <p:nvPr/>
          </p:nvSpPr>
          <p:spPr>
            <a:xfrm>
              <a:off x="2835600" y="3894200"/>
              <a:ext cx="185275" cy="133250"/>
            </a:xfrm>
            <a:custGeom>
              <a:avLst/>
              <a:gdLst/>
              <a:ahLst/>
              <a:cxnLst/>
              <a:rect l="l" t="t" r="r" b="b"/>
              <a:pathLst>
                <a:path w="7411" h="5330" extrusionOk="0">
                  <a:moveTo>
                    <a:pt x="1" y="1"/>
                  </a:moveTo>
                  <a:lnTo>
                    <a:pt x="380" y="3863"/>
                  </a:lnTo>
                  <a:lnTo>
                    <a:pt x="7280" y="5329"/>
                  </a:lnTo>
                  <a:lnTo>
                    <a:pt x="7411" y="24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9"/>
            <p:cNvSpPr/>
            <p:nvPr/>
          </p:nvSpPr>
          <p:spPr>
            <a:xfrm>
              <a:off x="2846400" y="3930550"/>
              <a:ext cx="172850" cy="91000"/>
            </a:xfrm>
            <a:custGeom>
              <a:avLst/>
              <a:gdLst/>
              <a:ahLst/>
              <a:cxnLst/>
              <a:rect l="l" t="t" r="r" b="b"/>
              <a:pathLst>
                <a:path w="6914" h="3640" extrusionOk="0">
                  <a:moveTo>
                    <a:pt x="4020" y="0"/>
                  </a:moveTo>
                  <a:lnTo>
                    <a:pt x="1" y="2422"/>
                  </a:lnTo>
                  <a:lnTo>
                    <a:pt x="472" y="2527"/>
                  </a:lnTo>
                  <a:lnTo>
                    <a:pt x="4426" y="131"/>
                  </a:lnTo>
                  <a:lnTo>
                    <a:pt x="4020" y="0"/>
                  </a:lnTo>
                  <a:close/>
                  <a:moveTo>
                    <a:pt x="6913" y="2579"/>
                  </a:moveTo>
                  <a:lnTo>
                    <a:pt x="5303" y="3548"/>
                  </a:lnTo>
                  <a:lnTo>
                    <a:pt x="5774" y="3640"/>
                  </a:lnTo>
                  <a:lnTo>
                    <a:pt x="6900" y="2972"/>
                  </a:lnTo>
                  <a:lnTo>
                    <a:pt x="6913" y="25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1500" y="445025"/>
            <a:ext cx="800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1500" y="1192175"/>
            <a:ext cx="8001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8" r:id="rId4"/>
    <p:sldLayoutId id="2147483660" r:id="rId5"/>
    <p:sldLayoutId id="2147483661" r:id="rId6"/>
    <p:sldLayoutId id="2147483662" r:id="rId7"/>
    <p:sldLayoutId id="2147483674" r:id="rId8"/>
    <p:sldLayoutId id="2147483675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62" y="2065738"/>
            <a:ext cx="7065876" cy="1012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067" y="181192"/>
            <a:ext cx="5726105" cy="1275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204439" y="329936"/>
            <a:ext cx="8735122" cy="497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6/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Trong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văn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người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mấy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kiểu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kết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?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5F802412-1441-41DC-A357-46839C237C25}"/>
              </a:ext>
            </a:extLst>
          </p:cNvPr>
          <p:cNvGrpSpPr/>
          <p:nvPr/>
        </p:nvGrpSpPr>
        <p:grpSpPr>
          <a:xfrm>
            <a:off x="336823" y="2472222"/>
            <a:ext cx="8152972" cy="1062142"/>
            <a:chOff x="336821" y="2106330"/>
            <a:chExt cx="8152972" cy="1062142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7256288" cy="896962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330426" y="2551602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algn="l"/>
              <a:r>
                <a:rPr lang="en-US" b="1" dirty="0"/>
                <a:t>1 </a:t>
              </a:r>
              <a:r>
                <a:rPr lang="en-US" b="1" dirty="0" err="1"/>
                <a:t>kiểu</a:t>
              </a:r>
              <a:r>
                <a:rPr lang="en-US" b="1" dirty="0"/>
                <a:t> </a:t>
              </a:r>
              <a:r>
                <a:rPr lang="en-US" b="1" dirty="0" err="1"/>
                <a:t>kết</a:t>
              </a:r>
              <a:r>
                <a:rPr lang="en-US" b="1" dirty="0"/>
                <a:t> </a:t>
              </a:r>
              <a:r>
                <a:rPr lang="en-US" b="1" dirty="0" err="1"/>
                <a:t>bài</a:t>
              </a:r>
              <a:r>
                <a:rPr lang="en-US" dirty="0"/>
                <a:t>: </a:t>
              </a:r>
              <a:r>
                <a:rPr lang="en-US" dirty="0" err="1"/>
                <a:t>kết</a:t>
              </a:r>
              <a:r>
                <a:rPr lang="en-US" dirty="0"/>
                <a:t> </a:t>
              </a:r>
              <a:r>
                <a:rPr lang="en-US" dirty="0" err="1"/>
                <a:t>bài</a:t>
              </a:r>
              <a:r>
                <a:rPr lang="en-US" dirty="0"/>
                <a:t> </a:t>
              </a:r>
              <a:r>
                <a:rPr lang="en-US" dirty="0" err="1"/>
                <a:t>mở</a:t>
              </a:r>
              <a:r>
                <a:rPr lang="en-US" dirty="0"/>
                <a:t> </a:t>
              </a:r>
              <a:r>
                <a:rPr lang="en-US" dirty="0" err="1"/>
                <a:t>rộng</a:t>
              </a:r>
              <a:endParaRPr lang="en-US" dirty="0"/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0EE65584-A05B-489A-B33A-0822CE18B096}"/>
              </a:ext>
            </a:extLst>
          </p:cNvPr>
          <p:cNvGrpSpPr/>
          <p:nvPr/>
        </p:nvGrpSpPr>
        <p:grpSpPr>
          <a:xfrm>
            <a:off x="336821" y="953087"/>
            <a:ext cx="8152974" cy="1153243"/>
            <a:chOff x="336821" y="953087"/>
            <a:chExt cx="8152974" cy="115324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1251266"/>
              <a:ext cx="7256290" cy="855064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êu đề phụ 2">
              <a:extLst>
                <a:ext uri="{FF2B5EF4-FFF2-40B4-BE49-F238E27FC236}">
                  <a16:creationId xmlns:a16="http://schemas.microsoft.com/office/drawing/2014/main" id="{99906DCA-B67C-4747-9C41-6E6529AD9E2A}"/>
                </a:ext>
              </a:extLst>
            </p:cNvPr>
            <p:cNvSpPr txBox="1">
              <a:spLocks/>
            </p:cNvSpPr>
            <p:nvPr/>
          </p:nvSpPr>
          <p:spPr>
            <a:xfrm>
              <a:off x="1330428" y="1518617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180975" indent="-11113" algn="l"/>
              <a:r>
                <a:rPr lang="en-US" b="1" dirty="0"/>
                <a:t>2 </a:t>
              </a:r>
              <a:r>
                <a:rPr lang="en-US" b="1" dirty="0" err="1"/>
                <a:t>kiểu</a:t>
              </a:r>
              <a:r>
                <a:rPr lang="en-US" b="1" dirty="0"/>
                <a:t> </a:t>
              </a:r>
              <a:r>
                <a:rPr lang="en-US" b="1" dirty="0" err="1"/>
                <a:t>kết</a:t>
              </a:r>
              <a:r>
                <a:rPr lang="en-US" b="1" dirty="0"/>
                <a:t> </a:t>
              </a:r>
              <a:r>
                <a:rPr lang="en-US" b="1" dirty="0" err="1"/>
                <a:t>bài</a:t>
              </a:r>
              <a:r>
                <a:rPr lang="en-US" dirty="0"/>
                <a:t>: </a:t>
              </a:r>
              <a:r>
                <a:rPr lang="en-US" dirty="0" err="1"/>
                <a:t>kết</a:t>
              </a:r>
              <a:r>
                <a:rPr lang="en-US" dirty="0"/>
                <a:t> </a:t>
              </a:r>
              <a:r>
                <a:rPr lang="en-US" dirty="0" err="1"/>
                <a:t>bài</a:t>
              </a:r>
              <a:r>
                <a:rPr lang="en-US" dirty="0"/>
                <a:t> </a:t>
              </a:r>
              <a:r>
                <a:rPr lang="en-US" dirty="0" err="1"/>
                <a:t>mở</a:t>
              </a:r>
              <a:r>
                <a:rPr lang="en-US" dirty="0"/>
                <a:t> </a:t>
              </a:r>
              <a:r>
                <a:rPr lang="en-US" dirty="0" err="1"/>
                <a:t>rộng</a:t>
              </a:r>
              <a:r>
                <a:rPr lang="en-US" dirty="0"/>
                <a:t> </a:t>
              </a:r>
              <a:r>
                <a:rPr lang="en-US" dirty="0" err="1"/>
                <a:t>và</a:t>
              </a:r>
              <a:r>
                <a:rPr lang="en-US" dirty="0"/>
                <a:t> </a:t>
              </a:r>
              <a:r>
                <a:rPr lang="en-US" dirty="0" err="1"/>
                <a:t>kết</a:t>
              </a:r>
              <a:r>
                <a:rPr lang="en-US" dirty="0"/>
                <a:t> </a:t>
              </a:r>
              <a:r>
                <a:rPr lang="en-US" dirty="0" err="1"/>
                <a:t>bài</a:t>
              </a:r>
              <a:r>
                <a:rPr lang="en-US" dirty="0"/>
                <a:t> </a:t>
              </a:r>
              <a:r>
                <a:rPr lang="en-US" dirty="0" err="1" smtClean="0"/>
                <a:t>không</a:t>
              </a:r>
              <a:r>
                <a:rPr lang="en-US" dirty="0"/>
                <a:t> </a:t>
              </a:r>
              <a:r>
                <a:rPr lang="en-US" dirty="0" err="1" smtClean="0"/>
                <a:t>mở</a:t>
              </a:r>
              <a:r>
                <a:rPr lang="en-US" dirty="0" smtClean="0"/>
                <a:t> </a:t>
              </a:r>
              <a:r>
                <a:rPr lang="en-US" dirty="0" err="1"/>
                <a:t>rộng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7456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3109456" y="301668"/>
            <a:ext cx="2272719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Mở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bài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3" name="Google Shape;3630;p40">
            <a:extLst>
              <a:ext uri="{FF2B5EF4-FFF2-40B4-BE49-F238E27FC236}">
                <a16:creationId xmlns:a16="http://schemas.microsoft.com/office/drawing/2014/main" id="{22A1F929-226A-4FA2-98FA-54E2A1C6CAE4}"/>
              </a:ext>
            </a:extLst>
          </p:cNvPr>
          <p:cNvSpPr/>
          <p:nvPr/>
        </p:nvSpPr>
        <p:spPr>
          <a:xfrm>
            <a:off x="3853846" y="2078986"/>
            <a:ext cx="2531713" cy="451559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Thân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bài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4" name="Google Shape;3630;p40">
            <a:extLst>
              <a:ext uri="{FF2B5EF4-FFF2-40B4-BE49-F238E27FC236}">
                <a16:creationId xmlns:a16="http://schemas.microsoft.com/office/drawing/2014/main" id="{61518A57-9E49-4910-AA05-3D56454BFE08}"/>
              </a:ext>
            </a:extLst>
          </p:cNvPr>
          <p:cNvSpPr/>
          <p:nvPr/>
        </p:nvSpPr>
        <p:spPr>
          <a:xfrm>
            <a:off x="3109457" y="3823696"/>
            <a:ext cx="2283948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Kết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bài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188914" y="1377649"/>
            <a:ext cx="3293426" cy="1944754"/>
            <a:chOff x="199444" y="1712984"/>
            <a:chExt cx="3293426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3166336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tx1"/>
                  </a:solidFill>
                </a:rPr>
                <a:t>Cấu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tạo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bài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văn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tả</a:t>
              </a:r>
              <a:r>
                <a:rPr lang="en-US" sz="3200" b="1" dirty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</a:rPr>
                <a:t>người</a:t>
              </a:r>
              <a:endParaRPr sz="3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B3FAE8E1-6820-4564-8ABE-DC0E66E1274A}"/>
              </a:ext>
            </a:extLst>
          </p:cNvPr>
          <p:cNvCxnSpPr>
            <a:cxnSpLocks/>
          </p:cNvCxnSpPr>
          <p:nvPr/>
        </p:nvCxnSpPr>
        <p:spPr>
          <a:xfrm flipV="1">
            <a:off x="1996440" y="548641"/>
            <a:ext cx="1181103" cy="1018982"/>
          </a:xfrm>
          <a:prstGeom prst="bentConnector3">
            <a:avLst>
              <a:gd name="adj1" fmla="val 96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>
            <a:off x="2065020" y="3322403"/>
            <a:ext cx="1044436" cy="815257"/>
          </a:xfrm>
          <a:prstGeom prst="bentConnector3">
            <a:avLst>
              <a:gd name="adj1" fmla="val 184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E78A46CB-DB39-4CFE-BD2E-DC12357063D6}"/>
              </a:ext>
            </a:extLst>
          </p:cNvPr>
          <p:cNvCxnSpPr/>
          <p:nvPr/>
        </p:nvCxnSpPr>
        <p:spPr>
          <a:xfrm>
            <a:off x="3414620" y="2315992"/>
            <a:ext cx="4392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15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Đường kết nối Mũi tên Thẳng 132">
            <a:extLst>
              <a:ext uri="{FF2B5EF4-FFF2-40B4-BE49-F238E27FC236}">
                <a16:creationId xmlns:a16="http://schemas.microsoft.com/office/drawing/2014/main" id="{9F789382-2657-4615-96C4-1384DC4127AB}"/>
              </a:ext>
            </a:extLst>
          </p:cNvPr>
          <p:cNvCxnSpPr>
            <a:cxnSpLocks/>
          </p:cNvCxnSpPr>
          <p:nvPr/>
        </p:nvCxnSpPr>
        <p:spPr>
          <a:xfrm>
            <a:off x="3179374" y="921797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520936" y="527615"/>
            <a:ext cx="1658438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trực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tiếp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70660" y="1738218"/>
            <a:ext cx="1731326" cy="1194099"/>
            <a:chOff x="199444" y="1712984"/>
            <a:chExt cx="1785527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1658437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tx1"/>
                  </a:solidFill>
                </a:rPr>
                <a:t>MỞ BÀI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B3FAE8E1-6820-4564-8ABE-DC0E66E1274A}"/>
              </a:ext>
            </a:extLst>
          </p:cNvPr>
          <p:cNvCxnSpPr/>
          <p:nvPr/>
        </p:nvCxnSpPr>
        <p:spPr>
          <a:xfrm rot="5400000" flipH="1" flipV="1">
            <a:off x="797948" y="1074614"/>
            <a:ext cx="892792" cy="617717"/>
          </a:xfrm>
          <a:prstGeom prst="bentConnector3">
            <a:avLst>
              <a:gd name="adj1" fmla="val 10035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8680" y="3009122"/>
            <a:ext cx="739061" cy="585451"/>
          </a:xfrm>
          <a:prstGeom prst="bentConnector3">
            <a:avLst>
              <a:gd name="adj1" fmla="val 1015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Google Shape;3630;p40">
            <a:extLst>
              <a:ext uri="{FF2B5EF4-FFF2-40B4-BE49-F238E27FC236}">
                <a16:creationId xmlns:a16="http://schemas.microsoft.com/office/drawing/2014/main" id="{AB0E5447-314B-4165-A689-B8893FC685B6}"/>
              </a:ext>
            </a:extLst>
          </p:cNvPr>
          <p:cNvSpPr/>
          <p:nvPr/>
        </p:nvSpPr>
        <p:spPr>
          <a:xfrm>
            <a:off x="1621783" y="3277197"/>
            <a:ext cx="1658438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gián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tiếp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59" name="Đường kết nối Mũi tên Thẳng 58">
            <a:extLst>
              <a:ext uri="{FF2B5EF4-FFF2-40B4-BE49-F238E27FC236}">
                <a16:creationId xmlns:a16="http://schemas.microsoft.com/office/drawing/2014/main" id="{C07293E6-F34D-45EC-BA00-665F7D7DCCA4}"/>
              </a:ext>
            </a:extLst>
          </p:cNvPr>
          <p:cNvCxnSpPr>
            <a:cxnSpLocks/>
          </p:cNvCxnSpPr>
          <p:nvPr/>
        </p:nvCxnSpPr>
        <p:spPr>
          <a:xfrm>
            <a:off x="3262774" y="3658216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Google Shape;3630;p40">
            <a:extLst>
              <a:ext uri="{FF2B5EF4-FFF2-40B4-BE49-F238E27FC236}">
                <a16:creationId xmlns:a16="http://schemas.microsoft.com/office/drawing/2014/main" id="{6D59F1A3-30EA-40E4-B47C-4C1770328741}"/>
              </a:ext>
            </a:extLst>
          </p:cNvPr>
          <p:cNvSpPr/>
          <p:nvPr/>
        </p:nvSpPr>
        <p:spPr>
          <a:xfrm>
            <a:off x="4058515" y="3107405"/>
            <a:ext cx="2148840" cy="112794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Giới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61" name="Google Shape;3630;p40">
            <a:extLst>
              <a:ext uri="{FF2B5EF4-FFF2-40B4-BE49-F238E27FC236}">
                <a16:creationId xmlns:a16="http://schemas.microsoft.com/office/drawing/2014/main" id="{8621CC59-0AA9-4434-8ADC-170EF52BC848}"/>
              </a:ext>
            </a:extLst>
          </p:cNvPr>
          <p:cNvSpPr/>
          <p:nvPr/>
        </p:nvSpPr>
        <p:spPr>
          <a:xfrm>
            <a:off x="6505752" y="2103034"/>
            <a:ext cx="2021486" cy="53500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Bài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hát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66" name="Google Shape;3630;p40">
            <a:extLst>
              <a:ext uri="{FF2B5EF4-FFF2-40B4-BE49-F238E27FC236}">
                <a16:creationId xmlns:a16="http://schemas.microsoft.com/office/drawing/2014/main" id="{3F0A7702-07D8-44FA-966D-4F360FB7AE6C}"/>
              </a:ext>
            </a:extLst>
          </p:cNvPr>
          <p:cNvSpPr/>
          <p:nvPr/>
        </p:nvSpPr>
        <p:spPr>
          <a:xfrm>
            <a:off x="6505752" y="2917071"/>
            <a:ext cx="2021486" cy="51035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Thơ</a:t>
            </a:r>
            <a:r>
              <a:rPr lang="en-US" sz="2400" b="1" dirty="0">
                <a:solidFill>
                  <a:schemeClr val="bg1"/>
                </a:solidFill>
              </a:rPr>
              <a:t>, ca </a:t>
            </a:r>
            <a:r>
              <a:rPr lang="en-US" sz="2400" b="1" dirty="0" err="1">
                <a:solidFill>
                  <a:schemeClr val="bg1"/>
                </a:solidFill>
              </a:rPr>
              <a:t>dao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4" name="Google Shape;3630;p40">
            <a:extLst>
              <a:ext uri="{FF2B5EF4-FFF2-40B4-BE49-F238E27FC236}">
                <a16:creationId xmlns:a16="http://schemas.microsoft.com/office/drawing/2014/main" id="{89C4A547-0E2A-4E46-AC0A-12DE27C4B016}"/>
              </a:ext>
            </a:extLst>
          </p:cNvPr>
          <p:cNvSpPr/>
          <p:nvPr/>
        </p:nvSpPr>
        <p:spPr>
          <a:xfrm>
            <a:off x="6505752" y="3671377"/>
            <a:ext cx="2021486" cy="51035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Kỷ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niệm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13" name="Google Shape;3630;p40">
            <a:extLst>
              <a:ext uri="{FF2B5EF4-FFF2-40B4-BE49-F238E27FC236}">
                <a16:creationId xmlns:a16="http://schemas.microsoft.com/office/drawing/2014/main" id="{EF20E3E8-328A-4E28-BC51-1112D9F58416}"/>
              </a:ext>
            </a:extLst>
          </p:cNvPr>
          <p:cNvSpPr/>
          <p:nvPr/>
        </p:nvSpPr>
        <p:spPr>
          <a:xfrm>
            <a:off x="6505752" y="4460763"/>
            <a:ext cx="2021486" cy="51035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………..</a:t>
            </a:r>
            <a:endParaRPr sz="2400" b="1" dirty="0">
              <a:solidFill>
                <a:schemeClr val="bg1"/>
              </a:solidFill>
            </a:endParaRPr>
          </a:p>
        </p:txBody>
      </p:sp>
      <p:cxnSp>
        <p:nvCxnSpPr>
          <p:cNvPr id="114" name="Đường kết nối: Mũi tên Gấp khúc 113">
            <a:extLst>
              <a:ext uri="{FF2B5EF4-FFF2-40B4-BE49-F238E27FC236}">
                <a16:creationId xmlns:a16="http://schemas.microsoft.com/office/drawing/2014/main" id="{787EE6C0-569F-4AAB-83EF-DC74B11650FB}"/>
              </a:ext>
            </a:extLst>
          </p:cNvPr>
          <p:cNvCxnSpPr>
            <a:cxnSpLocks/>
          </p:cNvCxnSpPr>
          <p:nvPr/>
        </p:nvCxnSpPr>
        <p:spPr>
          <a:xfrm flipV="1">
            <a:off x="5109738" y="2370538"/>
            <a:ext cx="1396014" cy="736869"/>
          </a:xfrm>
          <a:prstGeom prst="bentConnector3">
            <a:avLst>
              <a:gd name="adj1" fmla="val 874"/>
            </a:avLst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5" name="Đường kết nối: Mũi tên Gấp khúc 114">
            <a:extLst>
              <a:ext uri="{FF2B5EF4-FFF2-40B4-BE49-F238E27FC236}">
                <a16:creationId xmlns:a16="http://schemas.microsoft.com/office/drawing/2014/main" id="{7DE54466-9366-4C0A-87EF-F7893E08E569}"/>
              </a:ext>
            </a:extLst>
          </p:cNvPr>
          <p:cNvCxnSpPr>
            <a:cxnSpLocks/>
          </p:cNvCxnSpPr>
          <p:nvPr/>
        </p:nvCxnSpPr>
        <p:spPr>
          <a:xfrm>
            <a:off x="5109738" y="4181734"/>
            <a:ext cx="1396014" cy="534208"/>
          </a:xfrm>
          <a:prstGeom prst="bentConnector3">
            <a:avLst>
              <a:gd name="adj1" fmla="val 2512"/>
            </a:avLst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6" name="Đường kết nối Mũi tên Thẳng 115">
            <a:extLst>
              <a:ext uri="{FF2B5EF4-FFF2-40B4-BE49-F238E27FC236}">
                <a16:creationId xmlns:a16="http://schemas.microsoft.com/office/drawing/2014/main" id="{4A6F75DC-7464-4BE5-B550-C51D8ACD7802}"/>
              </a:ext>
            </a:extLst>
          </p:cNvPr>
          <p:cNvCxnSpPr>
            <a:cxnSpLocks/>
          </p:cNvCxnSpPr>
          <p:nvPr/>
        </p:nvCxnSpPr>
        <p:spPr>
          <a:xfrm>
            <a:off x="6154459" y="3172250"/>
            <a:ext cx="410066" cy="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Đường kết nối Mũi tên Thẳng 116">
            <a:extLst>
              <a:ext uri="{FF2B5EF4-FFF2-40B4-BE49-F238E27FC236}">
                <a16:creationId xmlns:a16="http://schemas.microsoft.com/office/drawing/2014/main" id="{AD162800-A9B9-4A24-8227-FE0A1B00D2F4}"/>
              </a:ext>
            </a:extLst>
          </p:cNvPr>
          <p:cNvCxnSpPr>
            <a:cxnSpLocks/>
          </p:cNvCxnSpPr>
          <p:nvPr/>
        </p:nvCxnSpPr>
        <p:spPr>
          <a:xfrm>
            <a:off x="6207355" y="3919010"/>
            <a:ext cx="410066" cy="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Google Shape;3630;p40">
            <a:extLst>
              <a:ext uri="{FF2B5EF4-FFF2-40B4-BE49-F238E27FC236}">
                <a16:creationId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4000500" y="669573"/>
            <a:ext cx="4752917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Giới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ngay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71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8" grpId="0" animBg="1"/>
      <p:bldP spid="60" grpId="0" animBg="1"/>
      <p:bldP spid="61" grpId="0" animBg="1"/>
      <p:bldP spid="66" grpId="0" animBg="1"/>
      <p:bldP spid="74" grpId="0" animBg="1"/>
      <p:bldP spid="1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Đường kết nối Mũi tên Thẳng 132">
            <a:extLst>
              <a:ext uri="{FF2B5EF4-FFF2-40B4-BE49-F238E27FC236}">
                <a16:creationId xmlns:a16="http://schemas.microsoft.com/office/drawing/2014/main" id="{9F789382-2657-4615-96C4-1384DC4127AB}"/>
              </a:ext>
            </a:extLst>
          </p:cNvPr>
          <p:cNvCxnSpPr>
            <a:cxnSpLocks/>
          </p:cNvCxnSpPr>
          <p:nvPr/>
        </p:nvCxnSpPr>
        <p:spPr>
          <a:xfrm>
            <a:off x="3548640" y="921652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553202" y="558071"/>
            <a:ext cx="1929137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Tả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ngoại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3" name="Google Shape;3630;p40">
            <a:extLst>
              <a:ext uri="{FF2B5EF4-FFF2-40B4-BE49-F238E27FC236}">
                <a16:creationId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4238900" y="239520"/>
            <a:ext cx="4828939" cy="1425465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0488"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Đặc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nổi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tầm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vóc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ăn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mặc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khuôn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mặt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mái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tóc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cặp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mắt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hàm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răng</a:t>
            </a: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sz="2400" b="1" dirty="0">
              <a:solidFill>
                <a:schemeClr val="bg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70660" y="1738218"/>
            <a:ext cx="1731326" cy="1194099"/>
            <a:chOff x="199444" y="1712984"/>
            <a:chExt cx="1785527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1658437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tx1"/>
                  </a:solidFill>
                </a:rPr>
                <a:t>Thân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bài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B3FAE8E1-6820-4564-8ABE-DC0E66E1274A}"/>
              </a:ext>
            </a:extLst>
          </p:cNvPr>
          <p:cNvCxnSpPr/>
          <p:nvPr/>
        </p:nvCxnSpPr>
        <p:spPr>
          <a:xfrm rot="5400000" flipH="1" flipV="1">
            <a:off x="797948" y="1074614"/>
            <a:ext cx="892792" cy="617717"/>
          </a:xfrm>
          <a:prstGeom prst="bentConnector3">
            <a:avLst>
              <a:gd name="adj1" fmla="val 10035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8680" y="3009122"/>
            <a:ext cx="739061" cy="585451"/>
          </a:xfrm>
          <a:prstGeom prst="bentConnector3">
            <a:avLst>
              <a:gd name="adj1" fmla="val 1015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Google Shape;3630;p40">
            <a:extLst>
              <a:ext uri="{FF2B5EF4-FFF2-40B4-BE49-F238E27FC236}">
                <a16:creationId xmlns:a16="http://schemas.microsoft.com/office/drawing/2014/main" id="{AB0E5447-314B-4165-A689-B8893FC685B6}"/>
              </a:ext>
            </a:extLst>
          </p:cNvPr>
          <p:cNvSpPr/>
          <p:nvPr/>
        </p:nvSpPr>
        <p:spPr>
          <a:xfrm>
            <a:off x="1604335" y="3264033"/>
            <a:ext cx="1929137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Tả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tình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hoạt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động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59" name="Đường kết nối Mũi tên Thẳng 58">
            <a:extLst>
              <a:ext uri="{FF2B5EF4-FFF2-40B4-BE49-F238E27FC236}">
                <a16:creationId xmlns:a16="http://schemas.microsoft.com/office/drawing/2014/main" id="{C07293E6-F34D-45EC-BA00-665F7D7DCCA4}"/>
              </a:ext>
            </a:extLst>
          </p:cNvPr>
          <p:cNvCxnSpPr>
            <a:cxnSpLocks/>
          </p:cNvCxnSpPr>
          <p:nvPr/>
        </p:nvCxnSpPr>
        <p:spPr>
          <a:xfrm>
            <a:off x="3533472" y="3574396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Google Shape;3630;p40">
            <a:extLst>
              <a:ext uri="{FF2B5EF4-FFF2-40B4-BE49-F238E27FC236}">
                <a16:creationId xmlns:a16="http://schemas.microsoft.com/office/drawing/2014/main" id="{6D59F1A3-30EA-40E4-B47C-4C1770328741}"/>
              </a:ext>
            </a:extLst>
          </p:cNvPr>
          <p:cNvSpPr/>
          <p:nvPr/>
        </p:nvSpPr>
        <p:spPr>
          <a:xfrm>
            <a:off x="4149399" y="3010422"/>
            <a:ext cx="4918440" cy="112794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0488"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Lời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nói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chỉ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thói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quen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</a:rPr>
              <a:t>,…</a:t>
            </a:r>
            <a:endParaRPr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47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3" grpId="0" animBg="1"/>
      <p:bldP spid="58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553203" y="548361"/>
            <a:ext cx="2599697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Kết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rộng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3" name="Google Shape;3630;p40">
            <a:extLst>
              <a:ext uri="{FF2B5EF4-FFF2-40B4-BE49-F238E27FC236}">
                <a16:creationId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4963077" y="490680"/>
            <a:ext cx="3607226" cy="892792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nghĩ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70660" y="1738218"/>
            <a:ext cx="1731326" cy="1194099"/>
            <a:chOff x="199444" y="1712984"/>
            <a:chExt cx="1785527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1658437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tx1"/>
                  </a:solidFill>
                </a:rPr>
                <a:t>Kết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bài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B3FAE8E1-6820-4564-8ABE-DC0E66E1274A}"/>
              </a:ext>
            </a:extLst>
          </p:cNvPr>
          <p:cNvCxnSpPr/>
          <p:nvPr/>
        </p:nvCxnSpPr>
        <p:spPr>
          <a:xfrm rot="5400000" flipH="1" flipV="1">
            <a:off x="797948" y="1074614"/>
            <a:ext cx="892792" cy="617717"/>
          </a:xfrm>
          <a:prstGeom prst="bentConnector3">
            <a:avLst>
              <a:gd name="adj1" fmla="val 10035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8680" y="3009122"/>
            <a:ext cx="739061" cy="585451"/>
          </a:xfrm>
          <a:prstGeom prst="bentConnector3">
            <a:avLst>
              <a:gd name="adj1" fmla="val 1015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Đường kết nối Mũi tên Thẳng 62">
            <a:extLst>
              <a:ext uri="{FF2B5EF4-FFF2-40B4-BE49-F238E27FC236}">
                <a16:creationId xmlns:a16="http://schemas.microsoft.com/office/drawing/2014/main" id="{69B7A88F-A2BF-4078-8619-061A57EB25D3}"/>
              </a:ext>
            </a:extLst>
          </p:cNvPr>
          <p:cNvCxnSpPr>
            <a:cxnSpLocks/>
          </p:cNvCxnSpPr>
          <p:nvPr/>
        </p:nvCxnSpPr>
        <p:spPr>
          <a:xfrm>
            <a:off x="4120634" y="975505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Google Shape;3630;p40">
            <a:extLst>
              <a:ext uri="{FF2B5EF4-FFF2-40B4-BE49-F238E27FC236}">
                <a16:creationId xmlns:a16="http://schemas.microsoft.com/office/drawing/2014/main" id="{4A66DF70-92A8-47D4-A713-2ED8DD4ECF53}"/>
              </a:ext>
            </a:extLst>
          </p:cNvPr>
          <p:cNvSpPr/>
          <p:nvPr/>
        </p:nvSpPr>
        <p:spPr>
          <a:xfrm>
            <a:off x="4963077" y="2606147"/>
            <a:ext cx="3607226" cy="892792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nghĩ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65" name="Google Shape;3630;p40">
            <a:extLst>
              <a:ext uri="{FF2B5EF4-FFF2-40B4-BE49-F238E27FC236}">
                <a16:creationId xmlns:a16="http://schemas.microsoft.com/office/drawing/2014/main" id="{E5EECA54-8CC6-41BF-A721-16DDEE1AA9DC}"/>
              </a:ext>
            </a:extLst>
          </p:cNvPr>
          <p:cNvSpPr/>
          <p:nvPr/>
        </p:nvSpPr>
        <p:spPr>
          <a:xfrm>
            <a:off x="4963077" y="4090211"/>
            <a:ext cx="3607226" cy="892792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Liên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hệ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việc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làm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bản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thân</a:t>
            </a:r>
            <a:endParaRPr sz="2400" b="1" dirty="0">
              <a:solidFill>
                <a:schemeClr val="bg1"/>
              </a:solidFill>
            </a:endParaRPr>
          </a:p>
        </p:txBody>
      </p:sp>
      <p:cxnSp>
        <p:nvCxnSpPr>
          <p:cNvPr id="76" name="Đường kết nối Mũi tên Thẳng 75">
            <a:extLst>
              <a:ext uri="{FF2B5EF4-FFF2-40B4-BE49-F238E27FC236}">
                <a16:creationId xmlns:a16="http://schemas.microsoft.com/office/drawing/2014/main" id="{014BD64F-365A-42FF-9FA6-28D8FE555037}"/>
              </a:ext>
            </a:extLst>
          </p:cNvPr>
          <p:cNvCxnSpPr>
            <a:cxnSpLocks/>
          </p:cNvCxnSpPr>
          <p:nvPr/>
        </p:nvCxnSpPr>
        <p:spPr>
          <a:xfrm flipV="1">
            <a:off x="4060567" y="2987041"/>
            <a:ext cx="902510" cy="648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Đường kết nối Mũi tên Thẳng 76">
            <a:extLst>
              <a:ext uri="{FF2B5EF4-FFF2-40B4-BE49-F238E27FC236}">
                <a16:creationId xmlns:a16="http://schemas.microsoft.com/office/drawing/2014/main" id="{3E0C2CA9-E157-4A9C-8BCB-0807726AE709}"/>
              </a:ext>
            </a:extLst>
          </p:cNvPr>
          <p:cNvCxnSpPr>
            <a:cxnSpLocks/>
          </p:cNvCxnSpPr>
          <p:nvPr/>
        </p:nvCxnSpPr>
        <p:spPr>
          <a:xfrm>
            <a:off x="4060567" y="3868470"/>
            <a:ext cx="902510" cy="6765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Google Shape;3630;p40">
            <a:extLst>
              <a:ext uri="{FF2B5EF4-FFF2-40B4-BE49-F238E27FC236}">
                <a16:creationId xmlns:a16="http://schemas.microsoft.com/office/drawing/2014/main" id="{AB0E5447-314B-4165-A689-B8893FC685B6}"/>
              </a:ext>
            </a:extLst>
          </p:cNvPr>
          <p:cNvSpPr/>
          <p:nvPr/>
        </p:nvSpPr>
        <p:spPr>
          <a:xfrm>
            <a:off x="1520936" y="3301848"/>
            <a:ext cx="2599698" cy="788364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Kết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rộng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2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3" grpId="0" animBg="1"/>
      <p:bldP spid="64" grpId="0" animBg="1"/>
      <p:bldP spid="65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Đường kết nối Mũi tên Thẳng 132">
            <a:extLst>
              <a:ext uri="{FF2B5EF4-FFF2-40B4-BE49-F238E27FC236}">
                <a16:creationId xmlns:a16="http://schemas.microsoft.com/office/drawing/2014/main" id="{9F789382-2657-4615-96C4-1384DC4127AB}"/>
              </a:ext>
            </a:extLst>
          </p:cNvPr>
          <p:cNvCxnSpPr>
            <a:cxnSpLocks/>
          </p:cNvCxnSpPr>
          <p:nvPr/>
        </p:nvCxnSpPr>
        <p:spPr>
          <a:xfrm>
            <a:off x="3158057" y="525292"/>
            <a:ext cx="842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5" name="Đường kết nối: Mũi tên Gấp khúc 134">
            <a:extLst>
              <a:ext uri="{FF2B5EF4-FFF2-40B4-BE49-F238E27FC236}">
                <a16:creationId xmlns:a16="http://schemas.microsoft.com/office/drawing/2014/main" id="{41E03E03-D2AB-4BE8-BE94-89932955289B}"/>
              </a:ext>
            </a:extLst>
          </p:cNvPr>
          <p:cNvCxnSpPr>
            <a:cxnSpLocks/>
          </p:cNvCxnSpPr>
          <p:nvPr/>
        </p:nvCxnSpPr>
        <p:spPr>
          <a:xfrm flipV="1">
            <a:off x="3223311" y="1516267"/>
            <a:ext cx="1211532" cy="582738"/>
          </a:xfrm>
          <a:prstGeom prst="bentConnector3">
            <a:avLst>
              <a:gd name="adj1" fmla="val 941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9" name="Đường kết nối: Mũi tên Gấp khúc 138">
            <a:extLst>
              <a:ext uri="{FF2B5EF4-FFF2-40B4-BE49-F238E27FC236}">
                <a16:creationId xmlns:a16="http://schemas.microsoft.com/office/drawing/2014/main" id="{3A379C26-1404-476C-9E9F-C21095142230}"/>
              </a:ext>
            </a:extLst>
          </p:cNvPr>
          <p:cNvCxnSpPr>
            <a:cxnSpLocks/>
          </p:cNvCxnSpPr>
          <p:nvPr/>
        </p:nvCxnSpPr>
        <p:spPr>
          <a:xfrm>
            <a:off x="3225585" y="2530545"/>
            <a:ext cx="1209258" cy="377139"/>
          </a:xfrm>
          <a:prstGeom prst="bentConnector3">
            <a:avLst>
              <a:gd name="adj1" fmla="val 849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2" name="Đường kết nối Mũi tên Thẳng 141">
            <a:extLst>
              <a:ext uri="{FF2B5EF4-FFF2-40B4-BE49-F238E27FC236}">
                <a16:creationId xmlns:a16="http://schemas.microsoft.com/office/drawing/2014/main" id="{DCBFAB93-D1F7-4B65-849B-9A2BAD56190E}"/>
              </a:ext>
            </a:extLst>
          </p:cNvPr>
          <p:cNvCxnSpPr>
            <a:cxnSpLocks/>
          </p:cNvCxnSpPr>
          <p:nvPr/>
        </p:nvCxnSpPr>
        <p:spPr>
          <a:xfrm flipV="1">
            <a:off x="3158057" y="4048765"/>
            <a:ext cx="671020" cy="126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669277" y="301668"/>
            <a:ext cx="1488780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Mở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3" name="Google Shape;3630;p40">
            <a:extLst>
              <a:ext uri="{FF2B5EF4-FFF2-40B4-BE49-F238E27FC236}">
                <a16:creationId xmlns:a16="http://schemas.microsoft.com/office/drawing/2014/main" id="{22A1F929-226A-4FA2-98FA-54E2A1C6CAE4}"/>
              </a:ext>
            </a:extLst>
          </p:cNvPr>
          <p:cNvSpPr/>
          <p:nvPr/>
        </p:nvSpPr>
        <p:spPr>
          <a:xfrm>
            <a:off x="2413667" y="2078986"/>
            <a:ext cx="1658438" cy="451559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Thân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4" name="Google Shape;3630;p40">
            <a:extLst>
              <a:ext uri="{FF2B5EF4-FFF2-40B4-BE49-F238E27FC236}">
                <a16:creationId xmlns:a16="http://schemas.microsoft.com/office/drawing/2014/main" id="{61518A57-9E49-4910-AA05-3D56454BFE08}"/>
              </a:ext>
            </a:extLst>
          </p:cNvPr>
          <p:cNvSpPr/>
          <p:nvPr/>
        </p:nvSpPr>
        <p:spPr>
          <a:xfrm>
            <a:off x="1669277" y="3823696"/>
            <a:ext cx="1496136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Kết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3" name="Google Shape;3630;p40">
            <a:extLst>
              <a:ext uri="{FF2B5EF4-FFF2-40B4-BE49-F238E27FC236}">
                <a16:creationId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3933883" y="233955"/>
            <a:ext cx="4214283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Giới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5" name="Google Shape;3630;p40">
            <a:extLst>
              <a:ext uri="{FF2B5EF4-FFF2-40B4-BE49-F238E27FC236}">
                <a16:creationId xmlns:a16="http://schemas.microsoft.com/office/drawing/2014/main" id="{B519F6CE-F7BE-44E7-AE96-67187F4D0914}"/>
              </a:ext>
            </a:extLst>
          </p:cNvPr>
          <p:cNvSpPr/>
          <p:nvPr/>
        </p:nvSpPr>
        <p:spPr>
          <a:xfrm>
            <a:off x="4378953" y="1231598"/>
            <a:ext cx="3676704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ngoại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hình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6" name="Google Shape;3630;p40">
            <a:extLst>
              <a:ext uri="{FF2B5EF4-FFF2-40B4-BE49-F238E27FC236}">
                <a16:creationId xmlns:a16="http://schemas.microsoft.com/office/drawing/2014/main" id="{9E50E126-818A-4E2D-A466-03E200F61BD5}"/>
              </a:ext>
            </a:extLst>
          </p:cNvPr>
          <p:cNvSpPr/>
          <p:nvPr/>
        </p:nvSpPr>
        <p:spPr>
          <a:xfrm>
            <a:off x="4357619" y="2640181"/>
            <a:ext cx="3698038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tính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tình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hoạt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động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7" name="Google Shape;3630;p40">
            <a:extLst>
              <a:ext uri="{FF2B5EF4-FFF2-40B4-BE49-F238E27FC236}">
                <a16:creationId xmlns:a16="http://schemas.microsoft.com/office/drawing/2014/main" id="{132D0836-A442-4D9B-AC8E-EA6D82223F53}"/>
              </a:ext>
            </a:extLst>
          </p:cNvPr>
          <p:cNvSpPr/>
          <p:nvPr/>
        </p:nvSpPr>
        <p:spPr>
          <a:xfrm>
            <a:off x="3829077" y="3781261"/>
            <a:ext cx="4994672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9016680-EE19-4F14-B832-90C67090CEEE}"/>
              </a:ext>
            </a:extLst>
          </p:cNvPr>
          <p:cNvGrpSpPr/>
          <p:nvPr/>
        </p:nvGrpSpPr>
        <p:grpSpPr>
          <a:xfrm>
            <a:off x="188914" y="1377649"/>
            <a:ext cx="1785527" cy="1944754"/>
            <a:chOff x="199444" y="1712984"/>
            <a:chExt cx="1785527" cy="1944754"/>
          </a:xfrm>
        </p:grpSpPr>
        <p:sp>
          <p:nvSpPr>
            <p:cNvPr id="112" name="Google Shape;3630;p40">
              <a:extLst>
                <a:ext uri="{FF2B5EF4-FFF2-40B4-BE49-F238E27FC236}">
                  <a16:creationId xmlns:a16="http://schemas.microsoft.com/office/drawing/2014/main" id="{64C6B625-EB18-400D-A903-80FDD651E48F}"/>
                </a:ext>
              </a:extLst>
            </p:cNvPr>
            <p:cNvSpPr/>
            <p:nvPr/>
          </p:nvSpPr>
          <p:spPr>
            <a:xfrm>
              <a:off x="326534" y="1897027"/>
              <a:ext cx="1658437" cy="1760711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tx1"/>
                  </a:solidFill>
                </a:rPr>
                <a:t>Cấu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tạo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bài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văn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tả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người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Google Shape;3570;p39">
              <a:extLst>
                <a:ext uri="{FF2B5EF4-FFF2-40B4-BE49-F238E27FC236}">
                  <a16:creationId xmlns:a16="http://schemas.microsoft.com/office/drawing/2014/main" id="{0D209BAA-4084-4776-A6FF-10E6A2766888}"/>
                </a:ext>
              </a:extLst>
            </p:cNvPr>
            <p:cNvGrpSpPr/>
            <p:nvPr/>
          </p:nvGrpSpPr>
          <p:grpSpPr>
            <a:xfrm flipH="1">
              <a:off x="199444" y="1712984"/>
              <a:ext cx="337358" cy="510658"/>
              <a:chOff x="1457413" y="444281"/>
              <a:chExt cx="985450" cy="1823025"/>
            </a:xfrm>
          </p:grpSpPr>
          <p:sp>
            <p:nvSpPr>
              <p:cNvPr id="68" name="Google Shape;3571;p39">
                <a:extLst>
                  <a:ext uri="{FF2B5EF4-FFF2-40B4-BE49-F238E27FC236}">
                    <a16:creationId xmlns:a16="http://schemas.microsoft.com/office/drawing/2014/main" id="{514CD5DC-10F7-4B5C-B163-439D392D350F}"/>
                  </a:ext>
                </a:extLst>
              </p:cNvPr>
              <p:cNvSpPr/>
              <p:nvPr/>
            </p:nvSpPr>
            <p:spPr>
              <a:xfrm>
                <a:off x="1457738" y="445019"/>
                <a:ext cx="984800" cy="1821550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72862" extrusionOk="0">
                    <a:moveTo>
                      <a:pt x="16292" y="0"/>
                    </a:moveTo>
                    <a:lnTo>
                      <a:pt x="2652" y="2958"/>
                    </a:lnTo>
                    <a:lnTo>
                      <a:pt x="5151" y="10453"/>
                    </a:lnTo>
                    <a:lnTo>
                      <a:pt x="6196" y="13666"/>
                    </a:lnTo>
                    <a:lnTo>
                      <a:pt x="2346" y="14762"/>
                    </a:lnTo>
                    <a:lnTo>
                      <a:pt x="3723" y="19173"/>
                    </a:lnTo>
                    <a:lnTo>
                      <a:pt x="4794" y="18816"/>
                    </a:lnTo>
                    <a:lnTo>
                      <a:pt x="4794" y="18816"/>
                    </a:lnTo>
                    <a:cubicBezTo>
                      <a:pt x="1989" y="22054"/>
                      <a:pt x="332" y="26108"/>
                      <a:pt x="52" y="30366"/>
                    </a:cubicBezTo>
                    <a:cubicBezTo>
                      <a:pt x="52" y="30544"/>
                      <a:pt x="26" y="30722"/>
                      <a:pt x="26" y="30926"/>
                    </a:cubicBezTo>
                    <a:cubicBezTo>
                      <a:pt x="26" y="31181"/>
                      <a:pt x="1" y="31436"/>
                      <a:pt x="1" y="31691"/>
                    </a:cubicBezTo>
                    <a:cubicBezTo>
                      <a:pt x="1" y="32048"/>
                      <a:pt x="1" y="32380"/>
                      <a:pt x="26" y="32711"/>
                    </a:cubicBezTo>
                    <a:cubicBezTo>
                      <a:pt x="26" y="32839"/>
                      <a:pt x="52" y="32941"/>
                      <a:pt x="52" y="33043"/>
                    </a:cubicBezTo>
                    <a:cubicBezTo>
                      <a:pt x="77" y="33272"/>
                      <a:pt x="77" y="33501"/>
                      <a:pt x="103" y="33731"/>
                    </a:cubicBezTo>
                    <a:cubicBezTo>
                      <a:pt x="128" y="33858"/>
                      <a:pt x="154" y="33960"/>
                      <a:pt x="154" y="34088"/>
                    </a:cubicBezTo>
                    <a:cubicBezTo>
                      <a:pt x="179" y="34292"/>
                      <a:pt x="205" y="34496"/>
                      <a:pt x="256" y="34700"/>
                    </a:cubicBezTo>
                    <a:cubicBezTo>
                      <a:pt x="256" y="34827"/>
                      <a:pt x="307" y="34955"/>
                      <a:pt x="332" y="35082"/>
                    </a:cubicBezTo>
                    <a:cubicBezTo>
                      <a:pt x="358" y="35261"/>
                      <a:pt x="383" y="35439"/>
                      <a:pt x="434" y="35643"/>
                    </a:cubicBezTo>
                    <a:cubicBezTo>
                      <a:pt x="460" y="35771"/>
                      <a:pt x="485" y="35898"/>
                      <a:pt x="536" y="36026"/>
                    </a:cubicBezTo>
                    <a:cubicBezTo>
                      <a:pt x="561" y="36153"/>
                      <a:pt x="612" y="36357"/>
                      <a:pt x="663" y="36535"/>
                    </a:cubicBezTo>
                    <a:cubicBezTo>
                      <a:pt x="714" y="36714"/>
                      <a:pt x="740" y="36790"/>
                      <a:pt x="791" y="36918"/>
                    </a:cubicBezTo>
                    <a:cubicBezTo>
                      <a:pt x="816" y="37045"/>
                      <a:pt x="893" y="37249"/>
                      <a:pt x="944" y="37402"/>
                    </a:cubicBezTo>
                    <a:cubicBezTo>
                      <a:pt x="1020" y="37581"/>
                      <a:pt x="1046" y="37657"/>
                      <a:pt x="1097" y="37785"/>
                    </a:cubicBezTo>
                    <a:cubicBezTo>
                      <a:pt x="1148" y="37887"/>
                      <a:pt x="1224" y="38091"/>
                      <a:pt x="1275" y="38244"/>
                    </a:cubicBezTo>
                    <a:cubicBezTo>
                      <a:pt x="1352" y="38422"/>
                      <a:pt x="1377" y="38499"/>
                      <a:pt x="1454" y="38601"/>
                    </a:cubicBezTo>
                    <a:cubicBezTo>
                      <a:pt x="1505" y="38728"/>
                      <a:pt x="1581" y="38932"/>
                      <a:pt x="1658" y="39060"/>
                    </a:cubicBezTo>
                    <a:cubicBezTo>
                      <a:pt x="1734" y="39213"/>
                      <a:pt x="1785" y="39289"/>
                      <a:pt x="1836" y="39391"/>
                    </a:cubicBezTo>
                    <a:cubicBezTo>
                      <a:pt x="1887" y="39519"/>
                      <a:pt x="2015" y="39697"/>
                      <a:pt x="2091" y="39850"/>
                    </a:cubicBezTo>
                    <a:cubicBezTo>
                      <a:pt x="2168" y="39977"/>
                      <a:pt x="2219" y="40054"/>
                      <a:pt x="2270" y="40156"/>
                    </a:cubicBezTo>
                    <a:cubicBezTo>
                      <a:pt x="2346" y="40258"/>
                      <a:pt x="2474" y="40462"/>
                      <a:pt x="2550" y="40589"/>
                    </a:cubicBezTo>
                    <a:cubicBezTo>
                      <a:pt x="2652" y="40742"/>
                      <a:pt x="2678" y="40793"/>
                      <a:pt x="2754" y="40895"/>
                    </a:cubicBezTo>
                    <a:cubicBezTo>
                      <a:pt x="2831" y="40972"/>
                      <a:pt x="2958" y="41176"/>
                      <a:pt x="3086" y="41303"/>
                    </a:cubicBezTo>
                    <a:lnTo>
                      <a:pt x="3137" y="41380"/>
                    </a:lnTo>
                    <a:cubicBezTo>
                      <a:pt x="2780" y="41507"/>
                      <a:pt x="1326" y="44949"/>
                      <a:pt x="1224" y="45281"/>
                    </a:cubicBezTo>
                    <a:cubicBezTo>
                      <a:pt x="765" y="46759"/>
                      <a:pt x="587" y="48315"/>
                      <a:pt x="663" y="49870"/>
                    </a:cubicBezTo>
                    <a:cubicBezTo>
                      <a:pt x="791" y="52113"/>
                      <a:pt x="1199" y="54918"/>
                      <a:pt x="3213" y="56346"/>
                    </a:cubicBezTo>
                    <a:cubicBezTo>
                      <a:pt x="3901" y="56805"/>
                      <a:pt x="4666" y="57162"/>
                      <a:pt x="5482" y="57366"/>
                    </a:cubicBezTo>
                    <a:lnTo>
                      <a:pt x="5584" y="57391"/>
                    </a:lnTo>
                    <a:cubicBezTo>
                      <a:pt x="5712" y="57417"/>
                      <a:pt x="5839" y="57442"/>
                      <a:pt x="5967" y="57493"/>
                    </a:cubicBezTo>
                    <a:lnTo>
                      <a:pt x="6094" y="57519"/>
                    </a:lnTo>
                    <a:cubicBezTo>
                      <a:pt x="6247" y="57544"/>
                      <a:pt x="6375" y="57570"/>
                      <a:pt x="6528" y="57595"/>
                    </a:cubicBezTo>
                    <a:lnTo>
                      <a:pt x="6578" y="57595"/>
                    </a:lnTo>
                    <a:cubicBezTo>
                      <a:pt x="6757" y="57621"/>
                      <a:pt x="6910" y="57646"/>
                      <a:pt x="7088" y="57672"/>
                    </a:cubicBezTo>
                    <a:lnTo>
                      <a:pt x="7165" y="57672"/>
                    </a:lnTo>
                    <a:lnTo>
                      <a:pt x="7573" y="57723"/>
                    </a:lnTo>
                    <a:lnTo>
                      <a:pt x="7700" y="57748"/>
                    </a:lnTo>
                    <a:lnTo>
                      <a:pt x="8108" y="57799"/>
                    </a:lnTo>
                    <a:lnTo>
                      <a:pt x="8210" y="57799"/>
                    </a:lnTo>
                    <a:lnTo>
                      <a:pt x="8695" y="57824"/>
                    </a:lnTo>
                    <a:lnTo>
                      <a:pt x="8746" y="57824"/>
                    </a:lnTo>
                    <a:lnTo>
                      <a:pt x="9205" y="57875"/>
                    </a:lnTo>
                    <a:lnTo>
                      <a:pt x="9434" y="57901"/>
                    </a:lnTo>
                    <a:cubicBezTo>
                      <a:pt x="11066" y="58028"/>
                      <a:pt x="12646" y="58181"/>
                      <a:pt x="14253" y="58258"/>
                    </a:cubicBezTo>
                    <a:cubicBezTo>
                      <a:pt x="14125" y="58819"/>
                      <a:pt x="14023" y="59405"/>
                      <a:pt x="13896" y="59966"/>
                    </a:cubicBezTo>
                    <a:cubicBezTo>
                      <a:pt x="13819" y="60221"/>
                      <a:pt x="13743" y="60502"/>
                      <a:pt x="13692" y="60757"/>
                    </a:cubicBezTo>
                    <a:cubicBezTo>
                      <a:pt x="13666" y="60858"/>
                      <a:pt x="13641" y="60935"/>
                      <a:pt x="13615" y="61011"/>
                    </a:cubicBezTo>
                    <a:cubicBezTo>
                      <a:pt x="13386" y="61904"/>
                      <a:pt x="13131" y="62796"/>
                      <a:pt x="12825" y="63663"/>
                    </a:cubicBezTo>
                    <a:cubicBezTo>
                      <a:pt x="12646" y="64275"/>
                      <a:pt x="12443" y="64887"/>
                      <a:pt x="12188" y="65473"/>
                    </a:cubicBezTo>
                    <a:cubicBezTo>
                      <a:pt x="12315" y="65524"/>
                      <a:pt x="12443" y="65601"/>
                      <a:pt x="12570" y="65652"/>
                    </a:cubicBezTo>
                    <a:cubicBezTo>
                      <a:pt x="12213" y="67028"/>
                      <a:pt x="11805" y="68431"/>
                      <a:pt x="11372" y="69808"/>
                    </a:cubicBezTo>
                    <a:cubicBezTo>
                      <a:pt x="11295" y="70054"/>
                      <a:pt x="11497" y="70217"/>
                      <a:pt x="11703" y="70217"/>
                    </a:cubicBezTo>
                    <a:cubicBezTo>
                      <a:pt x="11838" y="70217"/>
                      <a:pt x="11974" y="70147"/>
                      <a:pt x="12035" y="69986"/>
                    </a:cubicBezTo>
                    <a:cubicBezTo>
                      <a:pt x="12468" y="68635"/>
                      <a:pt x="12850" y="67283"/>
                      <a:pt x="13207" y="65907"/>
                    </a:cubicBezTo>
                    <a:cubicBezTo>
                      <a:pt x="13590" y="66060"/>
                      <a:pt x="13972" y="66162"/>
                      <a:pt x="14304" y="66289"/>
                    </a:cubicBezTo>
                    <a:lnTo>
                      <a:pt x="14380" y="66289"/>
                    </a:lnTo>
                    <a:cubicBezTo>
                      <a:pt x="13998" y="67870"/>
                      <a:pt x="13539" y="69425"/>
                      <a:pt x="13029" y="70980"/>
                    </a:cubicBezTo>
                    <a:cubicBezTo>
                      <a:pt x="12953" y="71240"/>
                      <a:pt x="13160" y="71408"/>
                      <a:pt x="13360" y="71408"/>
                    </a:cubicBezTo>
                    <a:cubicBezTo>
                      <a:pt x="13494" y="71408"/>
                      <a:pt x="13625" y="71333"/>
                      <a:pt x="13666" y="71159"/>
                    </a:cubicBezTo>
                    <a:cubicBezTo>
                      <a:pt x="14176" y="69629"/>
                      <a:pt x="14610" y="68074"/>
                      <a:pt x="15018" y="66493"/>
                    </a:cubicBezTo>
                    <a:cubicBezTo>
                      <a:pt x="15400" y="66595"/>
                      <a:pt x="15757" y="66697"/>
                      <a:pt x="16139" y="66825"/>
                    </a:cubicBezTo>
                    <a:cubicBezTo>
                      <a:pt x="15884" y="68482"/>
                      <a:pt x="15528" y="70139"/>
                      <a:pt x="15094" y="71771"/>
                    </a:cubicBezTo>
                    <a:cubicBezTo>
                      <a:pt x="15049" y="72029"/>
                      <a:pt x="15247" y="72187"/>
                      <a:pt x="15442" y="72187"/>
                    </a:cubicBezTo>
                    <a:cubicBezTo>
                      <a:pt x="15575" y="72187"/>
                      <a:pt x="15705" y="72114"/>
                      <a:pt x="15757" y="71949"/>
                    </a:cubicBezTo>
                    <a:cubicBezTo>
                      <a:pt x="16190" y="70317"/>
                      <a:pt x="16547" y="68660"/>
                      <a:pt x="16802" y="66977"/>
                    </a:cubicBezTo>
                    <a:cubicBezTo>
                      <a:pt x="17261" y="67079"/>
                      <a:pt x="17746" y="67207"/>
                      <a:pt x="18230" y="67283"/>
                    </a:cubicBezTo>
                    <a:cubicBezTo>
                      <a:pt x="18128" y="69017"/>
                      <a:pt x="17873" y="70751"/>
                      <a:pt x="17491" y="72434"/>
                    </a:cubicBezTo>
                    <a:cubicBezTo>
                      <a:pt x="17430" y="72693"/>
                      <a:pt x="17634" y="72861"/>
                      <a:pt x="17829" y="72861"/>
                    </a:cubicBezTo>
                    <a:cubicBezTo>
                      <a:pt x="17960" y="72861"/>
                      <a:pt x="18087" y="72786"/>
                      <a:pt x="18128" y="72612"/>
                    </a:cubicBezTo>
                    <a:cubicBezTo>
                      <a:pt x="18536" y="70904"/>
                      <a:pt x="18791" y="69170"/>
                      <a:pt x="18893" y="67411"/>
                    </a:cubicBezTo>
                    <a:cubicBezTo>
                      <a:pt x="19250" y="67487"/>
                      <a:pt x="19607" y="67538"/>
                      <a:pt x="19964" y="67589"/>
                    </a:cubicBezTo>
                    <a:cubicBezTo>
                      <a:pt x="19913" y="68329"/>
                      <a:pt x="19887" y="68992"/>
                      <a:pt x="19887" y="69425"/>
                    </a:cubicBezTo>
                    <a:cubicBezTo>
                      <a:pt x="20831" y="69706"/>
                      <a:pt x="21825" y="69884"/>
                      <a:pt x="22819" y="70011"/>
                    </a:cubicBezTo>
                    <a:cubicBezTo>
                      <a:pt x="24013" y="70196"/>
                      <a:pt x="25229" y="70282"/>
                      <a:pt x="26445" y="70282"/>
                    </a:cubicBezTo>
                    <a:cubicBezTo>
                      <a:pt x="27073" y="70282"/>
                      <a:pt x="27701" y="70259"/>
                      <a:pt x="28326" y="70215"/>
                    </a:cubicBezTo>
                    <a:cubicBezTo>
                      <a:pt x="30570" y="70037"/>
                      <a:pt x="32839" y="69629"/>
                      <a:pt x="34700" y="68482"/>
                    </a:cubicBezTo>
                    <a:cubicBezTo>
                      <a:pt x="34700" y="68278"/>
                      <a:pt x="34700" y="68074"/>
                      <a:pt x="34675" y="67870"/>
                    </a:cubicBezTo>
                    <a:cubicBezTo>
                      <a:pt x="34624" y="66468"/>
                      <a:pt x="34496" y="65091"/>
                      <a:pt x="34318" y="63689"/>
                    </a:cubicBezTo>
                    <a:cubicBezTo>
                      <a:pt x="34267" y="63383"/>
                      <a:pt x="34216" y="63051"/>
                      <a:pt x="34165" y="62745"/>
                    </a:cubicBezTo>
                    <a:cubicBezTo>
                      <a:pt x="33935" y="61164"/>
                      <a:pt x="33604" y="59635"/>
                      <a:pt x="33171" y="58105"/>
                    </a:cubicBezTo>
                    <a:cubicBezTo>
                      <a:pt x="32916" y="57162"/>
                      <a:pt x="32610" y="56193"/>
                      <a:pt x="32253" y="55275"/>
                    </a:cubicBezTo>
                    <a:lnTo>
                      <a:pt x="32406" y="55198"/>
                    </a:lnTo>
                    <a:lnTo>
                      <a:pt x="32457" y="55173"/>
                    </a:lnTo>
                    <a:cubicBezTo>
                      <a:pt x="32610" y="55096"/>
                      <a:pt x="32763" y="55020"/>
                      <a:pt x="32890" y="54918"/>
                    </a:cubicBezTo>
                    <a:lnTo>
                      <a:pt x="32992" y="54892"/>
                    </a:lnTo>
                    <a:cubicBezTo>
                      <a:pt x="33145" y="54790"/>
                      <a:pt x="33324" y="54689"/>
                      <a:pt x="33477" y="54587"/>
                    </a:cubicBezTo>
                    <a:cubicBezTo>
                      <a:pt x="33655" y="54485"/>
                      <a:pt x="33757" y="54408"/>
                      <a:pt x="33884" y="54306"/>
                    </a:cubicBezTo>
                    <a:lnTo>
                      <a:pt x="34037" y="54179"/>
                    </a:lnTo>
                    <a:lnTo>
                      <a:pt x="34241" y="54026"/>
                    </a:lnTo>
                    <a:cubicBezTo>
                      <a:pt x="36281" y="52241"/>
                      <a:pt x="37403" y="49640"/>
                      <a:pt x="37352" y="46912"/>
                    </a:cubicBezTo>
                    <a:cubicBezTo>
                      <a:pt x="37326" y="46275"/>
                      <a:pt x="37275" y="45663"/>
                      <a:pt x="37199" y="45026"/>
                    </a:cubicBezTo>
                    <a:cubicBezTo>
                      <a:pt x="37174" y="44773"/>
                      <a:pt x="36421" y="41762"/>
                      <a:pt x="36334" y="41762"/>
                    </a:cubicBezTo>
                    <a:cubicBezTo>
                      <a:pt x="36333" y="41762"/>
                      <a:pt x="36333" y="41762"/>
                      <a:pt x="36332" y="41762"/>
                    </a:cubicBezTo>
                    <a:cubicBezTo>
                      <a:pt x="36154" y="41864"/>
                      <a:pt x="35950" y="41941"/>
                      <a:pt x="35746" y="42043"/>
                    </a:cubicBezTo>
                    <a:cubicBezTo>
                      <a:pt x="35822" y="41941"/>
                      <a:pt x="35899" y="41864"/>
                      <a:pt x="35950" y="41788"/>
                    </a:cubicBezTo>
                    <a:cubicBezTo>
                      <a:pt x="36026" y="41686"/>
                      <a:pt x="36128" y="41558"/>
                      <a:pt x="36205" y="41456"/>
                    </a:cubicBezTo>
                    <a:cubicBezTo>
                      <a:pt x="36307" y="41354"/>
                      <a:pt x="36383" y="41252"/>
                      <a:pt x="36460" y="41150"/>
                    </a:cubicBezTo>
                    <a:cubicBezTo>
                      <a:pt x="36536" y="41023"/>
                      <a:pt x="36613" y="40921"/>
                      <a:pt x="36689" y="40819"/>
                    </a:cubicBezTo>
                    <a:cubicBezTo>
                      <a:pt x="36766" y="40717"/>
                      <a:pt x="36842" y="40615"/>
                      <a:pt x="36918" y="40513"/>
                    </a:cubicBezTo>
                    <a:lnTo>
                      <a:pt x="37122" y="40181"/>
                    </a:lnTo>
                    <a:cubicBezTo>
                      <a:pt x="37199" y="40079"/>
                      <a:pt x="37250" y="39952"/>
                      <a:pt x="37326" y="39824"/>
                    </a:cubicBezTo>
                    <a:lnTo>
                      <a:pt x="37530" y="39519"/>
                    </a:lnTo>
                    <a:cubicBezTo>
                      <a:pt x="37581" y="39391"/>
                      <a:pt x="37658" y="39264"/>
                      <a:pt x="37709" y="39136"/>
                    </a:cubicBezTo>
                    <a:cubicBezTo>
                      <a:pt x="37785" y="39009"/>
                      <a:pt x="37836" y="38907"/>
                      <a:pt x="37887" y="38805"/>
                    </a:cubicBezTo>
                    <a:cubicBezTo>
                      <a:pt x="37964" y="38652"/>
                      <a:pt x="38040" y="38499"/>
                      <a:pt x="38117" y="38320"/>
                    </a:cubicBezTo>
                    <a:cubicBezTo>
                      <a:pt x="38142" y="38244"/>
                      <a:pt x="38168" y="38167"/>
                      <a:pt x="38219" y="38065"/>
                    </a:cubicBezTo>
                    <a:cubicBezTo>
                      <a:pt x="38321" y="37836"/>
                      <a:pt x="38397" y="37581"/>
                      <a:pt x="38499" y="37326"/>
                    </a:cubicBezTo>
                    <a:cubicBezTo>
                      <a:pt x="38525" y="37224"/>
                      <a:pt x="38550" y="37122"/>
                      <a:pt x="38601" y="37045"/>
                    </a:cubicBezTo>
                    <a:cubicBezTo>
                      <a:pt x="38652" y="36867"/>
                      <a:pt x="38703" y="36688"/>
                      <a:pt x="38754" y="36510"/>
                    </a:cubicBezTo>
                    <a:cubicBezTo>
                      <a:pt x="38780" y="36408"/>
                      <a:pt x="38805" y="36306"/>
                      <a:pt x="38831" y="36179"/>
                    </a:cubicBezTo>
                    <a:cubicBezTo>
                      <a:pt x="38882" y="36026"/>
                      <a:pt x="38933" y="35873"/>
                      <a:pt x="38958" y="35694"/>
                    </a:cubicBezTo>
                    <a:lnTo>
                      <a:pt x="39035" y="35337"/>
                    </a:lnTo>
                    <a:cubicBezTo>
                      <a:pt x="39086" y="35159"/>
                      <a:pt x="39111" y="35006"/>
                      <a:pt x="39137" y="34827"/>
                    </a:cubicBezTo>
                    <a:cubicBezTo>
                      <a:pt x="39162" y="34700"/>
                      <a:pt x="39188" y="34598"/>
                      <a:pt x="39188" y="34470"/>
                    </a:cubicBezTo>
                    <a:cubicBezTo>
                      <a:pt x="39213" y="34292"/>
                      <a:pt x="39239" y="34113"/>
                      <a:pt x="39264" y="33935"/>
                    </a:cubicBezTo>
                    <a:cubicBezTo>
                      <a:pt x="39290" y="33807"/>
                      <a:pt x="39290" y="33705"/>
                      <a:pt x="39315" y="33578"/>
                    </a:cubicBezTo>
                    <a:cubicBezTo>
                      <a:pt x="39315" y="33374"/>
                      <a:pt x="39341" y="33170"/>
                      <a:pt x="39366" y="32966"/>
                    </a:cubicBezTo>
                    <a:cubicBezTo>
                      <a:pt x="39366" y="32864"/>
                      <a:pt x="39366" y="32762"/>
                      <a:pt x="39366" y="32635"/>
                    </a:cubicBezTo>
                    <a:cubicBezTo>
                      <a:pt x="39366" y="32329"/>
                      <a:pt x="39392" y="31997"/>
                      <a:pt x="39392" y="31691"/>
                    </a:cubicBezTo>
                    <a:cubicBezTo>
                      <a:pt x="39392" y="31360"/>
                      <a:pt x="39392" y="31054"/>
                      <a:pt x="39366" y="30722"/>
                    </a:cubicBezTo>
                    <a:cubicBezTo>
                      <a:pt x="39366" y="30493"/>
                      <a:pt x="39341" y="30238"/>
                      <a:pt x="39315" y="29983"/>
                    </a:cubicBezTo>
                    <a:lnTo>
                      <a:pt x="39315" y="29805"/>
                    </a:lnTo>
                    <a:cubicBezTo>
                      <a:pt x="38474" y="21060"/>
                      <a:pt x="31947" y="13946"/>
                      <a:pt x="23329" y="12340"/>
                    </a:cubicBezTo>
                    <a:lnTo>
                      <a:pt x="22590" y="8949"/>
                    </a:lnTo>
                    <a:lnTo>
                      <a:pt x="17567" y="10377"/>
                    </a:lnTo>
                    <a:lnTo>
                      <a:pt x="16955" y="5329"/>
                    </a:lnTo>
                    <a:lnTo>
                      <a:pt x="16292" y="0"/>
                    </a:lnTo>
                    <a:close/>
                  </a:path>
                </a:pathLst>
              </a:custGeom>
              <a:solidFill>
                <a:schemeClr val="dk2"/>
              </a:solidFill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4762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3572;p39">
                <a:extLst>
                  <a:ext uri="{FF2B5EF4-FFF2-40B4-BE49-F238E27FC236}">
                    <a16:creationId xmlns:a16="http://schemas.microsoft.com/office/drawing/2014/main" id="{CF2C2B04-97A3-4478-AE32-F8020A6C9557}"/>
                  </a:ext>
                </a:extLst>
              </p:cNvPr>
              <p:cNvGrpSpPr/>
              <p:nvPr/>
            </p:nvGrpSpPr>
            <p:grpSpPr>
              <a:xfrm>
                <a:off x="1457413" y="444281"/>
                <a:ext cx="985450" cy="1823025"/>
                <a:chOff x="1463700" y="439763"/>
                <a:chExt cx="985450" cy="1823025"/>
              </a:xfrm>
            </p:grpSpPr>
            <p:sp>
              <p:nvSpPr>
                <p:cNvPr id="70" name="Google Shape;3573;p39">
                  <a:extLst>
                    <a:ext uri="{FF2B5EF4-FFF2-40B4-BE49-F238E27FC236}">
                      <a16:creationId xmlns:a16="http://schemas.microsoft.com/office/drawing/2014/main" id="{E12763E5-61D6-452A-AB28-C52B917BA2B8}"/>
                    </a:ext>
                  </a:extLst>
                </p:cNvPr>
                <p:cNvSpPr/>
                <p:nvPr/>
              </p:nvSpPr>
              <p:spPr>
                <a:xfrm flipH="1">
                  <a:off x="2101287" y="905825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74;p39">
                  <a:extLst>
                    <a:ext uri="{FF2B5EF4-FFF2-40B4-BE49-F238E27FC236}">
                      <a16:creationId xmlns:a16="http://schemas.microsoft.com/office/drawing/2014/main" id="{C03BFF27-30D9-4603-8AB8-1D2FB4DCC068}"/>
                    </a:ext>
                  </a:extLst>
                </p:cNvPr>
                <p:cNvSpPr/>
                <p:nvPr/>
              </p:nvSpPr>
              <p:spPr>
                <a:xfrm flipH="1">
                  <a:off x="1534487" y="112955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3575;p39">
                  <a:extLst>
                    <a:ext uri="{FF2B5EF4-FFF2-40B4-BE49-F238E27FC236}">
                      <a16:creationId xmlns:a16="http://schemas.microsoft.com/office/drawing/2014/main" id="{A404EDA8-ABB7-4171-B633-BCFEDD590923}"/>
                    </a:ext>
                  </a:extLst>
                </p:cNvPr>
                <p:cNvSpPr/>
                <p:nvPr/>
              </p:nvSpPr>
              <p:spPr>
                <a:xfrm flipH="1">
                  <a:off x="2286012" y="149095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576;p39">
                  <a:extLst>
                    <a:ext uri="{FF2B5EF4-FFF2-40B4-BE49-F238E27FC236}">
                      <a16:creationId xmlns:a16="http://schemas.microsoft.com/office/drawing/2014/main" id="{40EC5FBB-6A95-4995-B6A1-4E3B66A0A80C}"/>
                    </a:ext>
                  </a:extLst>
                </p:cNvPr>
                <p:cNvSpPr/>
                <p:nvPr/>
              </p:nvSpPr>
              <p:spPr>
                <a:xfrm flipH="1">
                  <a:off x="2331912" y="1243200"/>
                  <a:ext cx="95100" cy="951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577;p39">
                  <a:extLst>
                    <a:ext uri="{FF2B5EF4-FFF2-40B4-BE49-F238E27FC236}">
                      <a16:creationId xmlns:a16="http://schemas.microsoft.com/office/drawing/2014/main" id="{13FED7BE-5228-487C-B5D9-3BD5C7A2816E}"/>
                    </a:ext>
                  </a:extLst>
                </p:cNvPr>
                <p:cNvSpPr/>
                <p:nvPr/>
              </p:nvSpPr>
              <p:spPr>
                <a:xfrm flipH="1">
                  <a:off x="1657387" y="1989600"/>
                  <a:ext cx="57600" cy="57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578;p39">
                  <a:extLst>
                    <a:ext uri="{FF2B5EF4-FFF2-40B4-BE49-F238E27FC236}">
                      <a16:creationId xmlns:a16="http://schemas.microsoft.com/office/drawing/2014/main" id="{C70352CB-0AED-4A9F-A246-FB7A6901D092}"/>
                    </a:ext>
                  </a:extLst>
                </p:cNvPr>
                <p:cNvSpPr/>
                <p:nvPr/>
              </p:nvSpPr>
              <p:spPr>
                <a:xfrm>
                  <a:off x="1530625" y="439763"/>
                  <a:ext cx="376100" cy="3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4" h="14789" extrusionOk="0">
                      <a:moveTo>
                        <a:pt x="13615" y="1"/>
                      </a:moveTo>
                      <a:lnTo>
                        <a:pt x="1" y="2958"/>
                      </a:lnTo>
                      <a:lnTo>
                        <a:pt x="3901" y="14788"/>
                      </a:lnTo>
                      <a:lnTo>
                        <a:pt x="15043" y="11627"/>
                      </a:lnTo>
                      <a:lnTo>
                        <a:pt x="1361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579;p39">
                  <a:extLst>
                    <a:ext uri="{FF2B5EF4-FFF2-40B4-BE49-F238E27FC236}">
                      <a16:creationId xmlns:a16="http://schemas.microsoft.com/office/drawing/2014/main" id="{F302B207-8C14-41DD-8CF2-1B88AA57ADB2}"/>
                    </a:ext>
                  </a:extLst>
                </p:cNvPr>
                <p:cNvSpPr/>
                <p:nvPr/>
              </p:nvSpPr>
              <p:spPr>
                <a:xfrm>
                  <a:off x="1592450" y="572988"/>
                  <a:ext cx="314275" cy="2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1" h="9460" extrusionOk="0">
                      <a:moveTo>
                        <a:pt x="11805" y="0"/>
                      </a:moveTo>
                      <a:lnTo>
                        <a:pt x="1" y="5125"/>
                      </a:lnTo>
                      <a:lnTo>
                        <a:pt x="1428" y="9459"/>
                      </a:lnTo>
                      <a:lnTo>
                        <a:pt x="12570" y="6298"/>
                      </a:lnTo>
                      <a:lnTo>
                        <a:pt x="118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580;p39">
                  <a:extLst>
                    <a:ext uri="{FF2B5EF4-FFF2-40B4-BE49-F238E27FC236}">
                      <a16:creationId xmlns:a16="http://schemas.microsoft.com/office/drawing/2014/main" id="{A62600C8-0C95-4487-BA6F-294EEB960B1B}"/>
                    </a:ext>
                  </a:extLst>
                </p:cNvPr>
                <p:cNvSpPr/>
                <p:nvPr/>
              </p:nvSpPr>
              <p:spPr>
                <a:xfrm>
                  <a:off x="1769025" y="1592813"/>
                  <a:ext cx="334650" cy="5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6" h="21743" extrusionOk="0">
                      <a:moveTo>
                        <a:pt x="10275" y="1"/>
                      </a:moveTo>
                      <a:cubicBezTo>
                        <a:pt x="9000" y="103"/>
                        <a:pt x="7725" y="205"/>
                        <a:pt x="6450" y="256"/>
                      </a:cubicBezTo>
                      <a:cubicBezTo>
                        <a:pt x="5252" y="307"/>
                        <a:pt x="4105" y="434"/>
                        <a:pt x="2932" y="459"/>
                      </a:cubicBezTo>
                      <a:lnTo>
                        <a:pt x="2932" y="612"/>
                      </a:lnTo>
                      <a:cubicBezTo>
                        <a:pt x="2983" y="1479"/>
                        <a:pt x="2983" y="2372"/>
                        <a:pt x="2983" y="3239"/>
                      </a:cubicBezTo>
                      <a:cubicBezTo>
                        <a:pt x="2932" y="8771"/>
                        <a:pt x="1938" y="14227"/>
                        <a:pt x="0" y="19403"/>
                      </a:cubicBezTo>
                      <a:cubicBezTo>
                        <a:pt x="688" y="19734"/>
                        <a:pt x="1402" y="20015"/>
                        <a:pt x="2116" y="20219"/>
                      </a:cubicBezTo>
                      <a:cubicBezTo>
                        <a:pt x="3518" y="20652"/>
                        <a:pt x="4946" y="21009"/>
                        <a:pt x="6399" y="21290"/>
                      </a:cubicBezTo>
                      <a:cubicBezTo>
                        <a:pt x="7757" y="21586"/>
                        <a:pt x="9149" y="21742"/>
                        <a:pt x="10533" y="21742"/>
                      </a:cubicBezTo>
                      <a:cubicBezTo>
                        <a:pt x="10813" y="21742"/>
                        <a:pt x="11092" y="21736"/>
                        <a:pt x="11371" y="21723"/>
                      </a:cubicBezTo>
                      <a:cubicBezTo>
                        <a:pt x="11728" y="21188"/>
                        <a:pt x="11958" y="20601"/>
                        <a:pt x="12034" y="19989"/>
                      </a:cubicBezTo>
                      <a:cubicBezTo>
                        <a:pt x="12620" y="17338"/>
                        <a:pt x="13003" y="14661"/>
                        <a:pt x="13181" y="11958"/>
                      </a:cubicBezTo>
                      <a:cubicBezTo>
                        <a:pt x="13385" y="9969"/>
                        <a:pt x="13334" y="7981"/>
                        <a:pt x="13054" y="6018"/>
                      </a:cubicBezTo>
                      <a:cubicBezTo>
                        <a:pt x="12697" y="3774"/>
                        <a:pt x="11728" y="1709"/>
                        <a:pt x="102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581;p39">
                  <a:extLst>
                    <a:ext uri="{FF2B5EF4-FFF2-40B4-BE49-F238E27FC236}">
                      <a16:creationId xmlns:a16="http://schemas.microsoft.com/office/drawing/2014/main" id="{0754A6BE-68A6-4948-B7CB-DC4841569A36}"/>
                    </a:ext>
                  </a:extLst>
                </p:cNvPr>
                <p:cNvSpPr/>
                <p:nvPr/>
              </p:nvSpPr>
              <p:spPr>
                <a:xfrm>
                  <a:off x="1464350" y="739988"/>
                  <a:ext cx="984800" cy="90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2" h="36205" extrusionOk="0">
                      <a:moveTo>
                        <a:pt x="19683" y="0"/>
                      </a:moveTo>
                      <a:cubicBezTo>
                        <a:pt x="8796" y="0"/>
                        <a:pt x="0" y="8822"/>
                        <a:pt x="0" y="19683"/>
                      </a:cubicBezTo>
                      <a:cubicBezTo>
                        <a:pt x="0" y="30570"/>
                        <a:pt x="8822" y="36204"/>
                        <a:pt x="19683" y="36204"/>
                      </a:cubicBezTo>
                      <a:cubicBezTo>
                        <a:pt x="30569" y="36204"/>
                        <a:pt x="39391" y="30570"/>
                        <a:pt x="39391" y="19683"/>
                      </a:cubicBezTo>
                      <a:cubicBezTo>
                        <a:pt x="39391" y="8822"/>
                        <a:pt x="30569" y="0"/>
                        <a:pt x="19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582;p39">
                  <a:extLst>
                    <a:ext uri="{FF2B5EF4-FFF2-40B4-BE49-F238E27FC236}">
                      <a16:creationId xmlns:a16="http://schemas.microsoft.com/office/drawing/2014/main" id="{4D729F09-D9ED-4B1E-A388-A6718D2A2514}"/>
                    </a:ext>
                  </a:extLst>
                </p:cNvPr>
                <p:cNvSpPr/>
                <p:nvPr/>
              </p:nvSpPr>
              <p:spPr>
                <a:xfrm>
                  <a:off x="1769025" y="1051038"/>
                  <a:ext cx="111550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3826" extrusionOk="0">
                      <a:moveTo>
                        <a:pt x="2550" y="0"/>
                      </a:moveTo>
                      <a:cubicBezTo>
                        <a:pt x="841" y="0"/>
                        <a:pt x="0" y="2065"/>
                        <a:pt x="1198" y="3264"/>
                      </a:cubicBezTo>
                      <a:cubicBezTo>
                        <a:pt x="1586" y="3652"/>
                        <a:pt x="2066" y="3826"/>
                        <a:pt x="2536" y="3826"/>
                      </a:cubicBezTo>
                      <a:cubicBezTo>
                        <a:pt x="3518" y="3826"/>
                        <a:pt x="4462" y="3067"/>
                        <a:pt x="4462" y="1912"/>
                      </a:cubicBezTo>
                      <a:cubicBezTo>
                        <a:pt x="4462" y="867"/>
                        <a:pt x="3620" y="0"/>
                        <a:pt x="2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583;p39">
                  <a:extLst>
                    <a:ext uri="{FF2B5EF4-FFF2-40B4-BE49-F238E27FC236}">
                      <a16:creationId xmlns:a16="http://schemas.microsoft.com/office/drawing/2014/main" id="{4035A42F-0051-4656-8929-C4E374AFD8EE}"/>
                    </a:ext>
                  </a:extLst>
                </p:cNvPr>
                <p:cNvSpPr/>
                <p:nvPr/>
              </p:nvSpPr>
              <p:spPr>
                <a:xfrm>
                  <a:off x="2030350" y="996213"/>
                  <a:ext cx="96275" cy="9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1" h="3825" extrusionOk="0">
                      <a:moveTo>
                        <a:pt x="1938" y="0"/>
                      </a:moveTo>
                      <a:cubicBezTo>
                        <a:pt x="867" y="0"/>
                        <a:pt x="0" y="842"/>
                        <a:pt x="0" y="1913"/>
                      </a:cubicBezTo>
                      <a:cubicBezTo>
                        <a:pt x="0" y="2983"/>
                        <a:pt x="867" y="3825"/>
                        <a:pt x="1938" y="3825"/>
                      </a:cubicBezTo>
                      <a:cubicBezTo>
                        <a:pt x="2983" y="3825"/>
                        <a:pt x="3850" y="2983"/>
                        <a:pt x="3850" y="1913"/>
                      </a:cubicBezTo>
                      <a:cubicBezTo>
                        <a:pt x="3850" y="842"/>
                        <a:pt x="2983" y="0"/>
                        <a:pt x="19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584;p39">
                  <a:extLst>
                    <a:ext uri="{FF2B5EF4-FFF2-40B4-BE49-F238E27FC236}">
                      <a16:creationId xmlns:a16="http://schemas.microsoft.com/office/drawing/2014/main" id="{FB8DA422-16A5-4E09-B662-0D453D385AF7}"/>
                    </a:ext>
                  </a:extLst>
                </p:cNvPr>
                <p:cNvSpPr/>
                <p:nvPr/>
              </p:nvSpPr>
              <p:spPr>
                <a:xfrm>
                  <a:off x="1733325" y="939063"/>
                  <a:ext cx="104550" cy="6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686" extrusionOk="0">
                      <a:moveTo>
                        <a:pt x="2871" y="1"/>
                      </a:moveTo>
                      <a:cubicBezTo>
                        <a:pt x="2490" y="1"/>
                        <a:pt x="2048" y="99"/>
                        <a:pt x="1606" y="298"/>
                      </a:cubicBezTo>
                      <a:cubicBezTo>
                        <a:pt x="587" y="757"/>
                        <a:pt x="0" y="1598"/>
                        <a:pt x="281" y="2185"/>
                      </a:cubicBezTo>
                      <a:cubicBezTo>
                        <a:pt x="425" y="2517"/>
                        <a:pt x="816" y="2686"/>
                        <a:pt x="1313" y="2686"/>
                      </a:cubicBezTo>
                      <a:cubicBezTo>
                        <a:pt x="1692" y="2686"/>
                        <a:pt x="2134" y="2587"/>
                        <a:pt x="2575" y="2388"/>
                      </a:cubicBezTo>
                      <a:cubicBezTo>
                        <a:pt x="3595" y="1930"/>
                        <a:pt x="4182" y="1088"/>
                        <a:pt x="3927" y="502"/>
                      </a:cubicBezTo>
                      <a:cubicBezTo>
                        <a:pt x="3768" y="169"/>
                        <a:pt x="3371" y="1"/>
                        <a:pt x="28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85;p39">
                  <a:extLst>
                    <a:ext uri="{FF2B5EF4-FFF2-40B4-BE49-F238E27FC236}">
                      <a16:creationId xmlns:a16="http://schemas.microsoft.com/office/drawing/2014/main" id="{64918B08-7556-4AAD-84F6-6EE5AB5630FC}"/>
                    </a:ext>
                  </a:extLst>
                </p:cNvPr>
                <p:cNvSpPr/>
                <p:nvPr/>
              </p:nvSpPr>
              <p:spPr>
                <a:xfrm>
                  <a:off x="2007400" y="885088"/>
                  <a:ext cx="104550" cy="6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2" h="2406" extrusionOk="0">
                      <a:moveTo>
                        <a:pt x="1671" y="0"/>
                      </a:moveTo>
                      <a:cubicBezTo>
                        <a:pt x="864" y="0"/>
                        <a:pt x="210" y="315"/>
                        <a:pt x="128" y="825"/>
                      </a:cubicBezTo>
                      <a:cubicBezTo>
                        <a:pt x="0" y="1462"/>
                        <a:pt x="791" y="2151"/>
                        <a:pt x="1887" y="2355"/>
                      </a:cubicBezTo>
                      <a:cubicBezTo>
                        <a:pt x="2090" y="2389"/>
                        <a:pt x="2291" y="2405"/>
                        <a:pt x="2483" y="2405"/>
                      </a:cubicBezTo>
                      <a:cubicBezTo>
                        <a:pt x="3303" y="2405"/>
                        <a:pt x="3972" y="2106"/>
                        <a:pt x="4054" y="1590"/>
                      </a:cubicBezTo>
                      <a:cubicBezTo>
                        <a:pt x="4182" y="953"/>
                        <a:pt x="3391" y="264"/>
                        <a:pt x="2295" y="60"/>
                      </a:cubicBezTo>
                      <a:cubicBezTo>
                        <a:pt x="2082" y="20"/>
                        <a:pt x="187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586;p39">
                  <a:extLst>
                    <a:ext uri="{FF2B5EF4-FFF2-40B4-BE49-F238E27FC236}">
                      <a16:creationId xmlns:a16="http://schemas.microsoft.com/office/drawing/2014/main" id="{C3E76C3D-F927-458F-B80F-8F3C8FB47363}"/>
                    </a:ext>
                  </a:extLst>
                </p:cNvPr>
                <p:cNvSpPr/>
                <p:nvPr/>
              </p:nvSpPr>
              <p:spPr>
                <a:xfrm>
                  <a:off x="2226025" y="1138988"/>
                  <a:ext cx="223125" cy="37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14942" extrusionOk="0">
                      <a:moveTo>
                        <a:pt x="7853" y="1"/>
                      </a:moveTo>
                      <a:cubicBezTo>
                        <a:pt x="3519" y="1"/>
                        <a:pt x="0" y="3519"/>
                        <a:pt x="0" y="7853"/>
                      </a:cubicBezTo>
                      <a:cubicBezTo>
                        <a:pt x="0" y="10862"/>
                        <a:pt x="1734" y="13615"/>
                        <a:pt x="4462" y="14941"/>
                      </a:cubicBezTo>
                      <a:cubicBezTo>
                        <a:pt x="7241" y="12213"/>
                        <a:pt x="8924" y="8465"/>
                        <a:pt x="8924" y="3723"/>
                      </a:cubicBezTo>
                      <a:cubicBezTo>
                        <a:pt x="8924" y="2499"/>
                        <a:pt x="8797" y="1250"/>
                        <a:pt x="8567" y="26"/>
                      </a:cubicBezTo>
                      <a:cubicBezTo>
                        <a:pt x="8338" y="1"/>
                        <a:pt x="8083" y="1"/>
                        <a:pt x="7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587;p39">
                  <a:extLst>
                    <a:ext uri="{FF2B5EF4-FFF2-40B4-BE49-F238E27FC236}">
                      <a16:creationId xmlns:a16="http://schemas.microsoft.com/office/drawing/2014/main" id="{6708BD0F-BC76-40A3-8A18-AE6FA22AA95C}"/>
                    </a:ext>
                  </a:extLst>
                </p:cNvPr>
                <p:cNvSpPr/>
                <p:nvPr/>
              </p:nvSpPr>
              <p:spPr>
                <a:xfrm>
                  <a:off x="1463700" y="1190613"/>
                  <a:ext cx="272200" cy="3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8" h="14534" extrusionOk="0">
                      <a:moveTo>
                        <a:pt x="2372" y="1"/>
                      </a:moveTo>
                      <a:cubicBezTo>
                        <a:pt x="1581" y="1"/>
                        <a:pt x="816" y="103"/>
                        <a:pt x="52" y="332"/>
                      </a:cubicBezTo>
                      <a:cubicBezTo>
                        <a:pt x="26" y="766"/>
                        <a:pt x="1" y="1225"/>
                        <a:pt x="1" y="1658"/>
                      </a:cubicBezTo>
                      <a:cubicBezTo>
                        <a:pt x="1" y="7471"/>
                        <a:pt x="2525" y="11754"/>
                        <a:pt x="6476" y="14533"/>
                      </a:cubicBezTo>
                      <a:cubicBezTo>
                        <a:pt x="9485" y="12672"/>
                        <a:pt x="10887" y="9077"/>
                        <a:pt x="9918" y="5712"/>
                      </a:cubicBezTo>
                      <a:cubicBezTo>
                        <a:pt x="8975" y="2321"/>
                        <a:pt x="5890" y="1"/>
                        <a:pt x="23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588;p39">
                  <a:extLst>
                    <a:ext uri="{FF2B5EF4-FFF2-40B4-BE49-F238E27FC236}">
                      <a16:creationId xmlns:a16="http://schemas.microsoft.com/office/drawing/2014/main" id="{7081FCA8-45B5-42D5-B9DE-5CEDD6084D31}"/>
                    </a:ext>
                  </a:extLst>
                </p:cNvPr>
                <p:cNvSpPr/>
                <p:nvPr/>
              </p:nvSpPr>
              <p:spPr>
                <a:xfrm>
                  <a:off x="1920075" y="1095013"/>
                  <a:ext cx="3340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1" h="8134" extrusionOk="0">
                      <a:moveTo>
                        <a:pt x="11780" y="0"/>
                      </a:moveTo>
                      <a:cubicBezTo>
                        <a:pt x="10862" y="0"/>
                        <a:pt x="9969" y="77"/>
                        <a:pt x="9077" y="230"/>
                      </a:cubicBezTo>
                      <a:cubicBezTo>
                        <a:pt x="6221" y="663"/>
                        <a:pt x="3366" y="1275"/>
                        <a:pt x="587" y="2065"/>
                      </a:cubicBezTo>
                      <a:cubicBezTo>
                        <a:pt x="1" y="3952"/>
                        <a:pt x="816" y="7063"/>
                        <a:pt x="2423" y="8133"/>
                      </a:cubicBezTo>
                      <a:cubicBezTo>
                        <a:pt x="2627" y="8083"/>
                        <a:pt x="2805" y="8032"/>
                        <a:pt x="2984" y="7930"/>
                      </a:cubicBezTo>
                      <a:cubicBezTo>
                        <a:pt x="4998" y="7037"/>
                        <a:pt x="6910" y="5941"/>
                        <a:pt x="8720" y="4717"/>
                      </a:cubicBezTo>
                      <a:cubicBezTo>
                        <a:pt x="9663" y="4105"/>
                        <a:pt x="10556" y="3442"/>
                        <a:pt x="11448" y="2779"/>
                      </a:cubicBezTo>
                      <a:cubicBezTo>
                        <a:pt x="12060" y="2320"/>
                        <a:pt x="12876" y="1734"/>
                        <a:pt x="13131" y="969"/>
                      </a:cubicBezTo>
                      <a:cubicBezTo>
                        <a:pt x="13360" y="204"/>
                        <a:pt x="12340" y="0"/>
                        <a:pt x="11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589;p39">
                  <a:extLst>
                    <a:ext uri="{FF2B5EF4-FFF2-40B4-BE49-F238E27FC236}">
                      <a16:creationId xmlns:a16="http://schemas.microsoft.com/office/drawing/2014/main" id="{E15A2A4A-C504-4FA3-894D-09473B110907}"/>
                    </a:ext>
                  </a:extLst>
                </p:cNvPr>
                <p:cNvSpPr/>
                <p:nvPr/>
              </p:nvSpPr>
              <p:spPr>
                <a:xfrm>
                  <a:off x="1829575" y="1244788"/>
                  <a:ext cx="229475" cy="2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9" h="9725" extrusionOk="0">
                      <a:moveTo>
                        <a:pt x="485" y="1"/>
                      </a:moveTo>
                      <a:cubicBezTo>
                        <a:pt x="77" y="1633"/>
                        <a:pt x="0" y="3341"/>
                        <a:pt x="281" y="4998"/>
                      </a:cubicBezTo>
                      <a:cubicBezTo>
                        <a:pt x="485" y="6273"/>
                        <a:pt x="943" y="7701"/>
                        <a:pt x="1785" y="8695"/>
                      </a:cubicBezTo>
                      <a:cubicBezTo>
                        <a:pt x="2392" y="9349"/>
                        <a:pt x="3234" y="9724"/>
                        <a:pt x="4096" y="9724"/>
                      </a:cubicBezTo>
                      <a:cubicBezTo>
                        <a:pt x="4175" y="9724"/>
                        <a:pt x="4255" y="9721"/>
                        <a:pt x="4334" y="9715"/>
                      </a:cubicBezTo>
                      <a:cubicBezTo>
                        <a:pt x="5405" y="9638"/>
                        <a:pt x="5839" y="9154"/>
                        <a:pt x="6578" y="8516"/>
                      </a:cubicBezTo>
                      <a:cubicBezTo>
                        <a:pt x="8235" y="7063"/>
                        <a:pt x="9179" y="4973"/>
                        <a:pt x="9153" y="2780"/>
                      </a:cubicBezTo>
                      <a:lnTo>
                        <a:pt x="9153" y="2780"/>
                      </a:lnTo>
                      <a:cubicBezTo>
                        <a:pt x="8284" y="3124"/>
                        <a:pt x="7362" y="3300"/>
                        <a:pt x="6441" y="3300"/>
                      </a:cubicBezTo>
                      <a:cubicBezTo>
                        <a:pt x="5931" y="3300"/>
                        <a:pt x="5421" y="3246"/>
                        <a:pt x="4921" y="3137"/>
                      </a:cubicBezTo>
                      <a:cubicBezTo>
                        <a:pt x="3187" y="2703"/>
                        <a:pt x="1428" y="1582"/>
                        <a:pt x="4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590;p39">
                  <a:extLst>
                    <a:ext uri="{FF2B5EF4-FFF2-40B4-BE49-F238E27FC236}">
                      <a16:creationId xmlns:a16="http://schemas.microsoft.com/office/drawing/2014/main" id="{AB197E00-040F-4F0C-9EE2-1B1BA47D92F8}"/>
                    </a:ext>
                  </a:extLst>
                </p:cNvPr>
                <p:cNvSpPr/>
                <p:nvPr/>
              </p:nvSpPr>
              <p:spPr>
                <a:xfrm>
                  <a:off x="1848050" y="1388013"/>
                  <a:ext cx="179775" cy="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1" h="3996" extrusionOk="0">
                      <a:moveTo>
                        <a:pt x="3469" y="0"/>
                      </a:moveTo>
                      <a:cubicBezTo>
                        <a:pt x="2262" y="0"/>
                        <a:pt x="1052" y="358"/>
                        <a:pt x="0" y="1079"/>
                      </a:cubicBezTo>
                      <a:cubicBezTo>
                        <a:pt x="255" y="1742"/>
                        <a:pt x="612" y="2405"/>
                        <a:pt x="1071" y="2966"/>
                      </a:cubicBezTo>
                      <a:cubicBezTo>
                        <a:pt x="1655" y="3620"/>
                        <a:pt x="2495" y="3995"/>
                        <a:pt x="3377" y="3995"/>
                      </a:cubicBezTo>
                      <a:cubicBezTo>
                        <a:pt x="3458" y="3995"/>
                        <a:pt x="3539" y="3992"/>
                        <a:pt x="3621" y="3986"/>
                      </a:cubicBezTo>
                      <a:cubicBezTo>
                        <a:pt x="4666" y="3909"/>
                        <a:pt x="5100" y="3425"/>
                        <a:pt x="5839" y="2787"/>
                      </a:cubicBezTo>
                      <a:cubicBezTo>
                        <a:pt x="6349" y="2329"/>
                        <a:pt x="6808" y="1819"/>
                        <a:pt x="7190" y="1258"/>
                      </a:cubicBezTo>
                      <a:cubicBezTo>
                        <a:pt x="6089" y="422"/>
                        <a:pt x="4780" y="0"/>
                        <a:pt x="34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591;p39">
                  <a:extLst>
                    <a:ext uri="{FF2B5EF4-FFF2-40B4-BE49-F238E27FC236}">
                      <a16:creationId xmlns:a16="http://schemas.microsoft.com/office/drawing/2014/main" id="{BC45ED67-FBDC-4E83-B81C-261E095FD6DD}"/>
                    </a:ext>
                  </a:extLst>
                </p:cNvPr>
                <p:cNvSpPr/>
                <p:nvPr/>
              </p:nvSpPr>
              <p:spPr>
                <a:xfrm>
                  <a:off x="1969150" y="1135163"/>
                  <a:ext cx="5357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5967" extrusionOk="0">
                      <a:moveTo>
                        <a:pt x="358" y="1"/>
                      </a:moveTo>
                      <a:lnTo>
                        <a:pt x="1" y="103"/>
                      </a:lnTo>
                      <a:cubicBezTo>
                        <a:pt x="52" y="1556"/>
                        <a:pt x="383" y="3009"/>
                        <a:pt x="970" y="4386"/>
                      </a:cubicBezTo>
                      <a:cubicBezTo>
                        <a:pt x="1199" y="4947"/>
                        <a:pt x="1505" y="5457"/>
                        <a:pt x="1862" y="5967"/>
                      </a:cubicBezTo>
                      <a:lnTo>
                        <a:pt x="2142" y="5814"/>
                      </a:lnTo>
                      <a:cubicBezTo>
                        <a:pt x="1021" y="4182"/>
                        <a:pt x="485" y="209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592;p39">
                  <a:extLst>
                    <a:ext uri="{FF2B5EF4-FFF2-40B4-BE49-F238E27FC236}">
                      <a16:creationId xmlns:a16="http://schemas.microsoft.com/office/drawing/2014/main" id="{C28F9F1D-0DD8-45DA-B24F-472C2C4D84E1}"/>
                    </a:ext>
                  </a:extLst>
                </p:cNvPr>
                <p:cNvSpPr/>
                <p:nvPr/>
              </p:nvSpPr>
              <p:spPr>
                <a:xfrm>
                  <a:off x="2043725" y="1117963"/>
                  <a:ext cx="45925" cy="13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5227" extrusionOk="0">
                      <a:moveTo>
                        <a:pt x="383" y="0"/>
                      </a:moveTo>
                      <a:lnTo>
                        <a:pt x="1" y="77"/>
                      </a:lnTo>
                      <a:cubicBezTo>
                        <a:pt x="103" y="1453"/>
                        <a:pt x="409" y="2830"/>
                        <a:pt x="970" y="4105"/>
                      </a:cubicBezTo>
                      <a:cubicBezTo>
                        <a:pt x="1123" y="4487"/>
                        <a:pt x="1326" y="4870"/>
                        <a:pt x="1556" y="5227"/>
                      </a:cubicBezTo>
                      <a:lnTo>
                        <a:pt x="1836" y="5048"/>
                      </a:lnTo>
                      <a:cubicBezTo>
                        <a:pt x="970" y="3493"/>
                        <a:pt x="485" y="1759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593;p39">
                  <a:extLst>
                    <a:ext uri="{FF2B5EF4-FFF2-40B4-BE49-F238E27FC236}">
                      <a16:creationId xmlns:a16="http://schemas.microsoft.com/office/drawing/2014/main" id="{067C28D0-F056-45EC-9BD9-8A320AABFE0C}"/>
                    </a:ext>
                  </a:extLst>
                </p:cNvPr>
                <p:cNvSpPr/>
                <p:nvPr/>
              </p:nvSpPr>
              <p:spPr>
                <a:xfrm>
                  <a:off x="2119575" y="1103938"/>
                  <a:ext cx="350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4106" extrusionOk="0">
                      <a:moveTo>
                        <a:pt x="358" y="0"/>
                      </a:moveTo>
                      <a:lnTo>
                        <a:pt x="1" y="51"/>
                      </a:lnTo>
                      <a:cubicBezTo>
                        <a:pt x="103" y="1301"/>
                        <a:pt x="434" y="2550"/>
                        <a:pt x="919" y="3697"/>
                      </a:cubicBezTo>
                      <a:cubicBezTo>
                        <a:pt x="970" y="3850"/>
                        <a:pt x="1046" y="3978"/>
                        <a:pt x="1123" y="4105"/>
                      </a:cubicBezTo>
                      <a:lnTo>
                        <a:pt x="1403" y="3927"/>
                      </a:lnTo>
                      <a:cubicBezTo>
                        <a:pt x="842" y="2677"/>
                        <a:pt x="485" y="1352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594;p39">
                  <a:extLst>
                    <a:ext uri="{FF2B5EF4-FFF2-40B4-BE49-F238E27FC236}">
                      <a16:creationId xmlns:a16="http://schemas.microsoft.com/office/drawing/2014/main" id="{B4D093F3-322C-4A49-84BE-0143D2C19CBA}"/>
                    </a:ext>
                  </a:extLst>
                </p:cNvPr>
                <p:cNvSpPr/>
                <p:nvPr/>
              </p:nvSpPr>
              <p:spPr>
                <a:xfrm>
                  <a:off x="2196075" y="1095013"/>
                  <a:ext cx="236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2601" extrusionOk="0">
                      <a:moveTo>
                        <a:pt x="0" y="0"/>
                      </a:moveTo>
                      <a:cubicBezTo>
                        <a:pt x="102" y="893"/>
                        <a:pt x="332" y="1760"/>
                        <a:pt x="638" y="2601"/>
                      </a:cubicBezTo>
                      <a:lnTo>
                        <a:pt x="944" y="2371"/>
                      </a:lnTo>
                      <a:cubicBezTo>
                        <a:pt x="663" y="1607"/>
                        <a:pt x="485" y="81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595;p39">
                  <a:extLst>
                    <a:ext uri="{FF2B5EF4-FFF2-40B4-BE49-F238E27FC236}">
                      <a16:creationId xmlns:a16="http://schemas.microsoft.com/office/drawing/2014/main" id="{43FA7DDD-0F1C-4EAA-97EB-CA833D6AF473}"/>
                    </a:ext>
                  </a:extLst>
                </p:cNvPr>
                <p:cNvSpPr/>
                <p:nvPr/>
              </p:nvSpPr>
              <p:spPr>
                <a:xfrm>
                  <a:off x="1746700" y="2062988"/>
                  <a:ext cx="5342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" h="5358" extrusionOk="0">
                      <a:moveTo>
                        <a:pt x="1743" y="1"/>
                      </a:moveTo>
                      <a:cubicBezTo>
                        <a:pt x="1611" y="1"/>
                        <a:pt x="1480" y="74"/>
                        <a:pt x="1428" y="239"/>
                      </a:cubicBezTo>
                      <a:cubicBezTo>
                        <a:pt x="1020" y="1820"/>
                        <a:pt x="587" y="3375"/>
                        <a:pt x="77" y="4930"/>
                      </a:cubicBezTo>
                      <a:cubicBezTo>
                        <a:pt x="1" y="5190"/>
                        <a:pt x="208" y="5358"/>
                        <a:pt x="414" y="5358"/>
                      </a:cubicBezTo>
                      <a:cubicBezTo>
                        <a:pt x="552" y="5358"/>
                        <a:pt x="689" y="5282"/>
                        <a:pt x="740" y="5109"/>
                      </a:cubicBezTo>
                      <a:cubicBezTo>
                        <a:pt x="1224" y="3553"/>
                        <a:pt x="1683" y="1998"/>
                        <a:pt x="2091" y="417"/>
                      </a:cubicBezTo>
                      <a:cubicBezTo>
                        <a:pt x="2137" y="159"/>
                        <a:pt x="1938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596;p39">
                  <a:extLst>
                    <a:ext uri="{FF2B5EF4-FFF2-40B4-BE49-F238E27FC236}">
                      <a16:creationId xmlns:a16="http://schemas.microsoft.com/office/drawing/2014/main" id="{CDC9B81B-8B95-4472-8E03-AB8135364054}"/>
                    </a:ext>
                  </a:extLst>
                </p:cNvPr>
                <p:cNvSpPr/>
                <p:nvPr/>
              </p:nvSpPr>
              <p:spPr>
                <a:xfrm>
                  <a:off x="1788375" y="2071013"/>
                  <a:ext cx="59325" cy="1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6217" extrusionOk="0">
                      <a:moveTo>
                        <a:pt x="1961" y="0"/>
                      </a:moveTo>
                      <a:cubicBezTo>
                        <a:pt x="1829" y="0"/>
                        <a:pt x="1704" y="76"/>
                        <a:pt x="1674" y="249"/>
                      </a:cubicBezTo>
                      <a:lnTo>
                        <a:pt x="1648" y="249"/>
                      </a:lnTo>
                      <a:cubicBezTo>
                        <a:pt x="1189" y="2111"/>
                        <a:pt x="679" y="3972"/>
                        <a:pt x="93" y="5807"/>
                      </a:cubicBezTo>
                      <a:cubicBezTo>
                        <a:pt x="0" y="6054"/>
                        <a:pt x="206" y="6217"/>
                        <a:pt x="411" y="6217"/>
                      </a:cubicBezTo>
                      <a:cubicBezTo>
                        <a:pt x="546" y="6217"/>
                        <a:pt x="680" y="6147"/>
                        <a:pt x="730" y="5986"/>
                      </a:cubicBezTo>
                      <a:cubicBezTo>
                        <a:pt x="1342" y="4150"/>
                        <a:pt x="1852" y="2289"/>
                        <a:pt x="2311" y="428"/>
                      </a:cubicBezTo>
                      <a:cubicBezTo>
                        <a:pt x="2372" y="168"/>
                        <a:pt x="2159" y="0"/>
                        <a:pt x="19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97;p39">
                  <a:extLst>
                    <a:ext uri="{FF2B5EF4-FFF2-40B4-BE49-F238E27FC236}">
                      <a16:creationId xmlns:a16="http://schemas.microsoft.com/office/drawing/2014/main" id="{D6462372-8010-4B04-AA58-88DD337CC4BB}"/>
                    </a:ext>
                  </a:extLst>
                </p:cNvPr>
                <p:cNvSpPr/>
                <p:nvPr/>
              </p:nvSpPr>
              <p:spPr>
                <a:xfrm>
                  <a:off x="1840775" y="2083763"/>
                  <a:ext cx="47975" cy="1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9" h="6516" extrusionOk="0">
                      <a:moveTo>
                        <a:pt x="1504" y="0"/>
                      </a:moveTo>
                      <a:cubicBezTo>
                        <a:pt x="1374" y="0"/>
                        <a:pt x="1255" y="75"/>
                        <a:pt x="1235" y="249"/>
                      </a:cubicBezTo>
                      <a:cubicBezTo>
                        <a:pt x="954" y="2212"/>
                        <a:pt x="572" y="4150"/>
                        <a:pt x="62" y="6088"/>
                      </a:cubicBezTo>
                      <a:cubicBezTo>
                        <a:pt x="1" y="6347"/>
                        <a:pt x="205" y="6516"/>
                        <a:pt x="406" y="6516"/>
                      </a:cubicBezTo>
                      <a:cubicBezTo>
                        <a:pt x="541" y="6516"/>
                        <a:pt x="674" y="6440"/>
                        <a:pt x="725" y="6266"/>
                      </a:cubicBezTo>
                      <a:cubicBezTo>
                        <a:pt x="1235" y="4329"/>
                        <a:pt x="1617" y="2391"/>
                        <a:pt x="1872" y="428"/>
                      </a:cubicBezTo>
                      <a:cubicBezTo>
                        <a:pt x="1918" y="168"/>
                        <a:pt x="1699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598;p39">
                  <a:extLst>
                    <a:ext uri="{FF2B5EF4-FFF2-40B4-BE49-F238E27FC236}">
                      <a16:creationId xmlns:a16="http://schemas.microsoft.com/office/drawing/2014/main" id="{75FAD02F-A45B-4BAA-8AB8-4FD8EA6FB4C1}"/>
                    </a:ext>
                  </a:extLst>
                </p:cNvPr>
                <p:cNvSpPr/>
                <p:nvPr/>
              </p:nvSpPr>
              <p:spPr>
                <a:xfrm>
                  <a:off x="1900050" y="2095888"/>
                  <a:ext cx="38525" cy="1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6676" extrusionOk="0">
                      <a:moveTo>
                        <a:pt x="1206" y="0"/>
                      </a:moveTo>
                      <a:cubicBezTo>
                        <a:pt x="1037" y="0"/>
                        <a:pt x="865" y="108"/>
                        <a:pt x="853" y="325"/>
                      </a:cubicBezTo>
                      <a:cubicBezTo>
                        <a:pt x="776" y="2339"/>
                        <a:pt x="521" y="4303"/>
                        <a:pt x="62" y="6266"/>
                      </a:cubicBezTo>
                      <a:cubicBezTo>
                        <a:pt x="0" y="6512"/>
                        <a:pt x="218" y="6675"/>
                        <a:pt x="423" y="6675"/>
                      </a:cubicBezTo>
                      <a:cubicBezTo>
                        <a:pt x="557" y="6675"/>
                        <a:pt x="685" y="6605"/>
                        <a:pt x="725" y="6444"/>
                      </a:cubicBezTo>
                      <a:cubicBezTo>
                        <a:pt x="1184" y="4430"/>
                        <a:pt x="1464" y="2390"/>
                        <a:pt x="1541" y="325"/>
                      </a:cubicBezTo>
                      <a:cubicBezTo>
                        <a:pt x="1541" y="108"/>
                        <a:pt x="1375" y="0"/>
                        <a:pt x="12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599;p39">
                  <a:extLst>
                    <a:ext uri="{FF2B5EF4-FFF2-40B4-BE49-F238E27FC236}">
                      <a16:creationId xmlns:a16="http://schemas.microsoft.com/office/drawing/2014/main" id="{0EB742AD-A74D-4851-94A5-520065243835}"/>
                    </a:ext>
                  </a:extLst>
                </p:cNvPr>
                <p:cNvSpPr/>
                <p:nvPr/>
              </p:nvSpPr>
              <p:spPr>
                <a:xfrm>
                  <a:off x="1522975" y="663488"/>
                  <a:ext cx="525875" cy="2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5" h="10225" extrusionOk="0">
                      <a:moveTo>
                        <a:pt x="20219" y="1"/>
                      </a:moveTo>
                      <a:lnTo>
                        <a:pt x="1" y="5839"/>
                      </a:lnTo>
                      <a:lnTo>
                        <a:pt x="1352" y="10224"/>
                      </a:lnTo>
                      <a:lnTo>
                        <a:pt x="21035" y="3825"/>
                      </a:lnTo>
                      <a:lnTo>
                        <a:pt x="202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600;p39">
                  <a:extLst>
                    <a:ext uri="{FF2B5EF4-FFF2-40B4-BE49-F238E27FC236}">
                      <a16:creationId xmlns:a16="http://schemas.microsoft.com/office/drawing/2014/main" id="{22BD6C34-BA4A-4E57-8BAE-9A2CA87319F1}"/>
                    </a:ext>
                  </a:extLst>
                </p:cNvPr>
                <p:cNvSpPr/>
                <p:nvPr/>
              </p:nvSpPr>
              <p:spPr>
                <a:xfrm>
                  <a:off x="1784950" y="1940188"/>
                  <a:ext cx="307250" cy="11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4647" extrusionOk="0">
                      <a:moveTo>
                        <a:pt x="1046" y="1"/>
                      </a:moveTo>
                      <a:cubicBezTo>
                        <a:pt x="765" y="1250"/>
                        <a:pt x="408" y="2499"/>
                        <a:pt x="0" y="3723"/>
                      </a:cubicBezTo>
                      <a:cubicBezTo>
                        <a:pt x="3616" y="4318"/>
                        <a:pt x="7253" y="4646"/>
                        <a:pt x="10913" y="4646"/>
                      </a:cubicBezTo>
                      <a:cubicBezTo>
                        <a:pt x="11176" y="4646"/>
                        <a:pt x="11439" y="4644"/>
                        <a:pt x="11703" y="4641"/>
                      </a:cubicBezTo>
                      <a:cubicBezTo>
                        <a:pt x="11932" y="3366"/>
                        <a:pt x="12136" y="2091"/>
                        <a:pt x="12289" y="817"/>
                      </a:cubicBezTo>
                      <a:lnTo>
                        <a:pt x="12289" y="817"/>
                      </a:lnTo>
                      <a:cubicBezTo>
                        <a:pt x="11884" y="825"/>
                        <a:pt x="11478" y="829"/>
                        <a:pt x="11073" y="829"/>
                      </a:cubicBezTo>
                      <a:cubicBezTo>
                        <a:pt x="7710" y="829"/>
                        <a:pt x="4368" y="547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601;p39">
                  <a:extLst>
                    <a:ext uri="{FF2B5EF4-FFF2-40B4-BE49-F238E27FC236}">
                      <a16:creationId xmlns:a16="http://schemas.microsoft.com/office/drawing/2014/main" id="{468A26B3-D8C5-4F37-BE56-E8884BFA103D}"/>
                    </a:ext>
                  </a:extLst>
                </p:cNvPr>
                <p:cNvSpPr/>
                <p:nvPr/>
              </p:nvSpPr>
              <p:spPr>
                <a:xfrm>
                  <a:off x="1936000" y="1581988"/>
                  <a:ext cx="396500" cy="6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0" h="24645" extrusionOk="0">
                      <a:moveTo>
                        <a:pt x="7726" y="0"/>
                      </a:moveTo>
                      <a:cubicBezTo>
                        <a:pt x="5151" y="306"/>
                        <a:pt x="2601" y="536"/>
                        <a:pt x="26" y="663"/>
                      </a:cubicBezTo>
                      <a:cubicBezTo>
                        <a:pt x="1" y="663"/>
                        <a:pt x="1" y="689"/>
                        <a:pt x="26" y="689"/>
                      </a:cubicBezTo>
                      <a:cubicBezTo>
                        <a:pt x="460" y="3289"/>
                        <a:pt x="868" y="5915"/>
                        <a:pt x="1097" y="8541"/>
                      </a:cubicBezTo>
                      <a:cubicBezTo>
                        <a:pt x="1352" y="11244"/>
                        <a:pt x="1454" y="13946"/>
                        <a:pt x="1454" y="16649"/>
                      </a:cubicBezTo>
                      <a:cubicBezTo>
                        <a:pt x="1454" y="17235"/>
                        <a:pt x="1072" y="22105"/>
                        <a:pt x="1021" y="23813"/>
                      </a:cubicBezTo>
                      <a:cubicBezTo>
                        <a:pt x="1990" y="24068"/>
                        <a:pt x="2984" y="24272"/>
                        <a:pt x="3978" y="24374"/>
                      </a:cubicBezTo>
                      <a:cubicBezTo>
                        <a:pt x="5172" y="24559"/>
                        <a:pt x="6388" y="24644"/>
                        <a:pt x="7604" y="24644"/>
                      </a:cubicBezTo>
                      <a:cubicBezTo>
                        <a:pt x="8232" y="24644"/>
                        <a:pt x="8860" y="24621"/>
                        <a:pt x="9485" y="24578"/>
                      </a:cubicBezTo>
                      <a:cubicBezTo>
                        <a:pt x="11729" y="24400"/>
                        <a:pt x="13998" y="23992"/>
                        <a:pt x="15859" y="22844"/>
                      </a:cubicBezTo>
                      <a:cubicBezTo>
                        <a:pt x="15834" y="22640"/>
                        <a:pt x="15834" y="22436"/>
                        <a:pt x="15834" y="22232"/>
                      </a:cubicBezTo>
                      <a:cubicBezTo>
                        <a:pt x="15604" y="17006"/>
                        <a:pt x="14534" y="11728"/>
                        <a:pt x="12290" y="6986"/>
                      </a:cubicBezTo>
                      <a:cubicBezTo>
                        <a:pt x="11219" y="4666"/>
                        <a:pt x="9817" y="2473"/>
                        <a:pt x="8160" y="510"/>
                      </a:cubicBezTo>
                      <a:cubicBezTo>
                        <a:pt x="8007" y="357"/>
                        <a:pt x="7879" y="179"/>
                        <a:pt x="77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602;p39">
                  <a:extLst>
                    <a:ext uri="{FF2B5EF4-FFF2-40B4-BE49-F238E27FC236}">
                      <a16:creationId xmlns:a16="http://schemas.microsoft.com/office/drawing/2014/main" id="{D9ECAE5F-F24D-4BE3-99AE-FDB1A9D5FCB9}"/>
                    </a:ext>
                  </a:extLst>
                </p:cNvPr>
                <p:cNvSpPr/>
                <p:nvPr/>
              </p:nvSpPr>
              <p:spPr>
                <a:xfrm>
                  <a:off x="1945575" y="1620863"/>
                  <a:ext cx="272825" cy="1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4973" extrusionOk="0">
                      <a:moveTo>
                        <a:pt x="8618" y="0"/>
                      </a:moveTo>
                      <a:cubicBezTo>
                        <a:pt x="5762" y="561"/>
                        <a:pt x="2881" y="944"/>
                        <a:pt x="0" y="1173"/>
                      </a:cubicBezTo>
                      <a:cubicBezTo>
                        <a:pt x="179" y="2448"/>
                        <a:pt x="383" y="3697"/>
                        <a:pt x="510" y="4972"/>
                      </a:cubicBezTo>
                      <a:cubicBezTo>
                        <a:pt x="4003" y="4692"/>
                        <a:pt x="7471" y="4182"/>
                        <a:pt x="10913" y="3468"/>
                      </a:cubicBezTo>
                      <a:cubicBezTo>
                        <a:pt x="10224" y="2244"/>
                        <a:pt x="9459" y="1097"/>
                        <a:pt x="8618" y="0"/>
                      </a:cubicBezTo>
                      <a:close/>
                    </a:path>
                  </a:pathLst>
                </a:custGeom>
                <a:solidFill>
                  <a:srgbClr val="EA8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603;p39">
                  <a:extLst>
                    <a:ext uri="{FF2B5EF4-FFF2-40B4-BE49-F238E27FC236}">
                      <a16:creationId xmlns:a16="http://schemas.microsoft.com/office/drawing/2014/main" id="{E450492B-3166-46EE-83D9-90A9339C3858}"/>
                    </a:ext>
                  </a:extLst>
                </p:cNvPr>
                <p:cNvSpPr/>
                <p:nvPr/>
              </p:nvSpPr>
              <p:spPr>
                <a:xfrm>
                  <a:off x="1967875" y="1803788"/>
                  <a:ext cx="3263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" h="5763" extrusionOk="0">
                      <a:moveTo>
                        <a:pt x="11856" y="1"/>
                      </a:moveTo>
                      <a:cubicBezTo>
                        <a:pt x="7955" y="1020"/>
                        <a:pt x="4004" y="1658"/>
                        <a:pt x="1" y="1938"/>
                      </a:cubicBezTo>
                      <a:cubicBezTo>
                        <a:pt x="77" y="3213"/>
                        <a:pt x="128" y="4488"/>
                        <a:pt x="154" y="5763"/>
                      </a:cubicBezTo>
                      <a:cubicBezTo>
                        <a:pt x="4513" y="5457"/>
                        <a:pt x="8848" y="4743"/>
                        <a:pt x="13055" y="3596"/>
                      </a:cubicBezTo>
                      <a:cubicBezTo>
                        <a:pt x="12723" y="2397"/>
                        <a:pt x="12315" y="1199"/>
                        <a:pt x="118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604;p39">
                  <a:extLst>
                    <a:ext uri="{FF2B5EF4-FFF2-40B4-BE49-F238E27FC236}">
                      <a16:creationId xmlns:a16="http://schemas.microsoft.com/office/drawing/2014/main" id="{C6283B32-38CF-46A1-8496-6E8B15CA31A9}"/>
                    </a:ext>
                  </a:extLst>
                </p:cNvPr>
                <p:cNvSpPr/>
                <p:nvPr/>
              </p:nvSpPr>
              <p:spPr>
                <a:xfrm>
                  <a:off x="1964700" y="1985438"/>
                  <a:ext cx="363325" cy="1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" h="5458" extrusionOk="0">
                      <a:moveTo>
                        <a:pt x="13997" y="1"/>
                      </a:moveTo>
                      <a:cubicBezTo>
                        <a:pt x="9485" y="944"/>
                        <a:pt x="4870" y="1480"/>
                        <a:pt x="255" y="1607"/>
                      </a:cubicBezTo>
                      <a:cubicBezTo>
                        <a:pt x="179" y="2627"/>
                        <a:pt x="77" y="4131"/>
                        <a:pt x="0" y="5457"/>
                      </a:cubicBezTo>
                      <a:cubicBezTo>
                        <a:pt x="4870" y="5355"/>
                        <a:pt x="9740" y="4820"/>
                        <a:pt x="14533" y="3825"/>
                      </a:cubicBezTo>
                      <a:cubicBezTo>
                        <a:pt x="14405" y="2551"/>
                        <a:pt x="14227" y="1276"/>
                        <a:pt x="139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605;p39">
                  <a:extLst>
                    <a:ext uri="{FF2B5EF4-FFF2-40B4-BE49-F238E27FC236}">
                      <a16:creationId xmlns:a16="http://schemas.microsoft.com/office/drawing/2014/main" id="{468A5E71-123B-4708-A257-58D2FD168617}"/>
                    </a:ext>
                  </a:extLst>
                </p:cNvPr>
                <p:cNvSpPr/>
                <p:nvPr/>
              </p:nvSpPr>
              <p:spPr>
                <a:xfrm>
                  <a:off x="1478350" y="1474788"/>
                  <a:ext cx="922350" cy="42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4" h="16992" extrusionOk="0">
                      <a:moveTo>
                        <a:pt x="2584" y="0"/>
                      </a:moveTo>
                      <a:cubicBezTo>
                        <a:pt x="2282" y="0"/>
                        <a:pt x="738" y="3556"/>
                        <a:pt x="638" y="3906"/>
                      </a:cubicBezTo>
                      <a:cubicBezTo>
                        <a:pt x="179" y="5384"/>
                        <a:pt x="1" y="6940"/>
                        <a:pt x="103" y="8495"/>
                      </a:cubicBezTo>
                      <a:cubicBezTo>
                        <a:pt x="230" y="10713"/>
                        <a:pt x="613" y="13543"/>
                        <a:pt x="2652" y="14971"/>
                      </a:cubicBezTo>
                      <a:cubicBezTo>
                        <a:pt x="4386" y="16195"/>
                        <a:pt x="6808" y="16373"/>
                        <a:pt x="8873" y="16552"/>
                      </a:cubicBezTo>
                      <a:cubicBezTo>
                        <a:pt x="11153" y="16761"/>
                        <a:pt x="13349" y="16992"/>
                        <a:pt x="15633" y="16992"/>
                      </a:cubicBezTo>
                      <a:cubicBezTo>
                        <a:pt x="15852" y="16992"/>
                        <a:pt x="16072" y="16989"/>
                        <a:pt x="16293" y="16985"/>
                      </a:cubicBezTo>
                      <a:cubicBezTo>
                        <a:pt x="20449" y="16858"/>
                        <a:pt x="24783" y="16475"/>
                        <a:pt x="28786" y="15124"/>
                      </a:cubicBezTo>
                      <a:cubicBezTo>
                        <a:pt x="30213" y="14665"/>
                        <a:pt x="31616" y="14028"/>
                        <a:pt x="32916" y="13237"/>
                      </a:cubicBezTo>
                      <a:cubicBezTo>
                        <a:pt x="35466" y="11605"/>
                        <a:pt x="36893" y="8469"/>
                        <a:pt x="36817" y="5563"/>
                      </a:cubicBezTo>
                      <a:cubicBezTo>
                        <a:pt x="36791" y="4926"/>
                        <a:pt x="36740" y="4288"/>
                        <a:pt x="36638" y="3676"/>
                      </a:cubicBezTo>
                      <a:cubicBezTo>
                        <a:pt x="36613" y="3397"/>
                        <a:pt x="35854" y="362"/>
                        <a:pt x="35773" y="362"/>
                      </a:cubicBezTo>
                      <a:cubicBezTo>
                        <a:pt x="35772" y="362"/>
                        <a:pt x="35772" y="362"/>
                        <a:pt x="35772" y="362"/>
                      </a:cubicBezTo>
                      <a:cubicBezTo>
                        <a:pt x="33069" y="1739"/>
                        <a:pt x="29907" y="2376"/>
                        <a:pt x="26924" y="3039"/>
                      </a:cubicBezTo>
                      <a:cubicBezTo>
                        <a:pt x="23941" y="3702"/>
                        <a:pt x="20907" y="4059"/>
                        <a:pt x="17873" y="4084"/>
                      </a:cubicBezTo>
                      <a:cubicBezTo>
                        <a:pt x="12519" y="4084"/>
                        <a:pt x="7089" y="2860"/>
                        <a:pt x="2602" y="5"/>
                      </a:cubicBezTo>
                      <a:cubicBezTo>
                        <a:pt x="2596" y="2"/>
                        <a:pt x="2591" y="0"/>
                        <a:pt x="25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3606;p39">
                  <a:extLst>
                    <a:ext uri="{FF2B5EF4-FFF2-40B4-BE49-F238E27FC236}">
                      <a16:creationId xmlns:a16="http://schemas.microsoft.com/office/drawing/2014/main" id="{BD84E16F-B0C4-4182-9E94-6C1E1959AD0A}"/>
                    </a:ext>
                  </a:extLst>
                </p:cNvPr>
                <p:cNvSpPr/>
                <p:nvPr/>
              </p:nvSpPr>
              <p:spPr>
                <a:xfrm>
                  <a:off x="1560575" y="1502938"/>
                  <a:ext cx="133875" cy="38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5" h="15426" extrusionOk="0">
                      <a:moveTo>
                        <a:pt x="1276" y="1"/>
                      </a:moveTo>
                      <a:cubicBezTo>
                        <a:pt x="52" y="4819"/>
                        <a:pt x="1" y="9868"/>
                        <a:pt x="1148" y="14712"/>
                      </a:cubicBezTo>
                      <a:cubicBezTo>
                        <a:pt x="2499" y="15120"/>
                        <a:pt x="3927" y="15349"/>
                        <a:pt x="5355" y="15426"/>
                      </a:cubicBezTo>
                      <a:cubicBezTo>
                        <a:pt x="3978" y="10887"/>
                        <a:pt x="3825" y="6094"/>
                        <a:pt x="4871" y="1479"/>
                      </a:cubicBezTo>
                      <a:cubicBezTo>
                        <a:pt x="3621" y="1071"/>
                        <a:pt x="2423" y="58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3607;p39">
                  <a:extLst>
                    <a:ext uri="{FF2B5EF4-FFF2-40B4-BE49-F238E27FC236}">
                      <a16:creationId xmlns:a16="http://schemas.microsoft.com/office/drawing/2014/main" id="{282C1DC6-CD38-4945-B0A6-745386D936EA}"/>
                    </a:ext>
                  </a:extLst>
                </p:cNvPr>
                <p:cNvSpPr/>
                <p:nvPr/>
              </p:nvSpPr>
              <p:spPr>
                <a:xfrm>
                  <a:off x="1767750" y="1564138"/>
                  <a:ext cx="139600" cy="33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" h="13396" extrusionOk="0">
                      <a:moveTo>
                        <a:pt x="408" y="0"/>
                      </a:moveTo>
                      <a:lnTo>
                        <a:pt x="408" y="0"/>
                      </a:lnTo>
                      <a:cubicBezTo>
                        <a:pt x="0" y="4462"/>
                        <a:pt x="382" y="8975"/>
                        <a:pt x="1555" y="13335"/>
                      </a:cubicBezTo>
                      <a:cubicBezTo>
                        <a:pt x="2320" y="13372"/>
                        <a:pt x="3086" y="13396"/>
                        <a:pt x="3871" y="13396"/>
                      </a:cubicBezTo>
                      <a:cubicBezTo>
                        <a:pt x="4158" y="13396"/>
                        <a:pt x="4448" y="13392"/>
                        <a:pt x="4742" y="13386"/>
                      </a:cubicBezTo>
                      <a:lnTo>
                        <a:pt x="5584" y="13360"/>
                      </a:lnTo>
                      <a:cubicBezTo>
                        <a:pt x="4334" y="9179"/>
                        <a:pt x="3901" y="4793"/>
                        <a:pt x="4309" y="459"/>
                      </a:cubicBezTo>
                      <a:cubicBezTo>
                        <a:pt x="2983" y="383"/>
                        <a:pt x="1683" y="230"/>
                        <a:pt x="4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608;p39">
                  <a:extLst>
                    <a:ext uri="{FF2B5EF4-FFF2-40B4-BE49-F238E27FC236}">
                      <a16:creationId xmlns:a16="http://schemas.microsoft.com/office/drawing/2014/main" id="{0609EA5F-2187-46A0-8977-BB4DADAA0F33}"/>
                    </a:ext>
                  </a:extLst>
                </p:cNvPr>
                <p:cNvSpPr/>
                <p:nvPr/>
              </p:nvSpPr>
              <p:spPr>
                <a:xfrm>
                  <a:off x="1977450" y="1564763"/>
                  <a:ext cx="160000" cy="3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0" h="12928" extrusionOk="0">
                      <a:moveTo>
                        <a:pt x="3901" y="1"/>
                      </a:moveTo>
                      <a:cubicBezTo>
                        <a:pt x="2601" y="205"/>
                        <a:pt x="1300" y="332"/>
                        <a:pt x="0" y="409"/>
                      </a:cubicBezTo>
                      <a:cubicBezTo>
                        <a:pt x="281" y="4666"/>
                        <a:pt x="1147" y="8873"/>
                        <a:pt x="2550" y="12927"/>
                      </a:cubicBezTo>
                      <a:cubicBezTo>
                        <a:pt x="3850" y="12749"/>
                        <a:pt x="5125" y="12519"/>
                        <a:pt x="6400" y="12213"/>
                      </a:cubicBezTo>
                      <a:cubicBezTo>
                        <a:pt x="4997" y="8287"/>
                        <a:pt x="4156" y="4157"/>
                        <a:pt x="39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609;p39">
                  <a:extLst>
                    <a:ext uri="{FF2B5EF4-FFF2-40B4-BE49-F238E27FC236}">
                      <a16:creationId xmlns:a16="http://schemas.microsoft.com/office/drawing/2014/main" id="{6F7455C2-AB31-487B-AE8B-1EE13F45DAEB}"/>
                    </a:ext>
                  </a:extLst>
                </p:cNvPr>
                <p:cNvSpPr/>
                <p:nvPr/>
              </p:nvSpPr>
              <p:spPr>
                <a:xfrm>
                  <a:off x="2152725" y="1528438"/>
                  <a:ext cx="179125" cy="30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" h="12188" extrusionOk="0">
                      <a:moveTo>
                        <a:pt x="3825" y="0"/>
                      </a:moveTo>
                      <a:cubicBezTo>
                        <a:pt x="2550" y="332"/>
                        <a:pt x="1250" y="612"/>
                        <a:pt x="0" y="893"/>
                      </a:cubicBezTo>
                      <a:cubicBezTo>
                        <a:pt x="714" y="4819"/>
                        <a:pt x="2015" y="8618"/>
                        <a:pt x="3850" y="12187"/>
                      </a:cubicBezTo>
                      <a:cubicBezTo>
                        <a:pt x="4590" y="11856"/>
                        <a:pt x="5278" y="11499"/>
                        <a:pt x="5966" y="11066"/>
                      </a:cubicBezTo>
                      <a:cubicBezTo>
                        <a:pt x="6400" y="10785"/>
                        <a:pt x="6808" y="10454"/>
                        <a:pt x="7165" y="10097"/>
                      </a:cubicBezTo>
                      <a:cubicBezTo>
                        <a:pt x="5584" y="6910"/>
                        <a:pt x="4437" y="3519"/>
                        <a:pt x="38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19" name="Đường kết nối: Mũi tên Gấp khúc 18">
            <a:extLst>
              <a:ext uri="{FF2B5EF4-FFF2-40B4-BE49-F238E27FC236}">
                <a16:creationId xmlns:a16="http://schemas.microsoft.com/office/drawing/2014/main" id="{B3FAE8E1-6820-4564-8ABE-DC0E66E1274A}"/>
              </a:ext>
            </a:extLst>
          </p:cNvPr>
          <p:cNvCxnSpPr/>
          <p:nvPr/>
        </p:nvCxnSpPr>
        <p:spPr>
          <a:xfrm rot="5400000" flipH="1" flipV="1">
            <a:off x="914022" y="747138"/>
            <a:ext cx="892792" cy="617717"/>
          </a:xfrm>
          <a:prstGeom prst="bentConnector3">
            <a:avLst>
              <a:gd name="adj1" fmla="val 10035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0F9FFE01-7699-4EEB-8E9F-37E7A09D85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7023" y="3399206"/>
            <a:ext cx="739061" cy="585451"/>
          </a:xfrm>
          <a:prstGeom prst="bentConnector3">
            <a:avLst>
              <a:gd name="adj1" fmla="val 1015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E78A46CB-DB39-4CFE-BD2E-DC12357063D6}"/>
              </a:ext>
            </a:extLst>
          </p:cNvPr>
          <p:cNvCxnSpPr/>
          <p:nvPr/>
        </p:nvCxnSpPr>
        <p:spPr>
          <a:xfrm>
            <a:off x="1974441" y="2300752"/>
            <a:ext cx="4392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714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73" grpId="0" animBg="1"/>
      <p:bldP spid="75" grpId="0" animBg="1"/>
      <p:bldP spid="76" grpId="0" animBg="1"/>
      <p:bldP spid="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4" name="Google Shape;3724;p47"/>
          <p:cNvSpPr/>
          <p:nvPr/>
        </p:nvSpPr>
        <p:spPr>
          <a:xfrm>
            <a:off x="2022400" y="2142675"/>
            <a:ext cx="5099196" cy="158000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47"/>
          <p:cNvSpPr txBox="1">
            <a:spLocks noGrp="1"/>
          </p:cNvSpPr>
          <p:nvPr>
            <p:ph type="title" idx="2"/>
          </p:nvPr>
        </p:nvSpPr>
        <p:spPr>
          <a:xfrm>
            <a:off x="3757663" y="834375"/>
            <a:ext cx="16287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02</a:t>
            </a:r>
            <a:endParaRPr b="1" dirty="0">
              <a:latin typeface="+mj-lt"/>
            </a:endParaRPr>
          </a:p>
        </p:txBody>
      </p:sp>
      <p:grpSp>
        <p:nvGrpSpPr>
          <p:cNvPr id="3728" name="Google Shape;3728;p47"/>
          <p:cNvGrpSpPr/>
          <p:nvPr/>
        </p:nvGrpSpPr>
        <p:grpSpPr>
          <a:xfrm>
            <a:off x="1564380" y="1714589"/>
            <a:ext cx="1061388" cy="902504"/>
            <a:chOff x="1470100" y="3750150"/>
            <a:chExt cx="782100" cy="664975"/>
          </a:xfrm>
        </p:grpSpPr>
        <p:sp>
          <p:nvSpPr>
            <p:cNvPr id="3729" name="Google Shape;3729;p47"/>
            <p:cNvSpPr/>
            <p:nvPr/>
          </p:nvSpPr>
          <p:spPr>
            <a:xfrm>
              <a:off x="1470100" y="3750150"/>
              <a:ext cx="782100" cy="664350"/>
            </a:xfrm>
            <a:custGeom>
              <a:avLst/>
              <a:gdLst/>
              <a:ahLst/>
              <a:cxnLst/>
              <a:rect l="l" t="t" r="r" b="b"/>
              <a:pathLst>
                <a:path w="31284" h="26574" extrusionOk="0">
                  <a:moveTo>
                    <a:pt x="24822" y="14998"/>
                  </a:moveTo>
                  <a:cubicBezTo>
                    <a:pt x="27118" y="14998"/>
                    <a:pt x="28987" y="17210"/>
                    <a:pt x="28326" y="19633"/>
                  </a:cubicBezTo>
                  <a:lnTo>
                    <a:pt x="28326" y="19607"/>
                  </a:lnTo>
                  <a:cubicBezTo>
                    <a:pt x="27893" y="21162"/>
                    <a:pt x="26414" y="22310"/>
                    <a:pt x="24808" y="22539"/>
                  </a:cubicBezTo>
                  <a:cubicBezTo>
                    <a:pt x="24555" y="22577"/>
                    <a:pt x="24301" y="22595"/>
                    <a:pt x="24047" y="22595"/>
                  </a:cubicBezTo>
                  <a:cubicBezTo>
                    <a:pt x="23100" y="22595"/>
                    <a:pt x="22160" y="22339"/>
                    <a:pt x="21315" y="21876"/>
                  </a:cubicBezTo>
                  <a:cubicBezTo>
                    <a:pt x="22003" y="20729"/>
                    <a:pt x="22539" y="19505"/>
                    <a:pt x="22947" y="18230"/>
                  </a:cubicBezTo>
                  <a:cubicBezTo>
                    <a:pt x="23023" y="17975"/>
                    <a:pt x="23329" y="16701"/>
                    <a:pt x="23712" y="15171"/>
                  </a:cubicBezTo>
                  <a:cubicBezTo>
                    <a:pt x="24087" y="15053"/>
                    <a:pt x="24460" y="14998"/>
                    <a:pt x="24822" y="14998"/>
                  </a:cubicBezTo>
                  <a:close/>
                  <a:moveTo>
                    <a:pt x="17185" y="1"/>
                  </a:moveTo>
                  <a:cubicBezTo>
                    <a:pt x="17006" y="1174"/>
                    <a:pt x="15859" y="2015"/>
                    <a:pt x="14686" y="2245"/>
                  </a:cubicBezTo>
                  <a:cubicBezTo>
                    <a:pt x="14201" y="2331"/>
                    <a:pt x="13716" y="2382"/>
                    <a:pt x="13231" y="2382"/>
                  </a:cubicBezTo>
                  <a:cubicBezTo>
                    <a:pt x="13002" y="2382"/>
                    <a:pt x="12773" y="2371"/>
                    <a:pt x="12544" y="2346"/>
                  </a:cubicBezTo>
                  <a:cubicBezTo>
                    <a:pt x="12264" y="2321"/>
                    <a:pt x="11983" y="2296"/>
                    <a:pt x="11729" y="2270"/>
                  </a:cubicBezTo>
                  <a:lnTo>
                    <a:pt x="11117" y="2219"/>
                  </a:lnTo>
                  <a:cubicBezTo>
                    <a:pt x="10764" y="2189"/>
                    <a:pt x="10407" y="2168"/>
                    <a:pt x="10051" y="2168"/>
                  </a:cubicBezTo>
                  <a:cubicBezTo>
                    <a:pt x="9198" y="2168"/>
                    <a:pt x="8354" y="2290"/>
                    <a:pt x="7598" y="2703"/>
                  </a:cubicBezTo>
                  <a:cubicBezTo>
                    <a:pt x="6553" y="3290"/>
                    <a:pt x="5864" y="4616"/>
                    <a:pt x="6374" y="5712"/>
                  </a:cubicBezTo>
                  <a:cubicBezTo>
                    <a:pt x="6272" y="5661"/>
                    <a:pt x="6145" y="5635"/>
                    <a:pt x="6017" y="5610"/>
                  </a:cubicBezTo>
                  <a:lnTo>
                    <a:pt x="5941" y="5610"/>
                  </a:lnTo>
                  <a:cubicBezTo>
                    <a:pt x="5864" y="5584"/>
                    <a:pt x="5763" y="5559"/>
                    <a:pt x="5661" y="5559"/>
                  </a:cubicBezTo>
                  <a:lnTo>
                    <a:pt x="5635" y="5559"/>
                  </a:lnTo>
                  <a:cubicBezTo>
                    <a:pt x="5533" y="5559"/>
                    <a:pt x="5457" y="5533"/>
                    <a:pt x="5355" y="5533"/>
                  </a:cubicBezTo>
                  <a:lnTo>
                    <a:pt x="4947" y="5533"/>
                  </a:lnTo>
                  <a:cubicBezTo>
                    <a:pt x="4845" y="5533"/>
                    <a:pt x="4717" y="5559"/>
                    <a:pt x="4641" y="5559"/>
                  </a:cubicBezTo>
                  <a:cubicBezTo>
                    <a:pt x="4284" y="5610"/>
                    <a:pt x="3927" y="5712"/>
                    <a:pt x="3595" y="5839"/>
                  </a:cubicBezTo>
                  <a:cubicBezTo>
                    <a:pt x="2881" y="6145"/>
                    <a:pt x="2244" y="6630"/>
                    <a:pt x="1785" y="7267"/>
                  </a:cubicBezTo>
                  <a:lnTo>
                    <a:pt x="714" y="7089"/>
                  </a:lnTo>
                  <a:cubicBezTo>
                    <a:pt x="459" y="8185"/>
                    <a:pt x="255" y="10123"/>
                    <a:pt x="179" y="11117"/>
                  </a:cubicBezTo>
                  <a:cubicBezTo>
                    <a:pt x="179" y="11270"/>
                    <a:pt x="153" y="11398"/>
                    <a:pt x="128" y="11499"/>
                  </a:cubicBezTo>
                  <a:lnTo>
                    <a:pt x="128" y="11601"/>
                  </a:lnTo>
                  <a:lnTo>
                    <a:pt x="128" y="11703"/>
                  </a:lnTo>
                  <a:cubicBezTo>
                    <a:pt x="0" y="14992"/>
                    <a:pt x="255" y="18485"/>
                    <a:pt x="1734" y="21494"/>
                  </a:cubicBezTo>
                  <a:cubicBezTo>
                    <a:pt x="2346" y="22743"/>
                    <a:pt x="3442" y="23432"/>
                    <a:pt x="4437" y="24298"/>
                  </a:cubicBezTo>
                  <a:cubicBezTo>
                    <a:pt x="6275" y="25895"/>
                    <a:pt x="8458" y="26573"/>
                    <a:pt x="10789" y="26573"/>
                  </a:cubicBezTo>
                  <a:cubicBezTo>
                    <a:pt x="10915" y="26573"/>
                    <a:pt x="11041" y="26571"/>
                    <a:pt x="11168" y="26568"/>
                  </a:cubicBezTo>
                  <a:cubicBezTo>
                    <a:pt x="13819" y="26517"/>
                    <a:pt x="16165" y="26568"/>
                    <a:pt x="18459" y="24987"/>
                  </a:cubicBezTo>
                  <a:cubicBezTo>
                    <a:pt x="18918" y="24655"/>
                    <a:pt x="19377" y="24273"/>
                    <a:pt x="19785" y="23865"/>
                  </a:cubicBezTo>
                  <a:cubicBezTo>
                    <a:pt x="21059" y="24542"/>
                    <a:pt x="22472" y="24892"/>
                    <a:pt x="23904" y="24892"/>
                  </a:cubicBezTo>
                  <a:cubicBezTo>
                    <a:pt x="24307" y="24892"/>
                    <a:pt x="24711" y="24864"/>
                    <a:pt x="25114" y="24808"/>
                  </a:cubicBezTo>
                  <a:cubicBezTo>
                    <a:pt x="27663" y="24426"/>
                    <a:pt x="30035" y="22590"/>
                    <a:pt x="30723" y="20117"/>
                  </a:cubicBezTo>
                  <a:cubicBezTo>
                    <a:pt x="31284" y="17899"/>
                    <a:pt x="30544" y="15579"/>
                    <a:pt x="28836" y="14100"/>
                  </a:cubicBezTo>
                  <a:cubicBezTo>
                    <a:pt x="27769" y="13204"/>
                    <a:pt x="26417" y="12718"/>
                    <a:pt x="25047" y="12718"/>
                  </a:cubicBezTo>
                  <a:cubicBezTo>
                    <a:pt x="24781" y="12718"/>
                    <a:pt x="24513" y="12737"/>
                    <a:pt x="24247" y="12774"/>
                  </a:cubicBezTo>
                  <a:cubicBezTo>
                    <a:pt x="24425" y="11933"/>
                    <a:pt x="24604" y="11168"/>
                    <a:pt x="24731" y="10531"/>
                  </a:cubicBezTo>
                  <a:lnTo>
                    <a:pt x="24017" y="10429"/>
                  </a:lnTo>
                  <a:cubicBezTo>
                    <a:pt x="24221" y="10174"/>
                    <a:pt x="24349" y="9868"/>
                    <a:pt x="24451" y="9536"/>
                  </a:cubicBezTo>
                  <a:cubicBezTo>
                    <a:pt x="24706" y="8185"/>
                    <a:pt x="23916" y="6859"/>
                    <a:pt x="22590" y="6451"/>
                  </a:cubicBezTo>
                  <a:cubicBezTo>
                    <a:pt x="22641" y="6426"/>
                    <a:pt x="22717" y="6426"/>
                    <a:pt x="22768" y="6400"/>
                  </a:cubicBezTo>
                  <a:cubicBezTo>
                    <a:pt x="22819" y="6375"/>
                    <a:pt x="22870" y="6349"/>
                    <a:pt x="22896" y="6324"/>
                  </a:cubicBezTo>
                  <a:cubicBezTo>
                    <a:pt x="23533" y="5967"/>
                    <a:pt x="23788" y="4998"/>
                    <a:pt x="23482" y="4310"/>
                  </a:cubicBezTo>
                  <a:cubicBezTo>
                    <a:pt x="23151" y="3494"/>
                    <a:pt x="22309" y="2958"/>
                    <a:pt x="21493" y="2652"/>
                  </a:cubicBezTo>
                  <a:cubicBezTo>
                    <a:pt x="21111" y="2525"/>
                    <a:pt x="20729" y="2423"/>
                    <a:pt x="20372" y="2321"/>
                  </a:cubicBezTo>
                  <a:lnTo>
                    <a:pt x="20040" y="2245"/>
                  </a:lnTo>
                  <a:cubicBezTo>
                    <a:pt x="19683" y="2143"/>
                    <a:pt x="19301" y="2015"/>
                    <a:pt x="18944" y="1862"/>
                  </a:cubicBezTo>
                  <a:cubicBezTo>
                    <a:pt x="18128" y="1505"/>
                    <a:pt x="17363" y="868"/>
                    <a:pt x="17185" y="1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0" name="Google Shape;3730;p47"/>
            <p:cNvGrpSpPr/>
            <p:nvPr/>
          </p:nvGrpSpPr>
          <p:grpSpPr>
            <a:xfrm>
              <a:off x="1470100" y="3750150"/>
              <a:ext cx="782100" cy="664975"/>
              <a:chOff x="3736675" y="3750150"/>
              <a:chExt cx="782100" cy="664975"/>
            </a:xfrm>
          </p:grpSpPr>
          <p:sp>
            <p:nvSpPr>
              <p:cNvPr id="3731" name="Google Shape;3731;p47"/>
              <p:cNvSpPr/>
              <p:nvPr/>
            </p:nvSpPr>
            <p:spPr>
              <a:xfrm>
                <a:off x="3774925" y="3750150"/>
                <a:ext cx="581325" cy="288600"/>
              </a:xfrm>
              <a:custGeom>
                <a:avLst/>
                <a:gdLst/>
                <a:ahLst/>
                <a:cxnLst/>
                <a:rect l="l" t="t" r="r" b="b"/>
                <a:pathLst>
                  <a:path w="23253" h="11544" extrusionOk="0">
                    <a:moveTo>
                      <a:pt x="15706" y="1"/>
                    </a:moveTo>
                    <a:cubicBezTo>
                      <a:pt x="15502" y="1174"/>
                      <a:pt x="14354" y="1990"/>
                      <a:pt x="13182" y="2245"/>
                    </a:cubicBezTo>
                    <a:cubicBezTo>
                      <a:pt x="12748" y="2341"/>
                      <a:pt x="12306" y="2375"/>
                      <a:pt x="11859" y="2375"/>
                    </a:cubicBezTo>
                    <a:cubicBezTo>
                      <a:pt x="11124" y="2375"/>
                      <a:pt x="10373" y="2282"/>
                      <a:pt x="9612" y="2219"/>
                    </a:cubicBezTo>
                    <a:cubicBezTo>
                      <a:pt x="9255" y="2181"/>
                      <a:pt x="8893" y="2157"/>
                      <a:pt x="8534" y="2157"/>
                    </a:cubicBezTo>
                    <a:cubicBezTo>
                      <a:pt x="7687" y="2157"/>
                      <a:pt x="6853" y="2292"/>
                      <a:pt x="6119" y="2703"/>
                    </a:cubicBezTo>
                    <a:cubicBezTo>
                      <a:pt x="5074" y="3264"/>
                      <a:pt x="4386" y="4616"/>
                      <a:pt x="4870" y="5712"/>
                    </a:cubicBezTo>
                    <a:cubicBezTo>
                      <a:pt x="4464" y="5584"/>
                      <a:pt x="4051" y="5523"/>
                      <a:pt x="3642" y="5523"/>
                    </a:cubicBezTo>
                    <a:cubicBezTo>
                      <a:pt x="2178" y="5523"/>
                      <a:pt x="778" y="6309"/>
                      <a:pt x="0" y="7624"/>
                    </a:cubicBezTo>
                    <a:lnTo>
                      <a:pt x="19912" y="11499"/>
                    </a:lnTo>
                    <a:cubicBezTo>
                      <a:pt x="20074" y="11529"/>
                      <a:pt x="20235" y="11544"/>
                      <a:pt x="20394" y="11544"/>
                    </a:cubicBezTo>
                    <a:cubicBezTo>
                      <a:pt x="21587" y="11544"/>
                      <a:pt x="22651" y="10729"/>
                      <a:pt x="22921" y="9536"/>
                    </a:cubicBezTo>
                    <a:cubicBezTo>
                      <a:pt x="23252" y="8185"/>
                      <a:pt x="22437" y="6834"/>
                      <a:pt x="21085" y="6451"/>
                    </a:cubicBezTo>
                    <a:cubicBezTo>
                      <a:pt x="21952" y="6247"/>
                      <a:pt x="22335" y="5100"/>
                      <a:pt x="21978" y="4284"/>
                    </a:cubicBezTo>
                    <a:cubicBezTo>
                      <a:pt x="21646" y="3468"/>
                      <a:pt x="20830" y="2958"/>
                      <a:pt x="19989" y="2652"/>
                    </a:cubicBezTo>
                    <a:cubicBezTo>
                      <a:pt x="19148" y="2346"/>
                      <a:pt x="18281" y="2219"/>
                      <a:pt x="17465" y="1862"/>
                    </a:cubicBezTo>
                    <a:cubicBezTo>
                      <a:pt x="16649" y="1505"/>
                      <a:pt x="15884" y="868"/>
                      <a:pt x="157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7"/>
              <p:cNvSpPr/>
              <p:nvPr/>
            </p:nvSpPr>
            <p:spPr>
              <a:xfrm>
                <a:off x="3922150" y="3804025"/>
                <a:ext cx="3385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1004" extrusionOk="0">
                    <a:moveTo>
                      <a:pt x="2628" y="1"/>
                    </a:moveTo>
                    <a:cubicBezTo>
                      <a:pt x="1786" y="1"/>
                      <a:pt x="952" y="132"/>
                      <a:pt x="205" y="523"/>
                    </a:cubicBezTo>
                    <a:cubicBezTo>
                      <a:pt x="154" y="574"/>
                      <a:pt x="77" y="625"/>
                      <a:pt x="1" y="676"/>
                    </a:cubicBezTo>
                    <a:cubicBezTo>
                      <a:pt x="767" y="520"/>
                      <a:pt x="1550" y="461"/>
                      <a:pt x="2345" y="461"/>
                    </a:cubicBezTo>
                    <a:cubicBezTo>
                      <a:pt x="4760" y="461"/>
                      <a:pt x="7272" y="1003"/>
                      <a:pt x="9676" y="1003"/>
                    </a:cubicBezTo>
                    <a:cubicBezTo>
                      <a:pt x="11009" y="1003"/>
                      <a:pt x="12308" y="837"/>
                      <a:pt x="13539" y="319"/>
                    </a:cubicBezTo>
                    <a:cubicBezTo>
                      <a:pt x="13233" y="242"/>
                      <a:pt x="12953" y="166"/>
                      <a:pt x="12647" y="64"/>
                    </a:cubicBezTo>
                    <a:cubicBezTo>
                      <a:pt x="11607" y="407"/>
                      <a:pt x="10511" y="524"/>
                      <a:pt x="9386" y="524"/>
                    </a:cubicBezTo>
                    <a:cubicBezTo>
                      <a:pt x="8001" y="524"/>
                      <a:pt x="6572" y="346"/>
                      <a:pt x="5151" y="191"/>
                    </a:cubicBezTo>
                    <a:cubicBezTo>
                      <a:pt x="4666" y="141"/>
                      <a:pt x="4208" y="90"/>
                      <a:pt x="3723" y="64"/>
                    </a:cubicBezTo>
                    <a:cubicBezTo>
                      <a:pt x="3361" y="25"/>
                      <a:pt x="2994" y="1"/>
                      <a:pt x="26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7"/>
              <p:cNvSpPr/>
              <p:nvPr/>
            </p:nvSpPr>
            <p:spPr>
              <a:xfrm>
                <a:off x="3826550" y="3878925"/>
                <a:ext cx="497825" cy="60800"/>
              </a:xfrm>
              <a:custGeom>
                <a:avLst/>
                <a:gdLst/>
                <a:ahLst/>
                <a:cxnLst/>
                <a:rect l="l" t="t" r="r" b="b"/>
                <a:pathLst>
                  <a:path w="19913" h="2432" extrusionOk="0">
                    <a:moveTo>
                      <a:pt x="2677" y="0"/>
                    </a:moveTo>
                    <a:cubicBezTo>
                      <a:pt x="2677" y="179"/>
                      <a:pt x="2728" y="382"/>
                      <a:pt x="2805" y="561"/>
                    </a:cubicBezTo>
                    <a:cubicBezTo>
                      <a:pt x="2405" y="428"/>
                      <a:pt x="1991" y="362"/>
                      <a:pt x="1577" y="362"/>
                    </a:cubicBezTo>
                    <a:cubicBezTo>
                      <a:pt x="1041" y="362"/>
                      <a:pt x="504" y="472"/>
                      <a:pt x="0" y="688"/>
                    </a:cubicBezTo>
                    <a:cubicBezTo>
                      <a:pt x="509" y="614"/>
                      <a:pt x="1037" y="581"/>
                      <a:pt x="1581" y="581"/>
                    </a:cubicBezTo>
                    <a:cubicBezTo>
                      <a:pt x="5659" y="581"/>
                      <a:pt x="10627" y="2431"/>
                      <a:pt x="14965" y="2431"/>
                    </a:cubicBezTo>
                    <a:cubicBezTo>
                      <a:pt x="16574" y="2431"/>
                      <a:pt x="18096" y="2177"/>
                      <a:pt x="19454" y="1479"/>
                    </a:cubicBezTo>
                    <a:cubicBezTo>
                      <a:pt x="19301" y="1402"/>
                      <a:pt x="19173" y="1351"/>
                      <a:pt x="19020" y="1300"/>
                    </a:cubicBezTo>
                    <a:cubicBezTo>
                      <a:pt x="19454" y="1173"/>
                      <a:pt x="19785" y="867"/>
                      <a:pt x="19913" y="433"/>
                    </a:cubicBezTo>
                    <a:lnTo>
                      <a:pt x="19913" y="433"/>
                    </a:lnTo>
                    <a:cubicBezTo>
                      <a:pt x="18360" y="1438"/>
                      <a:pt x="16472" y="1788"/>
                      <a:pt x="14562" y="1788"/>
                    </a:cubicBezTo>
                    <a:cubicBezTo>
                      <a:pt x="13272" y="1788"/>
                      <a:pt x="11972" y="1628"/>
                      <a:pt x="10760" y="1402"/>
                    </a:cubicBezTo>
                    <a:cubicBezTo>
                      <a:pt x="8032" y="892"/>
                      <a:pt x="5380" y="128"/>
                      <a:pt x="26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7"/>
              <p:cNvSpPr/>
              <p:nvPr/>
            </p:nvSpPr>
            <p:spPr>
              <a:xfrm>
                <a:off x="4213450" y="4067850"/>
                <a:ext cx="305325" cy="304875"/>
              </a:xfrm>
              <a:custGeom>
                <a:avLst/>
                <a:gdLst/>
                <a:ahLst/>
                <a:cxnLst/>
                <a:rect l="l" t="t" r="r" b="b"/>
                <a:pathLst>
                  <a:path w="12213" h="12195" extrusionOk="0">
                    <a:moveTo>
                      <a:pt x="5722" y="2258"/>
                    </a:moveTo>
                    <a:cubicBezTo>
                      <a:pt x="8000" y="2258"/>
                      <a:pt x="9925" y="4450"/>
                      <a:pt x="9255" y="6899"/>
                    </a:cubicBezTo>
                    <a:cubicBezTo>
                      <a:pt x="8847" y="8454"/>
                      <a:pt x="7343" y="9602"/>
                      <a:pt x="5762" y="9831"/>
                    </a:cubicBezTo>
                    <a:cubicBezTo>
                      <a:pt x="5517" y="9862"/>
                      <a:pt x="5272" y="9877"/>
                      <a:pt x="5028" y="9877"/>
                    </a:cubicBezTo>
                    <a:cubicBezTo>
                      <a:pt x="3649" y="9877"/>
                      <a:pt x="2311" y="9394"/>
                      <a:pt x="1250" y="8505"/>
                    </a:cubicBezTo>
                    <a:lnTo>
                      <a:pt x="4207" y="2590"/>
                    </a:lnTo>
                    <a:cubicBezTo>
                      <a:pt x="4713" y="2362"/>
                      <a:pt x="5226" y="2258"/>
                      <a:pt x="5722" y="2258"/>
                    </a:cubicBezTo>
                    <a:close/>
                    <a:moveTo>
                      <a:pt x="5960" y="1"/>
                    </a:moveTo>
                    <a:cubicBezTo>
                      <a:pt x="5340" y="1"/>
                      <a:pt x="4715" y="98"/>
                      <a:pt x="4105" y="296"/>
                    </a:cubicBezTo>
                    <a:cubicBezTo>
                      <a:pt x="3621" y="2259"/>
                      <a:pt x="2932" y="4171"/>
                      <a:pt x="2066" y="5981"/>
                    </a:cubicBezTo>
                    <a:cubicBezTo>
                      <a:pt x="2066" y="6007"/>
                      <a:pt x="2066" y="6032"/>
                      <a:pt x="2040" y="6058"/>
                    </a:cubicBezTo>
                    <a:cubicBezTo>
                      <a:pt x="1530" y="7715"/>
                      <a:pt x="867" y="9296"/>
                      <a:pt x="0" y="10800"/>
                    </a:cubicBezTo>
                    <a:cubicBezTo>
                      <a:pt x="1485" y="11720"/>
                      <a:pt x="3176" y="12194"/>
                      <a:pt x="4904" y="12194"/>
                    </a:cubicBezTo>
                    <a:cubicBezTo>
                      <a:pt x="5282" y="12194"/>
                      <a:pt x="5663" y="12172"/>
                      <a:pt x="6043" y="12126"/>
                    </a:cubicBezTo>
                    <a:cubicBezTo>
                      <a:pt x="8592" y="11718"/>
                      <a:pt x="10964" y="9882"/>
                      <a:pt x="11626" y="7409"/>
                    </a:cubicBezTo>
                    <a:cubicBezTo>
                      <a:pt x="12213" y="5216"/>
                      <a:pt x="11473" y="2871"/>
                      <a:pt x="9791" y="1392"/>
                    </a:cubicBezTo>
                    <a:cubicBezTo>
                      <a:pt x="8684" y="478"/>
                      <a:pt x="7334" y="1"/>
                      <a:pt x="59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7"/>
              <p:cNvSpPr/>
              <p:nvPr/>
            </p:nvSpPr>
            <p:spPr>
              <a:xfrm>
                <a:off x="3736675" y="3926725"/>
                <a:ext cx="618300" cy="488400"/>
              </a:xfrm>
              <a:custGeom>
                <a:avLst/>
                <a:gdLst/>
                <a:ahLst/>
                <a:cxnLst/>
                <a:rect l="l" t="t" r="r" b="b"/>
                <a:pathLst>
                  <a:path w="24732" h="19536" extrusionOk="0">
                    <a:moveTo>
                      <a:pt x="714" y="0"/>
                    </a:moveTo>
                    <a:cubicBezTo>
                      <a:pt x="434" y="1555"/>
                      <a:pt x="255" y="3085"/>
                      <a:pt x="128" y="4640"/>
                    </a:cubicBezTo>
                    <a:cubicBezTo>
                      <a:pt x="0" y="7929"/>
                      <a:pt x="255" y="11422"/>
                      <a:pt x="1734" y="14456"/>
                    </a:cubicBezTo>
                    <a:cubicBezTo>
                      <a:pt x="2346" y="15706"/>
                      <a:pt x="3417" y="16394"/>
                      <a:pt x="4437" y="17261"/>
                    </a:cubicBezTo>
                    <a:cubicBezTo>
                      <a:pt x="6275" y="18857"/>
                      <a:pt x="8458" y="19536"/>
                      <a:pt x="10789" y="19536"/>
                    </a:cubicBezTo>
                    <a:cubicBezTo>
                      <a:pt x="10915" y="19536"/>
                      <a:pt x="11041" y="19534"/>
                      <a:pt x="11168" y="19530"/>
                    </a:cubicBezTo>
                    <a:cubicBezTo>
                      <a:pt x="13819" y="19479"/>
                      <a:pt x="16165" y="19530"/>
                      <a:pt x="18459" y="17949"/>
                    </a:cubicBezTo>
                    <a:cubicBezTo>
                      <a:pt x="20729" y="16343"/>
                      <a:pt x="22131" y="13793"/>
                      <a:pt x="22972" y="11142"/>
                    </a:cubicBezTo>
                    <a:cubicBezTo>
                      <a:pt x="23125" y="10657"/>
                      <a:pt x="24247" y="5941"/>
                      <a:pt x="24731" y="3468"/>
                    </a:cubicBezTo>
                    <a:cubicBezTo>
                      <a:pt x="23482" y="3289"/>
                      <a:pt x="22207" y="3111"/>
                      <a:pt x="20958" y="2932"/>
                    </a:cubicBezTo>
                    <a:cubicBezTo>
                      <a:pt x="14202" y="2040"/>
                      <a:pt x="7445" y="1173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7"/>
              <p:cNvSpPr/>
              <p:nvPr/>
            </p:nvSpPr>
            <p:spPr>
              <a:xfrm>
                <a:off x="3739850" y="4006825"/>
                <a:ext cx="59027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23611" h="5997" extrusionOk="0">
                    <a:moveTo>
                      <a:pt x="5215" y="0"/>
                    </a:moveTo>
                    <a:cubicBezTo>
                      <a:pt x="4917" y="0"/>
                      <a:pt x="4619" y="46"/>
                      <a:pt x="4335" y="136"/>
                    </a:cubicBezTo>
                    <a:cubicBezTo>
                      <a:pt x="3168" y="532"/>
                      <a:pt x="1916" y="911"/>
                      <a:pt x="802" y="911"/>
                    </a:cubicBezTo>
                    <a:cubicBezTo>
                      <a:pt x="553" y="911"/>
                      <a:pt x="310" y="892"/>
                      <a:pt x="77" y="850"/>
                    </a:cubicBezTo>
                    <a:cubicBezTo>
                      <a:pt x="52" y="1156"/>
                      <a:pt x="26" y="1360"/>
                      <a:pt x="26" y="1436"/>
                    </a:cubicBezTo>
                    <a:cubicBezTo>
                      <a:pt x="26" y="1640"/>
                      <a:pt x="26" y="1819"/>
                      <a:pt x="1" y="1997"/>
                    </a:cubicBezTo>
                    <a:cubicBezTo>
                      <a:pt x="321" y="2084"/>
                      <a:pt x="642" y="2128"/>
                      <a:pt x="959" y="2128"/>
                    </a:cubicBezTo>
                    <a:cubicBezTo>
                      <a:pt x="1299" y="2128"/>
                      <a:pt x="1635" y="2077"/>
                      <a:pt x="1964" y="1972"/>
                    </a:cubicBezTo>
                    <a:cubicBezTo>
                      <a:pt x="3018" y="1621"/>
                      <a:pt x="4086" y="1041"/>
                      <a:pt x="5205" y="1041"/>
                    </a:cubicBezTo>
                    <a:cubicBezTo>
                      <a:pt x="5629" y="1041"/>
                      <a:pt x="6061" y="1124"/>
                      <a:pt x="6502" y="1334"/>
                    </a:cubicBezTo>
                    <a:cubicBezTo>
                      <a:pt x="7497" y="1768"/>
                      <a:pt x="8134" y="2813"/>
                      <a:pt x="9052" y="3400"/>
                    </a:cubicBezTo>
                    <a:cubicBezTo>
                      <a:pt x="9821" y="3907"/>
                      <a:pt x="10675" y="4366"/>
                      <a:pt x="11562" y="4366"/>
                    </a:cubicBezTo>
                    <a:cubicBezTo>
                      <a:pt x="11969" y="4366"/>
                      <a:pt x="12383" y="4269"/>
                      <a:pt x="12800" y="4037"/>
                    </a:cubicBezTo>
                    <a:cubicBezTo>
                      <a:pt x="13855" y="3447"/>
                      <a:pt x="14647" y="2769"/>
                      <a:pt x="15792" y="2769"/>
                    </a:cubicBezTo>
                    <a:cubicBezTo>
                      <a:pt x="16278" y="2769"/>
                      <a:pt x="16829" y="2891"/>
                      <a:pt x="17491" y="3196"/>
                    </a:cubicBezTo>
                    <a:cubicBezTo>
                      <a:pt x="18511" y="3680"/>
                      <a:pt x="19480" y="4674"/>
                      <a:pt x="20423" y="5312"/>
                    </a:cubicBezTo>
                    <a:cubicBezTo>
                      <a:pt x="21062" y="5757"/>
                      <a:pt x="21834" y="5997"/>
                      <a:pt x="22615" y="5997"/>
                    </a:cubicBezTo>
                    <a:cubicBezTo>
                      <a:pt x="22862" y="5997"/>
                      <a:pt x="23110" y="5973"/>
                      <a:pt x="23355" y="5924"/>
                    </a:cubicBezTo>
                    <a:lnTo>
                      <a:pt x="23610" y="4802"/>
                    </a:lnTo>
                    <a:lnTo>
                      <a:pt x="23610" y="4802"/>
                    </a:lnTo>
                    <a:cubicBezTo>
                      <a:pt x="23255" y="4919"/>
                      <a:pt x="22919" y="4972"/>
                      <a:pt x="22599" y="4972"/>
                    </a:cubicBezTo>
                    <a:cubicBezTo>
                      <a:pt x="20046" y="4972"/>
                      <a:pt x="18494" y="1649"/>
                      <a:pt x="16039" y="1649"/>
                    </a:cubicBezTo>
                    <a:cubicBezTo>
                      <a:pt x="15731" y="1649"/>
                      <a:pt x="15409" y="1701"/>
                      <a:pt x="15069" y="1819"/>
                    </a:cubicBezTo>
                    <a:cubicBezTo>
                      <a:pt x="13681" y="2303"/>
                      <a:pt x="12722" y="3247"/>
                      <a:pt x="11467" y="3247"/>
                    </a:cubicBezTo>
                    <a:cubicBezTo>
                      <a:pt x="10741" y="3247"/>
                      <a:pt x="9914" y="2930"/>
                      <a:pt x="8848" y="2023"/>
                    </a:cubicBezTo>
                    <a:cubicBezTo>
                      <a:pt x="8007" y="1309"/>
                      <a:pt x="7318" y="672"/>
                      <a:pt x="6298" y="213"/>
                    </a:cubicBezTo>
                    <a:cubicBezTo>
                      <a:pt x="5958" y="71"/>
                      <a:pt x="5587" y="0"/>
                      <a:pt x="52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7"/>
              <p:cNvSpPr/>
              <p:nvPr/>
            </p:nvSpPr>
            <p:spPr>
              <a:xfrm>
                <a:off x="3741125" y="4100400"/>
                <a:ext cx="564125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020" extrusionOk="0">
                    <a:moveTo>
                      <a:pt x="4262" y="0"/>
                    </a:moveTo>
                    <a:cubicBezTo>
                      <a:pt x="3975" y="0"/>
                      <a:pt x="3689" y="39"/>
                      <a:pt x="3417" y="116"/>
                    </a:cubicBezTo>
                    <a:cubicBezTo>
                      <a:pt x="2270" y="523"/>
                      <a:pt x="1097" y="880"/>
                      <a:pt x="1" y="906"/>
                    </a:cubicBezTo>
                    <a:cubicBezTo>
                      <a:pt x="26" y="1314"/>
                      <a:pt x="52" y="1722"/>
                      <a:pt x="103" y="2130"/>
                    </a:cubicBezTo>
                    <a:cubicBezTo>
                      <a:pt x="434" y="2130"/>
                      <a:pt x="740" y="2053"/>
                      <a:pt x="1046" y="1977"/>
                    </a:cubicBezTo>
                    <a:cubicBezTo>
                      <a:pt x="2100" y="1625"/>
                      <a:pt x="3168" y="1046"/>
                      <a:pt x="4287" y="1046"/>
                    </a:cubicBezTo>
                    <a:cubicBezTo>
                      <a:pt x="4712" y="1046"/>
                      <a:pt x="5143" y="1129"/>
                      <a:pt x="5585" y="1339"/>
                    </a:cubicBezTo>
                    <a:cubicBezTo>
                      <a:pt x="6579" y="1773"/>
                      <a:pt x="7216" y="2818"/>
                      <a:pt x="8134" y="3405"/>
                    </a:cubicBezTo>
                    <a:cubicBezTo>
                      <a:pt x="8910" y="3916"/>
                      <a:pt x="9772" y="4379"/>
                      <a:pt x="10669" y="4379"/>
                    </a:cubicBezTo>
                    <a:cubicBezTo>
                      <a:pt x="11068" y="4379"/>
                      <a:pt x="11474" y="4287"/>
                      <a:pt x="11882" y="4067"/>
                    </a:cubicBezTo>
                    <a:cubicBezTo>
                      <a:pt x="12937" y="3477"/>
                      <a:pt x="13729" y="2799"/>
                      <a:pt x="14874" y="2799"/>
                    </a:cubicBezTo>
                    <a:cubicBezTo>
                      <a:pt x="15361" y="2799"/>
                      <a:pt x="15911" y="2922"/>
                      <a:pt x="16573" y="3226"/>
                    </a:cubicBezTo>
                    <a:cubicBezTo>
                      <a:pt x="17593" y="3685"/>
                      <a:pt x="18562" y="4679"/>
                      <a:pt x="19505" y="5342"/>
                    </a:cubicBezTo>
                    <a:cubicBezTo>
                      <a:pt x="20174" y="5788"/>
                      <a:pt x="20960" y="6019"/>
                      <a:pt x="21777" y="6019"/>
                    </a:cubicBezTo>
                    <a:cubicBezTo>
                      <a:pt x="21895" y="6019"/>
                      <a:pt x="22013" y="6015"/>
                      <a:pt x="22131" y="6005"/>
                    </a:cubicBezTo>
                    <a:cubicBezTo>
                      <a:pt x="22284" y="5623"/>
                      <a:pt x="22437" y="5240"/>
                      <a:pt x="22565" y="4858"/>
                    </a:cubicBezTo>
                    <a:lnTo>
                      <a:pt x="22565" y="4858"/>
                    </a:lnTo>
                    <a:cubicBezTo>
                      <a:pt x="22265" y="4942"/>
                      <a:pt x="21979" y="4979"/>
                      <a:pt x="21706" y="4979"/>
                    </a:cubicBezTo>
                    <a:cubicBezTo>
                      <a:pt x="19136" y="4979"/>
                      <a:pt x="17599" y="1650"/>
                      <a:pt x="15136" y="1650"/>
                    </a:cubicBezTo>
                    <a:cubicBezTo>
                      <a:pt x="14824" y="1650"/>
                      <a:pt x="14497" y="1703"/>
                      <a:pt x="14151" y="1824"/>
                    </a:cubicBezTo>
                    <a:cubicBezTo>
                      <a:pt x="12763" y="2308"/>
                      <a:pt x="11804" y="3252"/>
                      <a:pt x="10556" y="3252"/>
                    </a:cubicBezTo>
                    <a:cubicBezTo>
                      <a:pt x="9833" y="3252"/>
                      <a:pt x="9013" y="2935"/>
                      <a:pt x="7956" y="2028"/>
                    </a:cubicBezTo>
                    <a:cubicBezTo>
                      <a:pt x="7089" y="1314"/>
                      <a:pt x="6426" y="676"/>
                      <a:pt x="5406" y="218"/>
                    </a:cubicBezTo>
                    <a:cubicBezTo>
                      <a:pt x="5040" y="71"/>
                      <a:pt x="4649" y="0"/>
                      <a:pt x="42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38" name="Google Shape;3738;p47"/>
          <p:cNvGrpSpPr/>
          <p:nvPr/>
        </p:nvGrpSpPr>
        <p:grpSpPr>
          <a:xfrm>
            <a:off x="6891375" y="3124275"/>
            <a:ext cx="1638460" cy="1261202"/>
            <a:chOff x="6775500" y="3323825"/>
            <a:chExt cx="1638460" cy="1261202"/>
          </a:xfrm>
        </p:grpSpPr>
        <p:sp>
          <p:nvSpPr>
            <p:cNvPr id="3739" name="Google Shape;3739;p47"/>
            <p:cNvSpPr/>
            <p:nvPr/>
          </p:nvSpPr>
          <p:spPr>
            <a:xfrm>
              <a:off x="6775500" y="3323825"/>
              <a:ext cx="1638460" cy="1261202"/>
            </a:xfrm>
            <a:custGeom>
              <a:avLst/>
              <a:gdLst/>
              <a:ahLst/>
              <a:cxnLst/>
              <a:rect l="l" t="t" r="r" b="b"/>
              <a:pathLst>
                <a:path w="27787" h="21389" extrusionOk="0">
                  <a:moveTo>
                    <a:pt x="13878" y="0"/>
                  </a:moveTo>
                  <a:cubicBezTo>
                    <a:pt x="12493" y="0"/>
                    <a:pt x="11109" y="201"/>
                    <a:pt x="9768" y="602"/>
                  </a:cubicBezTo>
                  <a:lnTo>
                    <a:pt x="9650" y="602"/>
                  </a:lnTo>
                  <a:lnTo>
                    <a:pt x="9564" y="618"/>
                  </a:lnTo>
                  <a:lnTo>
                    <a:pt x="9556" y="618"/>
                  </a:lnTo>
                  <a:cubicBezTo>
                    <a:pt x="8966" y="728"/>
                    <a:pt x="8384" y="909"/>
                    <a:pt x="7834" y="1145"/>
                  </a:cubicBezTo>
                  <a:lnTo>
                    <a:pt x="7826" y="1145"/>
                  </a:lnTo>
                  <a:cubicBezTo>
                    <a:pt x="7417" y="1318"/>
                    <a:pt x="7024" y="1522"/>
                    <a:pt x="6646" y="1742"/>
                  </a:cubicBezTo>
                  <a:lnTo>
                    <a:pt x="6638" y="1750"/>
                  </a:lnTo>
                  <a:cubicBezTo>
                    <a:pt x="6048" y="2104"/>
                    <a:pt x="5498" y="2513"/>
                    <a:pt x="4994" y="2969"/>
                  </a:cubicBezTo>
                  <a:cubicBezTo>
                    <a:pt x="4766" y="3182"/>
                    <a:pt x="4530" y="3402"/>
                    <a:pt x="4310" y="3638"/>
                  </a:cubicBezTo>
                  <a:cubicBezTo>
                    <a:pt x="4232" y="3716"/>
                    <a:pt x="4161" y="3795"/>
                    <a:pt x="4090" y="3874"/>
                  </a:cubicBezTo>
                  <a:lnTo>
                    <a:pt x="4082" y="3881"/>
                  </a:lnTo>
                  <a:cubicBezTo>
                    <a:pt x="2761" y="5384"/>
                    <a:pt x="1738" y="7295"/>
                    <a:pt x="1054" y="9576"/>
                  </a:cubicBezTo>
                  <a:cubicBezTo>
                    <a:pt x="543" y="11345"/>
                    <a:pt x="220" y="13154"/>
                    <a:pt x="87" y="14994"/>
                  </a:cubicBezTo>
                  <a:cubicBezTo>
                    <a:pt x="79" y="15144"/>
                    <a:pt x="71" y="15285"/>
                    <a:pt x="55" y="15443"/>
                  </a:cubicBezTo>
                  <a:lnTo>
                    <a:pt x="55" y="15529"/>
                  </a:lnTo>
                  <a:lnTo>
                    <a:pt x="55" y="15576"/>
                  </a:lnTo>
                  <a:cubicBezTo>
                    <a:pt x="40" y="15781"/>
                    <a:pt x="32" y="15970"/>
                    <a:pt x="24" y="16151"/>
                  </a:cubicBezTo>
                  <a:lnTo>
                    <a:pt x="0" y="16756"/>
                  </a:lnTo>
                  <a:lnTo>
                    <a:pt x="527" y="17047"/>
                  </a:lnTo>
                  <a:cubicBezTo>
                    <a:pt x="661" y="17126"/>
                    <a:pt x="802" y="17197"/>
                    <a:pt x="960" y="17275"/>
                  </a:cubicBezTo>
                  <a:lnTo>
                    <a:pt x="991" y="17291"/>
                  </a:lnTo>
                  <a:lnTo>
                    <a:pt x="1086" y="17338"/>
                  </a:lnTo>
                  <a:cubicBezTo>
                    <a:pt x="1306" y="17433"/>
                    <a:pt x="1526" y="17535"/>
                    <a:pt x="1754" y="17621"/>
                  </a:cubicBezTo>
                  <a:lnTo>
                    <a:pt x="1762" y="17621"/>
                  </a:lnTo>
                  <a:cubicBezTo>
                    <a:pt x="2061" y="17731"/>
                    <a:pt x="2360" y="17818"/>
                    <a:pt x="2666" y="17897"/>
                  </a:cubicBezTo>
                  <a:lnTo>
                    <a:pt x="2674" y="17897"/>
                  </a:lnTo>
                  <a:cubicBezTo>
                    <a:pt x="3290" y="18039"/>
                    <a:pt x="3912" y="18117"/>
                    <a:pt x="4542" y="18117"/>
                  </a:cubicBezTo>
                  <a:cubicBezTo>
                    <a:pt x="4572" y="18117"/>
                    <a:pt x="4602" y="18117"/>
                    <a:pt x="4633" y="18117"/>
                  </a:cubicBezTo>
                  <a:cubicBezTo>
                    <a:pt x="4766" y="18117"/>
                    <a:pt x="4900" y="18117"/>
                    <a:pt x="5034" y="18109"/>
                  </a:cubicBezTo>
                  <a:lnTo>
                    <a:pt x="5663" y="18085"/>
                  </a:lnTo>
                  <a:lnTo>
                    <a:pt x="5907" y="17511"/>
                  </a:lnTo>
                  <a:cubicBezTo>
                    <a:pt x="5907" y="17503"/>
                    <a:pt x="5915" y="17480"/>
                    <a:pt x="5922" y="17464"/>
                  </a:cubicBezTo>
                  <a:lnTo>
                    <a:pt x="5922" y="17448"/>
                  </a:lnTo>
                  <a:cubicBezTo>
                    <a:pt x="5930" y="17417"/>
                    <a:pt x="5954" y="17378"/>
                    <a:pt x="5970" y="17315"/>
                  </a:cubicBezTo>
                  <a:lnTo>
                    <a:pt x="6001" y="17236"/>
                  </a:lnTo>
                  <a:lnTo>
                    <a:pt x="6001" y="17236"/>
                  </a:lnTo>
                  <a:cubicBezTo>
                    <a:pt x="5970" y="17802"/>
                    <a:pt x="6166" y="18361"/>
                    <a:pt x="6544" y="18777"/>
                  </a:cubicBezTo>
                  <a:cubicBezTo>
                    <a:pt x="6756" y="19006"/>
                    <a:pt x="7016" y="19194"/>
                    <a:pt x="7291" y="19336"/>
                  </a:cubicBezTo>
                  <a:lnTo>
                    <a:pt x="7322" y="19352"/>
                  </a:lnTo>
                  <a:lnTo>
                    <a:pt x="7377" y="19375"/>
                  </a:lnTo>
                  <a:cubicBezTo>
                    <a:pt x="7826" y="19580"/>
                    <a:pt x="8282" y="19745"/>
                    <a:pt x="8762" y="19871"/>
                  </a:cubicBezTo>
                  <a:lnTo>
                    <a:pt x="8785" y="19871"/>
                  </a:lnTo>
                  <a:lnTo>
                    <a:pt x="8958" y="19918"/>
                  </a:lnTo>
                  <a:lnTo>
                    <a:pt x="8966" y="19918"/>
                  </a:lnTo>
                  <a:cubicBezTo>
                    <a:pt x="9886" y="20138"/>
                    <a:pt x="10822" y="20295"/>
                    <a:pt x="11766" y="20390"/>
                  </a:cubicBezTo>
                  <a:cubicBezTo>
                    <a:pt x="12065" y="20421"/>
                    <a:pt x="12364" y="20445"/>
                    <a:pt x="12663" y="20468"/>
                  </a:cubicBezTo>
                  <a:cubicBezTo>
                    <a:pt x="12663" y="20468"/>
                    <a:pt x="13134" y="21200"/>
                    <a:pt x="14692" y="21381"/>
                  </a:cubicBezTo>
                  <a:cubicBezTo>
                    <a:pt x="14755" y="21389"/>
                    <a:pt x="14825" y="21389"/>
                    <a:pt x="14888" y="21389"/>
                  </a:cubicBezTo>
                  <a:cubicBezTo>
                    <a:pt x="15297" y="21389"/>
                    <a:pt x="15698" y="21294"/>
                    <a:pt x="16068" y="21121"/>
                  </a:cubicBezTo>
                  <a:cubicBezTo>
                    <a:pt x="16540" y="20885"/>
                    <a:pt x="16823" y="20516"/>
                    <a:pt x="17020" y="20232"/>
                  </a:cubicBezTo>
                  <a:cubicBezTo>
                    <a:pt x="17161" y="20209"/>
                    <a:pt x="17303" y="20185"/>
                    <a:pt x="17444" y="20162"/>
                  </a:cubicBezTo>
                  <a:cubicBezTo>
                    <a:pt x="17696" y="20248"/>
                    <a:pt x="17963" y="20303"/>
                    <a:pt x="18231" y="20303"/>
                  </a:cubicBezTo>
                  <a:cubicBezTo>
                    <a:pt x="18248" y="20304"/>
                    <a:pt x="18265" y="20304"/>
                    <a:pt x="18282" y="20304"/>
                  </a:cubicBezTo>
                  <a:cubicBezTo>
                    <a:pt x="18470" y="20304"/>
                    <a:pt x="18656" y="20265"/>
                    <a:pt x="18829" y="20193"/>
                  </a:cubicBezTo>
                  <a:cubicBezTo>
                    <a:pt x="19159" y="20059"/>
                    <a:pt x="19458" y="19855"/>
                    <a:pt x="19702" y="19588"/>
                  </a:cubicBezTo>
                  <a:cubicBezTo>
                    <a:pt x="19772" y="19564"/>
                    <a:pt x="19843" y="19532"/>
                    <a:pt x="19906" y="19509"/>
                  </a:cubicBezTo>
                  <a:cubicBezTo>
                    <a:pt x="20433" y="19289"/>
                    <a:pt x="20811" y="19053"/>
                    <a:pt x="21054" y="18770"/>
                  </a:cubicBezTo>
                  <a:cubicBezTo>
                    <a:pt x="21739" y="17991"/>
                    <a:pt x="21707" y="17071"/>
                    <a:pt x="21400" y="16355"/>
                  </a:cubicBezTo>
                  <a:lnTo>
                    <a:pt x="21416" y="16284"/>
                  </a:lnTo>
                  <a:lnTo>
                    <a:pt x="21440" y="16339"/>
                  </a:lnTo>
                  <a:cubicBezTo>
                    <a:pt x="21613" y="16756"/>
                    <a:pt x="21746" y="17118"/>
                    <a:pt x="21817" y="17307"/>
                  </a:cubicBezTo>
                  <a:cubicBezTo>
                    <a:pt x="21841" y="17370"/>
                    <a:pt x="21857" y="17417"/>
                    <a:pt x="21872" y="17440"/>
                  </a:cubicBezTo>
                  <a:lnTo>
                    <a:pt x="21872" y="17456"/>
                  </a:lnTo>
                  <a:cubicBezTo>
                    <a:pt x="21880" y="17472"/>
                    <a:pt x="21888" y="17495"/>
                    <a:pt x="21888" y="17503"/>
                  </a:cubicBezTo>
                  <a:lnTo>
                    <a:pt x="22132" y="18077"/>
                  </a:lnTo>
                  <a:lnTo>
                    <a:pt x="22753" y="18101"/>
                  </a:lnTo>
                  <a:cubicBezTo>
                    <a:pt x="22887" y="18101"/>
                    <a:pt x="23021" y="18109"/>
                    <a:pt x="23146" y="18109"/>
                  </a:cubicBezTo>
                  <a:lnTo>
                    <a:pt x="23445" y="18109"/>
                  </a:lnTo>
                  <a:cubicBezTo>
                    <a:pt x="24035" y="18093"/>
                    <a:pt x="24617" y="18015"/>
                    <a:pt x="25191" y="17873"/>
                  </a:cubicBezTo>
                  <a:lnTo>
                    <a:pt x="25199" y="17873"/>
                  </a:lnTo>
                  <a:cubicBezTo>
                    <a:pt x="25466" y="17802"/>
                    <a:pt x="25726" y="17724"/>
                    <a:pt x="25986" y="17629"/>
                  </a:cubicBezTo>
                  <a:lnTo>
                    <a:pt x="26111" y="17582"/>
                  </a:lnTo>
                  <a:cubicBezTo>
                    <a:pt x="26339" y="17495"/>
                    <a:pt x="26568" y="17393"/>
                    <a:pt x="26788" y="17283"/>
                  </a:cubicBezTo>
                  <a:lnTo>
                    <a:pt x="26914" y="17228"/>
                  </a:lnTo>
                  <a:cubicBezTo>
                    <a:pt x="27047" y="17157"/>
                    <a:pt x="27157" y="17102"/>
                    <a:pt x="27260" y="17039"/>
                  </a:cubicBezTo>
                  <a:lnTo>
                    <a:pt x="27787" y="16748"/>
                  </a:lnTo>
                  <a:lnTo>
                    <a:pt x="27763" y="16143"/>
                  </a:lnTo>
                  <a:cubicBezTo>
                    <a:pt x="27747" y="15930"/>
                    <a:pt x="27739" y="15718"/>
                    <a:pt x="27724" y="15514"/>
                  </a:cubicBezTo>
                  <a:cubicBezTo>
                    <a:pt x="27433" y="10716"/>
                    <a:pt x="26182" y="6925"/>
                    <a:pt x="24019" y="4259"/>
                  </a:cubicBezTo>
                  <a:cubicBezTo>
                    <a:pt x="23949" y="4172"/>
                    <a:pt x="23878" y="4086"/>
                    <a:pt x="23807" y="4007"/>
                  </a:cubicBezTo>
                  <a:cubicBezTo>
                    <a:pt x="23736" y="3921"/>
                    <a:pt x="23665" y="3842"/>
                    <a:pt x="23595" y="3764"/>
                  </a:cubicBezTo>
                  <a:cubicBezTo>
                    <a:pt x="22997" y="3103"/>
                    <a:pt x="22321" y="2521"/>
                    <a:pt x="21589" y="2025"/>
                  </a:cubicBezTo>
                  <a:cubicBezTo>
                    <a:pt x="21361" y="1876"/>
                    <a:pt x="21133" y="1734"/>
                    <a:pt x="20905" y="1601"/>
                  </a:cubicBezTo>
                  <a:lnTo>
                    <a:pt x="20913" y="1569"/>
                  </a:lnTo>
                  <a:lnTo>
                    <a:pt x="20197" y="1239"/>
                  </a:lnTo>
                  <a:lnTo>
                    <a:pt x="20103" y="1200"/>
                  </a:lnTo>
                  <a:lnTo>
                    <a:pt x="20079" y="1184"/>
                  </a:lnTo>
                  <a:lnTo>
                    <a:pt x="20055" y="1184"/>
                  </a:lnTo>
                  <a:lnTo>
                    <a:pt x="19890" y="1105"/>
                  </a:lnTo>
                  <a:lnTo>
                    <a:pt x="19867" y="1105"/>
                  </a:lnTo>
                  <a:cubicBezTo>
                    <a:pt x="19654" y="1019"/>
                    <a:pt x="19442" y="940"/>
                    <a:pt x="19238" y="877"/>
                  </a:cubicBezTo>
                  <a:lnTo>
                    <a:pt x="19206" y="877"/>
                  </a:lnTo>
                  <a:lnTo>
                    <a:pt x="19080" y="838"/>
                  </a:lnTo>
                  <a:lnTo>
                    <a:pt x="19049" y="838"/>
                  </a:lnTo>
                  <a:cubicBezTo>
                    <a:pt x="18703" y="728"/>
                    <a:pt x="18349" y="649"/>
                    <a:pt x="17987" y="602"/>
                  </a:cubicBezTo>
                  <a:cubicBezTo>
                    <a:pt x="16646" y="201"/>
                    <a:pt x="15262" y="0"/>
                    <a:pt x="13878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7"/>
            <p:cNvSpPr/>
            <p:nvPr/>
          </p:nvSpPr>
          <p:spPr>
            <a:xfrm>
              <a:off x="7294240" y="3367375"/>
              <a:ext cx="579317" cy="169679"/>
            </a:xfrm>
            <a:custGeom>
              <a:avLst/>
              <a:gdLst/>
              <a:ahLst/>
              <a:cxnLst/>
              <a:rect l="l" t="t" r="r" b="b"/>
              <a:pathLst>
                <a:path w="9471" h="2774" extrusionOk="0">
                  <a:moveTo>
                    <a:pt x="4682" y="0"/>
                  </a:moveTo>
                  <a:cubicBezTo>
                    <a:pt x="3094" y="0"/>
                    <a:pt x="1507" y="284"/>
                    <a:pt x="1" y="850"/>
                  </a:cubicBezTo>
                  <a:lnTo>
                    <a:pt x="103" y="1738"/>
                  </a:lnTo>
                  <a:cubicBezTo>
                    <a:pt x="1188" y="2399"/>
                    <a:pt x="2463" y="2706"/>
                    <a:pt x="3737" y="2761"/>
                  </a:cubicBezTo>
                  <a:cubicBezTo>
                    <a:pt x="3902" y="2769"/>
                    <a:pt x="4067" y="2773"/>
                    <a:pt x="4233" y="2773"/>
                  </a:cubicBezTo>
                  <a:cubicBezTo>
                    <a:pt x="5335" y="2773"/>
                    <a:pt x="6438" y="2599"/>
                    <a:pt x="7512" y="2360"/>
                  </a:cubicBezTo>
                  <a:cubicBezTo>
                    <a:pt x="8109" y="2226"/>
                    <a:pt x="8731" y="2053"/>
                    <a:pt x="9163" y="1621"/>
                  </a:cubicBezTo>
                  <a:cubicBezTo>
                    <a:pt x="9329" y="1447"/>
                    <a:pt x="9470" y="1188"/>
                    <a:pt x="9360" y="976"/>
                  </a:cubicBezTo>
                  <a:cubicBezTo>
                    <a:pt x="9281" y="826"/>
                    <a:pt x="9100" y="755"/>
                    <a:pt x="8943" y="700"/>
                  </a:cubicBezTo>
                  <a:cubicBezTo>
                    <a:pt x="7560" y="233"/>
                    <a:pt x="6121" y="0"/>
                    <a:pt x="4682" y="0"/>
                  </a:cubicBezTo>
                  <a:close/>
                </a:path>
              </a:pathLst>
            </a:custGeom>
            <a:solidFill>
              <a:srgbClr val="F2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7"/>
            <p:cNvSpPr/>
            <p:nvPr/>
          </p:nvSpPr>
          <p:spPr>
            <a:xfrm>
              <a:off x="6791999" y="3403953"/>
              <a:ext cx="1578489" cy="1040092"/>
            </a:xfrm>
            <a:custGeom>
              <a:avLst/>
              <a:gdLst/>
              <a:ahLst/>
              <a:cxnLst/>
              <a:rect l="l" t="t" r="r" b="b"/>
              <a:pathLst>
                <a:path w="25806" h="17004" extrusionOk="0">
                  <a:moveTo>
                    <a:pt x="8912" y="0"/>
                  </a:moveTo>
                  <a:cubicBezTo>
                    <a:pt x="8912" y="0"/>
                    <a:pt x="599" y="787"/>
                    <a:pt x="1" y="14652"/>
                  </a:cubicBezTo>
                  <a:cubicBezTo>
                    <a:pt x="1095" y="15277"/>
                    <a:pt x="2337" y="15607"/>
                    <a:pt x="3593" y="15607"/>
                  </a:cubicBezTo>
                  <a:cubicBezTo>
                    <a:pt x="3727" y="15607"/>
                    <a:pt x="3862" y="15604"/>
                    <a:pt x="3996" y="15596"/>
                  </a:cubicBezTo>
                  <a:cubicBezTo>
                    <a:pt x="4083" y="15399"/>
                    <a:pt x="5491" y="11514"/>
                    <a:pt x="6277" y="11255"/>
                  </a:cubicBezTo>
                  <a:lnTo>
                    <a:pt x="6277" y="11255"/>
                  </a:lnTo>
                  <a:cubicBezTo>
                    <a:pt x="6277" y="11255"/>
                    <a:pt x="5900" y="14393"/>
                    <a:pt x="6765" y="15659"/>
                  </a:cubicBezTo>
                  <a:cubicBezTo>
                    <a:pt x="7292" y="16430"/>
                    <a:pt x="10178" y="16776"/>
                    <a:pt x="12357" y="16933"/>
                  </a:cubicBezTo>
                  <a:lnTo>
                    <a:pt x="12357" y="17004"/>
                  </a:lnTo>
                  <a:cubicBezTo>
                    <a:pt x="12522" y="16996"/>
                    <a:pt x="12711" y="16980"/>
                    <a:pt x="12907" y="16972"/>
                  </a:cubicBezTo>
                  <a:cubicBezTo>
                    <a:pt x="13104" y="16980"/>
                    <a:pt x="13285" y="16996"/>
                    <a:pt x="13458" y="17004"/>
                  </a:cubicBezTo>
                  <a:lnTo>
                    <a:pt x="13458" y="16933"/>
                  </a:lnTo>
                  <a:cubicBezTo>
                    <a:pt x="15628" y="16784"/>
                    <a:pt x="18515" y="16430"/>
                    <a:pt x="19042" y="15659"/>
                  </a:cubicBezTo>
                  <a:cubicBezTo>
                    <a:pt x="19907" y="14385"/>
                    <a:pt x="19529" y="11255"/>
                    <a:pt x="19529" y="11255"/>
                  </a:cubicBezTo>
                  <a:lnTo>
                    <a:pt x="19529" y="11255"/>
                  </a:lnTo>
                  <a:cubicBezTo>
                    <a:pt x="20316" y="11514"/>
                    <a:pt x="21724" y="15399"/>
                    <a:pt x="21810" y="15596"/>
                  </a:cubicBezTo>
                  <a:cubicBezTo>
                    <a:pt x="21945" y="15604"/>
                    <a:pt x="22079" y="15607"/>
                    <a:pt x="22214" y="15607"/>
                  </a:cubicBezTo>
                  <a:cubicBezTo>
                    <a:pt x="23468" y="15607"/>
                    <a:pt x="24704" y="15277"/>
                    <a:pt x="25805" y="14652"/>
                  </a:cubicBezTo>
                  <a:cubicBezTo>
                    <a:pt x="25208" y="779"/>
                    <a:pt x="16902" y="0"/>
                    <a:pt x="16902" y="0"/>
                  </a:cubicBezTo>
                  <a:cubicBezTo>
                    <a:pt x="15636" y="543"/>
                    <a:pt x="14283" y="849"/>
                    <a:pt x="12907" y="905"/>
                  </a:cubicBezTo>
                  <a:cubicBezTo>
                    <a:pt x="11531" y="849"/>
                    <a:pt x="10178" y="543"/>
                    <a:pt x="8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7"/>
            <p:cNvSpPr/>
            <p:nvPr/>
          </p:nvSpPr>
          <p:spPr>
            <a:xfrm>
              <a:off x="8098586" y="4226526"/>
              <a:ext cx="271890" cy="132122"/>
            </a:xfrm>
            <a:custGeom>
              <a:avLst/>
              <a:gdLst/>
              <a:ahLst/>
              <a:cxnLst/>
              <a:rect l="l" t="t" r="r" b="b"/>
              <a:pathLst>
                <a:path w="4445" h="2160" extrusionOk="0">
                  <a:moveTo>
                    <a:pt x="4374" y="1"/>
                  </a:moveTo>
                  <a:cubicBezTo>
                    <a:pt x="2989" y="599"/>
                    <a:pt x="1503" y="937"/>
                    <a:pt x="1" y="992"/>
                  </a:cubicBezTo>
                  <a:cubicBezTo>
                    <a:pt x="245" y="1605"/>
                    <a:pt x="418" y="2085"/>
                    <a:pt x="449" y="2148"/>
                  </a:cubicBezTo>
                  <a:cubicBezTo>
                    <a:pt x="584" y="2156"/>
                    <a:pt x="720" y="2159"/>
                    <a:pt x="855" y="2159"/>
                  </a:cubicBezTo>
                  <a:cubicBezTo>
                    <a:pt x="2115" y="2159"/>
                    <a:pt x="3350" y="1829"/>
                    <a:pt x="4444" y="1204"/>
                  </a:cubicBezTo>
                  <a:cubicBezTo>
                    <a:pt x="4429" y="795"/>
                    <a:pt x="4405" y="394"/>
                    <a:pt x="4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7"/>
            <p:cNvSpPr/>
            <p:nvPr/>
          </p:nvSpPr>
          <p:spPr>
            <a:xfrm>
              <a:off x="6791999" y="4216923"/>
              <a:ext cx="272868" cy="141725"/>
            </a:xfrm>
            <a:custGeom>
              <a:avLst/>
              <a:gdLst/>
              <a:ahLst/>
              <a:cxnLst/>
              <a:rect l="l" t="t" r="r" b="b"/>
              <a:pathLst>
                <a:path w="4461" h="2317" extrusionOk="0">
                  <a:moveTo>
                    <a:pt x="88" y="1"/>
                  </a:moveTo>
                  <a:cubicBezTo>
                    <a:pt x="56" y="441"/>
                    <a:pt x="25" y="889"/>
                    <a:pt x="1" y="1361"/>
                  </a:cubicBezTo>
                  <a:cubicBezTo>
                    <a:pt x="1095" y="1986"/>
                    <a:pt x="2337" y="2316"/>
                    <a:pt x="3593" y="2316"/>
                  </a:cubicBezTo>
                  <a:cubicBezTo>
                    <a:pt x="3727" y="2316"/>
                    <a:pt x="3862" y="2313"/>
                    <a:pt x="3996" y="2305"/>
                  </a:cubicBezTo>
                  <a:cubicBezTo>
                    <a:pt x="4028" y="2242"/>
                    <a:pt x="4209" y="1754"/>
                    <a:pt x="4460" y="1133"/>
                  </a:cubicBezTo>
                  <a:cubicBezTo>
                    <a:pt x="2942" y="1039"/>
                    <a:pt x="1464" y="653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7"/>
            <p:cNvSpPr/>
            <p:nvPr/>
          </p:nvSpPr>
          <p:spPr>
            <a:xfrm>
              <a:off x="8152474" y="4084130"/>
              <a:ext cx="129981" cy="130470"/>
            </a:xfrm>
            <a:custGeom>
              <a:avLst/>
              <a:gdLst/>
              <a:ahLst/>
              <a:cxnLst/>
              <a:rect l="l" t="t" r="r" b="b"/>
              <a:pathLst>
                <a:path w="2125" h="2133" extrusionOk="0">
                  <a:moveTo>
                    <a:pt x="1062" y="1"/>
                  </a:moveTo>
                  <a:cubicBezTo>
                    <a:pt x="473" y="1"/>
                    <a:pt x="1" y="481"/>
                    <a:pt x="1" y="1071"/>
                  </a:cubicBezTo>
                  <a:cubicBezTo>
                    <a:pt x="1" y="1653"/>
                    <a:pt x="473" y="2132"/>
                    <a:pt x="1062" y="2132"/>
                  </a:cubicBezTo>
                  <a:cubicBezTo>
                    <a:pt x="1652" y="2132"/>
                    <a:pt x="2124" y="1653"/>
                    <a:pt x="2124" y="1071"/>
                  </a:cubicBezTo>
                  <a:cubicBezTo>
                    <a:pt x="2124" y="481"/>
                    <a:pt x="1652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7"/>
            <p:cNvSpPr/>
            <p:nvPr/>
          </p:nvSpPr>
          <p:spPr>
            <a:xfrm>
              <a:off x="6892557" y="4084130"/>
              <a:ext cx="129981" cy="130470"/>
            </a:xfrm>
            <a:custGeom>
              <a:avLst/>
              <a:gdLst/>
              <a:ahLst/>
              <a:cxnLst/>
              <a:rect l="l" t="t" r="r" b="b"/>
              <a:pathLst>
                <a:path w="2125" h="2133" extrusionOk="0">
                  <a:moveTo>
                    <a:pt x="1062" y="1"/>
                  </a:moveTo>
                  <a:cubicBezTo>
                    <a:pt x="473" y="1"/>
                    <a:pt x="1" y="481"/>
                    <a:pt x="1" y="1071"/>
                  </a:cubicBezTo>
                  <a:cubicBezTo>
                    <a:pt x="1" y="1653"/>
                    <a:pt x="473" y="2132"/>
                    <a:pt x="1062" y="2132"/>
                  </a:cubicBezTo>
                  <a:cubicBezTo>
                    <a:pt x="1652" y="2132"/>
                    <a:pt x="2124" y="1653"/>
                    <a:pt x="2124" y="1071"/>
                  </a:cubicBezTo>
                  <a:cubicBezTo>
                    <a:pt x="2124" y="481"/>
                    <a:pt x="1652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7"/>
            <p:cNvSpPr/>
            <p:nvPr/>
          </p:nvSpPr>
          <p:spPr>
            <a:xfrm>
              <a:off x="6929135" y="4107251"/>
              <a:ext cx="42389" cy="36028"/>
            </a:xfrm>
            <a:custGeom>
              <a:avLst/>
              <a:gdLst/>
              <a:ahLst/>
              <a:cxnLst/>
              <a:rect l="l" t="t" r="r" b="b"/>
              <a:pathLst>
                <a:path w="693" h="589" extrusionOk="0">
                  <a:moveTo>
                    <a:pt x="299" y="0"/>
                  </a:moveTo>
                  <a:cubicBezTo>
                    <a:pt x="134" y="0"/>
                    <a:pt x="0" y="126"/>
                    <a:pt x="0" y="291"/>
                  </a:cubicBezTo>
                  <a:cubicBezTo>
                    <a:pt x="0" y="472"/>
                    <a:pt x="148" y="589"/>
                    <a:pt x="300" y="589"/>
                  </a:cubicBezTo>
                  <a:cubicBezTo>
                    <a:pt x="372" y="589"/>
                    <a:pt x="445" y="562"/>
                    <a:pt x="504" y="504"/>
                  </a:cubicBezTo>
                  <a:cubicBezTo>
                    <a:pt x="693" y="315"/>
                    <a:pt x="559" y="0"/>
                    <a:pt x="299" y="0"/>
                  </a:cubicBez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7"/>
            <p:cNvSpPr/>
            <p:nvPr/>
          </p:nvSpPr>
          <p:spPr>
            <a:xfrm>
              <a:off x="8005734" y="3837871"/>
              <a:ext cx="49607" cy="49607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10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29"/>
                    <a:pt x="182" y="810"/>
                    <a:pt x="410" y="810"/>
                  </a:cubicBezTo>
                  <a:cubicBezTo>
                    <a:pt x="630" y="810"/>
                    <a:pt x="811" y="629"/>
                    <a:pt x="811" y="401"/>
                  </a:cubicBezTo>
                  <a:cubicBezTo>
                    <a:pt x="811" y="181"/>
                    <a:pt x="630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7"/>
            <p:cNvSpPr/>
            <p:nvPr/>
          </p:nvSpPr>
          <p:spPr>
            <a:xfrm>
              <a:off x="8079379" y="3782515"/>
              <a:ext cx="57314" cy="49118"/>
            </a:xfrm>
            <a:custGeom>
              <a:avLst/>
              <a:gdLst/>
              <a:ahLst/>
              <a:cxnLst/>
              <a:rect l="l" t="t" r="r" b="b"/>
              <a:pathLst>
                <a:path w="937" h="803" extrusionOk="0">
                  <a:moveTo>
                    <a:pt x="535" y="1"/>
                  </a:moveTo>
                  <a:cubicBezTo>
                    <a:pt x="173" y="1"/>
                    <a:pt x="0" y="433"/>
                    <a:pt x="252" y="685"/>
                  </a:cubicBezTo>
                  <a:cubicBezTo>
                    <a:pt x="333" y="766"/>
                    <a:pt x="433" y="802"/>
                    <a:pt x="531" y="802"/>
                  </a:cubicBezTo>
                  <a:cubicBezTo>
                    <a:pt x="737" y="802"/>
                    <a:pt x="936" y="642"/>
                    <a:pt x="936" y="402"/>
                  </a:cubicBezTo>
                  <a:cubicBezTo>
                    <a:pt x="936" y="182"/>
                    <a:pt x="755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7"/>
            <p:cNvSpPr/>
            <p:nvPr/>
          </p:nvSpPr>
          <p:spPr>
            <a:xfrm>
              <a:off x="8159202" y="3723856"/>
              <a:ext cx="49118" cy="49607"/>
            </a:xfrm>
            <a:custGeom>
              <a:avLst/>
              <a:gdLst/>
              <a:ahLst/>
              <a:cxnLst/>
              <a:rect l="l" t="t" r="r" b="b"/>
              <a:pathLst>
                <a:path w="803" h="811" extrusionOk="0">
                  <a:moveTo>
                    <a:pt x="402" y="0"/>
                  </a:moveTo>
                  <a:cubicBezTo>
                    <a:pt x="182" y="0"/>
                    <a:pt x="1" y="181"/>
                    <a:pt x="1" y="409"/>
                  </a:cubicBezTo>
                  <a:cubicBezTo>
                    <a:pt x="1" y="629"/>
                    <a:pt x="182" y="810"/>
                    <a:pt x="402" y="810"/>
                  </a:cubicBezTo>
                  <a:cubicBezTo>
                    <a:pt x="630" y="810"/>
                    <a:pt x="803" y="629"/>
                    <a:pt x="803" y="409"/>
                  </a:cubicBezTo>
                  <a:cubicBezTo>
                    <a:pt x="803" y="181"/>
                    <a:pt x="630" y="0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7"/>
            <p:cNvSpPr/>
            <p:nvPr/>
          </p:nvSpPr>
          <p:spPr>
            <a:xfrm>
              <a:off x="7118691" y="3837871"/>
              <a:ext cx="49118" cy="49607"/>
            </a:xfrm>
            <a:custGeom>
              <a:avLst/>
              <a:gdLst/>
              <a:ahLst/>
              <a:cxnLst/>
              <a:rect l="l" t="t" r="r" b="b"/>
              <a:pathLst>
                <a:path w="803" h="811" extrusionOk="0">
                  <a:moveTo>
                    <a:pt x="401" y="0"/>
                  </a:moveTo>
                  <a:cubicBezTo>
                    <a:pt x="181" y="0"/>
                    <a:pt x="0" y="181"/>
                    <a:pt x="0" y="401"/>
                  </a:cubicBezTo>
                  <a:cubicBezTo>
                    <a:pt x="0" y="629"/>
                    <a:pt x="181" y="810"/>
                    <a:pt x="401" y="810"/>
                  </a:cubicBezTo>
                  <a:cubicBezTo>
                    <a:pt x="622" y="810"/>
                    <a:pt x="802" y="629"/>
                    <a:pt x="802" y="401"/>
                  </a:cubicBezTo>
                  <a:cubicBezTo>
                    <a:pt x="802" y="181"/>
                    <a:pt x="622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7"/>
            <p:cNvSpPr/>
            <p:nvPr/>
          </p:nvSpPr>
          <p:spPr>
            <a:xfrm>
              <a:off x="7037400" y="3782515"/>
              <a:ext cx="57253" cy="49118"/>
            </a:xfrm>
            <a:custGeom>
              <a:avLst/>
              <a:gdLst/>
              <a:ahLst/>
              <a:cxnLst/>
              <a:rect l="l" t="t" r="r" b="b"/>
              <a:pathLst>
                <a:path w="936" h="803" extrusionOk="0">
                  <a:moveTo>
                    <a:pt x="401" y="1"/>
                  </a:moveTo>
                  <a:cubicBezTo>
                    <a:pt x="181" y="1"/>
                    <a:pt x="0" y="182"/>
                    <a:pt x="0" y="402"/>
                  </a:cubicBezTo>
                  <a:cubicBezTo>
                    <a:pt x="0" y="642"/>
                    <a:pt x="199" y="802"/>
                    <a:pt x="405" y="802"/>
                  </a:cubicBezTo>
                  <a:cubicBezTo>
                    <a:pt x="503" y="802"/>
                    <a:pt x="603" y="766"/>
                    <a:pt x="684" y="685"/>
                  </a:cubicBezTo>
                  <a:cubicBezTo>
                    <a:pt x="936" y="433"/>
                    <a:pt x="755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7"/>
            <p:cNvSpPr/>
            <p:nvPr/>
          </p:nvSpPr>
          <p:spPr>
            <a:xfrm>
              <a:off x="6965223" y="3724284"/>
              <a:ext cx="57620" cy="49118"/>
            </a:xfrm>
            <a:custGeom>
              <a:avLst/>
              <a:gdLst/>
              <a:ahLst/>
              <a:cxnLst/>
              <a:rect l="l" t="t" r="r" b="b"/>
              <a:pathLst>
                <a:path w="942" h="803" extrusionOk="0">
                  <a:moveTo>
                    <a:pt x="411" y="1"/>
                  </a:moveTo>
                  <a:cubicBezTo>
                    <a:pt x="408" y="1"/>
                    <a:pt x="405" y="1"/>
                    <a:pt x="401" y="1"/>
                  </a:cubicBezTo>
                  <a:cubicBezTo>
                    <a:pt x="181" y="1"/>
                    <a:pt x="0" y="174"/>
                    <a:pt x="0" y="402"/>
                  </a:cubicBezTo>
                  <a:cubicBezTo>
                    <a:pt x="0" y="642"/>
                    <a:pt x="199" y="803"/>
                    <a:pt x="408" y="803"/>
                  </a:cubicBezTo>
                  <a:cubicBezTo>
                    <a:pt x="507" y="803"/>
                    <a:pt x="609" y="766"/>
                    <a:pt x="692" y="685"/>
                  </a:cubicBezTo>
                  <a:cubicBezTo>
                    <a:pt x="942" y="436"/>
                    <a:pt x="766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7"/>
            <p:cNvSpPr/>
            <p:nvPr/>
          </p:nvSpPr>
          <p:spPr>
            <a:xfrm>
              <a:off x="7152884" y="3403953"/>
              <a:ext cx="857752" cy="1040092"/>
            </a:xfrm>
            <a:custGeom>
              <a:avLst/>
              <a:gdLst/>
              <a:ahLst/>
              <a:cxnLst/>
              <a:rect l="l" t="t" r="r" b="b"/>
              <a:pathLst>
                <a:path w="14023" h="17004" extrusionOk="0">
                  <a:moveTo>
                    <a:pt x="3012" y="0"/>
                  </a:moveTo>
                  <a:cubicBezTo>
                    <a:pt x="3012" y="0"/>
                    <a:pt x="2225" y="71"/>
                    <a:pt x="1124" y="574"/>
                  </a:cubicBezTo>
                  <a:cubicBezTo>
                    <a:pt x="1234" y="1101"/>
                    <a:pt x="1494" y="1675"/>
                    <a:pt x="1533" y="2029"/>
                  </a:cubicBezTo>
                  <a:cubicBezTo>
                    <a:pt x="1620" y="2965"/>
                    <a:pt x="1565" y="3909"/>
                    <a:pt x="1368" y="4829"/>
                  </a:cubicBezTo>
                  <a:cubicBezTo>
                    <a:pt x="1187" y="5726"/>
                    <a:pt x="841" y="6583"/>
                    <a:pt x="589" y="7472"/>
                  </a:cubicBezTo>
                  <a:cubicBezTo>
                    <a:pt x="330" y="8400"/>
                    <a:pt x="275" y="9320"/>
                    <a:pt x="306" y="10279"/>
                  </a:cubicBezTo>
                  <a:cubicBezTo>
                    <a:pt x="330" y="10610"/>
                    <a:pt x="338" y="10940"/>
                    <a:pt x="330" y="11278"/>
                  </a:cubicBezTo>
                  <a:cubicBezTo>
                    <a:pt x="346" y="11270"/>
                    <a:pt x="361" y="11262"/>
                    <a:pt x="377" y="11255"/>
                  </a:cubicBezTo>
                  <a:cubicBezTo>
                    <a:pt x="377" y="11255"/>
                    <a:pt x="377" y="11255"/>
                    <a:pt x="377" y="11255"/>
                  </a:cubicBezTo>
                  <a:lnTo>
                    <a:pt x="377" y="11255"/>
                  </a:lnTo>
                  <a:cubicBezTo>
                    <a:pt x="384" y="11255"/>
                    <a:pt x="1" y="14394"/>
                    <a:pt x="865" y="15659"/>
                  </a:cubicBezTo>
                  <a:cubicBezTo>
                    <a:pt x="1392" y="16430"/>
                    <a:pt x="4278" y="16776"/>
                    <a:pt x="6457" y="16933"/>
                  </a:cubicBezTo>
                  <a:lnTo>
                    <a:pt x="6457" y="17004"/>
                  </a:lnTo>
                  <a:cubicBezTo>
                    <a:pt x="6630" y="16996"/>
                    <a:pt x="6811" y="16980"/>
                    <a:pt x="6999" y="16972"/>
                  </a:cubicBezTo>
                  <a:cubicBezTo>
                    <a:pt x="7196" y="16980"/>
                    <a:pt x="7377" y="16996"/>
                    <a:pt x="7550" y="17004"/>
                  </a:cubicBezTo>
                  <a:lnTo>
                    <a:pt x="7550" y="16933"/>
                  </a:lnTo>
                  <a:cubicBezTo>
                    <a:pt x="9728" y="16784"/>
                    <a:pt x="12607" y="16430"/>
                    <a:pt x="13142" y="15659"/>
                  </a:cubicBezTo>
                  <a:cubicBezTo>
                    <a:pt x="14023" y="14393"/>
                    <a:pt x="13637" y="11255"/>
                    <a:pt x="13637" y="11255"/>
                  </a:cubicBezTo>
                  <a:lnTo>
                    <a:pt x="13637" y="11255"/>
                  </a:lnTo>
                  <a:cubicBezTo>
                    <a:pt x="13653" y="11262"/>
                    <a:pt x="13669" y="11270"/>
                    <a:pt x="13684" y="11278"/>
                  </a:cubicBezTo>
                  <a:cubicBezTo>
                    <a:pt x="13676" y="10940"/>
                    <a:pt x="13684" y="10610"/>
                    <a:pt x="13708" y="10279"/>
                  </a:cubicBezTo>
                  <a:cubicBezTo>
                    <a:pt x="13739" y="9320"/>
                    <a:pt x="13684" y="8400"/>
                    <a:pt x="13425" y="7472"/>
                  </a:cubicBezTo>
                  <a:cubicBezTo>
                    <a:pt x="13173" y="6583"/>
                    <a:pt x="12835" y="5726"/>
                    <a:pt x="12646" y="4829"/>
                  </a:cubicBezTo>
                  <a:cubicBezTo>
                    <a:pt x="12450" y="3909"/>
                    <a:pt x="12395" y="2965"/>
                    <a:pt x="12481" y="2029"/>
                  </a:cubicBezTo>
                  <a:cubicBezTo>
                    <a:pt x="12520" y="1675"/>
                    <a:pt x="12772" y="1101"/>
                    <a:pt x="12898" y="574"/>
                  </a:cubicBezTo>
                  <a:cubicBezTo>
                    <a:pt x="11789" y="71"/>
                    <a:pt x="11002" y="0"/>
                    <a:pt x="11002" y="0"/>
                  </a:cubicBezTo>
                  <a:cubicBezTo>
                    <a:pt x="10082" y="393"/>
                    <a:pt x="9115" y="669"/>
                    <a:pt x="8124" y="802"/>
                  </a:cubicBezTo>
                  <a:cubicBezTo>
                    <a:pt x="8022" y="818"/>
                    <a:pt x="7927" y="826"/>
                    <a:pt x="7833" y="842"/>
                  </a:cubicBezTo>
                  <a:lnTo>
                    <a:pt x="7809" y="842"/>
                  </a:lnTo>
                  <a:cubicBezTo>
                    <a:pt x="7731" y="849"/>
                    <a:pt x="7644" y="857"/>
                    <a:pt x="7566" y="865"/>
                  </a:cubicBezTo>
                  <a:lnTo>
                    <a:pt x="7518" y="865"/>
                  </a:lnTo>
                  <a:lnTo>
                    <a:pt x="7298" y="881"/>
                  </a:lnTo>
                  <a:lnTo>
                    <a:pt x="7259" y="881"/>
                  </a:lnTo>
                  <a:cubicBezTo>
                    <a:pt x="7172" y="889"/>
                    <a:pt x="7086" y="889"/>
                    <a:pt x="7007" y="897"/>
                  </a:cubicBezTo>
                  <a:cubicBezTo>
                    <a:pt x="6928" y="897"/>
                    <a:pt x="6842" y="889"/>
                    <a:pt x="6755" y="881"/>
                  </a:cubicBezTo>
                  <a:lnTo>
                    <a:pt x="6716" y="881"/>
                  </a:lnTo>
                  <a:lnTo>
                    <a:pt x="6496" y="865"/>
                  </a:lnTo>
                  <a:lnTo>
                    <a:pt x="6449" y="865"/>
                  </a:lnTo>
                  <a:cubicBezTo>
                    <a:pt x="6370" y="857"/>
                    <a:pt x="6284" y="849"/>
                    <a:pt x="6205" y="842"/>
                  </a:cubicBezTo>
                  <a:lnTo>
                    <a:pt x="6181" y="842"/>
                  </a:lnTo>
                  <a:cubicBezTo>
                    <a:pt x="6079" y="826"/>
                    <a:pt x="5993" y="818"/>
                    <a:pt x="5890" y="802"/>
                  </a:cubicBezTo>
                  <a:cubicBezTo>
                    <a:pt x="4899" y="669"/>
                    <a:pt x="3932" y="393"/>
                    <a:pt x="3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47"/>
            <p:cNvSpPr/>
            <p:nvPr/>
          </p:nvSpPr>
          <p:spPr>
            <a:xfrm>
              <a:off x="7149458" y="3403953"/>
              <a:ext cx="876591" cy="830777"/>
            </a:xfrm>
            <a:custGeom>
              <a:avLst/>
              <a:gdLst/>
              <a:ahLst/>
              <a:cxnLst/>
              <a:rect l="l" t="t" r="r" b="b"/>
              <a:pathLst>
                <a:path w="14331" h="13582" extrusionOk="0">
                  <a:moveTo>
                    <a:pt x="3068" y="0"/>
                  </a:moveTo>
                  <a:cubicBezTo>
                    <a:pt x="3068" y="0"/>
                    <a:pt x="1770" y="118"/>
                    <a:pt x="166" y="1125"/>
                  </a:cubicBezTo>
                  <a:cubicBezTo>
                    <a:pt x="150" y="1180"/>
                    <a:pt x="134" y="1243"/>
                    <a:pt x="119" y="1298"/>
                  </a:cubicBezTo>
                  <a:cubicBezTo>
                    <a:pt x="24" y="1691"/>
                    <a:pt x="1" y="2116"/>
                    <a:pt x="134" y="2493"/>
                  </a:cubicBezTo>
                  <a:cubicBezTo>
                    <a:pt x="356" y="3120"/>
                    <a:pt x="974" y="3322"/>
                    <a:pt x="1610" y="3322"/>
                  </a:cubicBezTo>
                  <a:cubicBezTo>
                    <a:pt x="1988" y="3322"/>
                    <a:pt x="2372" y="3251"/>
                    <a:pt x="2682" y="3154"/>
                  </a:cubicBezTo>
                  <a:lnTo>
                    <a:pt x="2682" y="3154"/>
                  </a:lnTo>
                  <a:cubicBezTo>
                    <a:pt x="2093" y="5041"/>
                    <a:pt x="1660" y="6968"/>
                    <a:pt x="1369" y="8927"/>
                  </a:cubicBezTo>
                  <a:cubicBezTo>
                    <a:pt x="1243" y="9784"/>
                    <a:pt x="1141" y="10665"/>
                    <a:pt x="1338" y="11506"/>
                  </a:cubicBezTo>
                  <a:cubicBezTo>
                    <a:pt x="1621" y="12766"/>
                    <a:pt x="2446" y="13582"/>
                    <a:pt x="3656" y="13582"/>
                  </a:cubicBezTo>
                  <a:cubicBezTo>
                    <a:pt x="3859" y="13582"/>
                    <a:pt x="4072" y="13559"/>
                    <a:pt x="4295" y="13512"/>
                  </a:cubicBezTo>
                  <a:cubicBezTo>
                    <a:pt x="4837" y="13402"/>
                    <a:pt x="5183" y="12914"/>
                    <a:pt x="5474" y="12474"/>
                  </a:cubicBezTo>
                  <a:cubicBezTo>
                    <a:pt x="6277" y="11294"/>
                    <a:pt x="6796" y="9949"/>
                    <a:pt x="7165" y="8557"/>
                  </a:cubicBezTo>
                  <a:cubicBezTo>
                    <a:pt x="7527" y="9949"/>
                    <a:pt x="8046" y="11286"/>
                    <a:pt x="8848" y="12474"/>
                  </a:cubicBezTo>
                  <a:cubicBezTo>
                    <a:pt x="9139" y="12914"/>
                    <a:pt x="9493" y="13402"/>
                    <a:pt x="10028" y="13512"/>
                  </a:cubicBezTo>
                  <a:cubicBezTo>
                    <a:pt x="10252" y="13559"/>
                    <a:pt x="10466" y="13582"/>
                    <a:pt x="10669" y="13582"/>
                  </a:cubicBezTo>
                  <a:cubicBezTo>
                    <a:pt x="11883" y="13582"/>
                    <a:pt x="12703" y="12766"/>
                    <a:pt x="12993" y="11506"/>
                  </a:cubicBezTo>
                  <a:cubicBezTo>
                    <a:pt x="13190" y="10665"/>
                    <a:pt x="13088" y="9784"/>
                    <a:pt x="12962" y="8927"/>
                  </a:cubicBezTo>
                  <a:cubicBezTo>
                    <a:pt x="12671" y="6968"/>
                    <a:pt x="12230" y="5041"/>
                    <a:pt x="11648" y="3154"/>
                  </a:cubicBezTo>
                  <a:lnTo>
                    <a:pt x="11648" y="3154"/>
                  </a:lnTo>
                  <a:cubicBezTo>
                    <a:pt x="11956" y="3251"/>
                    <a:pt x="12338" y="3322"/>
                    <a:pt x="12716" y="3322"/>
                  </a:cubicBezTo>
                  <a:cubicBezTo>
                    <a:pt x="13350" y="3322"/>
                    <a:pt x="13970" y="3120"/>
                    <a:pt x="14197" y="2493"/>
                  </a:cubicBezTo>
                  <a:cubicBezTo>
                    <a:pt x="14330" y="2116"/>
                    <a:pt x="14307" y="1691"/>
                    <a:pt x="14212" y="1298"/>
                  </a:cubicBezTo>
                  <a:lnTo>
                    <a:pt x="14212" y="1282"/>
                  </a:lnTo>
                  <a:cubicBezTo>
                    <a:pt x="12490" y="134"/>
                    <a:pt x="11058" y="0"/>
                    <a:pt x="11058" y="0"/>
                  </a:cubicBezTo>
                  <a:cubicBezTo>
                    <a:pt x="9792" y="543"/>
                    <a:pt x="8439" y="849"/>
                    <a:pt x="7063" y="905"/>
                  </a:cubicBezTo>
                  <a:cubicBezTo>
                    <a:pt x="5687" y="849"/>
                    <a:pt x="4334" y="543"/>
                    <a:pt x="3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47"/>
            <p:cNvSpPr/>
            <p:nvPr/>
          </p:nvSpPr>
          <p:spPr>
            <a:xfrm>
              <a:off x="7923526" y="3530936"/>
              <a:ext cx="168883" cy="167966"/>
            </a:xfrm>
            <a:custGeom>
              <a:avLst/>
              <a:gdLst/>
              <a:ahLst/>
              <a:cxnLst/>
              <a:rect l="l" t="t" r="r" b="b"/>
              <a:pathLst>
                <a:path w="2761" h="2746" extrusionOk="0">
                  <a:moveTo>
                    <a:pt x="2580" y="0"/>
                  </a:moveTo>
                  <a:cubicBezTo>
                    <a:pt x="1895" y="991"/>
                    <a:pt x="1015" y="1841"/>
                    <a:pt x="0" y="2494"/>
                  </a:cubicBezTo>
                  <a:cubicBezTo>
                    <a:pt x="16" y="2580"/>
                    <a:pt x="31" y="2667"/>
                    <a:pt x="47" y="2745"/>
                  </a:cubicBezTo>
                  <a:cubicBezTo>
                    <a:pt x="1117" y="2077"/>
                    <a:pt x="2037" y="1196"/>
                    <a:pt x="2761" y="166"/>
                  </a:cubicBezTo>
                  <a:cubicBezTo>
                    <a:pt x="2698" y="110"/>
                    <a:pt x="2643" y="55"/>
                    <a:pt x="2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47"/>
            <p:cNvSpPr/>
            <p:nvPr/>
          </p:nvSpPr>
          <p:spPr>
            <a:xfrm>
              <a:off x="7939368" y="3566535"/>
              <a:ext cx="228583" cy="255986"/>
            </a:xfrm>
            <a:custGeom>
              <a:avLst/>
              <a:gdLst/>
              <a:ahLst/>
              <a:cxnLst/>
              <a:rect l="l" t="t" r="r" b="b"/>
              <a:pathLst>
                <a:path w="3737" h="4185" extrusionOk="0">
                  <a:moveTo>
                    <a:pt x="2918" y="0"/>
                  </a:moveTo>
                  <a:cubicBezTo>
                    <a:pt x="2203" y="1219"/>
                    <a:pt x="1204" y="2258"/>
                    <a:pt x="1" y="3005"/>
                  </a:cubicBezTo>
                  <a:cubicBezTo>
                    <a:pt x="119" y="3398"/>
                    <a:pt x="244" y="3791"/>
                    <a:pt x="370" y="4184"/>
                  </a:cubicBezTo>
                  <a:cubicBezTo>
                    <a:pt x="1731" y="3390"/>
                    <a:pt x="2887" y="2281"/>
                    <a:pt x="3736" y="952"/>
                  </a:cubicBezTo>
                  <a:cubicBezTo>
                    <a:pt x="3485" y="614"/>
                    <a:pt x="3209" y="299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47"/>
            <p:cNvSpPr/>
            <p:nvPr/>
          </p:nvSpPr>
          <p:spPr>
            <a:xfrm>
              <a:off x="7077281" y="3525186"/>
              <a:ext cx="163134" cy="167415"/>
            </a:xfrm>
            <a:custGeom>
              <a:avLst/>
              <a:gdLst/>
              <a:ahLst/>
              <a:cxnLst/>
              <a:rect l="l" t="t" r="r" b="b"/>
              <a:pathLst>
                <a:path w="2667" h="2737" extrusionOk="0">
                  <a:moveTo>
                    <a:pt x="182" y="0"/>
                  </a:moveTo>
                  <a:cubicBezTo>
                    <a:pt x="119" y="47"/>
                    <a:pt x="56" y="102"/>
                    <a:pt x="1" y="157"/>
                  </a:cubicBezTo>
                  <a:cubicBezTo>
                    <a:pt x="693" y="1180"/>
                    <a:pt x="1590" y="2061"/>
                    <a:pt x="2620" y="2737"/>
                  </a:cubicBezTo>
                  <a:cubicBezTo>
                    <a:pt x="2636" y="2658"/>
                    <a:pt x="2659" y="2572"/>
                    <a:pt x="2667" y="2485"/>
                  </a:cubicBezTo>
                  <a:cubicBezTo>
                    <a:pt x="1692" y="1825"/>
                    <a:pt x="842" y="975"/>
                    <a:pt x="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47"/>
            <p:cNvSpPr/>
            <p:nvPr/>
          </p:nvSpPr>
          <p:spPr>
            <a:xfrm>
              <a:off x="7000823" y="3559317"/>
              <a:ext cx="224729" cy="257882"/>
            </a:xfrm>
            <a:custGeom>
              <a:avLst/>
              <a:gdLst/>
              <a:ahLst/>
              <a:cxnLst/>
              <a:rect l="l" t="t" r="r" b="b"/>
              <a:pathLst>
                <a:path w="3674" h="4216" extrusionOk="0">
                  <a:moveTo>
                    <a:pt x="834" y="0"/>
                  </a:moveTo>
                  <a:cubicBezTo>
                    <a:pt x="535" y="291"/>
                    <a:pt x="260" y="606"/>
                    <a:pt x="0" y="936"/>
                  </a:cubicBezTo>
                  <a:cubicBezTo>
                    <a:pt x="826" y="2273"/>
                    <a:pt x="1959" y="3398"/>
                    <a:pt x="3296" y="4216"/>
                  </a:cubicBezTo>
                  <a:cubicBezTo>
                    <a:pt x="3422" y="3823"/>
                    <a:pt x="3555" y="3429"/>
                    <a:pt x="3673" y="3028"/>
                  </a:cubicBezTo>
                  <a:cubicBezTo>
                    <a:pt x="2493" y="2258"/>
                    <a:pt x="1518" y="1219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47"/>
            <p:cNvSpPr/>
            <p:nvPr/>
          </p:nvSpPr>
          <p:spPr>
            <a:xfrm>
              <a:off x="7987017" y="3887417"/>
              <a:ext cx="326206" cy="218490"/>
            </a:xfrm>
            <a:custGeom>
              <a:avLst/>
              <a:gdLst/>
              <a:ahLst/>
              <a:cxnLst/>
              <a:rect l="l" t="t" r="r" b="b"/>
              <a:pathLst>
                <a:path w="5333" h="3572" extrusionOk="0">
                  <a:moveTo>
                    <a:pt x="0" y="3351"/>
                  </a:moveTo>
                  <a:lnTo>
                    <a:pt x="0" y="3351"/>
                  </a:lnTo>
                  <a:cubicBezTo>
                    <a:pt x="2" y="3352"/>
                    <a:pt x="5" y="3353"/>
                    <a:pt x="7" y="3354"/>
                  </a:cubicBezTo>
                  <a:lnTo>
                    <a:pt x="7" y="3354"/>
                  </a:lnTo>
                  <a:cubicBezTo>
                    <a:pt x="5" y="3353"/>
                    <a:pt x="2" y="3352"/>
                    <a:pt x="0" y="3351"/>
                  </a:cubicBezTo>
                  <a:close/>
                  <a:moveTo>
                    <a:pt x="5152" y="0"/>
                  </a:moveTo>
                  <a:cubicBezTo>
                    <a:pt x="5018" y="126"/>
                    <a:pt x="4916" y="275"/>
                    <a:pt x="4845" y="441"/>
                  </a:cubicBezTo>
                  <a:cubicBezTo>
                    <a:pt x="4743" y="645"/>
                    <a:pt x="4695" y="873"/>
                    <a:pt x="4601" y="1086"/>
                  </a:cubicBezTo>
                  <a:cubicBezTo>
                    <a:pt x="4484" y="1348"/>
                    <a:pt x="4273" y="1428"/>
                    <a:pt x="4041" y="1428"/>
                  </a:cubicBezTo>
                  <a:cubicBezTo>
                    <a:pt x="3870" y="1428"/>
                    <a:pt x="3687" y="1384"/>
                    <a:pt x="3524" y="1337"/>
                  </a:cubicBezTo>
                  <a:cubicBezTo>
                    <a:pt x="3275" y="1264"/>
                    <a:pt x="3039" y="1224"/>
                    <a:pt x="2814" y="1224"/>
                  </a:cubicBezTo>
                  <a:cubicBezTo>
                    <a:pt x="2312" y="1224"/>
                    <a:pt x="1869" y="1423"/>
                    <a:pt x="1494" y="1896"/>
                  </a:cubicBezTo>
                  <a:cubicBezTo>
                    <a:pt x="1180" y="2297"/>
                    <a:pt x="1164" y="2902"/>
                    <a:pt x="606" y="3075"/>
                  </a:cubicBezTo>
                  <a:cubicBezTo>
                    <a:pt x="529" y="3098"/>
                    <a:pt x="451" y="3108"/>
                    <a:pt x="373" y="3108"/>
                  </a:cubicBezTo>
                  <a:cubicBezTo>
                    <a:pt x="259" y="3108"/>
                    <a:pt x="147" y="3086"/>
                    <a:pt x="39" y="3044"/>
                  </a:cubicBezTo>
                  <a:lnTo>
                    <a:pt x="39" y="3044"/>
                  </a:lnTo>
                  <a:cubicBezTo>
                    <a:pt x="39" y="3154"/>
                    <a:pt x="39" y="3264"/>
                    <a:pt x="47" y="3366"/>
                  </a:cubicBezTo>
                  <a:cubicBezTo>
                    <a:pt x="34" y="3360"/>
                    <a:pt x="21" y="3359"/>
                    <a:pt x="7" y="3354"/>
                  </a:cubicBezTo>
                  <a:lnTo>
                    <a:pt x="7" y="3354"/>
                  </a:lnTo>
                  <a:cubicBezTo>
                    <a:pt x="115" y="3401"/>
                    <a:pt x="214" y="3471"/>
                    <a:pt x="283" y="3563"/>
                  </a:cubicBezTo>
                  <a:cubicBezTo>
                    <a:pt x="333" y="3569"/>
                    <a:pt x="382" y="3572"/>
                    <a:pt x="431" y="3572"/>
                  </a:cubicBezTo>
                  <a:cubicBezTo>
                    <a:pt x="710" y="3572"/>
                    <a:pt x="983" y="3477"/>
                    <a:pt x="1203" y="3303"/>
                  </a:cubicBezTo>
                  <a:cubicBezTo>
                    <a:pt x="1628" y="2973"/>
                    <a:pt x="1691" y="2352"/>
                    <a:pt x="2069" y="1974"/>
                  </a:cubicBezTo>
                  <a:cubicBezTo>
                    <a:pt x="2281" y="1757"/>
                    <a:pt x="2501" y="1687"/>
                    <a:pt x="2727" y="1687"/>
                  </a:cubicBezTo>
                  <a:cubicBezTo>
                    <a:pt x="3147" y="1687"/>
                    <a:pt x="3586" y="1931"/>
                    <a:pt x="4031" y="1931"/>
                  </a:cubicBezTo>
                  <a:cubicBezTo>
                    <a:pt x="4100" y="1931"/>
                    <a:pt x="4170" y="1925"/>
                    <a:pt x="4239" y="1911"/>
                  </a:cubicBezTo>
                  <a:cubicBezTo>
                    <a:pt x="4680" y="1817"/>
                    <a:pt x="4955" y="1534"/>
                    <a:pt x="5104" y="1109"/>
                  </a:cubicBezTo>
                  <a:cubicBezTo>
                    <a:pt x="5167" y="928"/>
                    <a:pt x="5238" y="755"/>
                    <a:pt x="5332" y="590"/>
                  </a:cubicBezTo>
                  <a:cubicBezTo>
                    <a:pt x="5270" y="386"/>
                    <a:pt x="5215" y="197"/>
                    <a:pt x="5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47"/>
            <p:cNvSpPr/>
            <p:nvPr/>
          </p:nvSpPr>
          <p:spPr>
            <a:xfrm>
              <a:off x="7175454" y="4095201"/>
              <a:ext cx="61" cy="1040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0" y="1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47"/>
            <p:cNvSpPr/>
            <p:nvPr/>
          </p:nvSpPr>
          <p:spPr>
            <a:xfrm>
              <a:off x="7175454" y="4092815"/>
              <a:ext cx="61" cy="152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8"/>
                  </a:lnTo>
                  <a:cubicBezTo>
                    <a:pt x="0" y="0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7"/>
            <p:cNvSpPr/>
            <p:nvPr/>
          </p:nvSpPr>
          <p:spPr>
            <a:xfrm>
              <a:off x="7175944" y="4092815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7"/>
            <p:cNvSpPr/>
            <p:nvPr/>
          </p:nvSpPr>
          <p:spPr>
            <a:xfrm>
              <a:off x="7174965" y="4097647"/>
              <a:ext cx="61" cy="2936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0" y="47"/>
                  </a:moveTo>
                  <a:lnTo>
                    <a:pt x="0" y="0"/>
                  </a:lnTo>
                  <a:cubicBezTo>
                    <a:pt x="0" y="8"/>
                    <a:pt x="0" y="24"/>
                    <a:pt x="0" y="47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7"/>
            <p:cNvSpPr/>
            <p:nvPr/>
          </p:nvSpPr>
          <p:spPr>
            <a:xfrm>
              <a:off x="7174476" y="4101501"/>
              <a:ext cx="551" cy="3425"/>
            </a:xfrm>
            <a:custGeom>
              <a:avLst/>
              <a:gdLst/>
              <a:ahLst/>
              <a:cxnLst/>
              <a:rect l="l" t="t" r="r" b="b"/>
              <a:pathLst>
                <a:path w="9" h="56" extrusionOk="0">
                  <a:moveTo>
                    <a:pt x="1" y="55"/>
                  </a:moveTo>
                  <a:lnTo>
                    <a:pt x="1" y="55"/>
                  </a:lnTo>
                  <a:cubicBezTo>
                    <a:pt x="1" y="32"/>
                    <a:pt x="1" y="16"/>
                    <a:pt x="8" y="0"/>
                  </a:cubicBezTo>
                  <a:cubicBezTo>
                    <a:pt x="1" y="16"/>
                    <a:pt x="1" y="32"/>
                    <a:pt x="1" y="55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7"/>
            <p:cNvSpPr/>
            <p:nvPr/>
          </p:nvSpPr>
          <p:spPr>
            <a:xfrm>
              <a:off x="6852615" y="3880199"/>
              <a:ext cx="320946" cy="226136"/>
            </a:xfrm>
            <a:custGeom>
              <a:avLst/>
              <a:gdLst/>
              <a:ahLst/>
              <a:cxnLst/>
              <a:rect l="l" t="t" r="r" b="b"/>
              <a:pathLst>
                <a:path w="5247" h="3697" extrusionOk="0">
                  <a:moveTo>
                    <a:pt x="174" y="0"/>
                  </a:moveTo>
                  <a:cubicBezTo>
                    <a:pt x="111" y="181"/>
                    <a:pt x="56" y="354"/>
                    <a:pt x="1" y="535"/>
                  </a:cubicBezTo>
                  <a:cubicBezTo>
                    <a:pt x="174" y="708"/>
                    <a:pt x="268" y="983"/>
                    <a:pt x="355" y="1227"/>
                  </a:cubicBezTo>
                  <a:cubicBezTo>
                    <a:pt x="512" y="1652"/>
                    <a:pt x="780" y="1943"/>
                    <a:pt x="1228" y="2029"/>
                  </a:cubicBezTo>
                  <a:cubicBezTo>
                    <a:pt x="1297" y="2043"/>
                    <a:pt x="1366" y="2049"/>
                    <a:pt x="1435" y="2049"/>
                  </a:cubicBezTo>
                  <a:cubicBezTo>
                    <a:pt x="1876" y="2049"/>
                    <a:pt x="2317" y="1805"/>
                    <a:pt x="2739" y="1805"/>
                  </a:cubicBezTo>
                  <a:cubicBezTo>
                    <a:pt x="2966" y="1805"/>
                    <a:pt x="3186" y="1875"/>
                    <a:pt x="3399" y="2092"/>
                  </a:cubicBezTo>
                  <a:cubicBezTo>
                    <a:pt x="3776" y="2478"/>
                    <a:pt x="3831" y="3099"/>
                    <a:pt x="4264" y="3421"/>
                  </a:cubicBezTo>
                  <a:cubicBezTo>
                    <a:pt x="4468" y="3587"/>
                    <a:pt x="4728" y="3681"/>
                    <a:pt x="4987" y="3697"/>
                  </a:cubicBezTo>
                  <a:cubicBezTo>
                    <a:pt x="5058" y="3610"/>
                    <a:pt x="5145" y="3539"/>
                    <a:pt x="5239" y="3492"/>
                  </a:cubicBezTo>
                  <a:cubicBezTo>
                    <a:pt x="5247" y="3398"/>
                    <a:pt x="5247" y="3303"/>
                    <a:pt x="5247" y="3209"/>
                  </a:cubicBezTo>
                  <a:lnTo>
                    <a:pt x="5247" y="3209"/>
                  </a:lnTo>
                  <a:cubicBezTo>
                    <a:pt x="5194" y="3222"/>
                    <a:pt x="5140" y="3228"/>
                    <a:pt x="5086" y="3228"/>
                  </a:cubicBezTo>
                  <a:cubicBezTo>
                    <a:pt x="5011" y="3228"/>
                    <a:pt x="4935" y="3216"/>
                    <a:pt x="4861" y="3193"/>
                  </a:cubicBezTo>
                  <a:cubicBezTo>
                    <a:pt x="4303" y="3020"/>
                    <a:pt x="4287" y="2415"/>
                    <a:pt x="3973" y="2014"/>
                  </a:cubicBezTo>
                  <a:cubicBezTo>
                    <a:pt x="3598" y="1541"/>
                    <a:pt x="3155" y="1346"/>
                    <a:pt x="2652" y="1346"/>
                  </a:cubicBezTo>
                  <a:cubicBezTo>
                    <a:pt x="2428" y="1346"/>
                    <a:pt x="2191" y="1385"/>
                    <a:pt x="1944" y="1455"/>
                  </a:cubicBezTo>
                  <a:cubicBezTo>
                    <a:pt x="1780" y="1502"/>
                    <a:pt x="1597" y="1546"/>
                    <a:pt x="1426" y="1546"/>
                  </a:cubicBezTo>
                  <a:cubicBezTo>
                    <a:pt x="1195" y="1546"/>
                    <a:pt x="984" y="1466"/>
                    <a:pt x="866" y="1204"/>
                  </a:cubicBezTo>
                  <a:cubicBezTo>
                    <a:pt x="772" y="991"/>
                    <a:pt x="717" y="771"/>
                    <a:pt x="622" y="567"/>
                  </a:cubicBezTo>
                  <a:cubicBezTo>
                    <a:pt x="528" y="338"/>
                    <a:pt x="371" y="142"/>
                    <a:pt x="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7"/>
            <p:cNvSpPr/>
            <p:nvPr/>
          </p:nvSpPr>
          <p:spPr>
            <a:xfrm>
              <a:off x="7174965" y="4100033"/>
              <a:ext cx="61" cy="152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7"/>
            <p:cNvSpPr/>
            <p:nvPr/>
          </p:nvSpPr>
          <p:spPr>
            <a:xfrm>
              <a:off x="7174965" y="4096179"/>
              <a:ext cx="61" cy="152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16"/>
                    <a:pt x="0" y="8"/>
                    <a:pt x="0" y="1"/>
                  </a:cubicBezTo>
                  <a:cubicBezTo>
                    <a:pt x="0" y="8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7"/>
            <p:cNvSpPr/>
            <p:nvPr/>
          </p:nvSpPr>
          <p:spPr>
            <a:xfrm>
              <a:off x="7175454" y="4093305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7"/>
            <p:cNvSpPr/>
            <p:nvPr/>
          </p:nvSpPr>
          <p:spPr>
            <a:xfrm>
              <a:off x="7173008" y="4092326"/>
              <a:ext cx="2997" cy="1529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1"/>
                  </a:moveTo>
                  <a:cubicBezTo>
                    <a:pt x="32" y="1"/>
                    <a:pt x="17" y="16"/>
                    <a:pt x="1" y="24"/>
                  </a:cubicBezTo>
                  <a:cubicBezTo>
                    <a:pt x="17" y="16"/>
                    <a:pt x="32" y="8"/>
                    <a:pt x="48" y="1"/>
                  </a:cubicBez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7"/>
            <p:cNvSpPr/>
            <p:nvPr/>
          </p:nvSpPr>
          <p:spPr>
            <a:xfrm>
              <a:off x="7175454" y="4095201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B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7"/>
            <p:cNvSpPr/>
            <p:nvPr/>
          </p:nvSpPr>
          <p:spPr>
            <a:xfrm>
              <a:off x="7320726" y="3489587"/>
              <a:ext cx="269932" cy="264427"/>
            </a:xfrm>
            <a:custGeom>
              <a:avLst/>
              <a:gdLst/>
              <a:ahLst/>
              <a:cxnLst/>
              <a:rect l="l" t="t" r="r" b="b"/>
              <a:pathLst>
                <a:path w="4413" h="4323" extrusionOk="0">
                  <a:moveTo>
                    <a:pt x="936" y="0"/>
                  </a:moveTo>
                  <a:cubicBezTo>
                    <a:pt x="402" y="873"/>
                    <a:pt x="0" y="2116"/>
                    <a:pt x="236" y="3138"/>
                  </a:cubicBezTo>
                  <a:cubicBezTo>
                    <a:pt x="427" y="3936"/>
                    <a:pt x="1029" y="4322"/>
                    <a:pt x="1726" y="4322"/>
                  </a:cubicBezTo>
                  <a:cubicBezTo>
                    <a:pt x="1922" y="4322"/>
                    <a:pt x="2125" y="4292"/>
                    <a:pt x="2328" y="4231"/>
                  </a:cubicBezTo>
                  <a:cubicBezTo>
                    <a:pt x="3367" y="3917"/>
                    <a:pt x="4011" y="2839"/>
                    <a:pt x="4413" y="1888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7"/>
            <p:cNvSpPr/>
            <p:nvPr/>
          </p:nvSpPr>
          <p:spPr>
            <a:xfrm>
              <a:off x="7424159" y="3585191"/>
              <a:ext cx="124659" cy="32480"/>
            </a:xfrm>
            <a:custGeom>
              <a:avLst/>
              <a:gdLst/>
              <a:ahLst/>
              <a:cxnLst/>
              <a:rect l="l" t="t" r="r" b="b"/>
              <a:pathLst>
                <a:path w="2038" h="531" extrusionOk="0">
                  <a:moveTo>
                    <a:pt x="190" y="0"/>
                  </a:moveTo>
                  <a:cubicBezTo>
                    <a:pt x="50" y="0"/>
                    <a:pt x="0" y="208"/>
                    <a:pt x="150" y="230"/>
                  </a:cubicBezTo>
                  <a:lnTo>
                    <a:pt x="1825" y="529"/>
                  </a:lnTo>
                  <a:cubicBezTo>
                    <a:pt x="1833" y="530"/>
                    <a:pt x="1840" y="531"/>
                    <a:pt x="1847" y="531"/>
                  </a:cubicBezTo>
                  <a:cubicBezTo>
                    <a:pt x="1988" y="531"/>
                    <a:pt x="2037" y="323"/>
                    <a:pt x="1888" y="293"/>
                  </a:cubicBezTo>
                  <a:lnTo>
                    <a:pt x="213" y="2"/>
                  </a:lnTo>
                  <a:cubicBezTo>
                    <a:pt x="205" y="1"/>
                    <a:pt x="197" y="0"/>
                    <a:pt x="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47"/>
            <p:cNvSpPr/>
            <p:nvPr/>
          </p:nvSpPr>
          <p:spPr>
            <a:xfrm>
              <a:off x="7445629" y="3619934"/>
              <a:ext cx="115668" cy="76337"/>
            </a:xfrm>
            <a:custGeom>
              <a:avLst/>
              <a:gdLst/>
              <a:ahLst/>
              <a:cxnLst/>
              <a:rect l="l" t="t" r="r" b="b"/>
              <a:pathLst>
                <a:path w="1891" h="1248" extrusionOk="0">
                  <a:moveTo>
                    <a:pt x="1730" y="0"/>
                  </a:moveTo>
                  <a:cubicBezTo>
                    <a:pt x="1709" y="0"/>
                    <a:pt x="1686" y="7"/>
                    <a:pt x="1663" y="24"/>
                  </a:cubicBezTo>
                  <a:lnTo>
                    <a:pt x="106" y="1023"/>
                  </a:lnTo>
                  <a:cubicBezTo>
                    <a:pt x="0" y="1089"/>
                    <a:pt x="65" y="1248"/>
                    <a:pt x="168" y="1248"/>
                  </a:cubicBezTo>
                  <a:cubicBezTo>
                    <a:pt x="188" y="1248"/>
                    <a:pt x="209" y="1242"/>
                    <a:pt x="231" y="1227"/>
                  </a:cubicBezTo>
                  <a:lnTo>
                    <a:pt x="1781" y="228"/>
                  </a:lnTo>
                  <a:cubicBezTo>
                    <a:pt x="1891" y="157"/>
                    <a:pt x="1830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47"/>
            <p:cNvSpPr/>
            <p:nvPr/>
          </p:nvSpPr>
          <p:spPr>
            <a:xfrm>
              <a:off x="7588209" y="3489587"/>
              <a:ext cx="269932" cy="264427"/>
            </a:xfrm>
            <a:custGeom>
              <a:avLst/>
              <a:gdLst/>
              <a:ahLst/>
              <a:cxnLst/>
              <a:rect l="l" t="t" r="r" b="b"/>
              <a:pathLst>
                <a:path w="4413" h="4323" extrusionOk="0">
                  <a:moveTo>
                    <a:pt x="3476" y="0"/>
                  </a:moveTo>
                  <a:lnTo>
                    <a:pt x="0" y="1888"/>
                  </a:lnTo>
                  <a:cubicBezTo>
                    <a:pt x="401" y="2839"/>
                    <a:pt x="1046" y="3917"/>
                    <a:pt x="2084" y="4231"/>
                  </a:cubicBezTo>
                  <a:cubicBezTo>
                    <a:pt x="2288" y="4292"/>
                    <a:pt x="2491" y="4322"/>
                    <a:pt x="2687" y="4322"/>
                  </a:cubicBezTo>
                  <a:cubicBezTo>
                    <a:pt x="3384" y="4322"/>
                    <a:pt x="3986" y="3936"/>
                    <a:pt x="4176" y="3138"/>
                  </a:cubicBezTo>
                  <a:cubicBezTo>
                    <a:pt x="4412" y="2116"/>
                    <a:pt x="4011" y="873"/>
                    <a:pt x="3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7"/>
            <p:cNvSpPr/>
            <p:nvPr/>
          </p:nvSpPr>
          <p:spPr>
            <a:xfrm>
              <a:off x="7630475" y="3585130"/>
              <a:ext cx="124170" cy="32541"/>
            </a:xfrm>
            <a:custGeom>
              <a:avLst/>
              <a:gdLst/>
              <a:ahLst/>
              <a:cxnLst/>
              <a:rect l="l" t="t" r="r" b="b"/>
              <a:pathLst>
                <a:path w="2030" h="532" extrusionOk="0">
                  <a:moveTo>
                    <a:pt x="1853" y="0"/>
                  </a:moveTo>
                  <a:cubicBezTo>
                    <a:pt x="1844" y="0"/>
                    <a:pt x="1835" y="1"/>
                    <a:pt x="1826" y="3"/>
                  </a:cubicBezTo>
                  <a:lnTo>
                    <a:pt x="143" y="294"/>
                  </a:lnTo>
                  <a:cubicBezTo>
                    <a:pt x="1" y="324"/>
                    <a:pt x="51" y="532"/>
                    <a:pt x="184" y="532"/>
                  </a:cubicBezTo>
                  <a:cubicBezTo>
                    <a:pt x="191" y="532"/>
                    <a:pt x="199" y="531"/>
                    <a:pt x="206" y="530"/>
                  </a:cubicBezTo>
                  <a:lnTo>
                    <a:pt x="1889" y="231"/>
                  </a:lnTo>
                  <a:cubicBezTo>
                    <a:pt x="2029" y="209"/>
                    <a:pt x="1982" y="0"/>
                    <a:pt x="18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47"/>
            <p:cNvSpPr/>
            <p:nvPr/>
          </p:nvSpPr>
          <p:spPr>
            <a:xfrm>
              <a:off x="7617447" y="3620117"/>
              <a:ext cx="115790" cy="76154"/>
            </a:xfrm>
            <a:custGeom>
              <a:avLst/>
              <a:gdLst/>
              <a:ahLst/>
              <a:cxnLst/>
              <a:rect l="l" t="t" r="r" b="b"/>
              <a:pathLst>
                <a:path w="1893" h="1245" extrusionOk="0">
                  <a:moveTo>
                    <a:pt x="165" y="0"/>
                  </a:moveTo>
                  <a:cubicBezTo>
                    <a:pt x="64" y="0"/>
                    <a:pt x="1" y="154"/>
                    <a:pt x="112" y="225"/>
                  </a:cubicBezTo>
                  <a:lnTo>
                    <a:pt x="1669" y="1224"/>
                  </a:lnTo>
                  <a:cubicBezTo>
                    <a:pt x="1690" y="1239"/>
                    <a:pt x="1710" y="1245"/>
                    <a:pt x="1730" y="1245"/>
                  </a:cubicBezTo>
                  <a:cubicBezTo>
                    <a:pt x="1827" y="1245"/>
                    <a:pt x="1892" y="1086"/>
                    <a:pt x="1787" y="1020"/>
                  </a:cubicBezTo>
                  <a:lnTo>
                    <a:pt x="230" y="21"/>
                  </a:lnTo>
                  <a:cubicBezTo>
                    <a:pt x="208" y="6"/>
                    <a:pt x="185" y="0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47"/>
            <p:cNvSpPr/>
            <p:nvPr/>
          </p:nvSpPr>
          <p:spPr>
            <a:xfrm>
              <a:off x="7517928" y="3536563"/>
              <a:ext cx="139584" cy="126861"/>
            </a:xfrm>
            <a:custGeom>
              <a:avLst/>
              <a:gdLst/>
              <a:ahLst/>
              <a:cxnLst/>
              <a:rect l="l" t="t" r="r" b="b"/>
              <a:pathLst>
                <a:path w="2282" h="2074" extrusionOk="0">
                  <a:moveTo>
                    <a:pt x="1141" y="1"/>
                  </a:moveTo>
                  <a:cubicBezTo>
                    <a:pt x="876" y="1"/>
                    <a:pt x="611" y="101"/>
                    <a:pt x="410" y="302"/>
                  </a:cubicBezTo>
                  <a:cubicBezTo>
                    <a:pt x="1" y="711"/>
                    <a:pt x="1" y="1363"/>
                    <a:pt x="410" y="1772"/>
                  </a:cubicBezTo>
                  <a:cubicBezTo>
                    <a:pt x="611" y="1973"/>
                    <a:pt x="876" y="2073"/>
                    <a:pt x="1141" y="2073"/>
                  </a:cubicBezTo>
                  <a:cubicBezTo>
                    <a:pt x="1407" y="2073"/>
                    <a:pt x="1672" y="1973"/>
                    <a:pt x="1873" y="1772"/>
                  </a:cubicBezTo>
                  <a:cubicBezTo>
                    <a:pt x="2282" y="1363"/>
                    <a:pt x="2282" y="711"/>
                    <a:pt x="1873" y="302"/>
                  </a:cubicBezTo>
                  <a:cubicBezTo>
                    <a:pt x="1672" y="101"/>
                    <a:pt x="1407" y="1"/>
                    <a:pt x="1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47"/>
            <p:cNvSpPr/>
            <p:nvPr/>
          </p:nvSpPr>
          <p:spPr>
            <a:xfrm>
              <a:off x="7536706" y="3692049"/>
              <a:ext cx="97746" cy="83188"/>
            </a:xfrm>
            <a:custGeom>
              <a:avLst/>
              <a:gdLst/>
              <a:ahLst/>
              <a:cxnLst/>
              <a:rect l="l" t="t" r="r" b="b"/>
              <a:pathLst>
                <a:path w="1598" h="1360" extrusionOk="0">
                  <a:moveTo>
                    <a:pt x="927" y="1"/>
                  </a:moveTo>
                  <a:cubicBezTo>
                    <a:pt x="922" y="1"/>
                    <a:pt x="918" y="1"/>
                    <a:pt x="913" y="1"/>
                  </a:cubicBezTo>
                  <a:cubicBezTo>
                    <a:pt x="307" y="1"/>
                    <a:pt x="1" y="733"/>
                    <a:pt x="433" y="1157"/>
                  </a:cubicBezTo>
                  <a:cubicBezTo>
                    <a:pt x="571" y="1297"/>
                    <a:pt x="741" y="1360"/>
                    <a:pt x="909" y="1360"/>
                  </a:cubicBezTo>
                  <a:cubicBezTo>
                    <a:pt x="1259" y="1360"/>
                    <a:pt x="1597" y="1087"/>
                    <a:pt x="1597" y="677"/>
                  </a:cubicBezTo>
                  <a:cubicBezTo>
                    <a:pt x="1597" y="305"/>
                    <a:pt x="1298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47"/>
            <p:cNvSpPr/>
            <p:nvPr/>
          </p:nvSpPr>
          <p:spPr>
            <a:xfrm>
              <a:off x="7536706" y="3810897"/>
              <a:ext cx="97746" cy="83432"/>
            </a:xfrm>
            <a:custGeom>
              <a:avLst/>
              <a:gdLst/>
              <a:ahLst/>
              <a:cxnLst/>
              <a:rect l="l" t="t" r="r" b="b"/>
              <a:pathLst>
                <a:path w="1598" h="1364" extrusionOk="0">
                  <a:moveTo>
                    <a:pt x="913" y="1"/>
                  </a:moveTo>
                  <a:cubicBezTo>
                    <a:pt x="307" y="1"/>
                    <a:pt x="1" y="732"/>
                    <a:pt x="433" y="1165"/>
                  </a:cubicBezTo>
                  <a:cubicBezTo>
                    <a:pt x="571" y="1302"/>
                    <a:pt x="741" y="1364"/>
                    <a:pt x="909" y="1364"/>
                  </a:cubicBezTo>
                  <a:cubicBezTo>
                    <a:pt x="1259" y="1364"/>
                    <a:pt x="1597" y="1095"/>
                    <a:pt x="1597" y="685"/>
                  </a:cubicBezTo>
                  <a:cubicBezTo>
                    <a:pt x="1597" y="307"/>
                    <a:pt x="1291" y="1"/>
                    <a:pt x="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47"/>
            <p:cNvSpPr/>
            <p:nvPr/>
          </p:nvSpPr>
          <p:spPr>
            <a:xfrm>
              <a:off x="7621361" y="4397794"/>
              <a:ext cx="318560" cy="161054"/>
            </a:xfrm>
            <a:custGeom>
              <a:avLst/>
              <a:gdLst/>
              <a:ahLst/>
              <a:cxnLst/>
              <a:rect l="l" t="t" r="r" b="b"/>
              <a:pathLst>
                <a:path w="5208" h="2633" extrusionOk="0">
                  <a:moveTo>
                    <a:pt x="5129" y="1"/>
                  </a:moveTo>
                  <a:cubicBezTo>
                    <a:pt x="4916" y="24"/>
                    <a:pt x="4704" y="56"/>
                    <a:pt x="4547" y="213"/>
                  </a:cubicBezTo>
                  <a:cubicBezTo>
                    <a:pt x="4272" y="496"/>
                    <a:pt x="4114" y="1000"/>
                    <a:pt x="3666" y="1063"/>
                  </a:cubicBezTo>
                  <a:cubicBezTo>
                    <a:pt x="3627" y="1067"/>
                    <a:pt x="3588" y="1069"/>
                    <a:pt x="3549" y="1069"/>
                  </a:cubicBezTo>
                  <a:cubicBezTo>
                    <a:pt x="3128" y="1069"/>
                    <a:pt x="2714" y="829"/>
                    <a:pt x="2316" y="829"/>
                  </a:cubicBezTo>
                  <a:cubicBezTo>
                    <a:pt x="2106" y="829"/>
                    <a:pt x="1900" y="897"/>
                    <a:pt x="1700" y="1102"/>
                  </a:cubicBezTo>
                  <a:cubicBezTo>
                    <a:pt x="1464" y="1346"/>
                    <a:pt x="1291" y="1629"/>
                    <a:pt x="1063" y="1880"/>
                  </a:cubicBezTo>
                  <a:cubicBezTo>
                    <a:pt x="878" y="2086"/>
                    <a:pt x="642" y="2173"/>
                    <a:pt x="403" y="2173"/>
                  </a:cubicBezTo>
                  <a:cubicBezTo>
                    <a:pt x="267" y="2173"/>
                    <a:pt x="130" y="2144"/>
                    <a:pt x="1" y="2093"/>
                  </a:cubicBezTo>
                  <a:lnTo>
                    <a:pt x="1" y="2093"/>
                  </a:lnTo>
                  <a:cubicBezTo>
                    <a:pt x="72" y="2274"/>
                    <a:pt x="142" y="2447"/>
                    <a:pt x="221" y="2628"/>
                  </a:cubicBezTo>
                  <a:cubicBezTo>
                    <a:pt x="262" y="2631"/>
                    <a:pt x="304" y="2632"/>
                    <a:pt x="345" y="2632"/>
                  </a:cubicBezTo>
                  <a:cubicBezTo>
                    <a:pt x="604" y="2632"/>
                    <a:pt x="864" y="2570"/>
                    <a:pt x="1094" y="2455"/>
                  </a:cubicBezTo>
                  <a:cubicBezTo>
                    <a:pt x="1558" y="2234"/>
                    <a:pt x="1723" y="1684"/>
                    <a:pt x="2117" y="1377"/>
                  </a:cubicBezTo>
                  <a:cubicBezTo>
                    <a:pt x="2219" y="1299"/>
                    <a:pt x="2334" y="1270"/>
                    <a:pt x="2456" y="1270"/>
                  </a:cubicBezTo>
                  <a:cubicBezTo>
                    <a:pt x="2836" y="1270"/>
                    <a:pt x="3289" y="1553"/>
                    <a:pt x="3681" y="1553"/>
                  </a:cubicBezTo>
                  <a:cubicBezTo>
                    <a:pt x="3763" y="1553"/>
                    <a:pt x="3842" y="1541"/>
                    <a:pt x="3918" y="1511"/>
                  </a:cubicBezTo>
                  <a:cubicBezTo>
                    <a:pt x="4279" y="1361"/>
                    <a:pt x="4460" y="1141"/>
                    <a:pt x="4673" y="819"/>
                  </a:cubicBezTo>
                  <a:cubicBezTo>
                    <a:pt x="4776" y="642"/>
                    <a:pt x="4969" y="534"/>
                    <a:pt x="5167" y="534"/>
                  </a:cubicBezTo>
                  <a:cubicBezTo>
                    <a:pt x="5181" y="534"/>
                    <a:pt x="5194" y="535"/>
                    <a:pt x="5207" y="536"/>
                  </a:cubicBezTo>
                  <a:cubicBezTo>
                    <a:pt x="5184" y="355"/>
                    <a:pt x="5160" y="182"/>
                    <a:pt x="5129" y="1"/>
                  </a:cubicBezTo>
                  <a:close/>
                </a:path>
              </a:pathLst>
            </a:custGeom>
            <a:solidFill>
              <a:srgbClr val="2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47"/>
            <p:cNvSpPr/>
            <p:nvPr/>
          </p:nvSpPr>
          <p:spPr>
            <a:xfrm>
              <a:off x="7560317" y="4497863"/>
              <a:ext cx="3854" cy="9664"/>
            </a:xfrm>
            <a:custGeom>
              <a:avLst/>
              <a:gdLst/>
              <a:ahLst/>
              <a:cxnLst/>
              <a:rect l="l" t="t" r="r" b="b"/>
              <a:pathLst>
                <a:path w="63" h="158" extrusionOk="0">
                  <a:moveTo>
                    <a:pt x="63" y="1"/>
                  </a:moveTo>
                  <a:lnTo>
                    <a:pt x="63" y="1"/>
                  </a:lnTo>
                  <a:cubicBezTo>
                    <a:pt x="24" y="40"/>
                    <a:pt x="0" y="103"/>
                    <a:pt x="8" y="158"/>
                  </a:cubicBezTo>
                  <a:cubicBezTo>
                    <a:pt x="24" y="111"/>
                    <a:pt x="47" y="56"/>
                    <a:pt x="63" y="1"/>
                  </a:cubicBezTo>
                  <a:close/>
                </a:path>
              </a:pathLst>
            </a:custGeom>
            <a:solidFill>
              <a:srgbClr val="29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47"/>
            <p:cNvSpPr/>
            <p:nvPr/>
          </p:nvSpPr>
          <p:spPr>
            <a:xfrm>
              <a:off x="7135023" y="4314117"/>
              <a:ext cx="881363" cy="190537"/>
            </a:xfrm>
            <a:custGeom>
              <a:avLst/>
              <a:gdLst/>
              <a:ahLst/>
              <a:cxnLst/>
              <a:rect l="l" t="t" r="r" b="b"/>
              <a:pathLst>
                <a:path w="14409" h="3115" extrusionOk="0">
                  <a:moveTo>
                    <a:pt x="685" y="0"/>
                  </a:moveTo>
                  <a:cubicBezTo>
                    <a:pt x="685" y="0"/>
                    <a:pt x="1" y="936"/>
                    <a:pt x="685" y="1723"/>
                  </a:cubicBezTo>
                  <a:cubicBezTo>
                    <a:pt x="1330" y="2454"/>
                    <a:pt x="4421" y="3068"/>
                    <a:pt x="7134" y="3115"/>
                  </a:cubicBezTo>
                  <a:lnTo>
                    <a:pt x="7260" y="3115"/>
                  </a:lnTo>
                  <a:cubicBezTo>
                    <a:pt x="9973" y="3068"/>
                    <a:pt x="13072" y="2454"/>
                    <a:pt x="13717" y="1723"/>
                  </a:cubicBezTo>
                  <a:cubicBezTo>
                    <a:pt x="14409" y="936"/>
                    <a:pt x="13725" y="0"/>
                    <a:pt x="13725" y="0"/>
                  </a:cubicBezTo>
                  <a:lnTo>
                    <a:pt x="13725" y="0"/>
                  </a:lnTo>
                  <a:cubicBezTo>
                    <a:pt x="11601" y="622"/>
                    <a:pt x="9407" y="960"/>
                    <a:pt x="7205" y="991"/>
                  </a:cubicBezTo>
                  <a:cubicBezTo>
                    <a:pt x="4995" y="960"/>
                    <a:pt x="2800" y="622"/>
                    <a:pt x="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47"/>
            <p:cNvSpPr/>
            <p:nvPr/>
          </p:nvSpPr>
          <p:spPr>
            <a:xfrm>
              <a:off x="7207689" y="4326106"/>
              <a:ext cx="21714" cy="119399"/>
            </a:xfrm>
            <a:custGeom>
              <a:avLst/>
              <a:gdLst/>
              <a:ahLst/>
              <a:cxnLst/>
              <a:rect l="l" t="t" r="r" b="b"/>
              <a:pathLst>
                <a:path w="355" h="1952" extrusionOk="0">
                  <a:moveTo>
                    <a:pt x="189" y="1"/>
                  </a:moveTo>
                  <a:cubicBezTo>
                    <a:pt x="87" y="614"/>
                    <a:pt x="24" y="1244"/>
                    <a:pt x="0" y="1873"/>
                  </a:cubicBezTo>
                  <a:cubicBezTo>
                    <a:pt x="47" y="1896"/>
                    <a:pt x="102" y="1920"/>
                    <a:pt x="165" y="1951"/>
                  </a:cubicBezTo>
                  <a:cubicBezTo>
                    <a:pt x="189" y="1314"/>
                    <a:pt x="252" y="677"/>
                    <a:pt x="354" y="48"/>
                  </a:cubicBezTo>
                  <a:lnTo>
                    <a:pt x="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47"/>
            <p:cNvSpPr/>
            <p:nvPr/>
          </p:nvSpPr>
          <p:spPr>
            <a:xfrm>
              <a:off x="7284148" y="4343906"/>
              <a:ext cx="21225" cy="126617"/>
            </a:xfrm>
            <a:custGeom>
              <a:avLst/>
              <a:gdLst/>
              <a:ahLst/>
              <a:cxnLst/>
              <a:rect l="l" t="t" r="r" b="b"/>
              <a:pathLst>
                <a:path w="347" h="2070" extrusionOk="0">
                  <a:moveTo>
                    <a:pt x="182" y="1"/>
                  </a:moveTo>
                  <a:cubicBezTo>
                    <a:pt x="103" y="669"/>
                    <a:pt x="40" y="1346"/>
                    <a:pt x="1" y="2022"/>
                  </a:cubicBezTo>
                  <a:lnTo>
                    <a:pt x="166" y="2069"/>
                  </a:lnTo>
                  <a:cubicBezTo>
                    <a:pt x="205" y="1385"/>
                    <a:pt x="268" y="709"/>
                    <a:pt x="347" y="32"/>
                  </a:cubicBezTo>
                  <a:lnTo>
                    <a:pt x="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47"/>
            <p:cNvSpPr/>
            <p:nvPr/>
          </p:nvSpPr>
          <p:spPr>
            <a:xfrm>
              <a:off x="7369782" y="4358341"/>
              <a:ext cx="17372" cy="129492"/>
            </a:xfrm>
            <a:custGeom>
              <a:avLst/>
              <a:gdLst/>
              <a:ahLst/>
              <a:cxnLst/>
              <a:rect l="l" t="t" r="r" b="b"/>
              <a:pathLst>
                <a:path w="284" h="2117" extrusionOk="0">
                  <a:moveTo>
                    <a:pt x="119" y="1"/>
                  </a:moveTo>
                  <a:cubicBezTo>
                    <a:pt x="56" y="693"/>
                    <a:pt x="16" y="1385"/>
                    <a:pt x="1" y="2085"/>
                  </a:cubicBezTo>
                  <a:lnTo>
                    <a:pt x="166" y="2116"/>
                  </a:lnTo>
                  <a:cubicBezTo>
                    <a:pt x="182" y="1417"/>
                    <a:pt x="221" y="717"/>
                    <a:pt x="284" y="24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47"/>
            <p:cNvSpPr/>
            <p:nvPr/>
          </p:nvSpPr>
          <p:spPr>
            <a:xfrm>
              <a:off x="7457373" y="4368923"/>
              <a:ext cx="17372" cy="129981"/>
            </a:xfrm>
            <a:custGeom>
              <a:avLst/>
              <a:gdLst/>
              <a:ahLst/>
              <a:cxnLst/>
              <a:rect l="l" t="t" r="r" b="b"/>
              <a:pathLst>
                <a:path w="284" h="2125" extrusionOk="0">
                  <a:moveTo>
                    <a:pt x="118" y="1"/>
                  </a:moveTo>
                  <a:cubicBezTo>
                    <a:pt x="63" y="701"/>
                    <a:pt x="24" y="1401"/>
                    <a:pt x="0" y="2109"/>
                  </a:cubicBezTo>
                  <a:lnTo>
                    <a:pt x="173" y="2124"/>
                  </a:lnTo>
                  <a:cubicBezTo>
                    <a:pt x="189" y="1417"/>
                    <a:pt x="228" y="717"/>
                    <a:pt x="283" y="17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47"/>
            <p:cNvSpPr/>
            <p:nvPr/>
          </p:nvSpPr>
          <p:spPr>
            <a:xfrm>
              <a:off x="7546799" y="4374244"/>
              <a:ext cx="16454" cy="130409"/>
            </a:xfrm>
            <a:custGeom>
              <a:avLst/>
              <a:gdLst/>
              <a:ahLst/>
              <a:cxnLst/>
              <a:rect l="l" t="t" r="r" b="b"/>
              <a:pathLst>
                <a:path w="269" h="2132" extrusionOk="0">
                  <a:moveTo>
                    <a:pt x="95" y="0"/>
                  </a:moveTo>
                  <a:cubicBezTo>
                    <a:pt x="56" y="708"/>
                    <a:pt x="24" y="1416"/>
                    <a:pt x="1" y="2124"/>
                  </a:cubicBezTo>
                  <a:lnTo>
                    <a:pt x="166" y="2132"/>
                  </a:lnTo>
                  <a:cubicBezTo>
                    <a:pt x="190" y="1416"/>
                    <a:pt x="221" y="708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47"/>
            <p:cNvSpPr/>
            <p:nvPr/>
          </p:nvSpPr>
          <p:spPr>
            <a:xfrm>
              <a:off x="7636775" y="4371859"/>
              <a:ext cx="12111" cy="130409"/>
            </a:xfrm>
            <a:custGeom>
              <a:avLst/>
              <a:gdLst/>
              <a:ahLst/>
              <a:cxnLst/>
              <a:rect l="l" t="t" r="r" b="b"/>
              <a:pathLst>
                <a:path w="198" h="2132" extrusionOk="0">
                  <a:moveTo>
                    <a:pt x="174" y="0"/>
                  </a:moveTo>
                  <a:lnTo>
                    <a:pt x="1" y="8"/>
                  </a:lnTo>
                  <a:cubicBezTo>
                    <a:pt x="16" y="716"/>
                    <a:pt x="24" y="1424"/>
                    <a:pt x="24" y="2131"/>
                  </a:cubicBezTo>
                  <a:lnTo>
                    <a:pt x="197" y="2124"/>
                  </a:lnTo>
                  <a:cubicBezTo>
                    <a:pt x="197" y="1416"/>
                    <a:pt x="189" y="708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47"/>
            <p:cNvSpPr/>
            <p:nvPr/>
          </p:nvSpPr>
          <p:spPr>
            <a:xfrm>
              <a:off x="7728159" y="4363173"/>
              <a:ext cx="13579" cy="130409"/>
            </a:xfrm>
            <a:custGeom>
              <a:avLst/>
              <a:gdLst/>
              <a:ahLst/>
              <a:cxnLst/>
              <a:rect l="l" t="t" r="r" b="b"/>
              <a:pathLst>
                <a:path w="222" h="2132" extrusionOk="0">
                  <a:moveTo>
                    <a:pt x="166" y="1"/>
                  </a:moveTo>
                  <a:lnTo>
                    <a:pt x="1" y="24"/>
                  </a:lnTo>
                  <a:cubicBezTo>
                    <a:pt x="40" y="724"/>
                    <a:pt x="48" y="1424"/>
                    <a:pt x="40" y="2132"/>
                  </a:cubicBezTo>
                  <a:lnTo>
                    <a:pt x="205" y="2108"/>
                  </a:lnTo>
                  <a:cubicBezTo>
                    <a:pt x="221" y="1408"/>
                    <a:pt x="205" y="700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47"/>
            <p:cNvSpPr/>
            <p:nvPr/>
          </p:nvSpPr>
          <p:spPr>
            <a:xfrm>
              <a:off x="7811896" y="4350206"/>
              <a:ext cx="17861" cy="128513"/>
            </a:xfrm>
            <a:custGeom>
              <a:avLst/>
              <a:gdLst/>
              <a:ahLst/>
              <a:cxnLst/>
              <a:rect l="l" t="t" r="r" b="b"/>
              <a:pathLst>
                <a:path w="292" h="2101" extrusionOk="0">
                  <a:moveTo>
                    <a:pt x="166" y="0"/>
                  </a:moveTo>
                  <a:lnTo>
                    <a:pt x="0" y="32"/>
                  </a:lnTo>
                  <a:cubicBezTo>
                    <a:pt x="63" y="724"/>
                    <a:pt x="110" y="1408"/>
                    <a:pt x="126" y="2100"/>
                  </a:cubicBezTo>
                  <a:lnTo>
                    <a:pt x="291" y="2069"/>
                  </a:lnTo>
                  <a:cubicBezTo>
                    <a:pt x="276" y="1377"/>
                    <a:pt x="228" y="692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47"/>
            <p:cNvSpPr/>
            <p:nvPr/>
          </p:nvSpPr>
          <p:spPr>
            <a:xfrm>
              <a:off x="7902301" y="4330938"/>
              <a:ext cx="24161" cy="121295"/>
            </a:xfrm>
            <a:custGeom>
              <a:avLst/>
              <a:gdLst/>
              <a:ahLst/>
              <a:cxnLst/>
              <a:rect l="l" t="t" r="r" b="b"/>
              <a:pathLst>
                <a:path w="395" h="1983" extrusionOk="0">
                  <a:moveTo>
                    <a:pt x="158" y="1"/>
                  </a:moveTo>
                  <a:lnTo>
                    <a:pt x="1" y="40"/>
                  </a:lnTo>
                  <a:cubicBezTo>
                    <a:pt x="111" y="685"/>
                    <a:pt x="190" y="1330"/>
                    <a:pt x="229" y="1983"/>
                  </a:cubicBezTo>
                  <a:cubicBezTo>
                    <a:pt x="292" y="1967"/>
                    <a:pt x="347" y="1943"/>
                    <a:pt x="394" y="1920"/>
                  </a:cubicBezTo>
                  <a:cubicBezTo>
                    <a:pt x="347" y="1275"/>
                    <a:pt x="268" y="638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47"/>
            <p:cNvSpPr/>
            <p:nvPr/>
          </p:nvSpPr>
          <p:spPr>
            <a:xfrm>
              <a:off x="7003697" y="4281882"/>
              <a:ext cx="25079" cy="76521"/>
            </a:xfrm>
            <a:custGeom>
              <a:avLst/>
              <a:gdLst/>
              <a:ahLst/>
              <a:cxnLst/>
              <a:rect l="l" t="t" r="r" b="b"/>
              <a:pathLst>
                <a:path w="410" h="1251" extrusionOk="0">
                  <a:moveTo>
                    <a:pt x="292" y="0"/>
                  </a:moveTo>
                  <a:cubicBezTo>
                    <a:pt x="197" y="417"/>
                    <a:pt x="95" y="834"/>
                    <a:pt x="1" y="1251"/>
                  </a:cubicBezTo>
                  <a:lnTo>
                    <a:pt x="126" y="1251"/>
                  </a:lnTo>
                  <a:cubicBezTo>
                    <a:pt x="221" y="842"/>
                    <a:pt x="315" y="425"/>
                    <a:pt x="409" y="16"/>
                  </a:cubicBezTo>
                  <a:cubicBezTo>
                    <a:pt x="370" y="16"/>
                    <a:pt x="331" y="8"/>
                    <a:pt x="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47"/>
            <p:cNvSpPr/>
            <p:nvPr/>
          </p:nvSpPr>
          <p:spPr>
            <a:xfrm>
              <a:off x="6952195" y="4273197"/>
              <a:ext cx="21714" cy="82331"/>
            </a:xfrm>
            <a:custGeom>
              <a:avLst/>
              <a:gdLst/>
              <a:ahLst/>
              <a:cxnLst/>
              <a:rect l="l" t="t" r="r" b="b"/>
              <a:pathLst>
                <a:path w="355" h="1346" extrusionOk="0">
                  <a:moveTo>
                    <a:pt x="237" y="1"/>
                  </a:moveTo>
                  <a:cubicBezTo>
                    <a:pt x="158" y="441"/>
                    <a:pt x="80" y="882"/>
                    <a:pt x="1" y="1330"/>
                  </a:cubicBezTo>
                  <a:cubicBezTo>
                    <a:pt x="40" y="1330"/>
                    <a:pt x="80" y="1338"/>
                    <a:pt x="119" y="1346"/>
                  </a:cubicBezTo>
                  <a:cubicBezTo>
                    <a:pt x="198" y="905"/>
                    <a:pt x="276" y="457"/>
                    <a:pt x="355" y="17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47"/>
            <p:cNvSpPr/>
            <p:nvPr/>
          </p:nvSpPr>
          <p:spPr>
            <a:xfrm>
              <a:off x="6908460" y="4263104"/>
              <a:ext cx="22632" cy="84717"/>
            </a:xfrm>
            <a:custGeom>
              <a:avLst/>
              <a:gdLst/>
              <a:ahLst/>
              <a:cxnLst/>
              <a:rect l="l" t="t" r="r" b="b"/>
              <a:pathLst>
                <a:path w="370" h="1385" extrusionOk="0">
                  <a:moveTo>
                    <a:pt x="252" y="1"/>
                  </a:moveTo>
                  <a:cubicBezTo>
                    <a:pt x="173" y="457"/>
                    <a:pt x="95" y="905"/>
                    <a:pt x="0" y="1361"/>
                  </a:cubicBezTo>
                  <a:cubicBezTo>
                    <a:pt x="40" y="1369"/>
                    <a:pt x="79" y="1377"/>
                    <a:pt x="118" y="1385"/>
                  </a:cubicBezTo>
                  <a:cubicBezTo>
                    <a:pt x="205" y="937"/>
                    <a:pt x="291" y="480"/>
                    <a:pt x="370" y="32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47"/>
            <p:cNvSpPr/>
            <p:nvPr/>
          </p:nvSpPr>
          <p:spPr>
            <a:xfrm>
              <a:off x="6816098" y="4231848"/>
              <a:ext cx="21714" cy="84228"/>
            </a:xfrm>
            <a:custGeom>
              <a:avLst/>
              <a:gdLst/>
              <a:ahLst/>
              <a:cxnLst/>
              <a:rect l="l" t="t" r="r" b="b"/>
              <a:pathLst>
                <a:path w="355" h="1377" extrusionOk="0">
                  <a:moveTo>
                    <a:pt x="244" y="0"/>
                  </a:moveTo>
                  <a:cubicBezTo>
                    <a:pt x="165" y="441"/>
                    <a:pt x="87" y="881"/>
                    <a:pt x="0" y="1322"/>
                  </a:cubicBezTo>
                  <a:lnTo>
                    <a:pt x="110" y="1377"/>
                  </a:lnTo>
                  <a:cubicBezTo>
                    <a:pt x="197" y="936"/>
                    <a:pt x="276" y="488"/>
                    <a:pt x="354" y="48"/>
                  </a:cubicBezTo>
                  <a:cubicBezTo>
                    <a:pt x="323" y="32"/>
                    <a:pt x="283" y="16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47"/>
            <p:cNvSpPr/>
            <p:nvPr/>
          </p:nvSpPr>
          <p:spPr>
            <a:xfrm>
              <a:off x="6859833" y="4247690"/>
              <a:ext cx="20308" cy="86185"/>
            </a:xfrm>
            <a:custGeom>
              <a:avLst/>
              <a:gdLst/>
              <a:ahLst/>
              <a:cxnLst/>
              <a:rect l="l" t="t" r="r" b="b"/>
              <a:pathLst>
                <a:path w="332" h="1409" extrusionOk="0">
                  <a:moveTo>
                    <a:pt x="213" y="1"/>
                  </a:moveTo>
                  <a:cubicBezTo>
                    <a:pt x="150" y="457"/>
                    <a:pt x="80" y="913"/>
                    <a:pt x="1" y="1369"/>
                  </a:cubicBezTo>
                  <a:lnTo>
                    <a:pt x="111" y="1409"/>
                  </a:lnTo>
                  <a:cubicBezTo>
                    <a:pt x="198" y="953"/>
                    <a:pt x="268" y="496"/>
                    <a:pt x="331" y="32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47"/>
            <p:cNvSpPr/>
            <p:nvPr/>
          </p:nvSpPr>
          <p:spPr>
            <a:xfrm>
              <a:off x="8139996" y="4283778"/>
              <a:ext cx="24589" cy="74624"/>
            </a:xfrm>
            <a:custGeom>
              <a:avLst/>
              <a:gdLst/>
              <a:ahLst/>
              <a:cxnLst/>
              <a:rect l="l" t="t" r="r" b="b"/>
              <a:pathLst>
                <a:path w="402" h="1220" extrusionOk="0">
                  <a:moveTo>
                    <a:pt x="126" y="1"/>
                  </a:moveTo>
                  <a:lnTo>
                    <a:pt x="0" y="9"/>
                  </a:lnTo>
                  <a:cubicBezTo>
                    <a:pt x="95" y="418"/>
                    <a:pt x="189" y="819"/>
                    <a:pt x="283" y="1220"/>
                  </a:cubicBezTo>
                  <a:lnTo>
                    <a:pt x="401" y="1220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47"/>
            <p:cNvSpPr/>
            <p:nvPr/>
          </p:nvSpPr>
          <p:spPr>
            <a:xfrm>
              <a:off x="8195291" y="4276071"/>
              <a:ext cx="20736" cy="78478"/>
            </a:xfrm>
            <a:custGeom>
              <a:avLst/>
              <a:gdLst/>
              <a:ahLst/>
              <a:cxnLst/>
              <a:rect l="l" t="t" r="r" b="b"/>
              <a:pathLst>
                <a:path w="339" h="1283" extrusionOk="0">
                  <a:moveTo>
                    <a:pt x="119" y="1"/>
                  </a:moveTo>
                  <a:lnTo>
                    <a:pt x="1" y="17"/>
                  </a:lnTo>
                  <a:cubicBezTo>
                    <a:pt x="71" y="441"/>
                    <a:pt x="150" y="866"/>
                    <a:pt x="221" y="1283"/>
                  </a:cubicBezTo>
                  <a:lnTo>
                    <a:pt x="339" y="1267"/>
                  </a:lnTo>
                  <a:cubicBezTo>
                    <a:pt x="268" y="843"/>
                    <a:pt x="189" y="426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47"/>
            <p:cNvSpPr/>
            <p:nvPr/>
          </p:nvSpPr>
          <p:spPr>
            <a:xfrm>
              <a:off x="8238108" y="4266958"/>
              <a:ext cx="21225" cy="79946"/>
            </a:xfrm>
            <a:custGeom>
              <a:avLst/>
              <a:gdLst/>
              <a:ahLst/>
              <a:cxnLst/>
              <a:rect l="l" t="t" r="r" b="b"/>
              <a:pathLst>
                <a:path w="347" h="1307" extrusionOk="0">
                  <a:moveTo>
                    <a:pt x="111" y="1"/>
                  </a:moveTo>
                  <a:lnTo>
                    <a:pt x="1" y="32"/>
                  </a:lnTo>
                  <a:cubicBezTo>
                    <a:pt x="71" y="457"/>
                    <a:pt x="150" y="881"/>
                    <a:pt x="237" y="1306"/>
                  </a:cubicBezTo>
                  <a:lnTo>
                    <a:pt x="347" y="1275"/>
                  </a:lnTo>
                  <a:cubicBezTo>
                    <a:pt x="268" y="850"/>
                    <a:pt x="189" y="425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7"/>
            <p:cNvSpPr/>
            <p:nvPr/>
          </p:nvSpPr>
          <p:spPr>
            <a:xfrm>
              <a:off x="8331448" y="4237597"/>
              <a:ext cx="20246" cy="76092"/>
            </a:xfrm>
            <a:custGeom>
              <a:avLst/>
              <a:gdLst/>
              <a:ahLst/>
              <a:cxnLst/>
              <a:rect l="l" t="t" r="r" b="b"/>
              <a:pathLst>
                <a:path w="331" h="1244" extrusionOk="0">
                  <a:moveTo>
                    <a:pt x="118" y="1"/>
                  </a:moveTo>
                  <a:cubicBezTo>
                    <a:pt x="79" y="17"/>
                    <a:pt x="40" y="32"/>
                    <a:pt x="0" y="48"/>
                  </a:cubicBezTo>
                  <a:cubicBezTo>
                    <a:pt x="71" y="449"/>
                    <a:pt x="150" y="842"/>
                    <a:pt x="221" y="1243"/>
                  </a:cubicBezTo>
                  <a:lnTo>
                    <a:pt x="331" y="1188"/>
                  </a:lnTo>
                  <a:cubicBezTo>
                    <a:pt x="260" y="795"/>
                    <a:pt x="189" y="402"/>
                    <a:pt x="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7"/>
            <p:cNvSpPr/>
            <p:nvPr/>
          </p:nvSpPr>
          <p:spPr>
            <a:xfrm>
              <a:off x="8289121" y="4252522"/>
              <a:ext cx="19268" cy="79457"/>
            </a:xfrm>
            <a:custGeom>
              <a:avLst/>
              <a:gdLst/>
              <a:ahLst/>
              <a:cxnLst/>
              <a:rect l="l" t="t" r="r" b="b"/>
              <a:pathLst>
                <a:path w="315" h="1299" extrusionOk="0">
                  <a:moveTo>
                    <a:pt x="118" y="1"/>
                  </a:moveTo>
                  <a:lnTo>
                    <a:pt x="0" y="40"/>
                  </a:lnTo>
                  <a:cubicBezTo>
                    <a:pt x="63" y="457"/>
                    <a:pt x="126" y="881"/>
                    <a:pt x="197" y="1298"/>
                  </a:cubicBezTo>
                  <a:lnTo>
                    <a:pt x="315" y="1259"/>
                  </a:lnTo>
                  <a:cubicBezTo>
                    <a:pt x="236" y="842"/>
                    <a:pt x="173" y="425"/>
                    <a:pt x="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7"/>
            <p:cNvSpPr/>
            <p:nvPr/>
          </p:nvSpPr>
          <p:spPr>
            <a:xfrm>
              <a:off x="8203487" y="4107251"/>
              <a:ext cx="42389" cy="36028"/>
            </a:xfrm>
            <a:custGeom>
              <a:avLst/>
              <a:gdLst/>
              <a:ahLst/>
              <a:cxnLst/>
              <a:rect l="l" t="t" r="r" b="b"/>
              <a:pathLst>
                <a:path w="693" h="589" extrusionOk="0">
                  <a:moveTo>
                    <a:pt x="394" y="0"/>
                  </a:moveTo>
                  <a:cubicBezTo>
                    <a:pt x="134" y="0"/>
                    <a:pt x="0" y="315"/>
                    <a:pt x="189" y="504"/>
                  </a:cubicBezTo>
                  <a:cubicBezTo>
                    <a:pt x="247" y="562"/>
                    <a:pt x="321" y="589"/>
                    <a:pt x="393" y="589"/>
                  </a:cubicBezTo>
                  <a:cubicBezTo>
                    <a:pt x="545" y="589"/>
                    <a:pt x="692" y="472"/>
                    <a:pt x="692" y="291"/>
                  </a:cubicBezTo>
                  <a:cubicBezTo>
                    <a:pt x="692" y="126"/>
                    <a:pt x="559" y="0"/>
                    <a:pt x="394" y="0"/>
                  </a:cubicBez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7"/>
            <p:cNvSpPr/>
            <p:nvPr/>
          </p:nvSpPr>
          <p:spPr>
            <a:xfrm>
              <a:off x="7309165" y="3421875"/>
              <a:ext cx="551853" cy="115178"/>
            </a:xfrm>
            <a:custGeom>
              <a:avLst/>
              <a:gdLst/>
              <a:ahLst/>
              <a:cxnLst/>
              <a:rect l="l" t="t" r="r" b="b"/>
              <a:pathLst>
                <a:path w="9022" h="1883" extrusionOk="0">
                  <a:moveTo>
                    <a:pt x="4587" y="1"/>
                  </a:moveTo>
                  <a:cubicBezTo>
                    <a:pt x="3033" y="1"/>
                    <a:pt x="1480" y="273"/>
                    <a:pt x="1" y="816"/>
                  </a:cubicBezTo>
                  <a:lnTo>
                    <a:pt x="9" y="855"/>
                  </a:lnTo>
                  <a:cubicBezTo>
                    <a:pt x="1094" y="1508"/>
                    <a:pt x="2368" y="1815"/>
                    <a:pt x="3634" y="1870"/>
                  </a:cubicBezTo>
                  <a:cubicBezTo>
                    <a:pt x="3801" y="1878"/>
                    <a:pt x="3967" y="1882"/>
                    <a:pt x="4133" y="1882"/>
                  </a:cubicBezTo>
                  <a:cubicBezTo>
                    <a:pt x="5239" y="1882"/>
                    <a:pt x="6337" y="1708"/>
                    <a:pt x="7417" y="1469"/>
                  </a:cubicBezTo>
                  <a:cubicBezTo>
                    <a:pt x="7991" y="1343"/>
                    <a:pt x="8597" y="1170"/>
                    <a:pt x="9022" y="769"/>
                  </a:cubicBezTo>
                  <a:cubicBezTo>
                    <a:pt x="8959" y="737"/>
                    <a:pt x="8904" y="714"/>
                    <a:pt x="8841" y="698"/>
                  </a:cubicBezTo>
                  <a:cubicBezTo>
                    <a:pt x="7461" y="233"/>
                    <a:pt x="6024" y="1"/>
                    <a:pt x="4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7"/>
            <p:cNvSpPr/>
            <p:nvPr/>
          </p:nvSpPr>
          <p:spPr>
            <a:xfrm>
              <a:off x="7243778" y="3402974"/>
              <a:ext cx="675962" cy="195858"/>
            </a:xfrm>
            <a:custGeom>
              <a:avLst/>
              <a:gdLst/>
              <a:ahLst/>
              <a:cxnLst/>
              <a:rect l="l" t="t" r="r" b="b"/>
              <a:pathLst>
                <a:path w="11051" h="3202" extrusionOk="0">
                  <a:moveTo>
                    <a:pt x="1479" y="0"/>
                  </a:moveTo>
                  <a:lnTo>
                    <a:pt x="1439" y="8"/>
                  </a:lnTo>
                  <a:cubicBezTo>
                    <a:pt x="944" y="87"/>
                    <a:pt x="464" y="228"/>
                    <a:pt x="0" y="417"/>
                  </a:cubicBezTo>
                  <a:cubicBezTo>
                    <a:pt x="936" y="1558"/>
                    <a:pt x="2171" y="2415"/>
                    <a:pt x="3571" y="2895"/>
                  </a:cubicBezTo>
                  <a:cubicBezTo>
                    <a:pt x="4189" y="3103"/>
                    <a:pt x="4834" y="3201"/>
                    <a:pt x="5481" y="3201"/>
                  </a:cubicBezTo>
                  <a:cubicBezTo>
                    <a:pt x="6619" y="3201"/>
                    <a:pt x="7761" y="2896"/>
                    <a:pt x="8769" y="2344"/>
                  </a:cubicBezTo>
                  <a:cubicBezTo>
                    <a:pt x="9579" y="1904"/>
                    <a:pt x="10303" y="1322"/>
                    <a:pt x="10893" y="614"/>
                  </a:cubicBezTo>
                  <a:cubicBezTo>
                    <a:pt x="10948" y="559"/>
                    <a:pt x="10995" y="496"/>
                    <a:pt x="11050" y="441"/>
                  </a:cubicBezTo>
                  <a:cubicBezTo>
                    <a:pt x="10869" y="370"/>
                    <a:pt x="10704" y="307"/>
                    <a:pt x="10547" y="260"/>
                  </a:cubicBezTo>
                  <a:lnTo>
                    <a:pt x="10531" y="252"/>
                  </a:lnTo>
                  <a:lnTo>
                    <a:pt x="10413" y="213"/>
                  </a:lnTo>
                  <a:lnTo>
                    <a:pt x="10397" y="213"/>
                  </a:lnTo>
                  <a:cubicBezTo>
                    <a:pt x="10106" y="126"/>
                    <a:pt x="9815" y="55"/>
                    <a:pt x="9516" y="16"/>
                  </a:cubicBezTo>
                  <a:lnTo>
                    <a:pt x="9336" y="95"/>
                  </a:lnTo>
                  <a:lnTo>
                    <a:pt x="9210" y="142"/>
                  </a:lnTo>
                  <a:lnTo>
                    <a:pt x="9013" y="221"/>
                  </a:lnTo>
                  <a:lnTo>
                    <a:pt x="8879" y="268"/>
                  </a:lnTo>
                  <a:cubicBezTo>
                    <a:pt x="8816" y="291"/>
                    <a:pt x="8754" y="315"/>
                    <a:pt x="8691" y="331"/>
                  </a:cubicBezTo>
                  <a:lnTo>
                    <a:pt x="8549" y="386"/>
                  </a:lnTo>
                  <a:cubicBezTo>
                    <a:pt x="8455" y="417"/>
                    <a:pt x="8345" y="449"/>
                    <a:pt x="8242" y="480"/>
                  </a:cubicBezTo>
                  <a:lnTo>
                    <a:pt x="8101" y="519"/>
                  </a:lnTo>
                  <a:lnTo>
                    <a:pt x="7928" y="567"/>
                  </a:lnTo>
                  <a:lnTo>
                    <a:pt x="7778" y="606"/>
                  </a:lnTo>
                  <a:lnTo>
                    <a:pt x="7574" y="653"/>
                  </a:lnTo>
                  <a:cubicBezTo>
                    <a:pt x="7495" y="669"/>
                    <a:pt x="7424" y="692"/>
                    <a:pt x="7354" y="700"/>
                  </a:cubicBezTo>
                  <a:lnTo>
                    <a:pt x="7204" y="732"/>
                  </a:lnTo>
                  <a:lnTo>
                    <a:pt x="7047" y="763"/>
                  </a:lnTo>
                  <a:lnTo>
                    <a:pt x="6905" y="787"/>
                  </a:lnTo>
                  <a:lnTo>
                    <a:pt x="6724" y="818"/>
                  </a:lnTo>
                  <a:lnTo>
                    <a:pt x="6630" y="826"/>
                  </a:lnTo>
                  <a:cubicBezTo>
                    <a:pt x="6536" y="842"/>
                    <a:pt x="6449" y="850"/>
                    <a:pt x="6363" y="865"/>
                  </a:cubicBezTo>
                  <a:lnTo>
                    <a:pt x="6276" y="865"/>
                  </a:lnTo>
                  <a:lnTo>
                    <a:pt x="6095" y="881"/>
                  </a:lnTo>
                  <a:lnTo>
                    <a:pt x="6009" y="881"/>
                  </a:lnTo>
                  <a:lnTo>
                    <a:pt x="5828" y="897"/>
                  </a:lnTo>
                  <a:lnTo>
                    <a:pt x="5757" y="897"/>
                  </a:lnTo>
                  <a:lnTo>
                    <a:pt x="5513" y="905"/>
                  </a:lnTo>
                  <a:cubicBezTo>
                    <a:pt x="5356" y="897"/>
                    <a:pt x="5183" y="889"/>
                    <a:pt x="5010" y="873"/>
                  </a:cubicBezTo>
                  <a:lnTo>
                    <a:pt x="5002" y="873"/>
                  </a:lnTo>
                  <a:cubicBezTo>
                    <a:pt x="4908" y="865"/>
                    <a:pt x="4813" y="858"/>
                    <a:pt x="4719" y="842"/>
                  </a:cubicBezTo>
                  <a:lnTo>
                    <a:pt x="4687" y="842"/>
                  </a:lnTo>
                  <a:cubicBezTo>
                    <a:pt x="4499" y="826"/>
                    <a:pt x="4302" y="795"/>
                    <a:pt x="4105" y="763"/>
                  </a:cubicBezTo>
                  <a:lnTo>
                    <a:pt x="4019" y="748"/>
                  </a:lnTo>
                  <a:lnTo>
                    <a:pt x="3783" y="708"/>
                  </a:lnTo>
                  <a:lnTo>
                    <a:pt x="3704" y="692"/>
                  </a:lnTo>
                  <a:cubicBezTo>
                    <a:pt x="3602" y="669"/>
                    <a:pt x="3492" y="645"/>
                    <a:pt x="3390" y="622"/>
                  </a:cubicBezTo>
                  <a:lnTo>
                    <a:pt x="3335" y="606"/>
                  </a:lnTo>
                  <a:cubicBezTo>
                    <a:pt x="3248" y="582"/>
                    <a:pt x="3154" y="567"/>
                    <a:pt x="3067" y="543"/>
                  </a:cubicBezTo>
                  <a:lnTo>
                    <a:pt x="2965" y="512"/>
                  </a:lnTo>
                  <a:cubicBezTo>
                    <a:pt x="2879" y="488"/>
                    <a:pt x="2784" y="464"/>
                    <a:pt x="2698" y="433"/>
                  </a:cubicBezTo>
                  <a:lnTo>
                    <a:pt x="2635" y="417"/>
                  </a:lnTo>
                  <a:cubicBezTo>
                    <a:pt x="2525" y="386"/>
                    <a:pt x="2415" y="346"/>
                    <a:pt x="2304" y="307"/>
                  </a:cubicBezTo>
                  <a:lnTo>
                    <a:pt x="2218" y="276"/>
                  </a:lnTo>
                  <a:cubicBezTo>
                    <a:pt x="2131" y="244"/>
                    <a:pt x="2045" y="213"/>
                    <a:pt x="1958" y="181"/>
                  </a:cubicBezTo>
                  <a:lnTo>
                    <a:pt x="1856" y="142"/>
                  </a:lnTo>
                  <a:cubicBezTo>
                    <a:pt x="1746" y="95"/>
                    <a:pt x="1636" y="55"/>
                    <a:pt x="1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7"/>
            <p:cNvSpPr/>
            <p:nvPr/>
          </p:nvSpPr>
          <p:spPr>
            <a:xfrm>
              <a:off x="7578116" y="3458759"/>
              <a:ext cx="14497" cy="141052"/>
            </a:xfrm>
            <a:custGeom>
              <a:avLst/>
              <a:gdLst/>
              <a:ahLst/>
              <a:cxnLst/>
              <a:rect l="l" t="t" r="r" b="b"/>
              <a:pathLst>
                <a:path w="237" h="2306" extrusionOk="0">
                  <a:moveTo>
                    <a:pt x="236" y="1"/>
                  </a:moveTo>
                  <a:lnTo>
                    <a:pt x="55" y="9"/>
                  </a:lnTo>
                  <a:cubicBezTo>
                    <a:pt x="32" y="771"/>
                    <a:pt x="8" y="1534"/>
                    <a:pt x="0" y="2305"/>
                  </a:cubicBezTo>
                  <a:lnTo>
                    <a:pt x="181" y="2305"/>
                  </a:lnTo>
                  <a:cubicBezTo>
                    <a:pt x="189" y="1534"/>
                    <a:pt x="212" y="764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7"/>
            <p:cNvSpPr/>
            <p:nvPr/>
          </p:nvSpPr>
          <p:spPr>
            <a:xfrm>
              <a:off x="7637754" y="3453009"/>
              <a:ext cx="18840" cy="140991"/>
            </a:xfrm>
            <a:custGeom>
              <a:avLst/>
              <a:gdLst/>
              <a:ahLst/>
              <a:cxnLst/>
              <a:rect l="l" t="t" r="r" b="b"/>
              <a:pathLst>
                <a:path w="308" h="2305" extrusionOk="0">
                  <a:moveTo>
                    <a:pt x="173" y="0"/>
                  </a:moveTo>
                  <a:lnTo>
                    <a:pt x="0" y="24"/>
                  </a:lnTo>
                  <a:lnTo>
                    <a:pt x="126" y="2305"/>
                  </a:lnTo>
                  <a:cubicBezTo>
                    <a:pt x="189" y="2297"/>
                    <a:pt x="252" y="2281"/>
                    <a:pt x="307" y="2273"/>
                  </a:cubicBezTo>
                  <a:cubicBezTo>
                    <a:pt x="260" y="1518"/>
                    <a:pt x="221" y="763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7"/>
            <p:cNvSpPr/>
            <p:nvPr/>
          </p:nvSpPr>
          <p:spPr>
            <a:xfrm>
              <a:off x="7698860" y="3441938"/>
              <a:ext cx="37068" cy="130409"/>
            </a:xfrm>
            <a:custGeom>
              <a:avLst/>
              <a:gdLst/>
              <a:ahLst/>
              <a:cxnLst/>
              <a:rect l="l" t="t" r="r" b="b"/>
              <a:pathLst>
                <a:path w="606" h="2132" extrusionOk="0">
                  <a:moveTo>
                    <a:pt x="181" y="0"/>
                  </a:moveTo>
                  <a:lnTo>
                    <a:pt x="142" y="8"/>
                  </a:lnTo>
                  <a:lnTo>
                    <a:pt x="0" y="40"/>
                  </a:lnTo>
                  <a:cubicBezTo>
                    <a:pt x="150" y="740"/>
                    <a:pt x="291" y="1440"/>
                    <a:pt x="433" y="2132"/>
                  </a:cubicBezTo>
                  <a:cubicBezTo>
                    <a:pt x="488" y="2116"/>
                    <a:pt x="543" y="2092"/>
                    <a:pt x="606" y="2069"/>
                  </a:cubicBezTo>
                  <a:cubicBezTo>
                    <a:pt x="464" y="1377"/>
                    <a:pt x="323" y="693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7"/>
            <p:cNvSpPr/>
            <p:nvPr/>
          </p:nvSpPr>
          <p:spPr>
            <a:xfrm>
              <a:off x="7763758" y="3423649"/>
              <a:ext cx="52054" cy="108328"/>
            </a:xfrm>
            <a:custGeom>
              <a:avLst/>
              <a:gdLst/>
              <a:ahLst/>
              <a:cxnLst/>
              <a:rect l="l" t="t" r="r" b="b"/>
              <a:pathLst>
                <a:path w="851" h="1771" extrusionOk="0">
                  <a:moveTo>
                    <a:pt x="174" y="1"/>
                  </a:moveTo>
                  <a:lnTo>
                    <a:pt x="56" y="40"/>
                  </a:lnTo>
                  <a:lnTo>
                    <a:pt x="1" y="56"/>
                  </a:lnTo>
                  <a:cubicBezTo>
                    <a:pt x="221" y="630"/>
                    <a:pt x="457" y="1204"/>
                    <a:pt x="693" y="1770"/>
                  </a:cubicBezTo>
                  <a:lnTo>
                    <a:pt x="850" y="1676"/>
                  </a:lnTo>
                  <a:cubicBezTo>
                    <a:pt x="614" y="1117"/>
                    <a:pt x="386" y="559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7"/>
            <p:cNvSpPr/>
            <p:nvPr/>
          </p:nvSpPr>
          <p:spPr>
            <a:xfrm>
              <a:off x="7821010" y="3403953"/>
              <a:ext cx="54928" cy="81353"/>
            </a:xfrm>
            <a:custGeom>
              <a:avLst/>
              <a:gdLst/>
              <a:ahLst/>
              <a:cxnLst/>
              <a:rect l="l" t="t" r="r" b="b"/>
              <a:pathLst>
                <a:path w="898" h="1330" extrusionOk="0">
                  <a:moveTo>
                    <a:pt x="79" y="0"/>
                  </a:moveTo>
                  <a:lnTo>
                    <a:pt x="1" y="32"/>
                  </a:lnTo>
                  <a:lnTo>
                    <a:pt x="764" y="1329"/>
                  </a:lnTo>
                  <a:cubicBezTo>
                    <a:pt x="811" y="1290"/>
                    <a:pt x="850" y="1243"/>
                    <a:pt x="897" y="1203"/>
                  </a:cubicBezTo>
                  <a:lnTo>
                    <a:pt x="197" y="16"/>
                  </a:lnTo>
                  <a:cubicBezTo>
                    <a:pt x="127" y="0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7"/>
            <p:cNvSpPr/>
            <p:nvPr/>
          </p:nvSpPr>
          <p:spPr>
            <a:xfrm>
              <a:off x="7509303" y="3453498"/>
              <a:ext cx="18840" cy="141480"/>
            </a:xfrm>
            <a:custGeom>
              <a:avLst/>
              <a:gdLst/>
              <a:ahLst/>
              <a:cxnLst/>
              <a:rect l="l" t="t" r="r" b="b"/>
              <a:pathLst>
                <a:path w="308" h="2313" extrusionOk="0">
                  <a:moveTo>
                    <a:pt x="134" y="0"/>
                  </a:moveTo>
                  <a:lnTo>
                    <a:pt x="0" y="2281"/>
                  </a:lnTo>
                  <a:cubicBezTo>
                    <a:pt x="55" y="2297"/>
                    <a:pt x="118" y="2305"/>
                    <a:pt x="173" y="2312"/>
                  </a:cubicBezTo>
                  <a:cubicBezTo>
                    <a:pt x="221" y="1550"/>
                    <a:pt x="268" y="787"/>
                    <a:pt x="307" y="2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7"/>
            <p:cNvSpPr/>
            <p:nvPr/>
          </p:nvSpPr>
          <p:spPr>
            <a:xfrm>
              <a:off x="7429909" y="3442427"/>
              <a:ext cx="36639" cy="130409"/>
            </a:xfrm>
            <a:custGeom>
              <a:avLst/>
              <a:gdLst/>
              <a:ahLst/>
              <a:cxnLst/>
              <a:rect l="l" t="t" r="r" b="b"/>
              <a:pathLst>
                <a:path w="599" h="2132" extrusionOk="0">
                  <a:moveTo>
                    <a:pt x="425" y="0"/>
                  </a:moveTo>
                  <a:cubicBezTo>
                    <a:pt x="284" y="692"/>
                    <a:pt x="142" y="1377"/>
                    <a:pt x="1" y="2069"/>
                  </a:cubicBezTo>
                  <a:cubicBezTo>
                    <a:pt x="56" y="2092"/>
                    <a:pt x="111" y="2116"/>
                    <a:pt x="174" y="2132"/>
                  </a:cubicBezTo>
                  <a:cubicBezTo>
                    <a:pt x="315" y="1440"/>
                    <a:pt x="457" y="740"/>
                    <a:pt x="598" y="4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7"/>
            <p:cNvSpPr/>
            <p:nvPr/>
          </p:nvSpPr>
          <p:spPr>
            <a:xfrm>
              <a:off x="7350086" y="3424627"/>
              <a:ext cx="51503" cy="106860"/>
            </a:xfrm>
            <a:custGeom>
              <a:avLst/>
              <a:gdLst/>
              <a:ahLst/>
              <a:cxnLst/>
              <a:rect l="l" t="t" r="r" b="b"/>
              <a:pathLst>
                <a:path w="842" h="1747" extrusionOk="0">
                  <a:moveTo>
                    <a:pt x="669" y="0"/>
                  </a:moveTo>
                  <a:cubicBezTo>
                    <a:pt x="456" y="551"/>
                    <a:pt x="228" y="1101"/>
                    <a:pt x="0" y="1652"/>
                  </a:cubicBezTo>
                  <a:cubicBezTo>
                    <a:pt x="55" y="1683"/>
                    <a:pt x="102" y="1715"/>
                    <a:pt x="150" y="1746"/>
                  </a:cubicBezTo>
                  <a:cubicBezTo>
                    <a:pt x="393" y="1188"/>
                    <a:pt x="621" y="622"/>
                    <a:pt x="842" y="55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7"/>
            <p:cNvSpPr/>
            <p:nvPr/>
          </p:nvSpPr>
          <p:spPr>
            <a:xfrm>
              <a:off x="7289959" y="3403953"/>
              <a:ext cx="53889" cy="80374"/>
            </a:xfrm>
            <a:custGeom>
              <a:avLst/>
              <a:gdLst/>
              <a:ahLst/>
              <a:cxnLst/>
              <a:rect l="l" t="t" r="r" b="b"/>
              <a:pathLst>
                <a:path w="881" h="1314" extrusionOk="0">
                  <a:moveTo>
                    <a:pt x="700" y="0"/>
                  </a:moveTo>
                  <a:lnTo>
                    <a:pt x="0" y="1196"/>
                  </a:lnTo>
                  <a:cubicBezTo>
                    <a:pt x="39" y="1235"/>
                    <a:pt x="87" y="1274"/>
                    <a:pt x="134" y="1314"/>
                  </a:cubicBezTo>
                  <a:lnTo>
                    <a:pt x="881" y="39"/>
                  </a:lnTo>
                  <a:cubicBezTo>
                    <a:pt x="849" y="32"/>
                    <a:pt x="810" y="16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7"/>
            <p:cNvSpPr/>
            <p:nvPr/>
          </p:nvSpPr>
          <p:spPr>
            <a:xfrm>
              <a:off x="7756540" y="4052629"/>
              <a:ext cx="118420" cy="108022"/>
            </a:xfrm>
            <a:custGeom>
              <a:avLst/>
              <a:gdLst/>
              <a:ahLst/>
              <a:cxnLst/>
              <a:rect l="l" t="t" r="r" b="b"/>
              <a:pathLst>
                <a:path w="1936" h="1766" extrusionOk="0">
                  <a:moveTo>
                    <a:pt x="968" y="0"/>
                  </a:moveTo>
                  <a:cubicBezTo>
                    <a:pt x="559" y="0"/>
                    <a:pt x="192" y="280"/>
                    <a:pt x="103" y="689"/>
                  </a:cubicBezTo>
                  <a:cubicBezTo>
                    <a:pt x="1" y="1169"/>
                    <a:pt x="300" y="1641"/>
                    <a:pt x="772" y="1743"/>
                  </a:cubicBezTo>
                  <a:cubicBezTo>
                    <a:pt x="838" y="1758"/>
                    <a:pt x="904" y="1765"/>
                    <a:pt x="969" y="1765"/>
                  </a:cubicBezTo>
                  <a:cubicBezTo>
                    <a:pt x="1374" y="1765"/>
                    <a:pt x="1737" y="1481"/>
                    <a:pt x="1826" y="1074"/>
                  </a:cubicBezTo>
                  <a:cubicBezTo>
                    <a:pt x="1936" y="595"/>
                    <a:pt x="1629" y="123"/>
                    <a:pt x="1157" y="20"/>
                  </a:cubicBezTo>
                  <a:cubicBezTo>
                    <a:pt x="1094" y="7"/>
                    <a:pt x="1030" y="0"/>
                    <a:pt x="968" y="0"/>
                  </a:cubicBezTo>
                  <a:close/>
                </a:path>
              </a:pathLst>
            </a:custGeom>
            <a:solidFill>
              <a:srgbClr val="F2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7"/>
            <p:cNvSpPr/>
            <p:nvPr/>
          </p:nvSpPr>
          <p:spPr>
            <a:xfrm>
              <a:off x="7803700" y="4072141"/>
              <a:ext cx="35661" cy="30094"/>
            </a:xfrm>
            <a:custGeom>
              <a:avLst/>
              <a:gdLst/>
              <a:ahLst/>
              <a:cxnLst/>
              <a:rect l="l" t="t" r="r" b="b"/>
              <a:pathLst>
                <a:path w="583" h="492" extrusionOk="0">
                  <a:moveTo>
                    <a:pt x="331" y="0"/>
                  </a:moveTo>
                  <a:cubicBezTo>
                    <a:pt x="111" y="0"/>
                    <a:pt x="1" y="260"/>
                    <a:pt x="158" y="417"/>
                  </a:cubicBezTo>
                  <a:cubicBezTo>
                    <a:pt x="209" y="468"/>
                    <a:pt x="272" y="491"/>
                    <a:pt x="333" y="491"/>
                  </a:cubicBezTo>
                  <a:cubicBezTo>
                    <a:pt x="461" y="491"/>
                    <a:pt x="583" y="393"/>
                    <a:pt x="583" y="244"/>
                  </a:cubicBezTo>
                  <a:cubicBezTo>
                    <a:pt x="583" y="103"/>
                    <a:pt x="473" y="0"/>
                    <a:pt x="331" y="0"/>
                  </a:cubicBez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7"/>
            <p:cNvSpPr/>
            <p:nvPr/>
          </p:nvSpPr>
          <p:spPr>
            <a:xfrm>
              <a:off x="7307269" y="4052873"/>
              <a:ext cx="118848" cy="108328"/>
            </a:xfrm>
            <a:custGeom>
              <a:avLst/>
              <a:gdLst/>
              <a:ahLst/>
              <a:cxnLst/>
              <a:rect l="l" t="t" r="r" b="b"/>
              <a:pathLst>
                <a:path w="1943" h="1771" extrusionOk="0">
                  <a:moveTo>
                    <a:pt x="972" y="1"/>
                  </a:moveTo>
                  <a:cubicBezTo>
                    <a:pt x="745" y="1"/>
                    <a:pt x="519" y="87"/>
                    <a:pt x="346" y="260"/>
                  </a:cubicBezTo>
                  <a:cubicBezTo>
                    <a:pt x="0" y="606"/>
                    <a:pt x="0" y="1165"/>
                    <a:pt x="346" y="1511"/>
                  </a:cubicBezTo>
                  <a:cubicBezTo>
                    <a:pt x="519" y="1684"/>
                    <a:pt x="745" y="1770"/>
                    <a:pt x="972" y="1770"/>
                  </a:cubicBezTo>
                  <a:cubicBezTo>
                    <a:pt x="1198" y="1770"/>
                    <a:pt x="1424" y="1684"/>
                    <a:pt x="1597" y="1511"/>
                  </a:cubicBezTo>
                  <a:cubicBezTo>
                    <a:pt x="1943" y="1165"/>
                    <a:pt x="1943" y="606"/>
                    <a:pt x="1597" y="260"/>
                  </a:cubicBezTo>
                  <a:cubicBezTo>
                    <a:pt x="1424" y="87"/>
                    <a:pt x="1198" y="1"/>
                    <a:pt x="972" y="1"/>
                  </a:cubicBezTo>
                  <a:close/>
                </a:path>
              </a:pathLst>
            </a:custGeom>
            <a:solidFill>
              <a:srgbClr val="F2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7"/>
            <p:cNvSpPr/>
            <p:nvPr/>
          </p:nvSpPr>
          <p:spPr>
            <a:xfrm>
              <a:off x="7343357" y="4072141"/>
              <a:ext cx="35171" cy="30094"/>
            </a:xfrm>
            <a:custGeom>
              <a:avLst/>
              <a:gdLst/>
              <a:ahLst/>
              <a:cxnLst/>
              <a:rect l="l" t="t" r="r" b="b"/>
              <a:pathLst>
                <a:path w="575" h="492" extrusionOk="0">
                  <a:moveTo>
                    <a:pt x="244" y="0"/>
                  </a:moveTo>
                  <a:cubicBezTo>
                    <a:pt x="110" y="0"/>
                    <a:pt x="0" y="103"/>
                    <a:pt x="0" y="244"/>
                  </a:cubicBezTo>
                  <a:cubicBezTo>
                    <a:pt x="0" y="393"/>
                    <a:pt x="118" y="491"/>
                    <a:pt x="243" y="491"/>
                  </a:cubicBezTo>
                  <a:cubicBezTo>
                    <a:pt x="304" y="491"/>
                    <a:pt x="366" y="468"/>
                    <a:pt x="417" y="417"/>
                  </a:cubicBezTo>
                  <a:cubicBezTo>
                    <a:pt x="574" y="260"/>
                    <a:pt x="464" y="0"/>
                    <a:pt x="244" y="0"/>
                  </a:cubicBez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860" y="2266237"/>
            <a:ext cx="4901609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30;p40">
            <a:extLst>
              <a:ext uri="{FF2B5EF4-FFF2-40B4-BE49-F238E27FC236}">
                <a16:creationId xmlns:a16="http://schemas.microsoft.com/office/drawing/2014/main" id="{CAF20A87-9BBD-4F4F-B29E-F9A2ECB6B96F}"/>
              </a:ext>
            </a:extLst>
          </p:cNvPr>
          <p:cNvSpPr/>
          <p:nvPr/>
        </p:nvSpPr>
        <p:spPr>
          <a:xfrm>
            <a:off x="199910" y="1293569"/>
            <a:ext cx="8744180" cy="274508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675;p42">
            <a:extLst>
              <a:ext uri="{FF2B5EF4-FFF2-40B4-BE49-F238E27FC236}">
                <a16:creationId xmlns:a16="http://schemas.microsoft.com/office/drawing/2014/main" id="{537CA0E1-935D-4D88-B6DC-0904AEC8CA7D}"/>
              </a:ext>
            </a:extLst>
          </p:cNvPr>
          <p:cNvSpPr txBox="1">
            <a:spLocks/>
          </p:cNvSpPr>
          <p:nvPr/>
        </p:nvSpPr>
        <p:spPr>
          <a:xfrm>
            <a:off x="640519" y="2032752"/>
            <a:ext cx="7988091" cy="1266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Đề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: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Em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hãy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viết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văn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miêu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tả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một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người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mà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em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yêu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mến</a:t>
            </a:r>
            <a:r>
              <a:rPr lang="en-US" sz="3800" b="1" i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137A42C7-C071-4E0F-B501-CFB1C308FA76}"/>
              </a:ext>
            </a:extLst>
          </p:cNvPr>
          <p:cNvCxnSpPr>
            <a:cxnSpLocks/>
          </p:cNvCxnSpPr>
          <p:nvPr/>
        </p:nvCxnSpPr>
        <p:spPr>
          <a:xfrm>
            <a:off x="640519" y="3414188"/>
            <a:ext cx="679191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4" name="Google Shape;3464;p37"/>
          <p:cNvGrpSpPr/>
          <p:nvPr/>
        </p:nvGrpSpPr>
        <p:grpSpPr>
          <a:xfrm>
            <a:off x="7963876" y="3175187"/>
            <a:ext cx="1015439" cy="1598987"/>
            <a:chOff x="4173075" y="3317325"/>
            <a:chExt cx="896793" cy="1412159"/>
          </a:xfrm>
        </p:grpSpPr>
        <p:sp>
          <p:nvSpPr>
            <p:cNvPr id="3465" name="Google Shape;3465;p37"/>
            <p:cNvSpPr/>
            <p:nvPr/>
          </p:nvSpPr>
          <p:spPr>
            <a:xfrm>
              <a:off x="4173075" y="3317325"/>
              <a:ext cx="896793" cy="1412159"/>
            </a:xfrm>
            <a:custGeom>
              <a:avLst/>
              <a:gdLst/>
              <a:ahLst/>
              <a:cxnLst/>
              <a:rect l="l" t="t" r="r" b="b"/>
              <a:pathLst>
                <a:path w="13371" h="21055" extrusionOk="0">
                  <a:moveTo>
                    <a:pt x="9336" y="0"/>
                  </a:moveTo>
                  <a:cubicBezTo>
                    <a:pt x="8832" y="0"/>
                    <a:pt x="8266" y="291"/>
                    <a:pt x="7613" y="905"/>
                  </a:cubicBezTo>
                  <a:cubicBezTo>
                    <a:pt x="7307" y="1196"/>
                    <a:pt x="7024" y="1518"/>
                    <a:pt x="6788" y="1872"/>
                  </a:cubicBezTo>
                  <a:cubicBezTo>
                    <a:pt x="6630" y="1628"/>
                    <a:pt x="6449" y="1400"/>
                    <a:pt x="6253" y="1188"/>
                  </a:cubicBezTo>
                  <a:cubicBezTo>
                    <a:pt x="6001" y="928"/>
                    <a:pt x="5120" y="158"/>
                    <a:pt x="4310" y="158"/>
                  </a:cubicBezTo>
                  <a:cubicBezTo>
                    <a:pt x="4303" y="158"/>
                    <a:pt x="4296" y="157"/>
                    <a:pt x="4289" y="157"/>
                  </a:cubicBezTo>
                  <a:cubicBezTo>
                    <a:pt x="3872" y="157"/>
                    <a:pt x="3489" y="384"/>
                    <a:pt x="3288" y="748"/>
                  </a:cubicBezTo>
                  <a:cubicBezTo>
                    <a:pt x="2737" y="1754"/>
                    <a:pt x="3555" y="2792"/>
                    <a:pt x="3917" y="3233"/>
                  </a:cubicBezTo>
                  <a:cubicBezTo>
                    <a:pt x="3862" y="3232"/>
                    <a:pt x="3808" y="3232"/>
                    <a:pt x="3753" y="3232"/>
                  </a:cubicBezTo>
                  <a:cubicBezTo>
                    <a:pt x="3037" y="3232"/>
                    <a:pt x="2321" y="3280"/>
                    <a:pt x="1613" y="3390"/>
                  </a:cubicBezTo>
                  <a:cubicBezTo>
                    <a:pt x="1259" y="3445"/>
                    <a:pt x="858" y="3547"/>
                    <a:pt x="543" y="3870"/>
                  </a:cubicBezTo>
                  <a:cubicBezTo>
                    <a:pt x="205" y="4208"/>
                    <a:pt x="118" y="4641"/>
                    <a:pt x="71" y="5026"/>
                  </a:cubicBezTo>
                  <a:cubicBezTo>
                    <a:pt x="16" y="5553"/>
                    <a:pt x="0" y="6088"/>
                    <a:pt x="40" y="6615"/>
                  </a:cubicBezTo>
                  <a:cubicBezTo>
                    <a:pt x="55" y="6835"/>
                    <a:pt x="95" y="7433"/>
                    <a:pt x="559" y="7802"/>
                  </a:cubicBezTo>
                  <a:cubicBezTo>
                    <a:pt x="661" y="7881"/>
                    <a:pt x="779" y="7944"/>
                    <a:pt x="897" y="7999"/>
                  </a:cubicBezTo>
                  <a:cubicBezTo>
                    <a:pt x="889" y="8486"/>
                    <a:pt x="873" y="8951"/>
                    <a:pt x="865" y="9415"/>
                  </a:cubicBezTo>
                  <a:lnTo>
                    <a:pt x="865" y="9438"/>
                  </a:lnTo>
                  <a:cubicBezTo>
                    <a:pt x="858" y="9831"/>
                    <a:pt x="850" y="10248"/>
                    <a:pt x="850" y="10704"/>
                  </a:cubicBezTo>
                  <a:cubicBezTo>
                    <a:pt x="842" y="11499"/>
                    <a:pt x="834" y="12309"/>
                    <a:pt x="842" y="13103"/>
                  </a:cubicBezTo>
                  <a:lnTo>
                    <a:pt x="842" y="13284"/>
                  </a:lnTo>
                  <a:lnTo>
                    <a:pt x="842" y="13897"/>
                  </a:lnTo>
                  <a:cubicBezTo>
                    <a:pt x="850" y="15439"/>
                    <a:pt x="889" y="16980"/>
                    <a:pt x="944" y="18491"/>
                  </a:cubicBezTo>
                  <a:cubicBezTo>
                    <a:pt x="944" y="18640"/>
                    <a:pt x="960" y="18789"/>
                    <a:pt x="983" y="18939"/>
                  </a:cubicBezTo>
                  <a:cubicBezTo>
                    <a:pt x="983" y="18986"/>
                    <a:pt x="999" y="19025"/>
                    <a:pt x="1007" y="19065"/>
                  </a:cubicBezTo>
                  <a:lnTo>
                    <a:pt x="1007" y="19088"/>
                  </a:lnTo>
                  <a:cubicBezTo>
                    <a:pt x="1015" y="19128"/>
                    <a:pt x="1023" y="19167"/>
                    <a:pt x="1038" y="19206"/>
                  </a:cubicBezTo>
                  <a:cubicBezTo>
                    <a:pt x="1038" y="19222"/>
                    <a:pt x="1046" y="19230"/>
                    <a:pt x="1046" y="19238"/>
                  </a:cubicBezTo>
                  <a:cubicBezTo>
                    <a:pt x="1062" y="19285"/>
                    <a:pt x="1078" y="19324"/>
                    <a:pt x="1093" y="19356"/>
                  </a:cubicBezTo>
                  <a:cubicBezTo>
                    <a:pt x="1109" y="19387"/>
                    <a:pt x="1109" y="19387"/>
                    <a:pt x="1109" y="19403"/>
                  </a:cubicBezTo>
                  <a:cubicBezTo>
                    <a:pt x="1141" y="19458"/>
                    <a:pt x="1164" y="19513"/>
                    <a:pt x="1196" y="19560"/>
                  </a:cubicBezTo>
                  <a:cubicBezTo>
                    <a:pt x="1235" y="19623"/>
                    <a:pt x="1274" y="19678"/>
                    <a:pt x="1322" y="19733"/>
                  </a:cubicBezTo>
                  <a:lnTo>
                    <a:pt x="1353" y="19772"/>
                  </a:lnTo>
                  <a:cubicBezTo>
                    <a:pt x="1400" y="19828"/>
                    <a:pt x="1440" y="19875"/>
                    <a:pt x="1479" y="19914"/>
                  </a:cubicBezTo>
                  <a:lnTo>
                    <a:pt x="1495" y="19930"/>
                  </a:lnTo>
                  <a:cubicBezTo>
                    <a:pt x="1542" y="19977"/>
                    <a:pt x="1597" y="20024"/>
                    <a:pt x="1652" y="20063"/>
                  </a:cubicBezTo>
                  <a:lnTo>
                    <a:pt x="1675" y="20087"/>
                  </a:lnTo>
                  <a:cubicBezTo>
                    <a:pt x="1738" y="20126"/>
                    <a:pt x="1793" y="20166"/>
                    <a:pt x="1849" y="20197"/>
                  </a:cubicBezTo>
                  <a:cubicBezTo>
                    <a:pt x="2533" y="20622"/>
                    <a:pt x="3421" y="20685"/>
                    <a:pt x="4208" y="20693"/>
                  </a:cubicBezTo>
                  <a:lnTo>
                    <a:pt x="5026" y="20693"/>
                  </a:lnTo>
                  <a:cubicBezTo>
                    <a:pt x="5301" y="20693"/>
                    <a:pt x="5600" y="20701"/>
                    <a:pt x="5938" y="20701"/>
                  </a:cubicBezTo>
                  <a:lnTo>
                    <a:pt x="6174" y="20701"/>
                  </a:lnTo>
                  <a:cubicBezTo>
                    <a:pt x="6339" y="20929"/>
                    <a:pt x="6607" y="21054"/>
                    <a:pt x="6890" y="21054"/>
                  </a:cubicBezTo>
                  <a:cubicBezTo>
                    <a:pt x="7134" y="21054"/>
                    <a:pt x="7370" y="20960"/>
                    <a:pt x="7535" y="20779"/>
                  </a:cubicBezTo>
                  <a:cubicBezTo>
                    <a:pt x="7558" y="20748"/>
                    <a:pt x="7582" y="20724"/>
                    <a:pt x="7606" y="20693"/>
                  </a:cubicBezTo>
                  <a:lnTo>
                    <a:pt x="9084" y="20693"/>
                  </a:lnTo>
                  <a:cubicBezTo>
                    <a:pt x="9234" y="20693"/>
                    <a:pt x="9367" y="20693"/>
                    <a:pt x="9493" y="20685"/>
                  </a:cubicBezTo>
                  <a:cubicBezTo>
                    <a:pt x="9957" y="20669"/>
                    <a:pt x="11381" y="20614"/>
                    <a:pt x="12049" y="19560"/>
                  </a:cubicBezTo>
                  <a:cubicBezTo>
                    <a:pt x="12277" y="19183"/>
                    <a:pt x="12293" y="18766"/>
                    <a:pt x="12309" y="18491"/>
                  </a:cubicBezTo>
                  <a:lnTo>
                    <a:pt x="12309" y="18325"/>
                  </a:lnTo>
                  <a:lnTo>
                    <a:pt x="12309" y="18192"/>
                  </a:lnTo>
                  <a:lnTo>
                    <a:pt x="12309" y="18184"/>
                  </a:lnTo>
                  <a:cubicBezTo>
                    <a:pt x="12340" y="17106"/>
                    <a:pt x="12372" y="15990"/>
                    <a:pt x="12387" y="14873"/>
                  </a:cubicBezTo>
                  <a:lnTo>
                    <a:pt x="12387" y="14849"/>
                  </a:lnTo>
                  <a:cubicBezTo>
                    <a:pt x="12395" y="14417"/>
                    <a:pt x="12395" y="13984"/>
                    <a:pt x="12403" y="13559"/>
                  </a:cubicBezTo>
                  <a:lnTo>
                    <a:pt x="12403" y="13544"/>
                  </a:lnTo>
                  <a:lnTo>
                    <a:pt x="12403" y="11554"/>
                  </a:lnTo>
                  <a:lnTo>
                    <a:pt x="12403" y="11546"/>
                  </a:lnTo>
                  <a:cubicBezTo>
                    <a:pt x="12395" y="10413"/>
                    <a:pt x="12379" y="9312"/>
                    <a:pt x="12348" y="8266"/>
                  </a:cubicBezTo>
                  <a:lnTo>
                    <a:pt x="12348" y="8251"/>
                  </a:lnTo>
                  <a:cubicBezTo>
                    <a:pt x="12348" y="8243"/>
                    <a:pt x="12348" y="8235"/>
                    <a:pt x="12348" y="8227"/>
                  </a:cubicBezTo>
                  <a:cubicBezTo>
                    <a:pt x="12395" y="8211"/>
                    <a:pt x="12442" y="8195"/>
                    <a:pt x="12490" y="8172"/>
                  </a:cubicBezTo>
                  <a:cubicBezTo>
                    <a:pt x="13370" y="7755"/>
                    <a:pt x="13347" y="6756"/>
                    <a:pt x="13339" y="6379"/>
                  </a:cubicBezTo>
                  <a:lnTo>
                    <a:pt x="13339" y="6229"/>
                  </a:lnTo>
                  <a:lnTo>
                    <a:pt x="13339" y="6166"/>
                  </a:lnTo>
                  <a:lnTo>
                    <a:pt x="13339" y="5773"/>
                  </a:lnTo>
                  <a:cubicBezTo>
                    <a:pt x="13347" y="5246"/>
                    <a:pt x="13363" y="4601"/>
                    <a:pt x="13009" y="4019"/>
                  </a:cubicBezTo>
                  <a:cubicBezTo>
                    <a:pt x="12568" y="3304"/>
                    <a:pt x="11569" y="3304"/>
                    <a:pt x="11090" y="3304"/>
                  </a:cubicBezTo>
                  <a:lnTo>
                    <a:pt x="10799" y="3304"/>
                  </a:lnTo>
                  <a:lnTo>
                    <a:pt x="9965" y="3296"/>
                  </a:lnTo>
                  <a:cubicBezTo>
                    <a:pt x="10531" y="2643"/>
                    <a:pt x="10901" y="1589"/>
                    <a:pt x="10421" y="677"/>
                  </a:cubicBezTo>
                  <a:cubicBezTo>
                    <a:pt x="10217" y="268"/>
                    <a:pt x="9800" y="0"/>
                    <a:pt x="9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7"/>
            <p:cNvSpPr/>
            <p:nvPr/>
          </p:nvSpPr>
          <p:spPr>
            <a:xfrm>
              <a:off x="4267511" y="3709756"/>
              <a:ext cx="689480" cy="953802"/>
            </a:xfrm>
            <a:custGeom>
              <a:avLst/>
              <a:gdLst/>
              <a:ahLst/>
              <a:cxnLst/>
              <a:rect l="l" t="t" r="r" b="b"/>
              <a:pathLst>
                <a:path w="10280" h="14221" extrusionOk="0">
                  <a:moveTo>
                    <a:pt x="5049" y="1"/>
                  </a:moveTo>
                  <a:lnTo>
                    <a:pt x="5049" y="32"/>
                  </a:lnTo>
                  <a:lnTo>
                    <a:pt x="134" y="1015"/>
                  </a:lnTo>
                  <a:cubicBezTo>
                    <a:pt x="0" y="4893"/>
                    <a:pt x="0" y="8778"/>
                    <a:pt x="142" y="12671"/>
                  </a:cubicBezTo>
                  <a:cubicBezTo>
                    <a:pt x="150" y="12923"/>
                    <a:pt x="165" y="13190"/>
                    <a:pt x="299" y="13402"/>
                  </a:cubicBezTo>
                  <a:cubicBezTo>
                    <a:pt x="771" y="14157"/>
                    <a:pt x="1973" y="14213"/>
                    <a:pt x="2906" y="14213"/>
                  </a:cubicBezTo>
                  <a:cubicBezTo>
                    <a:pt x="3066" y="14213"/>
                    <a:pt x="3218" y="14211"/>
                    <a:pt x="3358" y="14211"/>
                  </a:cubicBezTo>
                  <a:cubicBezTo>
                    <a:pt x="3421" y="14211"/>
                    <a:pt x="3482" y="14212"/>
                    <a:pt x="3539" y="14212"/>
                  </a:cubicBezTo>
                  <a:cubicBezTo>
                    <a:pt x="3850" y="14218"/>
                    <a:pt x="4162" y="14220"/>
                    <a:pt x="4474" y="14220"/>
                  </a:cubicBezTo>
                  <a:cubicBezTo>
                    <a:pt x="5220" y="14220"/>
                    <a:pt x="5968" y="14209"/>
                    <a:pt x="6711" y="14209"/>
                  </a:cubicBezTo>
                  <a:cubicBezTo>
                    <a:pt x="6936" y="14209"/>
                    <a:pt x="7161" y="14210"/>
                    <a:pt x="7385" y="14212"/>
                  </a:cubicBezTo>
                  <a:cubicBezTo>
                    <a:pt x="7454" y="14213"/>
                    <a:pt x="7526" y="14214"/>
                    <a:pt x="7600" y="14214"/>
                  </a:cubicBezTo>
                  <a:cubicBezTo>
                    <a:pt x="8425" y="14214"/>
                    <a:pt x="9511" y="14146"/>
                    <a:pt x="9973" y="13402"/>
                  </a:cubicBezTo>
                  <a:cubicBezTo>
                    <a:pt x="10106" y="13190"/>
                    <a:pt x="10114" y="12923"/>
                    <a:pt x="10130" y="12671"/>
                  </a:cubicBezTo>
                  <a:cubicBezTo>
                    <a:pt x="10272" y="8786"/>
                    <a:pt x="10279" y="4901"/>
                    <a:pt x="10138" y="1015"/>
                  </a:cubicBezTo>
                  <a:lnTo>
                    <a:pt x="5222" y="32"/>
                  </a:lnTo>
                  <a:lnTo>
                    <a:pt x="5222" y="1"/>
                  </a:lnTo>
                  <a:lnTo>
                    <a:pt x="5136" y="17"/>
                  </a:lnTo>
                  <a:lnTo>
                    <a:pt x="5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7"/>
            <p:cNvSpPr/>
            <p:nvPr/>
          </p:nvSpPr>
          <p:spPr>
            <a:xfrm>
              <a:off x="4271200" y="3709756"/>
              <a:ext cx="368214" cy="330320"/>
            </a:xfrm>
            <a:custGeom>
              <a:avLst/>
              <a:gdLst/>
              <a:ahLst/>
              <a:cxnLst/>
              <a:rect l="l" t="t" r="r" b="b"/>
              <a:pathLst>
                <a:path w="5490" h="4925" extrusionOk="0">
                  <a:moveTo>
                    <a:pt x="4994" y="1"/>
                  </a:moveTo>
                  <a:lnTo>
                    <a:pt x="4994" y="32"/>
                  </a:lnTo>
                  <a:lnTo>
                    <a:pt x="3885" y="252"/>
                  </a:lnTo>
                  <a:cubicBezTo>
                    <a:pt x="2611" y="1401"/>
                    <a:pt x="1321" y="2533"/>
                    <a:pt x="16" y="3642"/>
                  </a:cubicBezTo>
                  <a:cubicBezTo>
                    <a:pt x="8" y="4067"/>
                    <a:pt x="0" y="4499"/>
                    <a:pt x="0" y="4924"/>
                  </a:cubicBezTo>
                  <a:cubicBezTo>
                    <a:pt x="1864" y="3351"/>
                    <a:pt x="3689" y="1739"/>
                    <a:pt x="5490" y="103"/>
                  </a:cubicBezTo>
                  <a:lnTo>
                    <a:pt x="5175" y="32"/>
                  </a:lnTo>
                  <a:lnTo>
                    <a:pt x="5175" y="1"/>
                  </a:lnTo>
                  <a:lnTo>
                    <a:pt x="5089" y="17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7"/>
            <p:cNvSpPr/>
            <p:nvPr/>
          </p:nvSpPr>
          <p:spPr>
            <a:xfrm>
              <a:off x="4270127" y="3740340"/>
              <a:ext cx="568150" cy="512817"/>
            </a:xfrm>
            <a:custGeom>
              <a:avLst/>
              <a:gdLst/>
              <a:ahLst/>
              <a:cxnLst/>
              <a:rect l="l" t="t" r="r" b="b"/>
              <a:pathLst>
                <a:path w="8471" h="7646" extrusionOk="0">
                  <a:moveTo>
                    <a:pt x="7307" y="1"/>
                  </a:moveTo>
                  <a:cubicBezTo>
                    <a:pt x="4932" y="2203"/>
                    <a:pt x="2494" y="4334"/>
                    <a:pt x="0" y="6411"/>
                  </a:cubicBezTo>
                  <a:cubicBezTo>
                    <a:pt x="0" y="6820"/>
                    <a:pt x="8" y="7237"/>
                    <a:pt x="8" y="7646"/>
                  </a:cubicBezTo>
                  <a:cubicBezTo>
                    <a:pt x="2903" y="5262"/>
                    <a:pt x="5726" y="2785"/>
                    <a:pt x="8471" y="229"/>
                  </a:cubicBezTo>
                  <a:lnTo>
                    <a:pt x="73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7"/>
            <p:cNvSpPr/>
            <p:nvPr/>
          </p:nvSpPr>
          <p:spPr>
            <a:xfrm>
              <a:off x="4272742" y="3789436"/>
              <a:ext cx="677876" cy="672108"/>
            </a:xfrm>
            <a:custGeom>
              <a:avLst/>
              <a:gdLst/>
              <a:ahLst/>
              <a:cxnLst/>
              <a:rect l="l" t="t" r="r" b="b"/>
              <a:pathLst>
                <a:path w="10107" h="10021" extrusionOk="0">
                  <a:moveTo>
                    <a:pt x="10068" y="0"/>
                  </a:moveTo>
                  <a:cubicBezTo>
                    <a:pt x="6820" y="3060"/>
                    <a:pt x="3461" y="5993"/>
                    <a:pt x="1" y="8809"/>
                  </a:cubicBezTo>
                  <a:cubicBezTo>
                    <a:pt x="9" y="9210"/>
                    <a:pt x="16" y="9611"/>
                    <a:pt x="24" y="10020"/>
                  </a:cubicBezTo>
                  <a:cubicBezTo>
                    <a:pt x="3493" y="7228"/>
                    <a:pt x="6851" y="4318"/>
                    <a:pt x="10107" y="1282"/>
                  </a:cubicBezTo>
                  <a:cubicBezTo>
                    <a:pt x="10099" y="858"/>
                    <a:pt x="10083" y="433"/>
                    <a:pt x="10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7"/>
            <p:cNvSpPr/>
            <p:nvPr/>
          </p:nvSpPr>
          <p:spPr>
            <a:xfrm>
              <a:off x="4279584" y="4008355"/>
              <a:ext cx="674791" cy="628312"/>
            </a:xfrm>
            <a:custGeom>
              <a:avLst/>
              <a:gdLst/>
              <a:ahLst/>
              <a:cxnLst/>
              <a:rect l="l" t="t" r="r" b="b"/>
              <a:pathLst>
                <a:path w="10061" h="9368" extrusionOk="0">
                  <a:moveTo>
                    <a:pt x="10044" y="0"/>
                  </a:moveTo>
                  <a:cubicBezTo>
                    <a:pt x="6796" y="2981"/>
                    <a:pt x="3454" y="5844"/>
                    <a:pt x="1" y="8589"/>
                  </a:cubicBezTo>
                  <a:cubicBezTo>
                    <a:pt x="17" y="8714"/>
                    <a:pt x="64" y="8840"/>
                    <a:pt x="127" y="8950"/>
                  </a:cubicBezTo>
                  <a:cubicBezTo>
                    <a:pt x="237" y="9123"/>
                    <a:pt x="386" y="9265"/>
                    <a:pt x="559" y="9367"/>
                  </a:cubicBezTo>
                  <a:cubicBezTo>
                    <a:pt x="3815" y="6788"/>
                    <a:pt x="6977" y="4098"/>
                    <a:pt x="10060" y="1298"/>
                  </a:cubicBezTo>
                  <a:cubicBezTo>
                    <a:pt x="10052" y="865"/>
                    <a:pt x="10052" y="433"/>
                    <a:pt x="10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7"/>
            <p:cNvSpPr/>
            <p:nvPr/>
          </p:nvSpPr>
          <p:spPr>
            <a:xfrm>
              <a:off x="4443170" y="4229353"/>
              <a:ext cx="510671" cy="433876"/>
            </a:xfrm>
            <a:custGeom>
              <a:avLst/>
              <a:gdLst/>
              <a:ahLst/>
              <a:cxnLst/>
              <a:rect l="l" t="t" r="r" b="b"/>
              <a:pathLst>
                <a:path w="7614" h="6469" extrusionOk="0">
                  <a:moveTo>
                    <a:pt x="7613" y="1"/>
                  </a:moveTo>
                  <a:cubicBezTo>
                    <a:pt x="5136" y="2218"/>
                    <a:pt x="2595" y="4373"/>
                    <a:pt x="0" y="6465"/>
                  </a:cubicBezTo>
                  <a:cubicBezTo>
                    <a:pt x="115" y="6468"/>
                    <a:pt x="228" y="6469"/>
                    <a:pt x="337" y="6469"/>
                  </a:cubicBezTo>
                  <a:cubicBezTo>
                    <a:pt x="554" y="6469"/>
                    <a:pt x="755" y="6465"/>
                    <a:pt x="928" y="6465"/>
                  </a:cubicBezTo>
                  <a:lnTo>
                    <a:pt x="1518" y="6465"/>
                  </a:lnTo>
                  <a:cubicBezTo>
                    <a:pt x="3586" y="4790"/>
                    <a:pt x="5608" y="3068"/>
                    <a:pt x="7605" y="1298"/>
                  </a:cubicBezTo>
                  <a:cubicBezTo>
                    <a:pt x="7605" y="866"/>
                    <a:pt x="7613" y="433"/>
                    <a:pt x="7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7"/>
            <p:cNvSpPr/>
            <p:nvPr/>
          </p:nvSpPr>
          <p:spPr>
            <a:xfrm>
              <a:off x="4702131" y="4451425"/>
              <a:ext cx="248494" cy="211606"/>
            </a:xfrm>
            <a:custGeom>
              <a:avLst/>
              <a:gdLst/>
              <a:ahLst/>
              <a:cxnLst/>
              <a:rect l="l" t="t" r="r" b="b"/>
              <a:pathLst>
                <a:path w="3705" h="3155" extrusionOk="0">
                  <a:moveTo>
                    <a:pt x="3705" y="1"/>
                  </a:moveTo>
                  <a:lnTo>
                    <a:pt x="3705" y="1"/>
                  </a:lnTo>
                  <a:cubicBezTo>
                    <a:pt x="2486" y="1070"/>
                    <a:pt x="1251" y="2116"/>
                    <a:pt x="1" y="3154"/>
                  </a:cubicBezTo>
                  <a:lnTo>
                    <a:pt x="913" y="3154"/>
                  </a:lnTo>
                  <a:cubicBezTo>
                    <a:pt x="1094" y="3154"/>
                    <a:pt x="1290" y="3154"/>
                    <a:pt x="1503" y="3147"/>
                  </a:cubicBezTo>
                  <a:cubicBezTo>
                    <a:pt x="2226" y="2541"/>
                    <a:pt x="2950" y="1928"/>
                    <a:pt x="3666" y="1306"/>
                  </a:cubicBezTo>
                  <a:cubicBezTo>
                    <a:pt x="3681" y="874"/>
                    <a:pt x="3697" y="433"/>
                    <a:pt x="3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7"/>
            <p:cNvSpPr/>
            <p:nvPr/>
          </p:nvSpPr>
          <p:spPr>
            <a:xfrm>
              <a:off x="4214189" y="3583730"/>
              <a:ext cx="808730" cy="249299"/>
            </a:xfrm>
            <a:custGeom>
              <a:avLst/>
              <a:gdLst/>
              <a:ahLst/>
              <a:cxnLst/>
              <a:rect l="l" t="t" r="r" b="b"/>
              <a:pathLst>
                <a:path w="12058" h="3717" extrusionOk="0">
                  <a:moveTo>
                    <a:pt x="3241" y="0"/>
                  </a:moveTo>
                  <a:cubicBezTo>
                    <a:pt x="2505" y="0"/>
                    <a:pt x="1768" y="28"/>
                    <a:pt x="1039" y="150"/>
                  </a:cubicBezTo>
                  <a:cubicBezTo>
                    <a:pt x="787" y="189"/>
                    <a:pt x="528" y="244"/>
                    <a:pt x="347" y="433"/>
                  </a:cubicBezTo>
                  <a:cubicBezTo>
                    <a:pt x="166" y="614"/>
                    <a:pt x="95" y="912"/>
                    <a:pt x="64" y="1188"/>
                  </a:cubicBezTo>
                  <a:cubicBezTo>
                    <a:pt x="9" y="1675"/>
                    <a:pt x="1" y="2163"/>
                    <a:pt x="32" y="2658"/>
                  </a:cubicBezTo>
                  <a:cubicBezTo>
                    <a:pt x="56" y="2910"/>
                    <a:pt x="95" y="3193"/>
                    <a:pt x="300" y="3351"/>
                  </a:cubicBezTo>
                  <a:cubicBezTo>
                    <a:pt x="433" y="3445"/>
                    <a:pt x="598" y="3500"/>
                    <a:pt x="771" y="3508"/>
                  </a:cubicBezTo>
                  <a:cubicBezTo>
                    <a:pt x="1605" y="3618"/>
                    <a:pt x="2455" y="3626"/>
                    <a:pt x="3296" y="3634"/>
                  </a:cubicBezTo>
                  <a:lnTo>
                    <a:pt x="10964" y="3712"/>
                  </a:lnTo>
                  <a:cubicBezTo>
                    <a:pt x="11001" y="3715"/>
                    <a:pt x="11038" y="3717"/>
                    <a:pt x="11075" y="3717"/>
                  </a:cubicBezTo>
                  <a:cubicBezTo>
                    <a:pt x="11226" y="3717"/>
                    <a:pt x="11376" y="3691"/>
                    <a:pt x="11515" y="3634"/>
                  </a:cubicBezTo>
                  <a:cubicBezTo>
                    <a:pt x="11947" y="3421"/>
                    <a:pt x="11979" y="2910"/>
                    <a:pt x="11971" y="2478"/>
                  </a:cubicBezTo>
                  <a:cubicBezTo>
                    <a:pt x="11971" y="2407"/>
                    <a:pt x="11971" y="2328"/>
                    <a:pt x="11963" y="2265"/>
                  </a:cubicBezTo>
                  <a:cubicBezTo>
                    <a:pt x="11939" y="1675"/>
                    <a:pt x="12057" y="999"/>
                    <a:pt x="11735" y="464"/>
                  </a:cubicBezTo>
                  <a:cubicBezTo>
                    <a:pt x="11503" y="86"/>
                    <a:pt x="10824" y="72"/>
                    <a:pt x="10344" y="72"/>
                  </a:cubicBezTo>
                  <a:cubicBezTo>
                    <a:pt x="10303" y="72"/>
                    <a:pt x="10263" y="72"/>
                    <a:pt x="10226" y="72"/>
                  </a:cubicBezTo>
                  <a:cubicBezTo>
                    <a:pt x="10181" y="72"/>
                    <a:pt x="10138" y="72"/>
                    <a:pt x="10099" y="71"/>
                  </a:cubicBezTo>
                  <a:lnTo>
                    <a:pt x="8078" y="47"/>
                  </a:lnTo>
                  <a:cubicBezTo>
                    <a:pt x="6733" y="32"/>
                    <a:pt x="5380" y="8"/>
                    <a:pt x="4035" y="8"/>
                  </a:cubicBezTo>
                  <a:cubicBezTo>
                    <a:pt x="3771" y="4"/>
                    <a:pt x="3506" y="0"/>
                    <a:pt x="3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7"/>
            <p:cNvSpPr/>
            <p:nvPr/>
          </p:nvSpPr>
          <p:spPr>
            <a:xfrm>
              <a:off x="4584488" y="3554554"/>
              <a:ext cx="58351" cy="1132745"/>
            </a:xfrm>
            <a:custGeom>
              <a:avLst/>
              <a:gdLst/>
              <a:ahLst/>
              <a:cxnLst/>
              <a:rect l="l" t="t" r="r" b="b"/>
              <a:pathLst>
                <a:path w="870" h="16889" extrusionOk="0">
                  <a:moveTo>
                    <a:pt x="536" y="1"/>
                  </a:moveTo>
                  <a:cubicBezTo>
                    <a:pt x="437" y="1"/>
                    <a:pt x="339" y="62"/>
                    <a:pt x="339" y="183"/>
                  </a:cubicBezTo>
                  <a:cubicBezTo>
                    <a:pt x="441" y="5689"/>
                    <a:pt x="1" y="11202"/>
                    <a:pt x="473" y="16700"/>
                  </a:cubicBezTo>
                  <a:cubicBezTo>
                    <a:pt x="481" y="16825"/>
                    <a:pt x="583" y="16888"/>
                    <a:pt x="680" y="16888"/>
                  </a:cubicBezTo>
                  <a:cubicBezTo>
                    <a:pt x="777" y="16888"/>
                    <a:pt x="870" y="16825"/>
                    <a:pt x="858" y="16700"/>
                  </a:cubicBezTo>
                  <a:cubicBezTo>
                    <a:pt x="386" y="11202"/>
                    <a:pt x="827" y="5689"/>
                    <a:pt x="732" y="183"/>
                  </a:cubicBezTo>
                  <a:cubicBezTo>
                    <a:pt x="732" y="62"/>
                    <a:pt x="63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7"/>
            <p:cNvSpPr/>
            <p:nvPr/>
          </p:nvSpPr>
          <p:spPr>
            <a:xfrm>
              <a:off x="4407287" y="3377823"/>
              <a:ext cx="228843" cy="221130"/>
            </a:xfrm>
            <a:custGeom>
              <a:avLst/>
              <a:gdLst/>
              <a:ahLst/>
              <a:cxnLst/>
              <a:rect l="l" t="t" r="r" b="b"/>
              <a:pathLst>
                <a:path w="3412" h="3297" extrusionOk="0">
                  <a:moveTo>
                    <a:pt x="928" y="451"/>
                  </a:moveTo>
                  <a:cubicBezTo>
                    <a:pt x="1125" y="498"/>
                    <a:pt x="1306" y="577"/>
                    <a:pt x="1463" y="703"/>
                  </a:cubicBezTo>
                  <a:cubicBezTo>
                    <a:pt x="1786" y="899"/>
                    <a:pt x="2045" y="1222"/>
                    <a:pt x="2265" y="1521"/>
                  </a:cubicBezTo>
                  <a:cubicBezTo>
                    <a:pt x="2521" y="1895"/>
                    <a:pt x="2727" y="2306"/>
                    <a:pt x="2874" y="2735"/>
                  </a:cubicBezTo>
                  <a:lnTo>
                    <a:pt x="2874" y="2735"/>
                  </a:lnTo>
                  <a:cubicBezTo>
                    <a:pt x="1885" y="2500"/>
                    <a:pt x="1065" y="1815"/>
                    <a:pt x="669" y="876"/>
                  </a:cubicBezTo>
                  <a:cubicBezTo>
                    <a:pt x="567" y="687"/>
                    <a:pt x="653" y="545"/>
                    <a:pt x="928" y="451"/>
                  </a:cubicBezTo>
                  <a:close/>
                  <a:moveTo>
                    <a:pt x="746" y="1"/>
                  </a:moveTo>
                  <a:cubicBezTo>
                    <a:pt x="571" y="1"/>
                    <a:pt x="420" y="70"/>
                    <a:pt x="323" y="247"/>
                  </a:cubicBezTo>
                  <a:cubicBezTo>
                    <a:pt x="0" y="829"/>
                    <a:pt x="551" y="1552"/>
                    <a:pt x="913" y="1993"/>
                  </a:cubicBezTo>
                  <a:cubicBezTo>
                    <a:pt x="1447" y="2606"/>
                    <a:pt x="2179" y="3023"/>
                    <a:pt x="2989" y="3157"/>
                  </a:cubicBezTo>
                  <a:cubicBezTo>
                    <a:pt x="2992" y="3157"/>
                    <a:pt x="2994" y="3157"/>
                    <a:pt x="2997" y="3158"/>
                  </a:cubicBezTo>
                  <a:lnTo>
                    <a:pt x="2997" y="3158"/>
                  </a:lnTo>
                  <a:cubicBezTo>
                    <a:pt x="3023" y="3255"/>
                    <a:pt x="3098" y="3297"/>
                    <a:pt x="3176" y="3297"/>
                  </a:cubicBezTo>
                  <a:cubicBezTo>
                    <a:pt x="3292" y="3297"/>
                    <a:pt x="3412" y="3203"/>
                    <a:pt x="3374" y="3062"/>
                  </a:cubicBezTo>
                  <a:lnTo>
                    <a:pt x="3374" y="3054"/>
                  </a:lnTo>
                  <a:cubicBezTo>
                    <a:pt x="3162" y="2221"/>
                    <a:pt x="2753" y="1450"/>
                    <a:pt x="2179" y="813"/>
                  </a:cubicBezTo>
                  <a:cubicBezTo>
                    <a:pt x="1957" y="574"/>
                    <a:pt x="1250" y="1"/>
                    <a:pt x="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7"/>
            <p:cNvSpPr/>
            <p:nvPr/>
          </p:nvSpPr>
          <p:spPr>
            <a:xfrm>
              <a:off x="4609841" y="3367159"/>
              <a:ext cx="238501" cy="227770"/>
            </a:xfrm>
            <a:custGeom>
              <a:avLst/>
              <a:gdLst/>
              <a:ahLst/>
              <a:cxnLst/>
              <a:rect l="l" t="t" r="r" b="b"/>
              <a:pathLst>
                <a:path w="3556" h="3396" extrusionOk="0">
                  <a:moveTo>
                    <a:pt x="2675" y="432"/>
                  </a:moveTo>
                  <a:cubicBezTo>
                    <a:pt x="2801" y="432"/>
                    <a:pt x="2902" y="502"/>
                    <a:pt x="2957" y="673"/>
                  </a:cubicBezTo>
                  <a:cubicBezTo>
                    <a:pt x="3162" y="1294"/>
                    <a:pt x="2572" y="1971"/>
                    <a:pt x="2124" y="2301"/>
                  </a:cubicBezTo>
                  <a:cubicBezTo>
                    <a:pt x="1643" y="2649"/>
                    <a:pt x="1043" y="2823"/>
                    <a:pt x="475" y="2980"/>
                  </a:cubicBezTo>
                  <a:lnTo>
                    <a:pt x="475" y="2980"/>
                  </a:lnTo>
                  <a:cubicBezTo>
                    <a:pt x="652" y="2511"/>
                    <a:pt x="887" y="2064"/>
                    <a:pt x="1180" y="1656"/>
                  </a:cubicBezTo>
                  <a:cubicBezTo>
                    <a:pt x="1336" y="1444"/>
                    <a:pt x="2193" y="432"/>
                    <a:pt x="2675" y="432"/>
                  </a:cubicBezTo>
                  <a:close/>
                  <a:moveTo>
                    <a:pt x="2742" y="1"/>
                  </a:moveTo>
                  <a:cubicBezTo>
                    <a:pt x="2294" y="1"/>
                    <a:pt x="1736" y="487"/>
                    <a:pt x="1487" y="720"/>
                  </a:cubicBezTo>
                  <a:cubicBezTo>
                    <a:pt x="826" y="1357"/>
                    <a:pt x="331" y="2144"/>
                    <a:pt x="48" y="3017"/>
                  </a:cubicBezTo>
                  <a:cubicBezTo>
                    <a:pt x="0" y="3158"/>
                    <a:pt x="117" y="3251"/>
                    <a:pt x="234" y="3251"/>
                  </a:cubicBezTo>
                  <a:cubicBezTo>
                    <a:pt x="238" y="3251"/>
                    <a:pt x="241" y="3251"/>
                    <a:pt x="244" y="3251"/>
                  </a:cubicBezTo>
                  <a:lnTo>
                    <a:pt x="244" y="3251"/>
                  </a:lnTo>
                  <a:cubicBezTo>
                    <a:pt x="265" y="3329"/>
                    <a:pt x="327" y="3395"/>
                    <a:pt x="415" y="3395"/>
                  </a:cubicBezTo>
                  <a:cubicBezTo>
                    <a:pt x="433" y="3395"/>
                    <a:pt x="452" y="3392"/>
                    <a:pt x="472" y="3386"/>
                  </a:cubicBezTo>
                  <a:cubicBezTo>
                    <a:pt x="1314" y="3143"/>
                    <a:pt x="2155" y="2875"/>
                    <a:pt x="2777" y="2238"/>
                  </a:cubicBezTo>
                  <a:cubicBezTo>
                    <a:pt x="3248" y="1751"/>
                    <a:pt x="3555" y="948"/>
                    <a:pt x="3217" y="311"/>
                  </a:cubicBezTo>
                  <a:cubicBezTo>
                    <a:pt x="3099" y="86"/>
                    <a:pt x="2930" y="1"/>
                    <a:pt x="2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7"/>
            <p:cNvSpPr/>
            <p:nvPr/>
          </p:nvSpPr>
          <p:spPr>
            <a:xfrm>
              <a:off x="4502393" y="3572865"/>
              <a:ext cx="146347" cy="235214"/>
            </a:xfrm>
            <a:custGeom>
              <a:avLst/>
              <a:gdLst/>
              <a:ahLst/>
              <a:cxnLst/>
              <a:rect l="l" t="t" r="r" b="b"/>
              <a:pathLst>
                <a:path w="2182" h="3507" extrusionOk="0">
                  <a:moveTo>
                    <a:pt x="1898" y="0"/>
                  </a:moveTo>
                  <a:cubicBezTo>
                    <a:pt x="1867" y="0"/>
                    <a:pt x="1833" y="9"/>
                    <a:pt x="1799" y="28"/>
                  </a:cubicBezTo>
                  <a:cubicBezTo>
                    <a:pt x="784" y="634"/>
                    <a:pt x="257" y="2168"/>
                    <a:pt x="29" y="3261"/>
                  </a:cubicBezTo>
                  <a:cubicBezTo>
                    <a:pt x="1" y="3408"/>
                    <a:pt x="127" y="3506"/>
                    <a:pt x="241" y="3506"/>
                  </a:cubicBezTo>
                  <a:cubicBezTo>
                    <a:pt x="317" y="3506"/>
                    <a:pt x="388" y="3463"/>
                    <a:pt x="407" y="3363"/>
                  </a:cubicBezTo>
                  <a:cubicBezTo>
                    <a:pt x="517" y="2805"/>
                    <a:pt x="698" y="2254"/>
                    <a:pt x="950" y="1743"/>
                  </a:cubicBezTo>
                  <a:cubicBezTo>
                    <a:pt x="1193" y="1255"/>
                    <a:pt x="1516" y="650"/>
                    <a:pt x="1996" y="359"/>
                  </a:cubicBezTo>
                  <a:cubicBezTo>
                    <a:pt x="2182" y="252"/>
                    <a:pt x="2070" y="0"/>
                    <a:pt x="18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7"/>
            <p:cNvSpPr/>
            <p:nvPr/>
          </p:nvSpPr>
          <p:spPr>
            <a:xfrm>
              <a:off x="4608298" y="3570182"/>
              <a:ext cx="163047" cy="224617"/>
            </a:xfrm>
            <a:custGeom>
              <a:avLst/>
              <a:gdLst/>
              <a:ahLst/>
              <a:cxnLst/>
              <a:rect l="l" t="t" r="r" b="b"/>
              <a:pathLst>
                <a:path w="2431" h="3349" extrusionOk="0">
                  <a:moveTo>
                    <a:pt x="289" y="1"/>
                  </a:moveTo>
                  <a:cubicBezTo>
                    <a:pt x="136" y="1"/>
                    <a:pt x="0" y="193"/>
                    <a:pt x="141" y="328"/>
                  </a:cubicBezTo>
                  <a:cubicBezTo>
                    <a:pt x="991" y="1122"/>
                    <a:pt x="1628" y="2113"/>
                    <a:pt x="2005" y="3214"/>
                  </a:cubicBezTo>
                  <a:cubicBezTo>
                    <a:pt x="2040" y="3308"/>
                    <a:pt x="2118" y="3348"/>
                    <a:pt x="2196" y="3348"/>
                  </a:cubicBezTo>
                  <a:cubicBezTo>
                    <a:pt x="2314" y="3348"/>
                    <a:pt x="2430" y="3255"/>
                    <a:pt x="2383" y="3112"/>
                  </a:cubicBezTo>
                  <a:cubicBezTo>
                    <a:pt x="1990" y="1948"/>
                    <a:pt x="1313" y="902"/>
                    <a:pt x="417" y="53"/>
                  </a:cubicBezTo>
                  <a:cubicBezTo>
                    <a:pt x="377" y="16"/>
                    <a:pt x="332" y="1"/>
                    <a:pt x="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1" name="Google Shape;3481;p37"/>
          <p:cNvGrpSpPr/>
          <p:nvPr/>
        </p:nvGrpSpPr>
        <p:grpSpPr>
          <a:xfrm flipH="1">
            <a:off x="7484107" y="4121597"/>
            <a:ext cx="1266813" cy="881699"/>
            <a:chOff x="5526150" y="3808075"/>
            <a:chExt cx="1370417" cy="953807"/>
          </a:xfrm>
        </p:grpSpPr>
        <p:sp>
          <p:nvSpPr>
            <p:cNvPr id="3482" name="Google Shape;3482;p37"/>
            <p:cNvSpPr/>
            <p:nvPr/>
          </p:nvSpPr>
          <p:spPr>
            <a:xfrm>
              <a:off x="5526150" y="3808075"/>
              <a:ext cx="1370417" cy="953807"/>
            </a:xfrm>
            <a:custGeom>
              <a:avLst/>
              <a:gdLst/>
              <a:ahLst/>
              <a:cxnLst/>
              <a:rect l="l" t="t" r="r" b="b"/>
              <a:pathLst>
                <a:path w="18240" h="12695" extrusionOk="0">
                  <a:moveTo>
                    <a:pt x="13491" y="1"/>
                  </a:moveTo>
                  <a:cubicBezTo>
                    <a:pt x="13485" y="1"/>
                    <a:pt x="13479" y="1"/>
                    <a:pt x="13473" y="1"/>
                  </a:cubicBezTo>
                  <a:cubicBezTo>
                    <a:pt x="13206" y="1"/>
                    <a:pt x="12954" y="103"/>
                    <a:pt x="12766" y="300"/>
                  </a:cubicBezTo>
                  <a:cubicBezTo>
                    <a:pt x="12671" y="394"/>
                    <a:pt x="12600" y="512"/>
                    <a:pt x="12561" y="646"/>
                  </a:cubicBezTo>
                  <a:cubicBezTo>
                    <a:pt x="12168" y="638"/>
                    <a:pt x="11775" y="638"/>
                    <a:pt x="11389" y="638"/>
                  </a:cubicBezTo>
                  <a:cubicBezTo>
                    <a:pt x="10666" y="638"/>
                    <a:pt x="9926" y="646"/>
                    <a:pt x="9203" y="661"/>
                  </a:cubicBezTo>
                  <a:cubicBezTo>
                    <a:pt x="8558" y="646"/>
                    <a:pt x="7889" y="638"/>
                    <a:pt x="7221" y="638"/>
                  </a:cubicBezTo>
                  <a:lnTo>
                    <a:pt x="6985" y="638"/>
                  </a:lnTo>
                  <a:cubicBezTo>
                    <a:pt x="5805" y="638"/>
                    <a:pt x="4625" y="661"/>
                    <a:pt x="3469" y="709"/>
                  </a:cubicBezTo>
                  <a:cubicBezTo>
                    <a:pt x="3155" y="716"/>
                    <a:pt x="2840" y="748"/>
                    <a:pt x="2526" y="811"/>
                  </a:cubicBezTo>
                  <a:cubicBezTo>
                    <a:pt x="2470" y="827"/>
                    <a:pt x="2408" y="842"/>
                    <a:pt x="2353" y="858"/>
                  </a:cubicBezTo>
                  <a:lnTo>
                    <a:pt x="2337" y="858"/>
                  </a:lnTo>
                  <a:cubicBezTo>
                    <a:pt x="2282" y="874"/>
                    <a:pt x="2219" y="889"/>
                    <a:pt x="2164" y="905"/>
                  </a:cubicBezTo>
                  <a:lnTo>
                    <a:pt x="2156" y="905"/>
                  </a:lnTo>
                  <a:cubicBezTo>
                    <a:pt x="1888" y="1000"/>
                    <a:pt x="1645" y="1141"/>
                    <a:pt x="1432" y="1322"/>
                  </a:cubicBezTo>
                  <a:cubicBezTo>
                    <a:pt x="1377" y="1369"/>
                    <a:pt x="1330" y="1416"/>
                    <a:pt x="1283" y="1471"/>
                  </a:cubicBezTo>
                  <a:lnTo>
                    <a:pt x="1275" y="1479"/>
                  </a:lnTo>
                  <a:cubicBezTo>
                    <a:pt x="1228" y="1534"/>
                    <a:pt x="1189" y="1582"/>
                    <a:pt x="1149" y="1645"/>
                  </a:cubicBezTo>
                  <a:lnTo>
                    <a:pt x="1133" y="1660"/>
                  </a:lnTo>
                  <a:lnTo>
                    <a:pt x="1126" y="1668"/>
                  </a:lnTo>
                  <a:cubicBezTo>
                    <a:pt x="1118" y="1684"/>
                    <a:pt x="1110" y="1700"/>
                    <a:pt x="1094" y="1715"/>
                  </a:cubicBezTo>
                  <a:cubicBezTo>
                    <a:pt x="874" y="2069"/>
                    <a:pt x="811" y="2447"/>
                    <a:pt x="756" y="2808"/>
                  </a:cubicBezTo>
                  <a:cubicBezTo>
                    <a:pt x="638" y="3674"/>
                    <a:pt x="559" y="4554"/>
                    <a:pt x="520" y="5443"/>
                  </a:cubicBezTo>
                  <a:lnTo>
                    <a:pt x="520" y="5459"/>
                  </a:lnTo>
                  <a:cubicBezTo>
                    <a:pt x="504" y="5829"/>
                    <a:pt x="496" y="6190"/>
                    <a:pt x="496" y="6544"/>
                  </a:cubicBezTo>
                  <a:lnTo>
                    <a:pt x="496" y="7048"/>
                  </a:lnTo>
                  <a:cubicBezTo>
                    <a:pt x="198" y="7221"/>
                    <a:pt x="17" y="7535"/>
                    <a:pt x="17" y="7873"/>
                  </a:cubicBezTo>
                  <a:cubicBezTo>
                    <a:pt x="1" y="8267"/>
                    <a:pt x="221" y="8636"/>
                    <a:pt x="575" y="8809"/>
                  </a:cubicBezTo>
                  <a:lnTo>
                    <a:pt x="575" y="8825"/>
                  </a:lnTo>
                  <a:cubicBezTo>
                    <a:pt x="591" y="9030"/>
                    <a:pt x="607" y="9203"/>
                    <a:pt x="622" y="9368"/>
                  </a:cubicBezTo>
                  <a:cubicBezTo>
                    <a:pt x="638" y="9596"/>
                    <a:pt x="669" y="9816"/>
                    <a:pt x="717" y="10044"/>
                  </a:cubicBezTo>
                  <a:cubicBezTo>
                    <a:pt x="772" y="10296"/>
                    <a:pt x="874" y="10540"/>
                    <a:pt x="1008" y="10768"/>
                  </a:cubicBezTo>
                  <a:cubicBezTo>
                    <a:pt x="1299" y="11224"/>
                    <a:pt x="1739" y="11570"/>
                    <a:pt x="2258" y="11751"/>
                  </a:cubicBezTo>
                  <a:cubicBezTo>
                    <a:pt x="2297" y="11767"/>
                    <a:pt x="2337" y="11782"/>
                    <a:pt x="2376" y="11790"/>
                  </a:cubicBezTo>
                  <a:cubicBezTo>
                    <a:pt x="2439" y="11814"/>
                    <a:pt x="2494" y="11829"/>
                    <a:pt x="2541" y="11845"/>
                  </a:cubicBezTo>
                  <a:cubicBezTo>
                    <a:pt x="2620" y="11861"/>
                    <a:pt x="2691" y="11877"/>
                    <a:pt x="2777" y="11900"/>
                  </a:cubicBezTo>
                  <a:lnTo>
                    <a:pt x="2824" y="11908"/>
                  </a:lnTo>
                  <a:lnTo>
                    <a:pt x="2840" y="11908"/>
                  </a:lnTo>
                  <a:cubicBezTo>
                    <a:pt x="2895" y="11916"/>
                    <a:pt x="2958" y="11932"/>
                    <a:pt x="3013" y="11940"/>
                  </a:cubicBezTo>
                  <a:lnTo>
                    <a:pt x="3060" y="11947"/>
                  </a:lnTo>
                  <a:lnTo>
                    <a:pt x="3076" y="11947"/>
                  </a:lnTo>
                  <a:cubicBezTo>
                    <a:pt x="3131" y="11955"/>
                    <a:pt x="3194" y="11971"/>
                    <a:pt x="3265" y="11979"/>
                  </a:cubicBezTo>
                  <a:lnTo>
                    <a:pt x="3296" y="11979"/>
                  </a:lnTo>
                  <a:lnTo>
                    <a:pt x="3517" y="12002"/>
                  </a:lnTo>
                  <a:lnTo>
                    <a:pt x="3532" y="12002"/>
                  </a:lnTo>
                  <a:cubicBezTo>
                    <a:pt x="4036" y="12065"/>
                    <a:pt x="4547" y="12073"/>
                    <a:pt x="5034" y="12081"/>
                  </a:cubicBezTo>
                  <a:lnTo>
                    <a:pt x="5357" y="12089"/>
                  </a:lnTo>
                  <a:cubicBezTo>
                    <a:pt x="5467" y="12089"/>
                    <a:pt x="5585" y="12097"/>
                    <a:pt x="5703" y="12105"/>
                  </a:cubicBezTo>
                  <a:cubicBezTo>
                    <a:pt x="5915" y="12113"/>
                    <a:pt x="6128" y="12120"/>
                    <a:pt x="6340" y="12128"/>
                  </a:cubicBezTo>
                  <a:lnTo>
                    <a:pt x="6348" y="12128"/>
                  </a:lnTo>
                  <a:cubicBezTo>
                    <a:pt x="7299" y="12160"/>
                    <a:pt x="8259" y="12175"/>
                    <a:pt x="9211" y="12175"/>
                  </a:cubicBezTo>
                  <a:cubicBezTo>
                    <a:pt x="10335" y="12175"/>
                    <a:pt x="11468" y="12152"/>
                    <a:pt x="12569" y="12105"/>
                  </a:cubicBezTo>
                  <a:cubicBezTo>
                    <a:pt x="12616" y="12215"/>
                    <a:pt x="12679" y="12317"/>
                    <a:pt x="12758" y="12404"/>
                  </a:cubicBezTo>
                  <a:cubicBezTo>
                    <a:pt x="12946" y="12592"/>
                    <a:pt x="13198" y="12695"/>
                    <a:pt x="13465" y="12695"/>
                  </a:cubicBezTo>
                  <a:cubicBezTo>
                    <a:pt x="13472" y="12695"/>
                    <a:pt x="13478" y="12695"/>
                    <a:pt x="13484" y="12695"/>
                  </a:cubicBezTo>
                  <a:cubicBezTo>
                    <a:pt x="13901" y="12695"/>
                    <a:pt x="14270" y="12437"/>
                    <a:pt x="14401" y="12042"/>
                  </a:cubicBezTo>
                  <a:cubicBezTo>
                    <a:pt x="14685" y="12026"/>
                    <a:pt x="14920" y="12002"/>
                    <a:pt x="15156" y="11971"/>
                  </a:cubicBezTo>
                  <a:cubicBezTo>
                    <a:pt x="15392" y="11932"/>
                    <a:pt x="15620" y="11892"/>
                    <a:pt x="15849" y="11829"/>
                  </a:cubicBezTo>
                  <a:cubicBezTo>
                    <a:pt x="16533" y="11656"/>
                    <a:pt x="17075" y="11271"/>
                    <a:pt x="17390" y="10760"/>
                  </a:cubicBezTo>
                  <a:cubicBezTo>
                    <a:pt x="17595" y="10398"/>
                    <a:pt x="17720" y="10005"/>
                    <a:pt x="17760" y="9596"/>
                  </a:cubicBezTo>
                  <a:cubicBezTo>
                    <a:pt x="17768" y="9517"/>
                    <a:pt x="17775" y="9439"/>
                    <a:pt x="17783" y="9368"/>
                  </a:cubicBezTo>
                  <a:cubicBezTo>
                    <a:pt x="17799" y="9226"/>
                    <a:pt x="17807" y="9077"/>
                    <a:pt x="17823" y="8912"/>
                  </a:cubicBezTo>
                  <a:lnTo>
                    <a:pt x="17823" y="8896"/>
                  </a:lnTo>
                  <a:cubicBezTo>
                    <a:pt x="17830" y="8754"/>
                    <a:pt x="17846" y="8613"/>
                    <a:pt x="17854" y="8471"/>
                  </a:cubicBezTo>
                  <a:cubicBezTo>
                    <a:pt x="18098" y="8275"/>
                    <a:pt x="18239" y="7968"/>
                    <a:pt x="18232" y="7653"/>
                  </a:cubicBezTo>
                  <a:cubicBezTo>
                    <a:pt x="18224" y="7386"/>
                    <a:pt x="18106" y="7134"/>
                    <a:pt x="17909" y="6961"/>
                  </a:cubicBezTo>
                  <a:cubicBezTo>
                    <a:pt x="17925" y="5703"/>
                    <a:pt x="17854" y="4444"/>
                    <a:pt x="17697" y="3194"/>
                  </a:cubicBezTo>
                  <a:lnTo>
                    <a:pt x="17697" y="3155"/>
                  </a:lnTo>
                  <a:cubicBezTo>
                    <a:pt x="17697" y="3139"/>
                    <a:pt x="17697" y="3131"/>
                    <a:pt x="17689" y="3115"/>
                  </a:cubicBezTo>
                  <a:lnTo>
                    <a:pt x="17689" y="3099"/>
                  </a:lnTo>
                  <a:cubicBezTo>
                    <a:pt x="17681" y="3005"/>
                    <a:pt x="17665" y="2919"/>
                    <a:pt x="17650" y="2824"/>
                  </a:cubicBezTo>
                  <a:cubicBezTo>
                    <a:pt x="17602" y="2462"/>
                    <a:pt x="17532" y="2077"/>
                    <a:pt x="17311" y="1731"/>
                  </a:cubicBezTo>
                  <a:cubicBezTo>
                    <a:pt x="16722" y="779"/>
                    <a:pt x="15463" y="732"/>
                    <a:pt x="14928" y="709"/>
                  </a:cubicBezTo>
                  <a:lnTo>
                    <a:pt x="14425" y="693"/>
                  </a:lnTo>
                  <a:cubicBezTo>
                    <a:pt x="14293" y="282"/>
                    <a:pt x="13916" y="1"/>
                    <a:pt x="13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040000" algn="bl" rotWithShape="0">
                <a:srgbClr val="000000">
                  <a:alpha val="5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7"/>
            <p:cNvSpPr/>
            <p:nvPr/>
          </p:nvSpPr>
          <p:spPr>
            <a:xfrm>
              <a:off x="5603010" y="3911832"/>
              <a:ext cx="1217898" cy="764248"/>
            </a:xfrm>
            <a:custGeom>
              <a:avLst/>
              <a:gdLst/>
              <a:ahLst/>
              <a:cxnLst/>
              <a:rect l="l" t="t" r="r" b="b"/>
              <a:pathLst>
                <a:path w="16210" h="10172" extrusionOk="0">
                  <a:moveTo>
                    <a:pt x="5913" y="1"/>
                  </a:moveTo>
                  <a:cubicBezTo>
                    <a:pt x="4743" y="1"/>
                    <a:pt x="3571" y="23"/>
                    <a:pt x="2399" y="67"/>
                  </a:cubicBezTo>
                  <a:cubicBezTo>
                    <a:pt x="1723" y="98"/>
                    <a:pt x="936" y="193"/>
                    <a:pt x="574" y="767"/>
                  </a:cubicBezTo>
                  <a:cubicBezTo>
                    <a:pt x="417" y="1011"/>
                    <a:pt x="378" y="1310"/>
                    <a:pt x="331" y="1593"/>
                  </a:cubicBezTo>
                  <a:cubicBezTo>
                    <a:pt x="40" y="3708"/>
                    <a:pt x="0" y="5848"/>
                    <a:pt x="205" y="7971"/>
                  </a:cubicBezTo>
                  <a:cubicBezTo>
                    <a:pt x="244" y="8356"/>
                    <a:pt x="299" y="8757"/>
                    <a:pt x="496" y="9080"/>
                  </a:cubicBezTo>
                  <a:cubicBezTo>
                    <a:pt x="740" y="9473"/>
                    <a:pt x="1172" y="9733"/>
                    <a:pt x="1621" y="9851"/>
                  </a:cubicBezTo>
                  <a:cubicBezTo>
                    <a:pt x="2604" y="10102"/>
                    <a:pt x="3634" y="10055"/>
                    <a:pt x="4641" y="10095"/>
                  </a:cubicBezTo>
                  <a:cubicBezTo>
                    <a:pt x="5781" y="10146"/>
                    <a:pt x="6937" y="10171"/>
                    <a:pt x="8096" y="10171"/>
                  </a:cubicBezTo>
                  <a:cubicBezTo>
                    <a:pt x="9255" y="10171"/>
                    <a:pt x="10417" y="10146"/>
                    <a:pt x="11569" y="10095"/>
                  </a:cubicBezTo>
                  <a:cubicBezTo>
                    <a:pt x="12568" y="10055"/>
                    <a:pt x="13606" y="10095"/>
                    <a:pt x="14582" y="9851"/>
                  </a:cubicBezTo>
                  <a:cubicBezTo>
                    <a:pt x="15030" y="9733"/>
                    <a:pt x="15463" y="9481"/>
                    <a:pt x="15706" y="9080"/>
                  </a:cubicBezTo>
                  <a:cubicBezTo>
                    <a:pt x="15903" y="8757"/>
                    <a:pt x="15958" y="8356"/>
                    <a:pt x="15997" y="7971"/>
                  </a:cubicBezTo>
                  <a:cubicBezTo>
                    <a:pt x="16210" y="5848"/>
                    <a:pt x="16170" y="3708"/>
                    <a:pt x="15872" y="1593"/>
                  </a:cubicBezTo>
                  <a:cubicBezTo>
                    <a:pt x="15832" y="1310"/>
                    <a:pt x="15785" y="1011"/>
                    <a:pt x="15636" y="767"/>
                  </a:cubicBezTo>
                  <a:cubicBezTo>
                    <a:pt x="15274" y="193"/>
                    <a:pt x="14487" y="98"/>
                    <a:pt x="13803" y="67"/>
                  </a:cubicBezTo>
                  <a:cubicBezTo>
                    <a:pt x="12636" y="23"/>
                    <a:pt x="11466" y="1"/>
                    <a:pt x="10295" y="1"/>
                  </a:cubicBezTo>
                  <a:cubicBezTo>
                    <a:pt x="9564" y="1"/>
                    <a:pt x="8832" y="9"/>
                    <a:pt x="8101" y="28"/>
                  </a:cubicBezTo>
                  <a:cubicBezTo>
                    <a:pt x="7373" y="9"/>
                    <a:pt x="6643" y="1"/>
                    <a:pt x="5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7"/>
            <p:cNvSpPr/>
            <p:nvPr/>
          </p:nvSpPr>
          <p:spPr>
            <a:xfrm>
              <a:off x="5810374" y="3965326"/>
              <a:ext cx="95268" cy="86252"/>
            </a:xfrm>
            <a:custGeom>
              <a:avLst/>
              <a:gdLst/>
              <a:ahLst/>
              <a:cxnLst/>
              <a:rect l="l" t="t" r="r" b="b"/>
              <a:pathLst>
                <a:path w="1268" h="1148" extrusionOk="0">
                  <a:moveTo>
                    <a:pt x="635" y="1"/>
                  </a:moveTo>
                  <a:cubicBezTo>
                    <a:pt x="591" y="1"/>
                    <a:pt x="548" y="5"/>
                    <a:pt x="504" y="16"/>
                  </a:cubicBezTo>
                  <a:cubicBezTo>
                    <a:pt x="198" y="86"/>
                    <a:pt x="1" y="401"/>
                    <a:pt x="80" y="708"/>
                  </a:cubicBezTo>
                  <a:cubicBezTo>
                    <a:pt x="140" y="971"/>
                    <a:pt x="375" y="1147"/>
                    <a:pt x="639" y="1147"/>
                  </a:cubicBezTo>
                  <a:cubicBezTo>
                    <a:pt x="683" y="1147"/>
                    <a:pt x="727" y="1142"/>
                    <a:pt x="772" y="1132"/>
                  </a:cubicBezTo>
                  <a:cubicBezTo>
                    <a:pt x="1078" y="1062"/>
                    <a:pt x="1267" y="755"/>
                    <a:pt x="1196" y="440"/>
                  </a:cubicBezTo>
                  <a:cubicBezTo>
                    <a:pt x="1136" y="177"/>
                    <a:pt x="895" y="1"/>
                    <a:pt x="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7"/>
            <p:cNvSpPr/>
            <p:nvPr/>
          </p:nvSpPr>
          <p:spPr>
            <a:xfrm>
              <a:off x="5849969" y="4136627"/>
              <a:ext cx="86402" cy="86928"/>
            </a:xfrm>
            <a:custGeom>
              <a:avLst/>
              <a:gdLst/>
              <a:ahLst/>
              <a:cxnLst/>
              <a:rect l="l" t="t" r="r" b="b"/>
              <a:pathLst>
                <a:path w="1150" h="1157" extrusionOk="0">
                  <a:moveTo>
                    <a:pt x="575" y="1"/>
                  </a:moveTo>
                  <a:cubicBezTo>
                    <a:pt x="260" y="1"/>
                    <a:pt x="1" y="260"/>
                    <a:pt x="1" y="575"/>
                  </a:cubicBezTo>
                  <a:cubicBezTo>
                    <a:pt x="1" y="897"/>
                    <a:pt x="260" y="1157"/>
                    <a:pt x="575" y="1157"/>
                  </a:cubicBezTo>
                  <a:cubicBezTo>
                    <a:pt x="890" y="1157"/>
                    <a:pt x="1149" y="897"/>
                    <a:pt x="1149" y="575"/>
                  </a:cubicBezTo>
                  <a:cubicBezTo>
                    <a:pt x="1149" y="260"/>
                    <a:pt x="890" y="1"/>
                    <a:pt x="575" y="1"/>
                  </a:cubicBezTo>
                  <a:close/>
                </a:path>
              </a:pathLst>
            </a:custGeom>
            <a:solidFill>
              <a:srgbClr val="F8A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7"/>
            <p:cNvSpPr/>
            <p:nvPr/>
          </p:nvSpPr>
          <p:spPr>
            <a:xfrm>
              <a:off x="6000082" y="4029188"/>
              <a:ext cx="95193" cy="86402"/>
            </a:xfrm>
            <a:custGeom>
              <a:avLst/>
              <a:gdLst/>
              <a:ahLst/>
              <a:cxnLst/>
              <a:rect l="l" t="t" r="r" b="b"/>
              <a:pathLst>
                <a:path w="1267" h="1150" extrusionOk="0">
                  <a:moveTo>
                    <a:pt x="634" y="0"/>
                  </a:moveTo>
                  <a:cubicBezTo>
                    <a:pt x="591" y="0"/>
                    <a:pt x="547" y="5"/>
                    <a:pt x="504" y="15"/>
                  </a:cubicBezTo>
                  <a:cubicBezTo>
                    <a:pt x="197" y="86"/>
                    <a:pt x="1" y="400"/>
                    <a:pt x="79" y="707"/>
                  </a:cubicBezTo>
                  <a:cubicBezTo>
                    <a:pt x="139" y="968"/>
                    <a:pt x="370" y="1149"/>
                    <a:pt x="627" y="1149"/>
                  </a:cubicBezTo>
                  <a:cubicBezTo>
                    <a:pt x="672" y="1149"/>
                    <a:pt x="718" y="1143"/>
                    <a:pt x="763" y="1132"/>
                  </a:cubicBezTo>
                  <a:cubicBezTo>
                    <a:pt x="1078" y="1061"/>
                    <a:pt x="1267" y="754"/>
                    <a:pt x="1196" y="440"/>
                  </a:cubicBezTo>
                  <a:cubicBezTo>
                    <a:pt x="1135" y="176"/>
                    <a:pt x="895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7"/>
            <p:cNvSpPr/>
            <p:nvPr/>
          </p:nvSpPr>
          <p:spPr>
            <a:xfrm>
              <a:off x="5981750" y="3912058"/>
              <a:ext cx="80467" cy="27874"/>
            </a:xfrm>
            <a:custGeom>
              <a:avLst/>
              <a:gdLst/>
              <a:ahLst/>
              <a:cxnLst/>
              <a:rect l="l" t="t" r="r" b="b"/>
              <a:pathLst>
                <a:path w="1071" h="371" extrusionOk="0">
                  <a:moveTo>
                    <a:pt x="1" y="1"/>
                  </a:moveTo>
                  <a:cubicBezTo>
                    <a:pt x="87" y="221"/>
                    <a:pt x="300" y="371"/>
                    <a:pt x="536" y="371"/>
                  </a:cubicBezTo>
                  <a:cubicBezTo>
                    <a:pt x="771" y="371"/>
                    <a:pt x="984" y="221"/>
                    <a:pt x="1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7"/>
            <p:cNvSpPr/>
            <p:nvPr/>
          </p:nvSpPr>
          <p:spPr>
            <a:xfrm>
              <a:off x="5703461" y="4283810"/>
              <a:ext cx="95193" cy="86252"/>
            </a:xfrm>
            <a:custGeom>
              <a:avLst/>
              <a:gdLst/>
              <a:ahLst/>
              <a:cxnLst/>
              <a:rect l="l" t="t" r="r" b="b"/>
              <a:pathLst>
                <a:path w="1267" h="1148" extrusionOk="0">
                  <a:moveTo>
                    <a:pt x="634" y="1"/>
                  </a:moveTo>
                  <a:cubicBezTo>
                    <a:pt x="591" y="1"/>
                    <a:pt x="547" y="6"/>
                    <a:pt x="504" y="16"/>
                  </a:cubicBezTo>
                  <a:cubicBezTo>
                    <a:pt x="197" y="86"/>
                    <a:pt x="0" y="393"/>
                    <a:pt x="79" y="708"/>
                  </a:cubicBezTo>
                  <a:cubicBezTo>
                    <a:pt x="140" y="971"/>
                    <a:pt x="374" y="1147"/>
                    <a:pt x="638" y="1147"/>
                  </a:cubicBezTo>
                  <a:cubicBezTo>
                    <a:pt x="682" y="1147"/>
                    <a:pt x="727" y="1143"/>
                    <a:pt x="771" y="1132"/>
                  </a:cubicBezTo>
                  <a:cubicBezTo>
                    <a:pt x="1078" y="1062"/>
                    <a:pt x="1267" y="755"/>
                    <a:pt x="1196" y="440"/>
                  </a:cubicBezTo>
                  <a:cubicBezTo>
                    <a:pt x="1135" y="177"/>
                    <a:pt x="895" y="1"/>
                    <a:pt x="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7"/>
            <p:cNvSpPr/>
            <p:nvPr/>
          </p:nvSpPr>
          <p:spPr>
            <a:xfrm>
              <a:off x="5888436" y="4314539"/>
              <a:ext cx="95193" cy="86252"/>
            </a:xfrm>
            <a:custGeom>
              <a:avLst/>
              <a:gdLst/>
              <a:ahLst/>
              <a:cxnLst/>
              <a:rect l="l" t="t" r="r" b="b"/>
              <a:pathLst>
                <a:path w="1267" h="1148" extrusionOk="0">
                  <a:moveTo>
                    <a:pt x="634" y="1"/>
                  </a:moveTo>
                  <a:cubicBezTo>
                    <a:pt x="591" y="1"/>
                    <a:pt x="547" y="6"/>
                    <a:pt x="503" y="16"/>
                  </a:cubicBezTo>
                  <a:cubicBezTo>
                    <a:pt x="197" y="86"/>
                    <a:pt x="0" y="401"/>
                    <a:pt x="79" y="708"/>
                  </a:cubicBezTo>
                  <a:cubicBezTo>
                    <a:pt x="139" y="971"/>
                    <a:pt x="374" y="1147"/>
                    <a:pt x="638" y="1147"/>
                  </a:cubicBezTo>
                  <a:cubicBezTo>
                    <a:pt x="682" y="1147"/>
                    <a:pt x="726" y="1142"/>
                    <a:pt x="771" y="1132"/>
                  </a:cubicBezTo>
                  <a:cubicBezTo>
                    <a:pt x="1078" y="1062"/>
                    <a:pt x="1266" y="755"/>
                    <a:pt x="1196" y="440"/>
                  </a:cubicBezTo>
                  <a:cubicBezTo>
                    <a:pt x="1135" y="177"/>
                    <a:pt x="894" y="1"/>
                    <a:pt x="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7"/>
            <p:cNvSpPr/>
            <p:nvPr/>
          </p:nvSpPr>
          <p:spPr>
            <a:xfrm>
              <a:off x="6083404" y="4189896"/>
              <a:ext cx="98198" cy="86553"/>
            </a:xfrm>
            <a:custGeom>
              <a:avLst/>
              <a:gdLst/>
              <a:ahLst/>
              <a:cxnLst/>
              <a:rect l="l" t="t" r="r" b="b"/>
              <a:pathLst>
                <a:path w="1307" h="1152" extrusionOk="0">
                  <a:moveTo>
                    <a:pt x="651" y="1"/>
                  </a:moveTo>
                  <a:cubicBezTo>
                    <a:pt x="427" y="1"/>
                    <a:pt x="213" y="135"/>
                    <a:pt x="118" y="353"/>
                  </a:cubicBezTo>
                  <a:cubicBezTo>
                    <a:pt x="0" y="652"/>
                    <a:pt x="142" y="983"/>
                    <a:pt x="433" y="1108"/>
                  </a:cubicBezTo>
                  <a:cubicBezTo>
                    <a:pt x="504" y="1137"/>
                    <a:pt x="578" y="1151"/>
                    <a:pt x="651" y="1151"/>
                  </a:cubicBezTo>
                  <a:cubicBezTo>
                    <a:pt x="876" y="1151"/>
                    <a:pt x="1091" y="1020"/>
                    <a:pt x="1180" y="794"/>
                  </a:cubicBezTo>
                  <a:cubicBezTo>
                    <a:pt x="1306" y="503"/>
                    <a:pt x="1164" y="165"/>
                    <a:pt x="873" y="47"/>
                  </a:cubicBezTo>
                  <a:cubicBezTo>
                    <a:pt x="801" y="15"/>
                    <a:pt x="726" y="1"/>
                    <a:pt x="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7"/>
            <p:cNvSpPr/>
            <p:nvPr/>
          </p:nvSpPr>
          <p:spPr>
            <a:xfrm>
              <a:off x="6414886" y="3953005"/>
              <a:ext cx="95193" cy="86628"/>
            </a:xfrm>
            <a:custGeom>
              <a:avLst/>
              <a:gdLst/>
              <a:ahLst/>
              <a:cxnLst/>
              <a:rect l="l" t="t" r="r" b="b"/>
              <a:pathLst>
                <a:path w="1267" h="1153" extrusionOk="0">
                  <a:moveTo>
                    <a:pt x="634" y="1"/>
                  </a:moveTo>
                  <a:cubicBezTo>
                    <a:pt x="486" y="1"/>
                    <a:pt x="339" y="58"/>
                    <a:pt x="229" y="172"/>
                  </a:cubicBezTo>
                  <a:cubicBezTo>
                    <a:pt x="1" y="400"/>
                    <a:pt x="1" y="762"/>
                    <a:pt x="229" y="982"/>
                  </a:cubicBezTo>
                  <a:cubicBezTo>
                    <a:pt x="339" y="1096"/>
                    <a:pt x="486" y="1153"/>
                    <a:pt x="634" y="1153"/>
                  </a:cubicBezTo>
                  <a:cubicBezTo>
                    <a:pt x="781" y="1153"/>
                    <a:pt x="929" y="1096"/>
                    <a:pt x="1039" y="982"/>
                  </a:cubicBezTo>
                  <a:cubicBezTo>
                    <a:pt x="1267" y="762"/>
                    <a:pt x="1267" y="400"/>
                    <a:pt x="1039" y="172"/>
                  </a:cubicBezTo>
                  <a:cubicBezTo>
                    <a:pt x="929" y="58"/>
                    <a:pt x="781" y="1"/>
                    <a:pt x="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7"/>
            <p:cNvSpPr/>
            <p:nvPr/>
          </p:nvSpPr>
          <p:spPr>
            <a:xfrm>
              <a:off x="6387688" y="4233096"/>
              <a:ext cx="94667" cy="86628"/>
            </a:xfrm>
            <a:custGeom>
              <a:avLst/>
              <a:gdLst/>
              <a:ahLst/>
              <a:cxnLst/>
              <a:rect l="l" t="t" r="r" b="b"/>
              <a:pathLst>
                <a:path w="1260" h="1153" extrusionOk="0">
                  <a:moveTo>
                    <a:pt x="629" y="1"/>
                  </a:moveTo>
                  <a:cubicBezTo>
                    <a:pt x="483" y="1"/>
                    <a:pt x="335" y="58"/>
                    <a:pt x="221" y="172"/>
                  </a:cubicBezTo>
                  <a:cubicBezTo>
                    <a:pt x="1" y="392"/>
                    <a:pt x="1" y="761"/>
                    <a:pt x="221" y="982"/>
                  </a:cubicBezTo>
                  <a:cubicBezTo>
                    <a:pt x="335" y="1096"/>
                    <a:pt x="483" y="1153"/>
                    <a:pt x="629" y="1153"/>
                  </a:cubicBezTo>
                  <a:cubicBezTo>
                    <a:pt x="776" y="1153"/>
                    <a:pt x="921" y="1096"/>
                    <a:pt x="1031" y="982"/>
                  </a:cubicBezTo>
                  <a:cubicBezTo>
                    <a:pt x="1259" y="761"/>
                    <a:pt x="1259" y="392"/>
                    <a:pt x="1031" y="172"/>
                  </a:cubicBezTo>
                  <a:cubicBezTo>
                    <a:pt x="921" y="58"/>
                    <a:pt x="776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7"/>
            <p:cNvSpPr/>
            <p:nvPr/>
          </p:nvSpPr>
          <p:spPr>
            <a:xfrm>
              <a:off x="6540732" y="4115290"/>
              <a:ext cx="92864" cy="86478"/>
            </a:xfrm>
            <a:custGeom>
              <a:avLst/>
              <a:gdLst/>
              <a:ahLst/>
              <a:cxnLst/>
              <a:rect l="l" t="t" r="r" b="b"/>
              <a:pathLst>
                <a:path w="1236" h="1151" extrusionOk="0">
                  <a:moveTo>
                    <a:pt x="627" y="1"/>
                  </a:moveTo>
                  <a:cubicBezTo>
                    <a:pt x="594" y="1"/>
                    <a:pt x="561" y="3"/>
                    <a:pt x="528" y="9"/>
                  </a:cubicBezTo>
                  <a:cubicBezTo>
                    <a:pt x="213" y="57"/>
                    <a:pt x="1" y="355"/>
                    <a:pt x="48" y="670"/>
                  </a:cubicBezTo>
                  <a:cubicBezTo>
                    <a:pt x="97" y="951"/>
                    <a:pt x="335" y="1151"/>
                    <a:pt x="609" y="1151"/>
                  </a:cubicBezTo>
                  <a:cubicBezTo>
                    <a:pt x="642" y="1151"/>
                    <a:pt x="675" y="1148"/>
                    <a:pt x="709" y="1142"/>
                  </a:cubicBezTo>
                  <a:cubicBezTo>
                    <a:pt x="1023" y="1095"/>
                    <a:pt x="1236" y="796"/>
                    <a:pt x="1188" y="481"/>
                  </a:cubicBezTo>
                  <a:cubicBezTo>
                    <a:pt x="1139" y="200"/>
                    <a:pt x="902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7"/>
            <p:cNvSpPr/>
            <p:nvPr/>
          </p:nvSpPr>
          <p:spPr>
            <a:xfrm>
              <a:off x="6582730" y="3973140"/>
              <a:ext cx="95193" cy="86628"/>
            </a:xfrm>
            <a:custGeom>
              <a:avLst/>
              <a:gdLst/>
              <a:ahLst/>
              <a:cxnLst/>
              <a:rect l="l" t="t" r="r" b="b"/>
              <a:pathLst>
                <a:path w="1267" h="1153" extrusionOk="0">
                  <a:moveTo>
                    <a:pt x="633" y="0"/>
                  </a:moveTo>
                  <a:cubicBezTo>
                    <a:pt x="486" y="0"/>
                    <a:pt x="338" y="57"/>
                    <a:pt x="228" y="171"/>
                  </a:cubicBezTo>
                  <a:cubicBezTo>
                    <a:pt x="0" y="391"/>
                    <a:pt x="0" y="753"/>
                    <a:pt x="228" y="981"/>
                  </a:cubicBezTo>
                  <a:cubicBezTo>
                    <a:pt x="338" y="1095"/>
                    <a:pt x="486" y="1152"/>
                    <a:pt x="633" y="1152"/>
                  </a:cubicBezTo>
                  <a:cubicBezTo>
                    <a:pt x="781" y="1152"/>
                    <a:pt x="928" y="1095"/>
                    <a:pt x="1038" y="981"/>
                  </a:cubicBezTo>
                  <a:cubicBezTo>
                    <a:pt x="1266" y="753"/>
                    <a:pt x="1266" y="391"/>
                    <a:pt x="1038" y="171"/>
                  </a:cubicBezTo>
                  <a:cubicBezTo>
                    <a:pt x="928" y="57"/>
                    <a:pt x="781" y="0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7"/>
            <p:cNvSpPr/>
            <p:nvPr/>
          </p:nvSpPr>
          <p:spPr>
            <a:xfrm>
              <a:off x="6762371" y="4055710"/>
              <a:ext cx="44929" cy="80392"/>
            </a:xfrm>
            <a:custGeom>
              <a:avLst/>
              <a:gdLst/>
              <a:ahLst/>
              <a:cxnLst/>
              <a:rect l="l" t="t" r="r" b="b"/>
              <a:pathLst>
                <a:path w="598" h="1070" extrusionOk="0">
                  <a:moveTo>
                    <a:pt x="488" y="0"/>
                  </a:moveTo>
                  <a:lnTo>
                    <a:pt x="488" y="0"/>
                  </a:lnTo>
                  <a:cubicBezTo>
                    <a:pt x="0" y="228"/>
                    <a:pt x="79" y="944"/>
                    <a:pt x="598" y="1070"/>
                  </a:cubicBezTo>
                  <a:cubicBezTo>
                    <a:pt x="566" y="716"/>
                    <a:pt x="527" y="354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7"/>
            <p:cNvSpPr/>
            <p:nvPr/>
          </p:nvSpPr>
          <p:spPr>
            <a:xfrm>
              <a:off x="6562595" y="4416118"/>
              <a:ext cx="94667" cy="86327"/>
            </a:xfrm>
            <a:custGeom>
              <a:avLst/>
              <a:gdLst/>
              <a:ahLst/>
              <a:cxnLst/>
              <a:rect l="l" t="t" r="r" b="b"/>
              <a:pathLst>
                <a:path w="1260" h="1149" extrusionOk="0">
                  <a:moveTo>
                    <a:pt x="630" y="1"/>
                  </a:moveTo>
                  <a:cubicBezTo>
                    <a:pt x="483" y="1"/>
                    <a:pt x="335" y="56"/>
                    <a:pt x="221" y="166"/>
                  </a:cubicBezTo>
                  <a:cubicBezTo>
                    <a:pt x="1" y="394"/>
                    <a:pt x="1" y="756"/>
                    <a:pt x="221" y="984"/>
                  </a:cubicBezTo>
                  <a:cubicBezTo>
                    <a:pt x="335" y="1094"/>
                    <a:pt x="483" y="1149"/>
                    <a:pt x="630" y="1149"/>
                  </a:cubicBezTo>
                  <a:cubicBezTo>
                    <a:pt x="777" y="1149"/>
                    <a:pt x="925" y="1094"/>
                    <a:pt x="1039" y="984"/>
                  </a:cubicBezTo>
                  <a:cubicBezTo>
                    <a:pt x="1259" y="756"/>
                    <a:pt x="1259" y="394"/>
                    <a:pt x="1039" y="166"/>
                  </a:cubicBezTo>
                  <a:cubicBezTo>
                    <a:pt x="925" y="56"/>
                    <a:pt x="777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7"/>
            <p:cNvSpPr/>
            <p:nvPr/>
          </p:nvSpPr>
          <p:spPr>
            <a:xfrm>
              <a:off x="6627058" y="4250151"/>
              <a:ext cx="95193" cy="86778"/>
            </a:xfrm>
            <a:custGeom>
              <a:avLst/>
              <a:gdLst/>
              <a:ahLst/>
              <a:cxnLst/>
              <a:rect l="l" t="t" r="r" b="b"/>
              <a:pathLst>
                <a:path w="1267" h="1155" extrusionOk="0">
                  <a:moveTo>
                    <a:pt x="633" y="1"/>
                  </a:moveTo>
                  <a:cubicBezTo>
                    <a:pt x="590" y="1"/>
                    <a:pt x="547" y="5"/>
                    <a:pt x="503" y="15"/>
                  </a:cubicBezTo>
                  <a:cubicBezTo>
                    <a:pt x="197" y="94"/>
                    <a:pt x="0" y="401"/>
                    <a:pt x="71" y="707"/>
                  </a:cubicBezTo>
                  <a:cubicBezTo>
                    <a:pt x="138" y="978"/>
                    <a:pt x="374" y="1155"/>
                    <a:pt x="633" y="1155"/>
                  </a:cubicBezTo>
                  <a:cubicBezTo>
                    <a:pt x="676" y="1155"/>
                    <a:pt x="720" y="1150"/>
                    <a:pt x="763" y="1140"/>
                  </a:cubicBezTo>
                  <a:cubicBezTo>
                    <a:pt x="1078" y="1061"/>
                    <a:pt x="1266" y="755"/>
                    <a:pt x="1196" y="448"/>
                  </a:cubicBezTo>
                  <a:cubicBezTo>
                    <a:pt x="1135" y="178"/>
                    <a:pt x="894" y="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7"/>
            <p:cNvSpPr/>
            <p:nvPr/>
          </p:nvSpPr>
          <p:spPr>
            <a:xfrm>
              <a:off x="6751702" y="4440911"/>
              <a:ext cx="58603" cy="86402"/>
            </a:xfrm>
            <a:custGeom>
              <a:avLst/>
              <a:gdLst/>
              <a:ahLst/>
              <a:cxnLst/>
              <a:rect l="l" t="t" r="r" b="b"/>
              <a:pathLst>
                <a:path w="780" h="1150" extrusionOk="0">
                  <a:moveTo>
                    <a:pt x="583" y="1"/>
                  </a:moveTo>
                  <a:cubicBezTo>
                    <a:pt x="260" y="1"/>
                    <a:pt x="1" y="261"/>
                    <a:pt x="1" y="575"/>
                  </a:cubicBezTo>
                  <a:cubicBezTo>
                    <a:pt x="1" y="898"/>
                    <a:pt x="260" y="1149"/>
                    <a:pt x="583" y="1149"/>
                  </a:cubicBezTo>
                  <a:cubicBezTo>
                    <a:pt x="614" y="1149"/>
                    <a:pt x="653" y="1149"/>
                    <a:pt x="685" y="1141"/>
                  </a:cubicBezTo>
                  <a:cubicBezTo>
                    <a:pt x="693" y="1071"/>
                    <a:pt x="701" y="1000"/>
                    <a:pt x="708" y="929"/>
                  </a:cubicBezTo>
                  <a:cubicBezTo>
                    <a:pt x="740" y="638"/>
                    <a:pt x="763" y="339"/>
                    <a:pt x="779" y="40"/>
                  </a:cubicBezTo>
                  <a:cubicBezTo>
                    <a:pt x="716" y="17"/>
                    <a:pt x="645" y="1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7"/>
            <p:cNvSpPr/>
            <p:nvPr/>
          </p:nvSpPr>
          <p:spPr>
            <a:xfrm>
              <a:off x="6371760" y="4478628"/>
              <a:ext cx="95193" cy="86402"/>
            </a:xfrm>
            <a:custGeom>
              <a:avLst/>
              <a:gdLst/>
              <a:ahLst/>
              <a:cxnLst/>
              <a:rect l="l" t="t" r="r" b="b"/>
              <a:pathLst>
                <a:path w="1267" h="1150" extrusionOk="0">
                  <a:moveTo>
                    <a:pt x="636" y="1"/>
                  </a:moveTo>
                  <a:cubicBezTo>
                    <a:pt x="590" y="1"/>
                    <a:pt x="543" y="6"/>
                    <a:pt x="496" y="18"/>
                  </a:cubicBezTo>
                  <a:cubicBezTo>
                    <a:pt x="189" y="89"/>
                    <a:pt x="0" y="396"/>
                    <a:pt x="71" y="710"/>
                  </a:cubicBezTo>
                  <a:cubicBezTo>
                    <a:pt x="132" y="973"/>
                    <a:pt x="372" y="1150"/>
                    <a:pt x="633" y="1150"/>
                  </a:cubicBezTo>
                  <a:cubicBezTo>
                    <a:pt x="676" y="1150"/>
                    <a:pt x="720" y="1145"/>
                    <a:pt x="763" y="1135"/>
                  </a:cubicBezTo>
                  <a:cubicBezTo>
                    <a:pt x="1070" y="1064"/>
                    <a:pt x="1267" y="749"/>
                    <a:pt x="1188" y="443"/>
                  </a:cubicBezTo>
                  <a:cubicBezTo>
                    <a:pt x="1128" y="182"/>
                    <a:pt x="897" y="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7"/>
            <p:cNvSpPr/>
            <p:nvPr/>
          </p:nvSpPr>
          <p:spPr>
            <a:xfrm>
              <a:off x="6566727" y="4626487"/>
              <a:ext cx="85200" cy="41473"/>
            </a:xfrm>
            <a:custGeom>
              <a:avLst/>
              <a:gdLst/>
              <a:ahLst/>
              <a:cxnLst/>
              <a:rect l="l" t="t" r="r" b="b"/>
              <a:pathLst>
                <a:path w="1134" h="552" extrusionOk="0">
                  <a:moveTo>
                    <a:pt x="575" y="1"/>
                  </a:moveTo>
                  <a:cubicBezTo>
                    <a:pt x="268" y="1"/>
                    <a:pt x="17" y="244"/>
                    <a:pt x="1" y="551"/>
                  </a:cubicBezTo>
                  <a:cubicBezTo>
                    <a:pt x="378" y="543"/>
                    <a:pt x="756" y="512"/>
                    <a:pt x="1133" y="457"/>
                  </a:cubicBezTo>
                  <a:cubicBezTo>
                    <a:pt x="1078" y="189"/>
                    <a:pt x="842" y="1"/>
                    <a:pt x="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7"/>
            <p:cNvSpPr/>
            <p:nvPr/>
          </p:nvSpPr>
          <p:spPr>
            <a:xfrm>
              <a:off x="6203915" y="4371790"/>
              <a:ext cx="94667" cy="86402"/>
            </a:xfrm>
            <a:custGeom>
              <a:avLst/>
              <a:gdLst/>
              <a:ahLst/>
              <a:cxnLst/>
              <a:rect l="l" t="t" r="r" b="b"/>
              <a:pathLst>
                <a:path w="1260" h="1150" extrusionOk="0">
                  <a:moveTo>
                    <a:pt x="630" y="1"/>
                  </a:moveTo>
                  <a:cubicBezTo>
                    <a:pt x="483" y="1"/>
                    <a:pt x="335" y="56"/>
                    <a:pt x="221" y="166"/>
                  </a:cubicBezTo>
                  <a:cubicBezTo>
                    <a:pt x="1" y="394"/>
                    <a:pt x="1" y="756"/>
                    <a:pt x="221" y="984"/>
                  </a:cubicBezTo>
                  <a:cubicBezTo>
                    <a:pt x="335" y="1094"/>
                    <a:pt x="483" y="1149"/>
                    <a:pt x="630" y="1149"/>
                  </a:cubicBezTo>
                  <a:cubicBezTo>
                    <a:pt x="778" y="1149"/>
                    <a:pt x="925" y="1094"/>
                    <a:pt x="1039" y="984"/>
                  </a:cubicBezTo>
                  <a:cubicBezTo>
                    <a:pt x="1259" y="756"/>
                    <a:pt x="1259" y="394"/>
                    <a:pt x="1039" y="166"/>
                  </a:cubicBezTo>
                  <a:cubicBezTo>
                    <a:pt x="925" y="56"/>
                    <a:pt x="778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7"/>
            <p:cNvSpPr/>
            <p:nvPr/>
          </p:nvSpPr>
          <p:spPr>
            <a:xfrm>
              <a:off x="6170256" y="4565180"/>
              <a:ext cx="95193" cy="86628"/>
            </a:xfrm>
            <a:custGeom>
              <a:avLst/>
              <a:gdLst/>
              <a:ahLst/>
              <a:cxnLst/>
              <a:rect l="l" t="t" r="r" b="b"/>
              <a:pathLst>
                <a:path w="1267" h="1153" extrusionOk="0">
                  <a:moveTo>
                    <a:pt x="631" y="1"/>
                  </a:moveTo>
                  <a:cubicBezTo>
                    <a:pt x="484" y="1"/>
                    <a:pt x="339" y="58"/>
                    <a:pt x="229" y="172"/>
                  </a:cubicBezTo>
                  <a:cubicBezTo>
                    <a:pt x="1" y="400"/>
                    <a:pt x="1" y="761"/>
                    <a:pt x="229" y="982"/>
                  </a:cubicBezTo>
                  <a:cubicBezTo>
                    <a:pt x="339" y="1096"/>
                    <a:pt x="484" y="1153"/>
                    <a:pt x="631" y="1153"/>
                  </a:cubicBezTo>
                  <a:cubicBezTo>
                    <a:pt x="777" y="1153"/>
                    <a:pt x="925" y="1096"/>
                    <a:pt x="1039" y="982"/>
                  </a:cubicBezTo>
                  <a:cubicBezTo>
                    <a:pt x="1267" y="761"/>
                    <a:pt x="1267" y="400"/>
                    <a:pt x="1039" y="172"/>
                  </a:cubicBezTo>
                  <a:cubicBezTo>
                    <a:pt x="925" y="58"/>
                    <a:pt x="777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7"/>
            <p:cNvSpPr/>
            <p:nvPr/>
          </p:nvSpPr>
          <p:spPr>
            <a:xfrm>
              <a:off x="6232315" y="4093652"/>
              <a:ext cx="95193" cy="86628"/>
            </a:xfrm>
            <a:custGeom>
              <a:avLst/>
              <a:gdLst/>
              <a:ahLst/>
              <a:cxnLst/>
              <a:rect l="l" t="t" r="r" b="b"/>
              <a:pathLst>
                <a:path w="1267" h="1153" extrusionOk="0">
                  <a:moveTo>
                    <a:pt x="633" y="0"/>
                  </a:moveTo>
                  <a:cubicBezTo>
                    <a:pt x="486" y="0"/>
                    <a:pt x="339" y="57"/>
                    <a:pt x="228" y="171"/>
                  </a:cubicBezTo>
                  <a:cubicBezTo>
                    <a:pt x="0" y="392"/>
                    <a:pt x="0" y="761"/>
                    <a:pt x="228" y="982"/>
                  </a:cubicBezTo>
                  <a:cubicBezTo>
                    <a:pt x="339" y="1096"/>
                    <a:pt x="486" y="1153"/>
                    <a:pt x="633" y="1153"/>
                  </a:cubicBezTo>
                  <a:cubicBezTo>
                    <a:pt x="781" y="1153"/>
                    <a:pt x="928" y="1096"/>
                    <a:pt x="1039" y="982"/>
                  </a:cubicBezTo>
                  <a:cubicBezTo>
                    <a:pt x="1267" y="761"/>
                    <a:pt x="1267" y="392"/>
                    <a:pt x="1039" y="171"/>
                  </a:cubicBezTo>
                  <a:cubicBezTo>
                    <a:pt x="928" y="57"/>
                    <a:pt x="781" y="0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7"/>
            <p:cNvSpPr/>
            <p:nvPr/>
          </p:nvSpPr>
          <p:spPr>
            <a:xfrm>
              <a:off x="6182052" y="3939706"/>
              <a:ext cx="98198" cy="86402"/>
            </a:xfrm>
            <a:custGeom>
              <a:avLst/>
              <a:gdLst/>
              <a:ahLst/>
              <a:cxnLst/>
              <a:rect l="l" t="t" r="r" b="b"/>
              <a:pathLst>
                <a:path w="1307" h="1150" extrusionOk="0">
                  <a:moveTo>
                    <a:pt x="656" y="0"/>
                  </a:moveTo>
                  <a:cubicBezTo>
                    <a:pt x="426" y="0"/>
                    <a:pt x="209" y="135"/>
                    <a:pt x="119" y="357"/>
                  </a:cubicBezTo>
                  <a:cubicBezTo>
                    <a:pt x="1" y="648"/>
                    <a:pt x="135" y="986"/>
                    <a:pt x="433" y="1104"/>
                  </a:cubicBezTo>
                  <a:cubicBezTo>
                    <a:pt x="506" y="1135"/>
                    <a:pt x="581" y="1150"/>
                    <a:pt x="655" y="1150"/>
                  </a:cubicBezTo>
                  <a:cubicBezTo>
                    <a:pt x="879" y="1150"/>
                    <a:pt x="1092" y="1016"/>
                    <a:pt x="1181" y="797"/>
                  </a:cubicBezTo>
                  <a:cubicBezTo>
                    <a:pt x="1306" y="498"/>
                    <a:pt x="1165" y="168"/>
                    <a:pt x="874" y="42"/>
                  </a:cubicBezTo>
                  <a:cubicBezTo>
                    <a:pt x="802" y="14"/>
                    <a:pt x="728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7"/>
            <p:cNvSpPr/>
            <p:nvPr/>
          </p:nvSpPr>
          <p:spPr>
            <a:xfrm>
              <a:off x="5909699" y="4606427"/>
              <a:ext cx="107590" cy="65666"/>
            </a:xfrm>
            <a:custGeom>
              <a:avLst/>
              <a:gdLst/>
              <a:ahLst/>
              <a:cxnLst/>
              <a:rect l="l" t="t" r="r" b="b"/>
              <a:pathLst>
                <a:path w="1432" h="874" extrusionOk="0">
                  <a:moveTo>
                    <a:pt x="708" y="0"/>
                  </a:moveTo>
                  <a:cubicBezTo>
                    <a:pt x="275" y="0"/>
                    <a:pt x="0" y="456"/>
                    <a:pt x="197" y="842"/>
                  </a:cubicBezTo>
                  <a:cubicBezTo>
                    <a:pt x="315" y="842"/>
                    <a:pt x="433" y="850"/>
                    <a:pt x="559" y="850"/>
                  </a:cubicBezTo>
                  <a:cubicBezTo>
                    <a:pt x="771" y="857"/>
                    <a:pt x="983" y="865"/>
                    <a:pt x="1196" y="873"/>
                  </a:cubicBezTo>
                  <a:cubicBezTo>
                    <a:pt x="1432" y="496"/>
                    <a:pt x="1156" y="0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7"/>
            <p:cNvSpPr/>
            <p:nvPr/>
          </p:nvSpPr>
          <p:spPr>
            <a:xfrm>
              <a:off x="5615407" y="4468710"/>
              <a:ext cx="56800" cy="86327"/>
            </a:xfrm>
            <a:custGeom>
              <a:avLst/>
              <a:gdLst/>
              <a:ahLst/>
              <a:cxnLst/>
              <a:rect l="l" t="t" r="r" b="b"/>
              <a:pathLst>
                <a:path w="756" h="1149" extrusionOk="0">
                  <a:moveTo>
                    <a:pt x="181" y="1"/>
                  </a:moveTo>
                  <a:cubicBezTo>
                    <a:pt x="119" y="1"/>
                    <a:pt x="56" y="16"/>
                    <a:pt x="1" y="32"/>
                  </a:cubicBezTo>
                  <a:cubicBezTo>
                    <a:pt x="8" y="213"/>
                    <a:pt x="24" y="386"/>
                    <a:pt x="48" y="559"/>
                  </a:cubicBezTo>
                  <a:cubicBezTo>
                    <a:pt x="63" y="756"/>
                    <a:pt x="87" y="952"/>
                    <a:pt x="134" y="1149"/>
                  </a:cubicBezTo>
                  <a:lnTo>
                    <a:pt x="181" y="1149"/>
                  </a:lnTo>
                  <a:cubicBezTo>
                    <a:pt x="496" y="1149"/>
                    <a:pt x="756" y="889"/>
                    <a:pt x="756" y="575"/>
                  </a:cubicBezTo>
                  <a:cubicBezTo>
                    <a:pt x="756" y="260"/>
                    <a:pt x="496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7"/>
            <p:cNvSpPr/>
            <p:nvPr/>
          </p:nvSpPr>
          <p:spPr>
            <a:xfrm>
              <a:off x="5790314" y="4458117"/>
              <a:ext cx="94592" cy="86252"/>
            </a:xfrm>
            <a:custGeom>
              <a:avLst/>
              <a:gdLst/>
              <a:ahLst/>
              <a:cxnLst/>
              <a:rect l="l" t="t" r="r" b="b"/>
              <a:pathLst>
                <a:path w="1259" h="1148" extrusionOk="0">
                  <a:moveTo>
                    <a:pt x="629" y="1"/>
                  </a:moveTo>
                  <a:cubicBezTo>
                    <a:pt x="585" y="1"/>
                    <a:pt x="541" y="6"/>
                    <a:pt x="496" y="16"/>
                  </a:cubicBezTo>
                  <a:cubicBezTo>
                    <a:pt x="189" y="87"/>
                    <a:pt x="1" y="401"/>
                    <a:pt x="71" y="708"/>
                  </a:cubicBezTo>
                  <a:cubicBezTo>
                    <a:pt x="132" y="971"/>
                    <a:pt x="372" y="1147"/>
                    <a:pt x="633" y="1147"/>
                  </a:cubicBezTo>
                  <a:cubicBezTo>
                    <a:pt x="676" y="1147"/>
                    <a:pt x="720" y="1143"/>
                    <a:pt x="763" y="1133"/>
                  </a:cubicBezTo>
                  <a:cubicBezTo>
                    <a:pt x="1070" y="1062"/>
                    <a:pt x="1259" y="755"/>
                    <a:pt x="1188" y="440"/>
                  </a:cubicBezTo>
                  <a:cubicBezTo>
                    <a:pt x="1127" y="177"/>
                    <a:pt x="893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7"/>
            <p:cNvSpPr/>
            <p:nvPr/>
          </p:nvSpPr>
          <p:spPr>
            <a:xfrm>
              <a:off x="6021345" y="4457966"/>
              <a:ext cx="95193" cy="86402"/>
            </a:xfrm>
            <a:custGeom>
              <a:avLst/>
              <a:gdLst/>
              <a:ahLst/>
              <a:cxnLst/>
              <a:rect l="l" t="t" r="r" b="b"/>
              <a:pathLst>
                <a:path w="1267" h="1150" extrusionOk="0">
                  <a:moveTo>
                    <a:pt x="641" y="0"/>
                  </a:moveTo>
                  <a:cubicBezTo>
                    <a:pt x="596" y="0"/>
                    <a:pt x="550" y="6"/>
                    <a:pt x="504" y="18"/>
                  </a:cubicBezTo>
                  <a:cubicBezTo>
                    <a:pt x="197" y="89"/>
                    <a:pt x="1" y="395"/>
                    <a:pt x="79" y="710"/>
                  </a:cubicBezTo>
                  <a:cubicBezTo>
                    <a:pt x="140" y="973"/>
                    <a:pt x="375" y="1149"/>
                    <a:pt x="634" y="1149"/>
                  </a:cubicBezTo>
                  <a:cubicBezTo>
                    <a:pt x="677" y="1149"/>
                    <a:pt x="720" y="1145"/>
                    <a:pt x="764" y="1135"/>
                  </a:cubicBezTo>
                  <a:cubicBezTo>
                    <a:pt x="1078" y="1064"/>
                    <a:pt x="1267" y="749"/>
                    <a:pt x="1196" y="442"/>
                  </a:cubicBezTo>
                  <a:cubicBezTo>
                    <a:pt x="1136" y="182"/>
                    <a:pt x="89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7"/>
            <p:cNvSpPr/>
            <p:nvPr/>
          </p:nvSpPr>
          <p:spPr>
            <a:xfrm>
              <a:off x="5708195" y="4604023"/>
              <a:ext cx="95193" cy="59204"/>
            </a:xfrm>
            <a:custGeom>
              <a:avLst/>
              <a:gdLst/>
              <a:ahLst/>
              <a:cxnLst/>
              <a:rect l="l" t="t" r="r" b="b"/>
              <a:pathLst>
                <a:path w="1267" h="788" extrusionOk="0">
                  <a:moveTo>
                    <a:pt x="560" y="0"/>
                  </a:moveTo>
                  <a:cubicBezTo>
                    <a:pt x="252" y="0"/>
                    <a:pt x="8" y="249"/>
                    <a:pt x="0" y="559"/>
                  </a:cubicBezTo>
                  <a:cubicBezTo>
                    <a:pt x="71" y="591"/>
                    <a:pt x="150" y="614"/>
                    <a:pt x="228" y="638"/>
                  </a:cubicBezTo>
                  <a:cubicBezTo>
                    <a:pt x="519" y="708"/>
                    <a:pt x="810" y="764"/>
                    <a:pt x="1109" y="787"/>
                  </a:cubicBezTo>
                  <a:cubicBezTo>
                    <a:pt x="1267" y="410"/>
                    <a:pt x="983" y="1"/>
                    <a:pt x="574" y="1"/>
                  </a:cubicBezTo>
                  <a:cubicBezTo>
                    <a:pt x="570" y="1"/>
                    <a:pt x="565" y="0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7"/>
            <p:cNvSpPr/>
            <p:nvPr/>
          </p:nvSpPr>
          <p:spPr>
            <a:xfrm>
              <a:off x="5608945" y="4224682"/>
              <a:ext cx="28400" cy="80467"/>
            </a:xfrm>
            <a:custGeom>
              <a:avLst/>
              <a:gdLst/>
              <a:ahLst/>
              <a:cxnLst/>
              <a:rect l="l" t="t" r="r" b="b"/>
              <a:pathLst>
                <a:path w="378" h="1071" extrusionOk="0">
                  <a:moveTo>
                    <a:pt x="24" y="0"/>
                  </a:moveTo>
                  <a:cubicBezTo>
                    <a:pt x="8" y="354"/>
                    <a:pt x="0" y="716"/>
                    <a:pt x="0" y="1070"/>
                  </a:cubicBezTo>
                  <a:cubicBezTo>
                    <a:pt x="228" y="991"/>
                    <a:pt x="378" y="771"/>
                    <a:pt x="378" y="535"/>
                  </a:cubicBezTo>
                  <a:cubicBezTo>
                    <a:pt x="378" y="299"/>
                    <a:pt x="236" y="87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7"/>
            <p:cNvSpPr/>
            <p:nvPr/>
          </p:nvSpPr>
          <p:spPr>
            <a:xfrm>
              <a:off x="5647338" y="3923928"/>
              <a:ext cx="85125" cy="59129"/>
            </a:xfrm>
            <a:custGeom>
              <a:avLst/>
              <a:gdLst/>
              <a:ahLst/>
              <a:cxnLst/>
              <a:rect l="l" t="t" r="r" b="b"/>
              <a:pathLst>
                <a:path w="1133" h="787" extrusionOk="0">
                  <a:moveTo>
                    <a:pt x="983" y="0"/>
                  </a:moveTo>
                  <a:cubicBezTo>
                    <a:pt x="590" y="87"/>
                    <a:pt x="228" y="252"/>
                    <a:pt x="0" y="574"/>
                  </a:cubicBezTo>
                  <a:cubicBezTo>
                    <a:pt x="110" y="708"/>
                    <a:pt x="275" y="787"/>
                    <a:pt x="449" y="787"/>
                  </a:cubicBezTo>
                  <a:cubicBezTo>
                    <a:pt x="857" y="787"/>
                    <a:pt x="1133" y="378"/>
                    <a:pt x="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7"/>
            <p:cNvSpPr/>
            <p:nvPr/>
          </p:nvSpPr>
          <p:spPr>
            <a:xfrm>
              <a:off x="5660937" y="4072239"/>
              <a:ext cx="94592" cy="86327"/>
            </a:xfrm>
            <a:custGeom>
              <a:avLst/>
              <a:gdLst/>
              <a:ahLst/>
              <a:cxnLst/>
              <a:rect l="l" t="t" r="r" b="b"/>
              <a:pathLst>
                <a:path w="1259" h="1149" extrusionOk="0">
                  <a:moveTo>
                    <a:pt x="628" y="0"/>
                  </a:moveTo>
                  <a:cubicBezTo>
                    <a:pt x="482" y="0"/>
                    <a:pt x="334" y="55"/>
                    <a:pt x="220" y="165"/>
                  </a:cubicBezTo>
                  <a:cubicBezTo>
                    <a:pt x="0" y="394"/>
                    <a:pt x="0" y="755"/>
                    <a:pt x="220" y="983"/>
                  </a:cubicBezTo>
                  <a:cubicBezTo>
                    <a:pt x="334" y="1094"/>
                    <a:pt x="482" y="1149"/>
                    <a:pt x="628" y="1149"/>
                  </a:cubicBezTo>
                  <a:cubicBezTo>
                    <a:pt x="775" y="1149"/>
                    <a:pt x="920" y="1094"/>
                    <a:pt x="1030" y="983"/>
                  </a:cubicBezTo>
                  <a:cubicBezTo>
                    <a:pt x="1258" y="755"/>
                    <a:pt x="1258" y="394"/>
                    <a:pt x="1030" y="165"/>
                  </a:cubicBezTo>
                  <a:cubicBezTo>
                    <a:pt x="920" y="55"/>
                    <a:pt x="775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7"/>
            <p:cNvSpPr/>
            <p:nvPr/>
          </p:nvSpPr>
          <p:spPr>
            <a:xfrm>
              <a:off x="6511205" y="3864199"/>
              <a:ext cx="55598" cy="851026"/>
            </a:xfrm>
            <a:custGeom>
              <a:avLst/>
              <a:gdLst/>
              <a:ahLst/>
              <a:cxnLst/>
              <a:rect l="l" t="t" r="r" b="b"/>
              <a:pathLst>
                <a:path w="740" h="11327" extrusionOk="0">
                  <a:moveTo>
                    <a:pt x="288" y="1"/>
                  </a:moveTo>
                  <a:cubicBezTo>
                    <a:pt x="142" y="1"/>
                    <a:pt x="1" y="95"/>
                    <a:pt x="8" y="284"/>
                  </a:cubicBezTo>
                  <a:cubicBezTo>
                    <a:pt x="158" y="3870"/>
                    <a:pt x="158" y="7457"/>
                    <a:pt x="8" y="11043"/>
                  </a:cubicBezTo>
                  <a:cubicBezTo>
                    <a:pt x="1" y="11232"/>
                    <a:pt x="142" y="11326"/>
                    <a:pt x="288" y="11326"/>
                  </a:cubicBezTo>
                  <a:cubicBezTo>
                    <a:pt x="433" y="11326"/>
                    <a:pt x="583" y="11232"/>
                    <a:pt x="590" y="11043"/>
                  </a:cubicBezTo>
                  <a:cubicBezTo>
                    <a:pt x="740" y="7457"/>
                    <a:pt x="740" y="3870"/>
                    <a:pt x="590" y="284"/>
                  </a:cubicBezTo>
                  <a:cubicBezTo>
                    <a:pt x="583" y="95"/>
                    <a:pt x="433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7"/>
            <p:cNvSpPr/>
            <p:nvPr/>
          </p:nvSpPr>
          <p:spPr>
            <a:xfrm>
              <a:off x="5566346" y="4369386"/>
              <a:ext cx="1279356" cy="67168"/>
            </a:xfrm>
            <a:custGeom>
              <a:avLst/>
              <a:gdLst/>
              <a:ahLst/>
              <a:cxnLst/>
              <a:rect l="l" t="t" r="r" b="b"/>
              <a:pathLst>
                <a:path w="17028" h="894" extrusionOk="0">
                  <a:moveTo>
                    <a:pt x="16673" y="1"/>
                  </a:moveTo>
                  <a:cubicBezTo>
                    <a:pt x="16665" y="1"/>
                    <a:pt x="16658" y="1"/>
                    <a:pt x="16651" y="1"/>
                  </a:cubicBezTo>
                  <a:cubicBezTo>
                    <a:pt x="13175" y="208"/>
                    <a:pt x="9696" y="315"/>
                    <a:pt x="6214" y="315"/>
                  </a:cubicBezTo>
                  <a:cubicBezTo>
                    <a:pt x="4267" y="315"/>
                    <a:pt x="2319" y="281"/>
                    <a:pt x="370" y="214"/>
                  </a:cubicBezTo>
                  <a:cubicBezTo>
                    <a:pt x="365" y="213"/>
                    <a:pt x="361" y="213"/>
                    <a:pt x="356" y="213"/>
                  </a:cubicBezTo>
                  <a:cubicBezTo>
                    <a:pt x="1" y="213"/>
                    <a:pt x="6" y="780"/>
                    <a:pt x="370" y="796"/>
                  </a:cubicBezTo>
                  <a:cubicBezTo>
                    <a:pt x="2321" y="861"/>
                    <a:pt x="4271" y="893"/>
                    <a:pt x="6221" y="893"/>
                  </a:cubicBezTo>
                  <a:cubicBezTo>
                    <a:pt x="9698" y="893"/>
                    <a:pt x="13174" y="790"/>
                    <a:pt x="16651" y="583"/>
                  </a:cubicBezTo>
                  <a:cubicBezTo>
                    <a:pt x="17021" y="560"/>
                    <a:pt x="17028" y="1"/>
                    <a:pt x="16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7"/>
            <p:cNvSpPr/>
            <p:nvPr/>
          </p:nvSpPr>
          <p:spPr>
            <a:xfrm>
              <a:off x="6229385" y="4078024"/>
              <a:ext cx="337645" cy="346962"/>
            </a:xfrm>
            <a:custGeom>
              <a:avLst/>
              <a:gdLst/>
              <a:ahLst/>
              <a:cxnLst/>
              <a:rect l="l" t="t" r="r" b="b"/>
              <a:pathLst>
                <a:path w="4494" h="4618" extrusionOk="0">
                  <a:moveTo>
                    <a:pt x="921" y="642"/>
                  </a:moveTo>
                  <a:cubicBezTo>
                    <a:pt x="977" y="642"/>
                    <a:pt x="1057" y="661"/>
                    <a:pt x="1148" y="686"/>
                  </a:cubicBezTo>
                  <a:cubicBezTo>
                    <a:pt x="1361" y="749"/>
                    <a:pt x="1557" y="844"/>
                    <a:pt x="1738" y="961"/>
                  </a:cubicBezTo>
                  <a:cubicBezTo>
                    <a:pt x="2116" y="1190"/>
                    <a:pt x="2438" y="1496"/>
                    <a:pt x="2690" y="1858"/>
                  </a:cubicBezTo>
                  <a:cubicBezTo>
                    <a:pt x="3111" y="2414"/>
                    <a:pt x="3371" y="3074"/>
                    <a:pt x="3588" y="3738"/>
                  </a:cubicBezTo>
                  <a:lnTo>
                    <a:pt x="3588" y="3738"/>
                  </a:lnTo>
                  <a:cubicBezTo>
                    <a:pt x="2420" y="3104"/>
                    <a:pt x="1472" y="2120"/>
                    <a:pt x="889" y="914"/>
                  </a:cubicBezTo>
                  <a:cubicBezTo>
                    <a:pt x="787" y="706"/>
                    <a:pt x="817" y="642"/>
                    <a:pt x="921" y="642"/>
                  </a:cubicBezTo>
                  <a:close/>
                  <a:moveTo>
                    <a:pt x="845" y="0"/>
                  </a:moveTo>
                  <a:cubicBezTo>
                    <a:pt x="649" y="0"/>
                    <a:pt x="471" y="58"/>
                    <a:pt x="330" y="199"/>
                  </a:cubicBezTo>
                  <a:cubicBezTo>
                    <a:pt x="0" y="529"/>
                    <a:pt x="283" y="1001"/>
                    <a:pt x="448" y="1339"/>
                  </a:cubicBezTo>
                  <a:cubicBezTo>
                    <a:pt x="1219" y="2825"/>
                    <a:pt x="2501" y="3982"/>
                    <a:pt x="4058" y="4595"/>
                  </a:cubicBezTo>
                  <a:cubicBezTo>
                    <a:pt x="4097" y="4611"/>
                    <a:pt x="4133" y="4618"/>
                    <a:pt x="4166" y="4618"/>
                  </a:cubicBezTo>
                  <a:cubicBezTo>
                    <a:pt x="4400" y="4618"/>
                    <a:pt x="4494" y="4264"/>
                    <a:pt x="4307" y="4094"/>
                  </a:cubicBezTo>
                  <a:lnTo>
                    <a:pt x="4307" y="4094"/>
                  </a:lnTo>
                  <a:cubicBezTo>
                    <a:pt x="3965" y="2998"/>
                    <a:pt x="3564" y="1913"/>
                    <a:pt x="2768" y="1056"/>
                  </a:cubicBezTo>
                  <a:cubicBezTo>
                    <a:pt x="2439" y="701"/>
                    <a:pt x="152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7"/>
            <p:cNvSpPr/>
            <p:nvPr/>
          </p:nvSpPr>
          <p:spPr>
            <a:xfrm>
              <a:off x="6537501" y="4042412"/>
              <a:ext cx="237945" cy="377691"/>
            </a:xfrm>
            <a:custGeom>
              <a:avLst/>
              <a:gdLst/>
              <a:ahLst/>
              <a:cxnLst/>
              <a:rect l="l" t="t" r="r" b="b"/>
              <a:pathLst>
                <a:path w="3167" h="5027" extrusionOk="0">
                  <a:moveTo>
                    <a:pt x="2161" y="672"/>
                  </a:moveTo>
                  <a:cubicBezTo>
                    <a:pt x="2312" y="672"/>
                    <a:pt x="2260" y="1255"/>
                    <a:pt x="2254" y="1388"/>
                  </a:cubicBezTo>
                  <a:cubicBezTo>
                    <a:pt x="2230" y="1813"/>
                    <a:pt x="2136" y="2238"/>
                    <a:pt x="1963" y="2623"/>
                  </a:cubicBezTo>
                  <a:cubicBezTo>
                    <a:pt x="1674" y="3306"/>
                    <a:pt x="1145" y="3844"/>
                    <a:pt x="620" y="4345"/>
                  </a:cubicBezTo>
                  <a:lnTo>
                    <a:pt x="620" y="4345"/>
                  </a:lnTo>
                  <a:cubicBezTo>
                    <a:pt x="756" y="3031"/>
                    <a:pt x="1151" y="1728"/>
                    <a:pt x="2057" y="736"/>
                  </a:cubicBezTo>
                  <a:cubicBezTo>
                    <a:pt x="2100" y="691"/>
                    <a:pt x="2134" y="672"/>
                    <a:pt x="2161" y="672"/>
                  </a:cubicBezTo>
                  <a:close/>
                  <a:moveTo>
                    <a:pt x="2205" y="1"/>
                  </a:moveTo>
                  <a:cubicBezTo>
                    <a:pt x="1881" y="1"/>
                    <a:pt x="1639" y="333"/>
                    <a:pt x="1452" y="555"/>
                  </a:cubicBezTo>
                  <a:cubicBezTo>
                    <a:pt x="1145" y="924"/>
                    <a:pt x="893" y="1333"/>
                    <a:pt x="697" y="1766"/>
                  </a:cubicBezTo>
                  <a:cubicBezTo>
                    <a:pt x="256" y="2702"/>
                    <a:pt x="75" y="3732"/>
                    <a:pt x="12" y="4747"/>
                  </a:cubicBezTo>
                  <a:cubicBezTo>
                    <a:pt x="1" y="4934"/>
                    <a:pt x="139" y="5027"/>
                    <a:pt x="283" y="5027"/>
                  </a:cubicBezTo>
                  <a:cubicBezTo>
                    <a:pt x="355" y="5027"/>
                    <a:pt x="427" y="5004"/>
                    <a:pt x="485" y="4960"/>
                  </a:cubicBezTo>
                  <a:lnTo>
                    <a:pt x="485" y="4960"/>
                  </a:lnTo>
                  <a:cubicBezTo>
                    <a:pt x="534" y="4994"/>
                    <a:pt x="593" y="5014"/>
                    <a:pt x="653" y="5014"/>
                  </a:cubicBezTo>
                  <a:cubicBezTo>
                    <a:pt x="718" y="5014"/>
                    <a:pt x="785" y="4991"/>
                    <a:pt x="846" y="4935"/>
                  </a:cubicBezTo>
                  <a:cubicBezTo>
                    <a:pt x="1625" y="4196"/>
                    <a:pt x="2317" y="3441"/>
                    <a:pt x="2663" y="2403"/>
                  </a:cubicBezTo>
                  <a:cubicBezTo>
                    <a:pt x="2844" y="1852"/>
                    <a:pt x="3166" y="248"/>
                    <a:pt x="2340" y="20"/>
                  </a:cubicBezTo>
                  <a:cubicBezTo>
                    <a:pt x="2294" y="7"/>
                    <a:pt x="2249" y="1"/>
                    <a:pt x="2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7"/>
            <p:cNvSpPr/>
            <p:nvPr/>
          </p:nvSpPr>
          <p:spPr>
            <a:xfrm>
              <a:off x="6357109" y="4380956"/>
              <a:ext cx="206314" cy="281897"/>
            </a:xfrm>
            <a:custGeom>
              <a:avLst/>
              <a:gdLst/>
              <a:ahLst/>
              <a:cxnLst/>
              <a:rect l="l" t="t" r="r" b="b"/>
              <a:pathLst>
                <a:path w="2746" h="3752" extrusionOk="0">
                  <a:moveTo>
                    <a:pt x="2304" y="1"/>
                  </a:moveTo>
                  <a:cubicBezTo>
                    <a:pt x="2240" y="1"/>
                    <a:pt x="2174" y="23"/>
                    <a:pt x="2114" y="75"/>
                  </a:cubicBezTo>
                  <a:cubicBezTo>
                    <a:pt x="1108" y="948"/>
                    <a:pt x="392" y="2105"/>
                    <a:pt x="62" y="3394"/>
                  </a:cubicBezTo>
                  <a:cubicBezTo>
                    <a:pt x="1" y="3611"/>
                    <a:pt x="179" y="3752"/>
                    <a:pt x="353" y="3752"/>
                  </a:cubicBezTo>
                  <a:cubicBezTo>
                    <a:pt x="469" y="3752"/>
                    <a:pt x="582" y="3689"/>
                    <a:pt x="620" y="3544"/>
                  </a:cubicBezTo>
                  <a:cubicBezTo>
                    <a:pt x="927" y="2356"/>
                    <a:pt x="1588" y="1287"/>
                    <a:pt x="2523" y="484"/>
                  </a:cubicBezTo>
                  <a:cubicBezTo>
                    <a:pt x="2745" y="293"/>
                    <a:pt x="2537" y="1"/>
                    <a:pt x="2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7"/>
            <p:cNvSpPr/>
            <p:nvPr/>
          </p:nvSpPr>
          <p:spPr>
            <a:xfrm>
              <a:off x="6516840" y="4396584"/>
              <a:ext cx="181971" cy="232310"/>
            </a:xfrm>
            <a:custGeom>
              <a:avLst/>
              <a:gdLst/>
              <a:ahLst/>
              <a:cxnLst/>
              <a:rect l="l" t="t" r="r" b="b"/>
              <a:pathLst>
                <a:path w="2422" h="3092" extrusionOk="0">
                  <a:moveTo>
                    <a:pt x="417" y="1"/>
                  </a:moveTo>
                  <a:cubicBezTo>
                    <a:pt x="198" y="1"/>
                    <a:pt x="1" y="291"/>
                    <a:pt x="201" y="497"/>
                  </a:cubicBezTo>
                  <a:cubicBezTo>
                    <a:pt x="877" y="1204"/>
                    <a:pt x="1428" y="2030"/>
                    <a:pt x="1821" y="2943"/>
                  </a:cubicBezTo>
                  <a:cubicBezTo>
                    <a:pt x="1867" y="3048"/>
                    <a:pt x="1947" y="3091"/>
                    <a:pt x="2031" y="3091"/>
                  </a:cubicBezTo>
                  <a:cubicBezTo>
                    <a:pt x="2217" y="3091"/>
                    <a:pt x="2422" y="2877"/>
                    <a:pt x="2324" y="2644"/>
                  </a:cubicBezTo>
                  <a:cubicBezTo>
                    <a:pt x="1907" y="1700"/>
                    <a:pt x="1326" y="835"/>
                    <a:pt x="610" y="88"/>
                  </a:cubicBezTo>
                  <a:cubicBezTo>
                    <a:pt x="550" y="26"/>
                    <a:pt x="483" y="1"/>
                    <a:pt x="4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Bạn Cùng Trường Đi Học Minh Họa Vector Phẳng. Vài Học Sinh Trong Đồng Phục  Nắm Tay Nhân Vật Hoạt Hình, Tải Vector - Free.Vector6.com">
            <a:extLst>
              <a:ext uri="{FF2B5EF4-FFF2-40B4-BE49-F238E27FC236}">
                <a16:creationId xmlns:a16="http://schemas.microsoft.com/office/drawing/2014/main" id="{B7BD9928-50D4-4192-BFC7-4AC76BEA7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7483" y1="80503" x2="31126" y2="73585"/>
                        <a14:foregroundMark x1="43543" y1="74633" x2="44868" y2="80294"/>
                        <a14:foregroundMark x1="57450" y1="80713" x2="57781" y2="76310"/>
                        <a14:foregroundMark x1="67881" y1="75052" x2="72020" y2="78826"/>
                        <a14:foregroundMark x1="71836" y1="42348" x2="74338" y2="40461"/>
                        <a14:foregroundMark x1="71640" y1="42496" x2="71836" y2="42348"/>
                        <a14:foregroundMark x1="66556" y1="46331" x2="67125" y2="45902"/>
                        <a14:foregroundMark x1="74338" y1="40461" x2="74834" y2="38994"/>
                        <a14:foregroundMark x1="74503" y1="38155" x2="72020" y2="38155"/>
                        <a14:foregroundMark x1="74172" y1="36478" x2="76159" y2="37107"/>
                        <a14:foregroundMark x1="75662" y1="36478" x2="74503" y2="35849"/>
                        <a14:foregroundMark x1="44205" y1="46541" x2="44205" y2="49476"/>
                        <a14:foregroundMark x1="67550" y1="46331" x2="68046" y2="46751"/>
                        <a14:foregroundMark x1="54636" y1="47589" x2="56788" y2="48218"/>
                        <a14:foregroundMark x1="56788" y1="48218" x2="56788" y2="48218"/>
                        <a14:backgroundMark x1="72418" y1="41310" x2="71689" y2="42348"/>
                        <a14:backgroundMark x1="70364" y1="44235" x2="70704" y2="43750"/>
                        <a14:backgroundMark x1="70376" y1="43852" x2="70861" y2="43606"/>
                        <a14:backgroundMark x1="68046" y1="44235" x2="69205" y2="44444"/>
                        <a14:backgroundMark x1="71358" y1="42977" x2="71358" y2="42977"/>
                        <a14:backgroundMark x1="71358" y1="42348" x2="71358" y2="42348"/>
                        <a14:backgroundMark x1="71523" y1="42767" x2="71523" y2="4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24" y="1667581"/>
            <a:ext cx="2249134" cy="17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0824181-C51A-43AE-9866-D471B511B4F5}"/>
              </a:ext>
            </a:extLst>
          </p:cNvPr>
          <p:cNvSpPr/>
          <p:nvPr/>
        </p:nvSpPr>
        <p:spPr>
          <a:xfrm>
            <a:off x="1482213" y="2310890"/>
            <a:ext cx="464574" cy="160128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Google Shape;3630;p40">
            <a:extLst>
              <a:ext uri="{FF2B5EF4-FFF2-40B4-BE49-F238E27FC236}">
                <a16:creationId xmlns:a16="http://schemas.microsoft.com/office/drawing/2014/main" id="{AD13BE0C-B866-439A-9901-2F588F1492A8}"/>
              </a:ext>
            </a:extLst>
          </p:cNvPr>
          <p:cNvSpPr/>
          <p:nvPr/>
        </p:nvSpPr>
        <p:spPr>
          <a:xfrm>
            <a:off x="1003698" y="272845"/>
            <a:ext cx="1488780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MỞ BÀI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73" name="Google Shape;3630;p40">
            <a:extLst>
              <a:ext uri="{FF2B5EF4-FFF2-40B4-BE49-F238E27FC236}">
                <a16:creationId xmlns:a16="http://schemas.microsoft.com/office/drawing/2014/main" id="{91398110-3E26-46B0-9A18-1D17624ABA6B}"/>
              </a:ext>
            </a:extLst>
          </p:cNvPr>
          <p:cNvSpPr/>
          <p:nvPr/>
        </p:nvSpPr>
        <p:spPr>
          <a:xfrm>
            <a:off x="3238077" y="272845"/>
            <a:ext cx="5741238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Giới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thiệu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định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5" name="Google Shape;3630;p40">
            <a:extLst>
              <a:ext uri="{FF2B5EF4-FFF2-40B4-BE49-F238E27FC236}">
                <a16:creationId xmlns:a16="http://schemas.microsoft.com/office/drawing/2014/main" id="{B519F6CE-F7BE-44E7-AE96-67187F4D0914}"/>
              </a:ext>
            </a:extLst>
          </p:cNvPr>
          <p:cNvSpPr/>
          <p:nvPr/>
        </p:nvSpPr>
        <p:spPr>
          <a:xfrm>
            <a:off x="3309767" y="1246139"/>
            <a:ext cx="3676704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ngoại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hình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6" name="Google Shape;3630;p40">
            <a:extLst>
              <a:ext uri="{FF2B5EF4-FFF2-40B4-BE49-F238E27FC236}">
                <a16:creationId xmlns:a16="http://schemas.microsoft.com/office/drawing/2014/main" id="{9E50E126-818A-4E2D-A466-03E200F61BD5}"/>
              </a:ext>
            </a:extLst>
          </p:cNvPr>
          <p:cNvSpPr/>
          <p:nvPr/>
        </p:nvSpPr>
        <p:spPr>
          <a:xfrm>
            <a:off x="3309767" y="2815549"/>
            <a:ext cx="3698038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Tả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tính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tình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hoạt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động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7" name="Google Shape;3630;p40">
            <a:extLst>
              <a:ext uri="{FF2B5EF4-FFF2-40B4-BE49-F238E27FC236}">
                <a16:creationId xmlns:a16="http://schemas.microsoft.com/office/drawing/2014/main" id="{132D0836-A442-4D9B-AC8E-EA6D82223F53}"/>
              </a:ext>
            </a:extLst>
          </p:cNvPr>
          <p:cNvSpPr/>
          <p:nvPr/>
        </p:nvSpPr>
        <p:spPr>
          <a:xfrm>
            <a:off x="3202234" y="3822769"/>
            <a:ext cx="3698038" cy="53500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em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9" name="Hình tự do: Hình 78">
            <a:extLst>
              <a:ext uri="{FF2B5EF4-FFF2-40B4-BE49-F238E27FC236}">
                <a16:creationId xmlns:a16="http://schemas.microsoft.com/office/drawing/2014/main" id="{82B3FFC8-A2CE-4714-889F-BB06D86BD2D9}"/>
              </a:ext>
            </a:extLst>
          </p:cNvPr>
          <p:cNvSpPr/>
          <p:nvPr/>
        </p:nvSpPr>
        <p:spPr>
          <a:xfrm>
            <a:off x="2497942" y="556259"/>
            <a:ext cx="870097" cy="132041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Hình tự do: Hình 79">
            <a:extLst>
              <a:ext uri="{FF2B5EF4-FFF2-40B4-BE49-F238E27FC236}">
                <a16:creationId xmlns:a16="http://schemas.microsoft.com/office/drawing/2014/main" id="{505D034C-1296-495D-81B0-1873CD5B3E1F}"/>
              </a:ext>
            </a:extLst>
          </p:cNvPr>
          <p:cNvSpPr/>
          <p:nvPr/>
        </p:nvSpPr>
        <p:spPr>
          <a:xfrm rot="18952850">
            <a:off x="2682535" y="1709188"/>
            <a:ext cx="870097" cy="132041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3630;p40">
            <a:extLst>
              <a:ext uri="{FF2B5EF4-FFF2-40B4-BE49-F238E27FC236}">
                <a16:creationId xmlns:a16="http://schemas.microsoft.com/office/drawing/2014/main" id="{22A1F929-226A-4FA2-98FA-54E2A1C6CAE4}"/>
              </a:ext>
            </a:extLst>
          </p:cNvPr>
          <p:cNvSpPr/>
          <p:nvPr/>
        </p:nvSpPr>
        <p:spPr>
          <a:xfrm>
            <a:off x="1895169" y="2019459"/>
            <a:ext cx="1658438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THÂN BÀI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81" name="Hình tự do: Hình 80">
            <a:extLst>
              <a:ext uri="{FF2B5EF4-FFF2-40B4-BE49-F238E27FC236}">
                <a16:creationId xmlns:a16="http://schemas.microsoft.com/office/drawing/2014/main" id="{12DC30B5-F506-4CF4-BABA-E01D4CC770D8}"/>
              </a:ext>
            </a:extLst>
          </p:cNvPr>
          <p:cNvSpPr/>
          <p:nvPr/>
        </p:nvSpPr>
        <p:spPr>
          <a:xfrm rot="2879643">
            <a:off x="2629170" y="2810329"/>
            <a:ext cx="870097" cy="132041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Hình tự do: Hình 81">
            <a:extLst>
              <a:ext uri="{FF2B5EF4-FFF2-40B4-BE49-F238E27FC236}">
                <a16:creationId xmlns:a16="http://schemas.microsoft.com/office/drawing/2014/main" id="{FC35AA73-F70A-4D93-81F2-12B457B45D46}"/>
              </a:ext>
            </a:extLst>
          </p:cNvPr>
          <p:cNvSpPr/>
          <p:nvPr/>
        </p:nvSpPr>
        <p:spPr>
          <a:xfrm>
            <a:off x="2031710" y="4038308"/>
            <a:ext cx="1206367" cy="154305"/>
          </a:xfrm>
          <a:custGeom>
            <a:avLst/>
            <a:gdLst>
              <a:gd name="connsiteX0" fmla="*/ 0 w 464574"/>
              <a:gd name="connsiteY0" fmla="*/ 56226 h 160128"/>
              <a:gd name="connsiteX1" fmla="*/ 110613 w 464574"/>
              <a:gd name="connsiteY1" fmla="*/ 159465 h 160128"/>
              <a:gd name="connsiteX2" fmla="*/ 339213 w 464574"/>
              <a:gd name="connsiteY2" fmla="*/ 11981 h 160128"/>
              <a:gd name="connsiteX3" fmla="*/ 464574 w 464574"/>
              <a:gd name="connsiteY3" fmla="*/ 19355 h 1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74" h="160128">
                <a:moveTo>
                  <a:pt x="0" y="56226"/>
                </a:moveTo>
                <a:cubicBezTo>
                  <a:pt x="27039" y="111532"/>
                  <a:pt x="54078" y="166839"/>
                  <a:pt x="110613" y="159465"/>
                </a:cubicBezTo>
                <a:cubicBezTo>
                  <a:pt x="167148" y="152091"/>
                  <a:pt x="280220" y="35333"/>
                  <a:pt x="339213" y="11981"/>
                </a:cubicBezTo>
                <a:cubicBezTo>
                  <a:pt x="398206" y="-11371"/>
                  <a:pt x="431390" y="3992"/>
                  <a:pt x="464574" y="1935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3630;p40">
            <a:extLst>
              <a:ext uri="{FF2B5EF4-FFF2-40B4-BE49-F238E27FC236}">
                <a16:creationId xmlns:a16="http://schemas.microsoft.com/office/drawing/2014/main" id="{61518A57-9E49-4910-AA05-3D56454BFE08}"/>
              </a:ext>
            </a:extLst>
          </p:cNvPr>
          <p:cNvSpPr/>
          <p:nvPr/>
        </p:nvSpPr>
        <p:spPr>
          <a:xfrm>
            <a:off x="655817" y="3849341"/>
            <a:ext cx="1496136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KẾT BÀI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10" name="Hình tự do: Hình 9">
            <a:extLst>
              <a:ext uri="{FF2B5EF4-FFF2-40B4-BE49-F238E27FC236}">
                <a16:creationId xmlns:a16="http://schemas.microsoft.com/office/drawing/2014/main" id="{A1A33A85-5C46-4737-AABB-20A89AB1B55D}"/>
              </a:ext>
            </a:extLst>
          </p:cNvPr>
          <p:cNvSpPr/>
          <p:nvPr/>
        </p:nvSpPr>
        <p:spPr>
          <a:xfrm>
            <a:off x="294956" y="397782"/>
            <a:ext cx="771374" cy="1556379"/>
          </a:xfrm>
          <a:custGeom>
            <a:avLst/>
            <a:gdLst>
              <a:gd name="connsiteX0" fmla="*/ 427715 w 771374"/>
              <a:gd name="connsiteY0" fmla="*/ 1556379 h 1556379"/>
              <a:gd name="connsiteX1" fmla="*/ 12 w 771374"/>
              <a:gd name="connsiteY1" fmla="*/ 966444 h 1556379"/>
              <a:gd name="connsiteX2" fmla="*/ 412967 w 771374"/>
              <a:gd name="connsiteY2" fmla="*/ 509244 h 1556379"/>
              <a:gd name="connsiteX3" fmla="*/ 324476 w 771374"/>
              <a:gd name="connsiteY3" fmla="*/ 111037 h 1556379"/>
              <a:gd name="connsiteX4" fmla="*/ 707934 w 771374"/>
              <a:gd name="connsiteY4" fmla="*/ 7799 h 1556379"/>
              <a:gd name="connsiteX5" fmla="*/ 766928 w 771374"/>
              <a:gd name="connsiteY5" fmla="*/ 15173 h 155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74" h="1556379">
                <a:moveTo>
                  <a:pt x="427715" y="1556379"/>
                </a:moveTo>
                <a:cubicBezTo>
                  <a:pt x="215092" y="1348672"/>
                  <a:pt x="2470" y="1140966"/>
                  <a:pt x="12" y="966444"/>
                </a:cubicBezTo>
                <a:cubicBezTo>
                  <a:pt x="-2446" y="791921"/>
                  <a:pt x="358890" y="651812"/>
                  <a:pt x="412967" y="509244"/>
                </a:cubicBezTo>
                <a:cubicBezTo>
                  <a:pt x="467044" y="366676"/>
                  <a:pt x="275315" y="194611"/>
                  <a:pt x="324476" y="111037"/>
                </a:cubicBezTo>
                <a:cubicBezTo>
                  <a:pt x="373637" y="27463"/>
                  <a:pt x="634192" y="23776"/>
                  <a:pt x="707934" y="7799"/>
                </a:cubicBezTo>
                <a:cubicBezTo>
                  <a:pt x="781676" y="-8178"/>
                  <a:pt x="774302" y="3497"/>
                  <a:pt x="766928" y="15173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9B4BD68F-D4F9-4CA6-A1A0-9F297D135A8D}"/>
              </a:ext>
            </a:extLst>
          </p:cNvPr>
          <p:cNvSpPr/>
          <p:nvPr/>
        </p:nvSpPr>
        <p:spPr>
          <a:xfrm>
            <a:off x="290033" y="3175187"/>
            <a:ext cx="524203" cy="1054374"/>
          </a:xfrm>
          <a:custGeom>
            <a:avLst/>
            <a:gdLst>
              <a:gd name="connsiteX0" fmla="*/ 388393 w 388393"/>
              <a:gd name="connsiteY0" fmla="*/ 0 h 992290"/>
              <a:gd name="connsiteX1" fmla="*/ 12309 w 388393"/>
              <a:gd name="connsiteY1" fmla="*/ 494071 h 992290"/>
              <a:gd name="connsiteX2" fmla="*/ 115548 w 388393"/>
              <a:gd name="connsiteY2" fmla="*/ 943897 h 992290"/>
              <a:gd name="connsiteX3" fmla="*/ 358896 w 388393"/>
              <a:gd name="connsiteY3" fmla="*/ 958645 h 99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393" h="992290">
                <a:moveTo>
                  <a:pt x="388393" y="0"/>
                </a:moveTo>
                <a:cubicBezTo>
                  <a:pt x="223088" y="168377"/>
                  <a:pt x="57783" y="336755"/>
                  <a:pt x="12309" y="494071"/>
                </a:cubicBezTo>
                <a:cubicBezTo>
                  <a:pt x="-33165" y="651387"/>
                  <a:pt x="57783" y="866468"/>
                  <a:pt x="115548" y="943897"/>
                </a:cubicBezTo>
                <a:cubicBezTo>
                  <a:pt x="173313" y="1021326"/>
                  <a:pt x="266104" y="989985"/>
                  <a:pt x="358896" y="958645"/>
                </a:cubicBezTo>
              </a:path>
            </a:pathLst>
          </a:custGeom>
          <a:ln w="2857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2" grpId="0" animBg="1"/>
      <p:bldP spid="73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63" grpId="0" animBg="1"/>
      <p:bldP spid="81" grpId="0" animBg="1"/>
      <p:bldP spid="82" grpId="0" animBg="1"/>
      <p:bldP spid="64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3630;p40">
            <a:extLst>
              <a:ext uri="{FF2B5EF4-FFF2-40B4-BE49-F238E27FC236}">
                <a16:creationId xmlns:a16="http://schemas.microsoft.com/office/drawing/2014/main" id="{22A1F929-226A-4FA2-98FA-54E2A1C6CAE4}"/>
              </a:ext>
            </a:extLst>
          </p:cNvPr>
          <p:cNvSpPr/>
          <p:nvPr/>
        </p:nvSpPr>
        <p:spPr>
          <a:xfrm>
            <a:off x="407490" y="149955"/>
            <a:ext cx="1658438" cy="51065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rgbClr val="38BA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</a:rPr>
              <a:t>THÂN BÀI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141" name="Google Shape;3630;p40">
            <a:extLst>
              <a:ext uri="{FF2B5EF4-FFF2-40B4-BE49-F238E27FC236}">
                <a16:creationId xmlns:a16="http://schemas.microsoft.com/office/drawing/2014/main" id="{CFFF3F62-4B67-4214-AAB5-A30B2AEEF6DC}"/>
              </a:ext>
            </a:extLst>
          </p:cNvPr>
          <p:cNvSpPr/>
          <p:nvPr/>
        </p:nvSpPr>
        <p:spPr>
          <a:xfrm>
            <a:off x="0" y="773698"/>
            <a:ext cx="8846819" cy="4278361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42" name="Hộp Văn bản 141">
            <a:extLst>
              <a:ext uri="{FF2B5EF4-FFF2-40B4-BE49-F238E27FC236}">
                <a16:creationId xmlns:a16="http://schemas.microsoft.com/office/drawing/2014/main" id="{861D7AFF-EAEA-4F5E-8C31-726326AC1D3D}"/>
              </a:ext>
            </a:extLst>
          </p:cNvPr>
          <p:cNvSpPr txBox="1"/>
          <p:nvPr/>
        </p:nvSpPr>
        <p:spPr>
          <a:xfrm>
            <a:off x="407490" y="968245"/>
            <a:ext cx="79973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rgbClr val="FF0000"/>
                </a:solidFill>
              </a:rPr>
              <a:t>Tả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 err="1">
                <a:solidFill>
                  <a:srgbClr val="FF0000"/>
                </a:solidFill>
              </a:rPr>
              <a:t>ngoại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 err="1">
                <a:solidFill>
                  <a:srgbClr val="FF0000"/>
                </a:solidFill>
              </a:rPr>
              <a:t>hình</a:t>
            </a:r>
            <a:r>
              <a:rPr lang="vi-VN" sz="2400" b="1" dirty="0">
                <a:solidFill>
                  <a:srgbClr val="FF0000"/>
                </a:solidFill>
              </a:rPr>
              <a:t>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Tuổi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còn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trẻ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đã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già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Dáng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người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thon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thả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mập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mạp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nhỏ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nhắn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Khuôn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mặt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trái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xoan/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phúc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hậu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dễ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thương…..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Tóc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dài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đen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nhánh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mềm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mượt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……..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Nụ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cười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trìu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mến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tươi vui/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rạng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rỡ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……….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Trang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phục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lịch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sự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gọn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gàng</a:t>
            </a:r>
            <a:r>
              <a:rPr lang="vi-VN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43" name="Hộp Văn bản 142">
            <a:extLst>
              <a:ext uri="{FF2B5EF4-FFF2-40B4-BE49-F238E27FC236}">
                <a16:creationId xmlns:a16="http://schemas.microsoft.com/office/drawing/2014/main" id="{0E39CA54-8219-43C1-8368-584A24048B16}"/>
              </a:ext>
            </a:extLst>
          </p:cNvPr>
          <p:cNvSpPr txBox="1"/>
          <p:nvPr/>
        </p:nvSpPr>
        <p:spPr>
          <a:xfrm>
            <a:off x="407490" y="3575090"/>
            <a:ext cx="7997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>
                <a:solidFill>
                  <a:srgbClr val="FF0000"/>
                </a:solidFill>
              </a:rPr>
              <a:t>Tả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tình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hoạt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Tính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tình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vui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vẻ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hòa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tận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tụy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với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công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việc</a:t>
            </a:r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Hoạt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nêu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hoạt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trong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1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cụ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thể</a:t>
            </a:r>
            <a:endParaRPr lang="vi-VN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80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630;p40">
            <a:extLst>
              <a:ext uri="{FF2B5EF4-FFF2-40B4-BE49-F238E27FC236}">
                <a16:creationId xmlns:a16="http://schemas.microsoft.com/office/drawing/2014/main" id="{66E73C70-EC61-45BF-A653-37107CB84C2F}"/>
              </a:ext>
            </a:extLst>
          </p:cNvPr>
          <p:cNvSpPr/>
          <p:nvPr/>
        </p:nvSpPr>
        <p:spPr>
          <a:xfrm>
            <a:off x="300067" y="1177190"/>
            <a:ext cx="8744180" cy="274508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42"/>
          <p:cNvSpPr txBox="1">
            <a:spLocks noGrp="1"/>
          </p:cNvSpPr>
          <p:nvPr>
            <p:ph type="title"/>
          </p:nvPr>
        </p:nvSpPr>
        <p:spPr>
          <a:xfrm>
            <a:off x="-1106452" y="-21458"/>
            <a:ext cx="5558100" cy="12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UTM Androgyne" panose="02040603050506020204" pitchFamily="18" charset="0"/>
              </a:rPr>
              <a:t>MỤC TIÊU</a:t>
            </a:r>
            <a:endParaRPr b="1" dirty="0">
              <a:latin typeface="UTM Androgyne" panose="02040603050506020204" pitchFamily="18" charset="0"/>
            </a:endParaRPr>
          </a:p>
        </p:txBody>
      </p:sp>
      <p:sp>
        <p:nvSpPr>
          <p:cNvPr id="3675" name="Google Shape;3675;p42"/>
          <p:cNvSpPr txBox="1">
            <a:spLocks noGrp="1"/>
          </p:cNvSpPr>
          <p:nvPr>
            <p:ph type="subTitle" idx="1"/>
          </p:nvPr>
        </p:nvSpPr>
        <p:spPr>
          <a:xfrm>
            <a:off x="1203952" y="1477194"/>
            <a:ext cx="7696706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người</a:t>
            </a:r>
            <a:endParaRPr sz="32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676" name="Google Shape;3676;p42"/>
          <p:cNvGrpSpPr/>
          <p:nvPr/>
        </p:nvGrpSpPr>
        <p:grpSpPr>
          <a:xfrm rot="1331832">
            <a:off x="1108873" y="3996230"/>
            <a:ext cx="1344776" cy="1224648"/>
            <a:chOff x="839250" y="2584755"/>
            <a:chExt cx="1344761" cy="1224633"/>
          </a:xfrm>
        </p:grpSpPr>
        <p:sp>
          <p:nvSpPr>
            <p:cNvPr id="3677" name="Google Shape;3677;p42"/>
            <p:cNvSpPr/>
            <p:nvPr/>
          </p:nvSpPr>
          <p:spPr>
            <a:xfrm rot="-3250362">
              <a:off x="1184780" y="2603738"/>
              <a:ext cx="653700" cy="1186667"/>
            </a:xfrm>
            <a:custGeom>
              <a:avLst/>
              <a:gdLst/>
              <a:ahLst/>
              <a:cxnLst/>
              <a:rect l="l" t="t" r="r" b="b"/>
              <a:pathLst>
                <a:path w="6764" h="12279" extrusionOk="0">
                  <a:moveTo>
                    <a:pt x="4373" y="1693"/>
                  </a:moveTo>
                  <a:cubicBezTo>
                    <a:pt x="4420" y="1842"/>
                    <a:pt x="4499" y="1992"/>
                    <a:pt x="4601" y="2109"/>
                  </a:cubicBezTo>
                  <a:lnTo>
                    <a:pt x="4601" y="2117"/>
                  </a:lnTo>
                  <a:cubicBezTo>
                    <a:pt x="4397" y="2416"/>
                    <a:pt x="4121" y="2660"/>
                    <a:pt x="3799" y="2825"/>
                  </a:cubicBezTo>
                  <a:cubicBezTo>
                    <a:pt x="3815" y="2644"/>
                    <a:pt x="3830" y="2463"/>
                    <a:pt x="3854" y="2283"/>
                  </a:cubicBezTo>
                  <a:cubicBezTo>
                    <a:pt x="4098" y="2149"/>
                    <a:pt x="4279" y="1944"/>
                    <a:pt x="4373" y="1693"/>
                  </a:cubicBezTo>
                  <a:close/>
                  <a:moveTo>
                    <a:pt x="2344" y="1984"/>
                  </a:moveTo>
                  <a:cubicBezTo>
                    <a:pt x="2415" y="2070"/>
                    <a:pt x="2493" y="2149"/>
                    <a:pt x="2588" y="2212"/>
                  </a:cubicBezTo>
                  <a:cubicBezTo>
                    <a:pt x="2548" y="2511"/>
                    <a:pt x="2517" y="2817"/>
                    <a:pt x="2493" y="3124"/>
                  </a:cubicBezTo>
                  <a:cubicBezTo>
                    <a:pt x="2320" y="2920"/>
                    <a:pt x="2163" y="2699"/>
                    <a:pt x="2053" y="2456"/>
                  </a:cubicBezTo>
                  <a:cubicBezTo>
                    <a:pt x="2187" y="2322"/>
                    <a:pt x="2289" y="2157"/>
                    <a:pt x="2344" y="1984"/>
                  </a:cubicBezTo>
                  <a:close/>
                  <a:moveTo>
                    <a:pt x="4208" y="7678"/>
                  </a:moveTo>
                  <a:lnTo>
                    <a:pt x="4208" y="7678"/>
                  </a:lnTo>
                  <a:cubicBezTo>
                    <a:pt x="4169" y="7741"/>
                    <a:pt x="4129" y="7811"/>
                    <a:pt x="4090" y="7890"/>
                  </a:cubicBezTo>
                  <a:cubicBezTo>
                    <a:pt x="4082" y="7859"/>
                    <a:pt x="4074" y="7827"/>
                    <a:pt x="4074" y="7796"/>
                  </a:cubicBezTo>
                  <a:cubicBezTo>
                    <a:pt x="4113" y="7756"/>
                    <a:pt x="4161" y="7717"/>
                    <a:pt x="4208" y="7678"/>
                  </a:cubicBezTo>
                  <a:close/>
                  <a:moveTo>
                    <a:pt x="3274" y="1"/>
                  </a:moveTo>
                  <a:cubicBezTo>
                    <a:pt x="2804" y="1"/>
                    <a:pt x="2333" y="266"/>
                    <a:pt x="2147" y="804"/>
                  </a:cubicBezTo>
                  <a:cubicBezTo>
                    <a:pt x="1901" y="499"/>
                    <a:pt x="1566" y="362"/>
                    <a:pt x="1235" y="362"/>
                  </a:cubicBezTo>
                  <a:cubicBezTo>
                    <a:pt x="637" y="362"/>
                    <a:pt x="52" y="810"/>
                    <a:pt x="32" y="1520"/>
                  </a:cubicBezTo>
                  <a:cubicBezTo>
                    <a:pt x="0" y="2031"/>
                    <a:pt x="299" y="2511"/>
                    <a:pt x="779" y="2699"/>
                  </a:cubicBezTo>
                  <a:cubicBezTo>
                    <a:pt x="1093" y="3541"/>
                    <a:pt x="1683" y="4257"/>
                    <a:pt x="2446" y="4728"/>
                  </a:cubicBezTo>
                  <a:cubicBezTo>
                    <a:pt x="2446" y="4909"/>
                    <a:pt x="2454" y="5098"/>
                    <a:pt x="2462" y="5287"/>
                  </a:cubicBezTo>
                  <a:cubicBezTo>
                    <a:pt x="2100" y="4886"/>
                    <a:pt x="1628" y="4603"/>
                    <a:pt x="1101" y="4461"/>
                  </a:cubicBezTo>
                  <a:lnTo>
                    <a:pt x="684" y="4367"/>
                  </a:lnTo>
                  <a:lnTo>
                    <a:pt x="527" y="4776"/>
                  </a:lnTo>
                  <a:cubicBezTo>
                    <a:pt x="433" y="5043"/>
                    <a:pt x="417" y="5342"/>
                    <a:pt x="472" y="5625"/>
                  </a:cubicBezTo>
                  <a:cubicBezTo>
                    <a:pt x="574" y="6325"/>
                    <a:pt x="912" y="6962"/>
                    <a:pt x="1424" y="7450"/>
                  </a:cubicBezTo>
                  <a:cubicBezTo>
                    <a:pt x="1487" y="7513"/>
                    <a:pt x="1557" y="7568"/>
                    <a:pt x="1628" y="7623"/>
                  </a:cubicBezTo>
                  <a:cubicBezTo>
                    <a:pt x="1573" y="7631"/>
                    <a:pt x="1518" y="7638"/>
                    <a:pt x="1463" y="7654"/>
                  </a:cubicBezTo>
                  <a:cubicBezTo>
                    <a:pt x="1078" y="7780"/>
                    <a:pt x="905" y="8213"/>
                    <a:pt x="1054" y="8684"/>
                  </a:cubicBezTo>
                  <a:cubicBezTo>
                    <a:pt x="1274" y="9337"/>
                    <a:pt x="1691" y="9896"/>
                    <a:pt x="2250" y="10297"/>
                  </a:cubicBezTo>
                  <a:cubicBezTo>
                    <a:pt x="2682" y="10596"/>
                    <a:pt x="3170" y="10808"/>
                    <a:pt x="3689" y="10910"/>
                  </a:cubicBezTo>
                  <a:cubicBezTo>
                    <a:pt x="3822" y="11256"/>
                    <a:pt x="3972" y="11594"/>
                    <a:pt x="4129" y="11925"/>
                  </a:cubicBezTo>
                  <a:cubicBezTo>
                    <a:pt x="4224" y="12137"/>
                    <a:pt x="4444" y="12279"/>
                    <a:pt x="4680" y="12279"/>
                  </a:cubicBezTo>
                  <a:cubicBezTo>
                    <a:pt x="4900" y="12279"/>
                    <a:pt x="5104" y="12161"/>
                    <a:pt x="5222" y="11980"/>
                  </a:cubicBezTo>
                  <a:cubicBezTo>
                    <a:pt x="5340" y="11791"/>
                    <a:pt x="5356" y="11555"/>
                    <a:pt x="5262" y="11359"/>
                  </a:cubicBezTo>
                  <a:cubicBezTo>
                    <a:pt x="5128" y="11075"/>
                    <a:pt x="5002" y="10784"/>
                    <a:pt x="4884" y="10493"/>
                  </a:cubicBezTo>
                  <a:cubicBezTo>
                    <a:pt x="5592" y="9801"/>
                    <a:pt x="6025" y="8881"/>
                    <a:pt x="6103" y="7898"/>
                  </a:cubicBezTo>
                  <a:cubicBezTo>
                    <a:pt x="6150" y="7277"/>
                    <a:pt x="5907" y="6970"/>
                    <a:pt x="5694" y="6821"/>
                  </a:cubicBezTo>
                  <a:lnTo>
                    <a:pt x="5482" y="6671"/>
                  </a:lnTo>
                  <a:lnTo>
                    <a:pt x="5238" y="6773"/>
                  </a:lnTo>
                  <a:cubicBezTo>
                    <a:pt x="5057" y="6844"/>
                    <a:pt x="4884" y="6946"/>
                    <a:pt x="4735" y="7064"/>
                  </a:cubicBezTo>
                  <a:cubicBezTo>
                    <a:pt x="4900" y="6828"/>
                    <a:pt x="5049" y="6577"/>
                    <a:pt x="5175" y="6317"/>
                  </a:cubicBezTo>
                  <a:cubicBezTo>
                    <a:pt x="5553" y="5546"/>
                    <a:pt x="5600" y="4886"/>
                    <a:pt x="5309" y="4359"/>
                  </a:cubicBezTo>
                  <a:cubicBezTo>
                    <a:pt x="5215" y="4162"/>
                    <a:pt x="5018" y="4044"/>
                    <a:pt x="4806" y="4044"/>
                  </a:cubicBezTo>
                  <a:cubicBezTo>
                    <a:pt x="4656" y="4044"/>
                    <a:pt x="4522" y="4099"/>
                    <a:pt x="4412" y="4202"/>
                  </a:cubicBezTo>
                  <a:cubicBezTo>
                    <a:pt x="4145" y="4445"/>
                    <a:pt x="3917" y="4721"/>
                    <a:pt x="3728" y="5035"/>
                  </a:cubicBezTo>
                  <a:cubicBezTo>
                    <a:pt x="3720" y="4839"/>
                    <a:pt x="3712" y="4642"/>
                    <a:pt x="3712" y="4453"/>
                  </a:cubicBezTo>
                  <a:cubicBezTo>
                    <a:pt x="3728" y="4382"/>
                    <a:pt x="3728" y="4312"/>
                    <a:pt x="3712" y="4241"/>
                  </a:cubicBezTo>
                  <a:lnTo>
                    <a:pt x="3712" y="4202"/>
                  </a:lnTo>
                  <a:cubicBezTo>
                    <a:pt x="4633" y="3958"/>
                    <a:pt x="5403" y="3329"/>
                    <a:pt x="5836" y="2487"/>
                  </a:cubicBezTo>
                  <a:cubicBezTo>
                    <a:pt x="6410" y="2306"/>
                    <a:pt x="6764" y="1748"/>
                    <a:pt x="6685" y="1158"/>
                  </a:cubicBezTo>
                  <a:cubicBezTo>
                    <a:pt x="6599" y="568"/>
                    <a:pt x="6103" y="120"/>
                    <a:pt x="5506" y="112"/>
                  </a:cubicBezTo>
                  <a:lnTo>
                    <a:pt x="5513" y="112"/>
                  </a:lnTo>
                  <a:cubicBezTo>
                    <a:pt x="5507" y="112"/>
                    <a:pt x="5501" y="112"/>
                    <a:pt x="5494" y="112"/>
                  </a:cubicBezTo>
                  <a:cubicBezTo>
                    <a:pt x="5014" y="112"/>
                    <a:pt x="4583" y="401"/>
                    <a:pt x="4412" y="843"/>
                  </a:cubicBezTo>
                  <a:cubicBezTo>
                    <a:pt x="4245" y="284"/>
                    <a:pt x="3760" y="1"/>
                    <a:pt x="3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2"/>
            <p:cNvSpPr/>
            <p:nvPr/>
          </p:nvSpPr>
          <p:spPr>
            <a:xfrm rot="-3250361">
              <a:off x="1296752" y="2690706"/>
              <a:ext cx="479628" cy="1067604"/>
            </a:xfrm>
            <a:custGeom>
              <a:avLst/>
              <a:gdLst/>
              <a:ahLst/>
              <a:cxnLst/>
              <a:rect l="l" t="t" r="r" b="b"/>
              <a:pathLst>
                <a:path w="4803" h="10691" extrusionOk="0">
                  <a:moveTo>
                    <a:pt x="3005" y="9054"/>
                  </a:moveTo>
                  <a:cubicBezTo>
                    <a:pt x="3037" y="9148"/>
                    <a:pt x="3076" y="9250"/>
                    <a:pt x="3107" y="9344"/>
                  </a:cubicBezTo>
                  <a:lnTo>
                    <a:pt x="3092" y="9336"/>
                  </a:lnTo>
                  <a:cubicBezTo>
                    <a:pt x="3068" y="9242"/>
                    <a:pt x="3037" y="9148"/>
                    <a:pt x="3005" y="9054"/>
                  </a:cubicBezTo>
                  <a:close/>
                  <a:moveTo>
                    <a:pt x="2433" y="1"/>
                  </a:moveTo>
                  <a:cubicBezTo>
                    <a:pt x="2377" y="1"/>
                    <a:pt x="2325" y="31"/>
                    <a:pt x="2313" y="103"/>
                  </a:cubicBezTo>
                  <a:cubicBezTo>
                    <a:pt x="2132" y="1063"/>
                    <a:pt x="2030" y="2038"/>
                    <a:pt x="2014" y="3005"/>
                  </a:cubicBezTo>
                  <a:cubicBezTo>
                    <a:pt x="992" y="2415"/>
                    <a:pt x="362" y="1330"/>
                    <a:pt x="362" y="150"/>
                  </a:cubicBezTo>
                  <a:cubicBezTo>
                    <a:pt x="355" y="60"/>
                    <a:pt x="286" y="15"/>
                    <a:pt x="217" y="15"/>
                  </a:cubicBezTo>
                  <a:cubicBezTo>
                    <a:pt x="148" y="15"/>
                    <a:pt x="79" y="60"/>
                    <a:pt x="71" y="150"/>
                  </a:cubicBezTo>
                  <a:cubicBezTo>
                    <a:pt x="79" y="1487"/>
                    <a:pt x="826" y="2722"/>
                    <a:pt x="2022" y="3336"/>
                  </a:cubicBezTo>
                  <a:cubicBezTo>
                    <a:pt x="2022" y="4460"/>
                    <a:pt x="2132" y="5569"/>
                    <a:pt x="2352" y="6670"/>
                  </a:cubicBezTo>
                  <a:lnTo>
                    <a:pt x="2274" y="6631"/>
                  </a:lnTo>
                  <a:cubicBezTo>
                    <a:pt x="2148" y="6002"/>
                    <a:pt x="1880" y="5412"/>
                    <a:pt x="1503" y="4893"/>
                  </a:cubicBezTo>
                  <a:cubicBezTo>
                    <a:pt x="1141" y="4405"/>
                    <a:pt x="661" y="3980"/>
                    <a:pt x="71" y="3847"/>
                  </a:cubicBezTo>
                  <a:cubicBezTo>
                    <a:pt x="8" y="4043"/>
                    <a:pt x="1" y="4248"/>
                    <a:pt x="40" y="4452"/>
                  </a:cubicBezTo>
                  <a:cubicBezTo>
                    <a:pt x="213" y="5640"/>
                    <a:pt x="1165" y="6560"/>
                    <a:pt x="2352" y="6694"/>
                  </a:cubicBezTo>
                  <a:cubicBezTo>
                    <a:pt x="2502" y="7433"/>
                    <a:pt x="2698" y="8165"/>
                    <a:pt x="2942" y="8872"/>
                  </a:cubicBezTo>
                  <a:cubicBezTo>
                    <a:pt x="2580" y="7976"/>
                    <a:pt x="1810" y="7292"/>
                    <a:pt x="874" y="7032"/>
                  </a:cubicBezTo>
                  <a:cubicBezTo>
                    <a:pt x="840" y="7022"/>
                    <a:pt x="803" y="7016"/>
                    <a:pt x="766" y="7016"/>
                  </a:cubicBezTo>
                  <a:cubicBezTo>
                    <a:pt x="744" y="7016"/>
                    <a:pt x="722" y="7018"/>
                    <a:pt x="701" y="7024"/>
                  </a:cubicBezTo>
                  <a:cubicBezTo>
                    <a:pt x="551" y="7071"/>
                    <a:pt x="559" y="7284"/>
                    <a:pt x="606" y="7433"/>
                  </a:cubicBezTo>
                  <a:cubicBezTo>
                    <a:pt x="787" y="7984"/>
                    <a:pt x="1141" y="8463"/>
                    <a:pt x="1613" y="8794"/>
                  </a:cubicBezTo>
                  <a:cubicBezTo>
                    <a:pt x="2061" y="9108"/>
                    <a:pt x="2580" y="9305"/>
                    <a:pt x="3123" y="9376"/>
                  </a:cubicBezTo>
                  <a:cubicBezTo>
                    <a:pt x="3280" y="9793"/>
                    <a:pt x="3453" y="10209"/>
                    <a:pt x="3650" y="10618"/>
                  </a:cubicBezTo>
                  <a:cubicBezTo>
                    <a:pt x="3674" y="10669"/>
                    <a:pt x="3714" y="10690"/>
                    <a:pt x="3755" y="10690"/>
                  </a:cubicBezTo>
                  <a:cubicBezTo>
                    <a:pt x="3848" y="10690"/>
                    <a:pt x="3948" y="10583"/>
                    <a:pt x="3894" y="10469"/>
                  </a:cubicBezTo>
                  <a:cubicBezTo>
                    <a:pt x="3705" y="10068"/>
                    <a:pt x="3532" y="9659"/>
                    <a:pt x="3382" y="9250"/>
                  </a:cubicBezTo>
                  <a:cubicBezTo>
                    <a:pt x="4130" y="8629"/>
                    <a:pt x="4609" y="7732"/>
                    <a:pt x="4688" y="6765"/>
                  </a:cubicBezTo>
                  <a:cubicBezTo>
                    <a:pt x="4712" y="6529"/>
                    <a:pt x="4688" y="6261"/>
                    <a:pt x="4491" y="6128"/>
                  </a:cubicBezTo>
                  <a:cubicBezTo>
                    <a:pt x="4067" y="6301"/>
                    <a:pt x="3744" y="6678"/>
                    <a:pt x="3563" y="7103"/>
                  </a:cubicBezTo>
                  <a:cubicBezTo>
                    <a:pt x="3390" y="7527"/>
                    <a:pt x="3296" y="7984"/>
                    <a:pt x="3280" y="8440"/>
                  </a:cubicBezTo>
                  <a:cubicBezTo>
                    <a:pt x="3265" y="8589"/>
                    <a:pt x="3257" y="8731"/>
                    <a:pt x="3241" y="8872"/>
                  </a:cubicBezTo>
                  <a:cubicBezTo>
                    <a:pt x="2974" y="8094"/>
                    <a:pt x="2761" y="7299"/>
                    <a:pt x="2604" y="6497"/>
                  </a:cubicBezTo>
                  <a:cubicBezTo>
                    <a:pt x="3131" y="6120"/>
                    <a:pt x="3524" y="5585"/>
                    <a:pt x="3815" y="5003"/>
                  </a:cubicBezTo>
                  <a:cubicBezTo>
                    <a:pt x="4043" y="4531"/>
                    <a:pt x="4208" y="3949"/>
                    <a:pt x="3949" y="3493"/>
                  </a:cubicBezTo>
                  <a:cubicBezTo>
                    <a:pt x="3933" y="3461"/>
                    <a:pt x="3909" y="3430"/>
                    <a:pt x="3878" y="3430"/>
                  </a:cubicBezTo>
                  <a:cubicBezTo>
                    <a:pt x="3854" y="3438"/>
                    <a:pt x="3831" y="3446"/>
                    <a:pt x="3823" y="3461"/>
                  </a:cubicBezTo>
                  <a:cubicBezTo>
                    <a:pt x="3052" y="4161"/>
                    <a:pt x="2675" y="5192"/>
                    <a:pt x="2549" y="6214"/>
                  </a:cubicBezTo>
                  <a:cubicBezTo>
                    <a:pt x="2384" y="5255"/>
                    <a:pt x="2297" y="4271"/>
                    <a:pt x="2297" y="3288"/>
                  </a:cubicBezTo>
                  <a:cubicBezTo>
                    <a:pt x="2313" y="3257"/>
                    <a:pt x="2313" y="3225"/>
                    <a:pt x="2297" y="3194"/>
                  </a:cubicBezTo>
                  <a:cubicBezTo>
                    <a:pt x="2297" y="3029"/>
                    <a:pt x="2297" y="2864"/>
                    <a:pt x="2305" y="2698"/>
                  </a:cubicBezTo>
                  <a:cubicBezTo>
                    <a:pt x="3618" y="2510"/>
                    <a:pt x="4641" y="1464"/>
                    <a:pt x="4790" y="142"/>
                  </a:cubicBezTo>
                  <a:cubicBezTo>
                    <a:pt x="4802" y="52"/>
                    <a:pt x="4735" y="7"/>
                    <a:pt x="4662" y="7"/>
                  </a:cubicBezTo>
                  <a:cubicBezTo>
                    <a:pt x="4590" y="7"/>
                    <a:pt x="4511" y="52"/>
                    <a:pt x="4499" y="142"/>
                  </a:cubicBezTo>
                  <a:cubicBezTo>
                    <a:pt x="4366" y="1299"/>
                    <a:pt x="3477" y="2227"/>
                    <a:pt x="2321" y="2415"/>
                  </a:cubicBezTo>
                  <a:cubicBezTo>
                    <a:pt x="2360" y="1660"/>
                    <a:pt x="2447" y="921"/>
                    <a:pt x="2588" y="182"/>
                  </a:cubicBezTo>
                  <a:cubicBezTo>
                    <a:pt x="2612" y="72"/>
                    <a:pt x="251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2"/>
            <p:cNvSpPr/>
            <p:nvPr/>
          </p:nvSpPr>
          <p:spPr>
            <a:xfrm rot="-3250361">
              <a:off x="926332" y="3038867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39"/>
                    <a:pt x="929" y="1439"/>
                  </a:cubicBezTo>
                  <a:cubicBezTo>
                    <a:pt x="1857" y="1439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2"/>
            <p:cNvSpPr/>
            <p:nvPr/>
          </p:nvSpPr>
          <p:spPr>
            <a:xfrm rot="-3250361">
              <a:off x="1017499" y="2850841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8" y="0"/>
                  </a:moveTo>
                  <a:cubicBezTo>
                    <a:pt x="0" y="0"/>
                    <a:pt x="0" y="1440"/>
                    <a:pt x="928" y="1440"/>
                  </a:cubicBezTo>
                  <a:cubicBezTo>
                    <a:pt x="1856" y="1440"/>
                    <a:pt x="1856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2"/>
            <p:cNvSpPr/>
            <p:nvPr/>
          </p:nvSpPr>
          <p:spPr>
            <a:xfrm rot="-3250361">
              <a:off x="1156935" y="2676479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40"/>
                    <a:pt x="929" y="1440"/>
                  </a:cubicBezTo>
                  <a:cubicBezTo>
                    <a:pt x="1857" y="1440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2" name="Google Shape;3682;p42"/>
          <p:cNvGrpSpPr/>
          <p:nvPr/>
        </p:nvGrpSpPr>
        <p:grpSpPr>
          <a:xfrm rot="-10579247" flipH="1">
            <a:off x="7030029" y="129678"/>
            <a:ext cx="813460" cy="875247"/>
            <a:chOff x="7696913" y="4196013"/>
            <a:chExt cx="478900" cy="515275"/>
          </a:xfrm>
        </p:grpSpPr>
        <p:sp>
          <p:nvSpPr>
            <p:cNvPr id="3683" name="Google Shape;3683;p42"/>
            <p:cNvSpPr/>
            <p:nvPr/>
          </p:nvSpPr>
          <p:spPr>
            <a:xfrm>
              <a:off x="7696913" y="4196275"/>
              <a:ext cx="478900" cy="514750"/>
            </a:xfrm>
            <a:custGeom>
              <a:avLst/>
              <a:gdLst/>
              <a:ahLst/>
              <a:cxnLst/>
              <a:rect l="l" t="t" r="r" b="b"/>
              <a:pathLst>
                <a:path w="19156" h="20590" extrusionOk="0">
                  <a:moveTo>
                    <a:pt x="3687" y="0"/>
                  </a:moveTo>
                  <a:cubicBezTo>
                    <a:pt x="3631" y="0"/>
                    <a:pt x="3575" y="2"/>
                    <a:pt x="3518" y="5"/>
                  </a:cubicBezTo>
                  <a:cubicBezTo>
                    <a:pt x="2550" y="31"/>
                    <a:pt x="1632" y="413"/>
                    <a:pt x="918" y="1051"/>
                  </a:cubicBezTo>
                  <a:cubicBezTo>
                    <a:pt x="306" y="1586"/>
                    <a:pt x="0" y="2402"/>
                    <a:pt x="102" y="3218"/>
                  </a:cubicBezTo>
                  <a:cubicBezTo>
                    <a:pt x="280" y="4212"/>
                    <a:pt x="1173" y="4952"/>
                    <a:pt x="2167" y="5105"/>
                  </a:cubicBezTo>
                  <a:cubicBezTo>
                    <a:pt x="2320" y="5126"/>
                    <a:pt x="2472" y="5136"/>
                    <a:pt x="2624" y="5136"/>
                  </a:cubicBezTo>
                  <a:cubicBezTo>
                    <a:pt x="3208" y="5136"/>
                    <a:pt x="3783" y="4985"/>
                    <a:pt x="4309" y="4722"/>
                  </a:cubicBezTo>
                  <a:cubicBezTo>
                    <a:pt x="5380" y="7807"/>
                    <a:pt x="7011" y="10663"/>
                    <a:pt x="9153" y="13136"/>
                  </a:cubicBezTo>
                  <a:cubicBezTo>
                    <a:pt x="7751" y="12549"/>
                    <a:pt x="6246" y="12192"/>
                    <a:pt x="4742" y="12065"/>
                  </a:cubicBezTo>
                  <a:cubicBezTo>
                    <a:pt x="4691" y="11784"/>
                    <a:pt x="4640" y="11478"/>
                    <a:pt x="4538" y="11198"/>
                  </a:cubicBezTo>
                  <a:cubicBezTo>
                    <a:pt x="4181" y="10229"/>
                    <a:pt x="3569" y="9566"/>
                    <a:pt x="2499" y="9515"/>
                  </a:cubicBezTo>
                  <a:cubicBezTo>
                    <a:pt x="2441" y="9509"/>
                    <a:pt x="2382" y="9506"/>
                    <a:pt x="2323" y="9506"/>
                  </a:cubicBezTo>
                  <a:cubicBezTo>
                    <a:pt x="2145" y="9506"/>
                    <a:pt x="1963" y="9534"/>
                    <a:pt x="1810" y="9592"/>
                  </a:cubicBezTo>
                  <a:cubicBezTo>
                    <a:pt x="1071" y="9898"/>
                    <a:pt x="561" y="10535"/>
                    <a:pt x="382" y="11300"/>
                  </a:cubicBezTo>
                  <a:cubicBezTo>
                    <a:pt x="153" y="12141"/>
                    <a:pt x="229" y="13059"/>
                    <a:pt x="612" y="13850"/>
                  </a:cubicBezTo>
                  <a:cubicBezTo>
                    <a:pt x="918" y="14512"/>
                    <a:pt x="1555" y="14997"/>
                    <a:pt x="2295" y="15124"/>
                  </a:cubicBezTo>
                  <a:cubicBezTo>
                    <a:pt x="2337" y="15127"/>
                    <a:pt x="2379" y="15128"/>
                    <a:pt x="2421" y="15128"/>
                  </a:cubicBezTo>
                  <a:cubicBezTo>
                    <a:pt x="3291" y="15128"/>
                    <a:pt x="4097" y="14627"/>
                    <a:pt x="4462" y="13824"/>
                  </a:cubicBezTo>
                  <a:cubicBezTo>
                    <a:pt x="4640" y="13442"/>
                    <a:pt x="4742" y="13034"/>
                    <a:pt x="4742" y="12626"/>
                  </a:cubicBezTo>
                  <a:cubicBezTo>
                    <a:pt x="6527" y="12779"/>
                    <a:pt x="8286" y="13289"/>
                    <a:pt x="9892" y="14079"/>
                  </a:cubicBezTo>
                  <a:cubicBezTo>
                    <a:pt x="9918" y="14105"/>
                    <a:pt x="9994" y="14105"/>
                    <a:pt x="10045" y="14105"/>
                  </a:cubicBezTo>
                  <a:cubicBezTo>
                    <a:pt x="11244" y="15354"/>
                    <a:pt x="12544" y="16476"/>
                    <a:pt x="13972" y="17445"/>
                  </a:cubicBezTo>
                  <a:cubicBezTo>
                    <a:pt x="12988" y="17221"/>
                    <a:pt x="11984" y="16997"/>
                    <a:pt x="10978" y="16997"/>
                  </a:cubicBezTo>
                  <a:cubicBezTo>
                    <a:pt x="10837" y="16997"/>
                    <a:pt x="10696" y="17002"/>
                    <a:pt x="10555" y="17011"/>
                  </a:cubicBezTo>
                  <a:cubicBezTo>
                    <a:pt x="8898" y="17139"/>
                    <a:pt x="7368" y="17954"/>
                    <a:pt x="6323" y="19255"/>
                  </a:cubicBezTo>
                  <a:cubicBezTo>
                    <a:pt x="6195" y="19382"/>
                    <a:pt x="6119" y="19561"/>
                    <a:pt x="6119" y="19765"/>
                  </a:cubicBezTo>
                  <a:cubicBezTo>
                    <a:pt x="6170" y="20020"/>
                    <a:pt x="6450" y="20147"/>
                    <a:pt x="6705" y="20249"/>
                  </a:cubicBezTo>
                  <a:cubicBezTo>
                    <a:pt x="7481" y="20478"/>
                    <a:pt x="8274" y="20590"/>
                    <a:pt x="9062" y="20590"/>
                  </a:cubicBezTo>
                  <a:cubicBezTo>
                    <a:pt x="11252" y="20590"/>
                    <a:pt x="13398" y="19727"/>
                    <a:pt x="14992" y="18133"/>
                  </a:cubicBezTo>
                  <a:cubicBezTo>
                    <a:pt x="16113" y="18847"/>
                    <a:pt x="17312" y="19459"/>
                    <a:pt x="18535" y="19969"/>
                  </a:cubicBezTo>
                  <a:cubicBezTo>
                    <a:pt x="18581" y="19988"/>
                    <a:pt x="18626" y="19997"/>
                    <a:pt x="18669" y="19997"/>
                  </a:cubicBezTo>
                  <a:cubicBezTo>
                    <a:pt x="18960" y="19997"/>
                    <a:pt x="19156" y="19592"/>
                    <a:pt x="18867" y="19459"/>
                  </a:cubicBezTo>
                  <a:cubicBezTo>
                    <a:pt x="17771" y="19000"/>
                    <a:pt x="16700" y="18490"/>
                    <a:pt x="15705" y="17878"/>
                  </a:cubicBezTo>
                  <a:cubicBezTo>
                    <a:pt x="15782" y="17521"/>
                    <a:pt x="15884" y="17164"/>
                    <a:pt x="15986" y="16807"/>
                  </a:cubicBezTo>
                  <a:cubicBezTo>
                    <a:pt x="16292" y="15685"/>
                    <a:pt x="16598" y="14563"/>
                    <a:pt x="16547" y="13416"/>
                  </a:cubicBezTo>
                  <a:cubicBezTo>
                    <a:pt x="16496" y="11759"/>
                    <a:pt x="15756" y="10178"/>
                    <a:pt x="14507" y="9107"/>
                  </a:cubicBezTo>
                  <a:cubicBezTo>
                    <a:pt x="14380" y="8954"/>
                    <a:pt x="14201" y="8878"/>
                    <a:pt x="13997" y="8878"/>
                  </a:cubicBezTo>
                  <a:cubicBezTo>
                    <a:pt x="13742" y="8903"/>
                    <a:pt x="13589" y="9184"/>
                    <a:pt x="13513" y="9413"/>
                  </a:cubicBezTo>
                  <a:cubicBezTo>
                    <a:pt x="12569" y="12141"/>
                    <a:pt x="13079" y="15150"/>
                    <a:pt x="14890" y="17394"/>
                  </a:cubicBezTo>
                  <a:cubicBezTo>
                    <a:pt x="13003" y="16144"/>
                    <a:pt x="11269" y="14665"/>
                    <a:pt x="9765" y="12983"/>
                  </a:cubicBezTo>
                  <a:cubicBezTo>
                    <a:pt x="9433" y="11759"/>
                    <a:pt x="9306" y="10484"/>
                    <a:pt x="9408" y="9235"/>
                  </a:cubicBezTo>
                  <a:lnTo>
                    <a:pt x="9408" y="9235"/>
                  </a:lnTo>
                  <a:cubicBezTo>
                    <a:pt x="9561" y="9255"/>
                    <a:pt x="9715" y="9264"/>
                    <a:pt x="9867" y="9264"/>
                  </a:cubicBezTo>
                  <a:cubicBezTo>
                    <a:pt x="10299" y="9264"/>
                    <a:pt x="10727" y="9188"/>
                    <a:pt x="11142" y="9056"/>
                  </a:cubicBezTo>
                  <a:cubicBezTo>
                    <a:pt x="12085" y="8725"/>
                    <a:pt x="12773" y="8113"/>
                    <a:pt x="12850" y="7042"/>
                  </a:cubicBezTo>
                  <a:cubicBezTo>
                    <a:pt x="12875" y="6813"/>
                    <a:pt x="12850" y="6558"/>
                    <a:pt x="12773" y="6328"/>
                  </a:cubicBezTo>
                  <a:cubicBezTo>
                    <a:pt x="12467" y="5614"/>
                    <a:pt x="11830" y="5079"/>
                    <a:pt x="11091" y="4901"/>
                  </a:cubicBezTo>
                  <a:cubicBezTo>
                    <a:pt x="10748" y="4810"/>
                    <a:pt x="10402" y="4763"/>
                    <a:pt x="10060" y="4763"/>
                  </a:cubicBezTo>
                  <a:cubicBezTo>
                    <a:pt x="9535" y="4763"/>
                    <a:pt x="9019" y="4873"/>
                    <a:pt x="8541" y="5105"/>
                  </a:cubicBezTo>
                  <a:cubicBezTo>
                    <a:pt x="6756" y="5767"/>
                    <a:pt x="6731" y="8266"/>
                    <a:pt x="8490" y="8954"/>
                  </a:cubicBezTo>
                  <a:cubicBezTo>
                    <a:pt x="8592" y="9031"/>
                    <a:pt x="8720" y="9056"/>
                    <a:pt x="8822" y="9107"/>
                  </a:cubicBezTo>
                  <a:cubicBezTo>
                    <a:pt x="8745" y="10076"/>
                    <a:pt x="8796" y="11071"/>
                    <a:pt x="8975" y="12039"/>
                  </a:cubicBezTo>
                  <a:cubicBezTo>
                    <a:pt x="7139" y="9745"/>
                    <a:pt x="5737" y="7170"/>
                    <a:pt x="4793" y="4416"/>
                  </a:cubicBezTo>
                  <a:lnTo>
                    <a:pt x="4921" y="4314"/>
                  </a:lnTo>
                  <a:cubicBezTo>
                    <a:pt x="5839" y="3651"/>
                    <a:pt x="6323" y="2810"/>
                    <a:pt x="6068" y="1663"/>
                  </a:cubicBezTo>
                  <a:cubicBezTo>
                    <a:pt x="6017" y="1408"/>
                    <a:pt x="5890" y="1153"/>
                    <a:pt x="5737" y="949"/>
                  </a:cubicBezTo>
                  <a:cubicBezTo>
                    <a:pt x="5237" y="330"/>
                    <a:pt x="4471" y="0"/>
                    <a:pt x="3687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4" name="Google Shape;3684;p42"/>
            <p:cNvGrpSpPr/>
            <p:nvPr/>
          </p:nvGrpSpPr>
          <p:grpSpPr>
            <a:xfrm>
              <a:off x="7696913" y="4196013"/>
              <a:ext cx="478900" cy="515275"/>
              <a:chOff x="8053150" y="4114925"/>
              <a:chExt cx="478900" cy="515275"/>
            </a:xfrm>
          </p:grpSpPr>
          <p:sp>
            <p:nvSpPr>
              <p:cNvPr id="3685" name="Google Shape;3685;p42"/>
              <p:cNvSpPr/>
              <p:nvPr/>
            </p:nvSpPr>
            <p:spPr>
              <a:xfrm>
                <a:off x="8146700" y="4183100"/>
                <a:ext cx="385350" cy="432400"/>
              </a:xfrm>
              <a:custGeom>
                <a:avLst/>
                <a:gdLst/>
                <a:ahLst/>
                <a:cxnLst/>
                <a:rect l="l" t="t" r="r" b="b"/>
                <a:pathLst>
                  <a:path w="15414" h="17296" extrusionOk="0">
                    <a:moveTo>
                      <a:pt x="333" y="1"/>
                    </a:moveTo>
                    <a:cubicBezTo>
                      <a:pt x="168" y="1"/>
                      <a:pt x="0" y="136"/>
                      <a:pt x="31" y="338"/>
                    </a:cubicBezTo>
                    <a:cubicBezTo>
                      <a:pt x="2097" y="7962"/>
                      <a:pt x="7553" y="14208"/>
                      <a:pt x="14819" y="17268"/>
                    </a:cubicBezTo>
                    <a:cubicBezTo>
                      <a:pt x="14865" y="17287"/>
                      <a:pt x="14909" y="17296"/>
                      <a:pt x="14951" y="17296"/>
                    </a:cubicBezTo>
                    <a:cubicBezTo>
                      <a:pt x="15238" y="17296"/>
                      <a:pt x="15414" y="16891"/>
                      <a:pt x="15125" y="16758"/>
                    </a:cubicBezTo>
                    <a:cubicBezTo>
                      <a:pt x="7986" y="13775"/>
                      <a:pt x="2632" y="7656"/>
                      <a:pt x="592" y="185"/>
                    </a:cubicBezTo>
                    <a:cubicBezTo>
                      <a:pt x="543" y="56"/>
                      <a:pt x="439" y="1"/>
                      <a:pt x="3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2"/>
              <p:cNvSpPr/>
              <p:nvPr/>
            </p:nvSpPr>
            <p:spPr>
              <a:xfrm>
                <a:off x="8106675" y="4415100"/>
                <a:ext cx="2084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8337" h="2136" extrusionOk="0">
                    <a:moveTo>
                      <a:pt x="1325" y="0"/>
                    </a:moveTo>
                    <a:cubicBezTo>
                      <a:pt x="1003" y="0"/>
                      <a:pt x="680" y="11"/>
                      <a:pt x="358" y="33"/>
                    </a:cubicBezTo>
                    <a:cubicBezTo>
                      <a:pt x="8" y="58"/>
                      <a:pt x="1" y="620"/>
                      <a:pt x="335" y="620"/>
                    </a:cubicBezTo>
                    <a:cubicBezTo>
                      <a:pt x="343" y="620"/>
                      <a:pt x="350" y="620"/>
                      <a:pt x="358" y="619"/>
                    </a:cubicBezTo>
                    <a:cubicBezTo>
                      <a:pt x="690" y="596"/>
                      <a:pt x="1022" y="584"/>
                      <a:pt x="1353" y="584"/>
                    </a:cubicBezTo>
                    <a:cubicBezTo>
                      <a:pt x="3567" y="584"/>
                      <a:pt x="5756" y="1100"/>
                      <a:pt x="7751" y="2098"/>
                    </a:cubicBezTo>
                    <a:cubicBezTo>
                      <a:pt x="7800" y="2124"/>
                      <a:pt x="7847" y="2135"/>
                      <a:pt x="7893" y="2135"/>
                    </a:cubicBezTo>
                    <a:cubicBezTo>
                      <a:pt x="8158" y="2135"/>
                      <a:pt x="8337" y="1744"/>
                      <a:pt x="8032" y="1614"/>
                    </a:cubicBezTo>
                    <a:cubicBezTo>
                      <a:pt x="5949" y="561"/>
                      <a:pt x="3650" y="0"/>
                      <a:pt x="13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2"/>
              <p:cNvSpPr/>
              <p:nvPr/>
            </p:nvSpPr>
            <p:spPr>
              <a:xfrm>
                <a:off x="8269225" y="4277625"/>
                <a:ext cx="3050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959" extrusionOk="0">
                    <a:moveTo>
                      <a:pt x="866" y="0"/>
                    </a:moveTo>
                    <a:cubicBezTo>
                      <a:pt x="757" y="0"/>
                      <a:pt x="653" y="61"/>
                      <a:pt x="612" y="203"/>
                    </a:cubicBezTo>
                    <a:cubicBezTo>
                      <a:pt x="0" y="2345"/>
                      <a:pt x="0" y="4614"/>
                      <a:pt x="612" y="6756"/>
                    </a:cubicBezTo>
                    <a:cubicBezTo>
                      <a:pt x="653" y="6898"/>
                      <a:pt x="762" y="6959"/>
                      <a:pt x="873" y="6959"/>
                    </a:cubicBezTo>
                    <a:cubicBezTo>
                      <a:pt x="1043" y="6959"/>
                      <a:pt x="1219" y="6818"/>
                      <a:pt x="1173" y="6603"/>
                    </a:cubicBezTo>
                    <a:cubicBezTo>
                      <a:pt x="587" y="4563"/>
                      <a:pt x="587" y="2396"/>
                      <a:pt x="1173" y="356"/>
                    </a:cubicBezTo>
                    <a:cubicBezTo>
                      <a:pt x="1204" y="141"/>
                      <a:pt x="1031" y="0"/>
                      <a:pt x="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2"/>
              <p:cNvSpPr/>
              <p:nvPr/>
            </p:nvSpPr>
            <p:spPr>
              <a:xfrm>
                <a:off x="8365450" y="4336875"/>
                <a:ext cx="102650" cy="239675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9587" extrusionOk="0">
                    <a:moveTo>
                      <a:pt x="1531" y="0"/>
                    </a:moveTo>
                    <a:cubicBezTo>
                      <a:pt x="1250" y="26"/>
                      <a:pt x="1097" y="306"/>
                      <a:pt x="1021" y="561"/>
                    </a:cubicBezTo>
                    <a:cubicBezTo>
                      <a:pt x="1" y="3519"/>
                      <a:pt x="715" y="6808"/>
                      <a:pt x="2908" y="9077"/>
                    </a:cubicBezTo>
                    <a:lnTo>
                      <a:pt x="3060" y="9587"/>
                    </a:lnTo>
                    <a:cubicBezTo>
                      <a:pt x="3213" y="9051"/>
                      <a:pt x="3341" y="8491"/>
                      <a:pt x="3494" y="7930"/>
                    </a:cubicBezTo>
                    <a:cubicBezTo>
                      <a:pt x="3800" y="6833"/>
                      <a:pt x="4106" y="5686"/>
                      <a:pt x="4080" y="4539"/>
                    </a:cubicBezTo>
                    <a:cubicBezTo>
                      <a:pt x="4004" y="2881"/>
                      <a:pt x="3264" y="1326"/>
                      <a:pt x="2015" y="230"/>
                    </a:cubicBezTo>
                    <a:cubicBezTo>
                      <a:pt x="1888" y="102"/>
                      <a:pt x="1709" y="0"/>
                      <a:pt x="1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2"/>
              <p:cNvSpPr/>
              <p:nvPr/>
            </p:nvSpPr>
            <p:spPr>
              <a:xfrm>
                <a:off x="8206750" y="4540500"/>
                <a:ext cx="237775" cy="89700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3588" extrusionOk="0">
                    <a:moveTo>
                      <a:pt x="4859" y="0"/>
                    </a:moveTo>
                    <a:cubicBezTo>
                      <a:pt x="4719" y="0"/>
                      <a:pt x="4578" y="5"/>
                      <a:pt x="4437" y="14"/>
                    </a:cubicBezTo>
                    <a:cubicBezTo>
                      <a:pt x="2780" y="142"/>
                      <a:pt x="1250" y="957"/>
                      <a:pt x="204" y="2258"/>
                    </a:cubicBezTo>
                    <a:cubicBezTo>
                      <a:pt x="77" y="2385"/>
                      <a:pt x="1" y="2564"/>
                      <a:pt x="1" y="2768"/>
                    </a:cubicBezTo>
                    <a:cubicBezTo>
                      <a:pt x="26" y="3023"/>
                      <a:pt x="332" y="3150"/>
                      <a:pt x="561" y="3227"/>
                    </a:cubicBezTo>
                    <a:cubicBezTo>
                      <a:pt x="1358" y="3469"/>
                      <a:pt x="2172" y="3587"/>
                      <a:pt x="2979" y="3587"/>
                    </a:cubicBezTo>
                    <a:cubicBezTo>
                      <a:pt x="5220" y="3587"/>
                      <a:pt x="7407" y="2677"/>
                      <a:pt x="9001" y="1008"/>
                    </a:cubicBezTo>
                    <a:lnTo>
                      <a:pt x="9510" y="830"/>
                    </a:lnTo>
                    <a:lnTo>
                      <a:pt x="7828" y="448"/>
                    </a:lnTo>
                    <a:cubicBezTo>
                      <a:pt x="6844" y="224"/>
                      <a:pt x="5860" y="0"/>
                      <a:pt x="4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2"/>
              <p:cNvSpPr/>
              <p:nvPr/>
            </p:nvSpPr>
            <p:spPr>
              <a:xfrm>
                <a:off x="8053150" y="4114925"/>
                <a:ext cx="158725" cy="1283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5134" extrusionOk="0">
                    <a:moveTo>
                      <a:pt x="3687" y="1"/>
                    </a:moveTo>
                    <a:cubicBezTo>
                      <a:pt x="3631" y="1"/>
                      <a:pt x="3575" y="2"/>
                      <a:pt x="3518" y="6"/>
                    </a:cubicBezTo>
                    <a:cubicBezTo>
                      <a:pt x="2550" y="31"/>
                      <a:pt x="1632" y="414"/>
                      <a:pt x="918" y="1051"/>
                    </a:cubicBezTo>
                    <a:cubicBezTo>
                      <a:pt x="306" y="1612"/>
                      <a:pt x="0" y="2428"/>
                      <a:pt x="102" y="3244"/>
                    </a:cubicBezTo>
                    <a:cubicBezTo>
                      <a:pt x="280" y="4213"/>
                      <a:pt x="1173" y="4952"/>
                      <a:pt x="2167" y="5105"/>
                    </a:cubicBezTo>
                    <a:cubicBezTo>
                      <a:pt x="2317" y="5124"/>
                      <a:pt x="2466" y="5134"/>
                      <a:pt x="2615" y="5134"/>
                    </a:cubicBezTo>
                    <a:cubicBezTo>
                      <a:pt x="3456" y="5134"/>
                      <a:pt x="4275" y="4835"/>
                      <a:pt x="4946" y="4315"/>
                    </a:cubicBezTo>
                    <a:cubicBezTo>
                      <a:pt x="5864" y="3652"/>
                      <a:pt x="6348" y="2810"/>
                      <a:pt x="6094" y="1663"/>
                    </a:cubicBezTo>
                    <a:cubicBezTo>
                      <a:pt x="6017" y="1408"/>
                      <a:pt x="5915" y="1153"/>
                      <a:pt x="5737" y="949"/>
                    </a:cubicBezTo>
                    <a:cubicBezTo>
                      <a:pt x="5237" y="331"/>
                      <a:pt x="4471" y="1"/>
                      <a:pt x="36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2"/>
              <p:cNvSpPr/>
              <p:nvPr/>
            </p:nvSpPr>
            <p:spPr>
              <a:xfrm>
                <a:off x="8056975" y="4352650"/>
                <a:ext cx="1179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5664" extrusionOk="0">
                    <a:moveTo>
                      <a:pt x="2222" y="0"/>
                    </a:moveTo>
                    <a:cubicBezTo>
                      <a:pt x="2027" y="0"/>
                      <a:pt x="1821" y="46"/>
                      <a:pt x="1632" y="109"/>
                    </a:cubicBezTo>
                    <a:cubicBezTo>
                      <a:pt x="918" y="415"/>
                      <a:pt x="408" y="1052"/>
                      <a:pt x="229" y="1817"/>
                    </a:cubicBezTo>
                    <a:cubicBezTo>
                      <a:pt x="0" y="2658"/>
                      <a:pt x="77" y="3576"/>
                      <a:pt x="459" y="4367"/>
                    </a:cubicBezTo>
                    <a:cubicBezTo>
                      <a:pt x="815" y="5230"/>
                      <a:pt x="1607" y="5664"/>
                      <a:pt x="2397" y="5664"/>
                    </a:cubicBezTo>
                    <a:cubicBezTo>
                      <a:pt x="3194" y="5664"/>
                      <a:pt x="3989" y="5224"/>
                      <a:pt x="4334" y="4341"/>
                    </a:cubicBezTo>
                    <a:cubicBezTo>
                      <a:pt x="4691" y="3500"/>
                      <a:pt x="4717" y="2556"/>
                      <a:pt x="4385" y="1690"/>
                    </a:cubicBezTo>
                    <a:cubicBezTo>
                      <a:pt x="4028" y="746"/>
                      <a:pt x="3416" y="83"/>
                      <a:pt x="2346" y="7"/>
                    </a:cubicBezTo>
                    <a:cubicBezTo>
                      <a:pt x="2305" y="2"/>
                      <a:pt x="2264" y="0"/>
                      <a:pt x="2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2"/>
              <p:cNvSpPr/>
              <p:nvPr/>
            </p:nvSpPr>
            <p:spPr>
              <a:xfrm>
                <a:off x="8222050" y="4234175"/>
                <a:ext cx="153000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6120" h="4499" extrusionOk="0">
                    <a:moveTo>
                      <a:pt x="3351" y="1"/>
                    </a:moveTo>
                    <a:cubicBezTo>
                      <a:pt x="2812" y="1"/>
                      <a:pt x="2274" y="114"/>
                      <a:pt x="1785" y="335"/>
                    </a:cubicBezTo>
                    <a:cubicBezTo>
                      <a:pt x="26" y="998"/>
                      <a:pt x="0" y="3497"/>
                      <a:pt x="1734" y="4210"/>
                    </a:cubicBezTo>
                    <a:cubicBezTo>
                      <a:pt x="2187" y="4403"/>
                      <a:pt x="2670" y="4499"/>
                      <a:pt x="3154" y="4499"/>
                    </a:cubicBezTo>
                    <a:cubicBezTo>
                      <a:pt x="3569" y="4499"/>
                      <a:pt x="3986" y="4428"/>
                      <a:pt x="4386" y="4287"/>
                    </a:cubicBezTo>
                    <a:cubicBezTo>
                      <a:pt x="5329" y="3955"/>
                      <a:pt x="6017" y="3344"/>
                      <a:pt x="6094" y="2273"/>
                    </a:cubicBezTo>
                    <a:cubicBezTo>
                      <a:pt x="6119" y="2043"/>
                      <a:pt x="6094" y="1788"/>
                      <a:pt x="6017" y="1559"/>
                    </a:cubicBezTo>
                    <a:cubicBezTo>
                      <a:pt x="5711" y="845"/>
                      <a:pt x="5100" y="310"/>
                      <a:pt x="4335" y="131"/>
                    </a:cubicBezTo>
                    <a:cubicBezTo>
                      <a:pt x="4014" y="44"/>
                      <a:pt x="3682" y="1"/>
                      <a:pt x="3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3" name="Google Shape;3693;p42"/>
          <p:cNvGrpSpPr/>
          <p:nvPr/>
        </p:nvGrpSpPr>
        <p:grpSpPr>
          <a:xfrm rot="303605">
            <a:off x="7830814" y="187802"/>
            <a:ext cx="504040" cy="850036"/>
            <a:chOff x="8342985" y="188188"/>
            <a:chExt cx="504041" cy="850038"/>
          </a:xfrm>
        </p:grpSpPr>
        <p:sp>
          <p:nvSpPr>
            <p:cNvPr id="3694" name="Google Shape;3694;p42"/>
            <p:cNvSpPr/>
            <p:nvPr/>
          </p:nvSpPr>
          <p:spPr>
            <a:xfrm>
              <a:off x="8342985" y="405648"/>
              <a:ext cx="258401" cy="632578"/>
            </a:xfrm>
            <a:custGeom>
              <a:avLst/>
              <a:gdLst/>
              <a:ahLst/>
              <a:cxnLst/>
              <a:rect l="l" t="t" r="r" b="b"/>
              <a:pathLst>
                <a:path w="1944" h="4759" extrusionOk="0">
                  <a:moveTo>
                    <a:pt x="1" y="0"/>
                  </a:moveTo>
                  <a:lnTo>
                    <a:pt x="559" y="1448"/>
                  </a:lnTo>
                  <a:cubicBezTo>
                    <a:pt x="764" y="1974"/>
                    <a:pt x="834" y="2533"/>
                    <a:pt x="756" y="2950"/>
                  </a:cubicBezTo>
                  <a:cubicBezTo>
                    <a:pt x="724" y="3099"/>
                    <a:pt x="685" y="3249"/>
                    <a:pt x="646" y="3398"/>
                  </a:cubicBezTo>
                  <a:cubicBezTo>
                    <a:pt x="543" y="3744"/>
                    <a:pt x="449" y="4106"/>
                    <a:pt x="504" y="4491"/>
                  </a:cubicBezTo>
                  <a:cubicBezTo>
                    <a:pt x="512" y="4554"/>
                    <a:pt x="543" y="4617"/>
                    <a:pt x="583" y="4664"/>
                  </a:cubicBezTo>
                  <a:cubicBezTo>
                    <a:pt x="646" y="4727"/>
                    <a:pt x="724" y="4759"/>
                    <a:pt x="811" y="4759"/>
                  </a:cubicBezTo>
                  <a:lnTo>
                    <a:pt x="866" y="4759"/>
                  </a:lnTo>
                  <a:cubicBezTo>
                    <a:pt x="1440" y="4696"/>
                    <a:pt x="1817" y="4137"/>
                    <a:pt x="1880" y="3642"/>
                  </a:cubicBezTo>
                  <a:cubicBezTo>
                    <a:pt x="1943" y="3131"/>
                    <a:pt x="1762" y="2635"/>
                    <a:pt x="1574" y="2226"/>
                  </a:cubicBezTo>
                  <a:cubicBezTo>
                    <a:pt x="1456" y="1982"/>
                    <a:pt x="1306" y="1754"/>
                    <a:pt x="1125" y="1550"/>
                  </a:cubicBezTo>
                  <a:cubicBezTo>
                    <a:pt x="1055" y="1463"/>
                    <a:pt x="976" y="1361"/>
                    <a:pt x="905" y="12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2"/>
            <p:cNvSpPr/>
            <p:nvPr/>
          </p:nvSpPr>
          <p:spPr>
            <a:xfrm>
              <a:off x="8397350" y="188188"/>
              <a:ext cx="449677" cy="660891"/>
            </a:xfrm>
            <a:custGeom>
              <a:avLst/>
              <a:gdLst/>
              <a:ahLst/>
              <a:cxnLst/>
              <a:rect l="l" t="t" r="r" b="b"/>
              <a:pathLst>
                <a:path w="3383" h="4972" extrusionOk="0">
                  <a:moveTo>
                    <a:pt x="1" y="1"/>
                  </a:moveTo>
                  <a:lnTo>
                    <a:pt x="48" y="874"/>
                  </a:lnTo>
                  <a:cubicBezTo>
                    <a:pt x="79" y="1566"/>
                    <a:pt x="174" y="2281"/>
                    <a:pt x="638" y="2832"/>
                  </a:cubicBezTo>
                  <a:cubicBezTo>
                    <a:pt x="811" y="3060"/>
                    <a:pt x="1047" y="3233"/>
                    <a:pt x="1322" y="3327"/>
                  </a:cubicBezTo>
                  <a:lnTo>
                    <a:pt x="1283" y="3548"/>
                  </a:lnTo>
                  <a:cubicBezTo>
                    <a:pt x="1235" y="3839"/>
                    <a:pt x="1314" y="4145"/>
                    <a:pt x="1503" y="4373"/>
                  </a:cubicBezTo>
                  <a:cubicBezTo>
                    <a:pt x="1692" y="4601"/>
                    <a:pt x="1935" y="4774"/>
                    <a:pt x="2211" y="4877"/>
                  </a:cubicBezTo>
                  <a:cubicBezTo>
                    <a:pt x="2360" y="4940"/>
                    <a:pt x="2517" y="4971"/>
                    <a:pt x="2683" y="4971"/>
                  </a:cubicBezTo>
                  <a:cubicBezTo>
                    <a:pt x="2693" y="4971"/>
                    <a:pt x="2703" y="4972"/>
                    <a:pt x="2713" y="4972"/>
                  </a:cubicBezTo>
                  <a:cubicBezTo>
                    <a:pt x="2907" y="4972"/>
                    <a:pt x="3091" y="4901"/>
                    <a:pt x="3233" y="4774"/>
                  </a:cubicBezTo>
                  <a:lnTo>
                    <a:pt x="3383" y="4641"/>
                  </a:lnTo>
                  <a:lnTo>
                    <a:pt x="3233" y="4483"/>
                  </a:lnTo>
                  <a:cubicBezTo>
                    <a:pt x="3013" y="4295"/>
                    <a:pt x="2761" y="4137"/>
                    <a:pt x="2494" y="4043"/>
                  </a:cubicBezTo>
                  <a:cubicBezTo>
                    <a:pt x="2407" y="4004"/>
                    <a:pt x="2321" y="3964"/>
                    <a:pt x="2242" y="3925"/>
                  </a:cubicBezTo>
                  <a:cubicBezTo>
                    <a:pt x="2093" y="3846"/>
                    <a:pt x="1951" y="3744"/>
                    <a:pt x="1825" y="3618"/>
                  </a:cubicBezTo>
                  <a:cubicBezTo>
                    <a:pt x="1755" y="3555"/>
                    <a:pt x="1676" y="3485"/>
                    <a:pt x="1589" y="3422"/>
                  </a:cubicBezTo>
                  <a:lnTo>
                    <a:pt x="1511" y="3359"/>
                  </a:lnTo>
                  <a:lnTo>
                    <a:pt x="1511" y="3359"/>
                  </a:lnTo>
                  <a:cubicBezTo>
                    <a:pt x="1566" y="3367"/>
                    <a:pt x="1621" y="3367"/>
                    <a:pt x="1676" y="3367"/>
                  </a:cubicBezTo>
                  <a:cubicBezTo>
                    <a:pt x="1691" y="3367"/>
                    <a:pt x="1706" y="3368"/>
                    <a:pt x="1721" y="3368"/>
                  </a:cubicBezTo>
                  <a:cubicBezTo>
                    <a:pt x="1854" y="3368"/>
                    <a:pt x="1980" y="3337"/>
                    <a:pt x="2093" y="3280"/>
                  </a:cubicBezTo>
                  <a:cubicBezTo>
                    <a:pt x="2093" y="3280"/>
                    <a:pt x="2588" y="3021"/>
                    <a:pt x="2620" y="2769"/>
                  </a:cubicBezTo>
                  <a:cubicBezTo>
                    <a:pt x="2628" y="2659"/>
                    <a:pt x="2580" y="2557"/>
                    <a:pt x="2494" y="2486"/>
                  </a:cubicBezTo>
                  <a:cubicBezTo>
                    <a:pt x="2226" y="2250"/>
                    <a:pt x="1928" y="2053"/>
                    <a:pt x="1605" y="1896"/>
                  </a:cubicBezTo>
                  <a:cubicBezTo>
                    <a:pt x="1503" y="1841"/>
                    <a:pt x="1393" y="1786"/>
                    <a:pt x="1291" y="1723"/>
                  </a:cubicBezTo>
                  <a:cubicBezTo>
                    <a:pt x="850" y="1471"/>
                    <a:pt x="630" y="1172"/>
                    <a:pt x="418" y="7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2"/>
            <p:cNvSpPr/>
            <p:nvPr/>
          </p:nvSpPr>
          <p:spPr>
            <a:xfrm>
              <a:off x="8426593" y="588548"/>
              <a:ext cx="147544" cy="423890"/>
            </a:xfrm>
            <a:custGeom>
              <a:avLst/>
              <a:gdLst/>
              <a:ahLst/>
              <a:cxnLst/>
              <a:rect l="l" t="t" r="r" b="b"/>
              <a:pathLst>
                <a:path w="1110" h="3189" extrusionOk="0">
                  <a:moveTo>
                    <a:pt x="119" y="1"/>
                  </a:moveTo>
                  <a:lnTo>
                    <a:pt x="119" y="1"/>
                  </a:lnTo>
                  <a:cubicBezTo>
                    <a:pt x="300" y="481"/>
                    <a:pt x="418" y="1102"/>
                    <a:pt x="323" y="1613"/>
                  </a:cubicBezTo>
                  <a:cubicBezTo>
                    <a:pt x="229" y="2109"/>
                    <a:pt x="1" y="2588"/>
                    <a:pt x="80" y="3092"/>
                  </a:cubicBezTo>
                  <a:cubicBezTo>
                    <a:pt x="80" y="3115"/>
                    <a:pt x="87" y="3139"/>
                    <a:pt x="103" y="3162"/>
                  </a:cubicBezTo>
                  <a:cubicBezTo>
                    <a:pt x="127" y="3180"/>
                    <a:pt x="159" y="3189"/>
                    <a:pt x="191" y="3189"/>
                  </a:cubicBezTo>
                  <a:cubicBezTo>
                    <a:pt x="201" y="3189"/>
                    <a:pt x="211" y="3188"/>
                    <a:pt x="221" y="3186"/>
                  </a:cubicBezTo>
                  <a:cubicBezTo>
                    <a:pt x="669" y="3139"/>
                    <a:pt x="1008" y="2698"/>
                    <a:pt x="1063" y="2250"/>
                  </a:cubicBezTo>
                  <a:cubicBezTo>
                    <a:pt x="1110" y="1794"/>
                    <a:pt x="953" y="1338"/>
                    <a:pt x="772" y="929"/>
                  </a:cubicBezTo>
                  <a:cubicBezTo>
                    <a:pt x="606" y="567"/>
                    <a:pt x="347" y="323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2"/>
            <p:cNvSpPr/>
            <p:nvPr/>
          </p:nvSpPr>
          <p:spPr>
            <a:xfrm>
              <a:off x="8428719" y="303165"/>
              <a:ext cx="290834" cy="306121"/>
            </a:xfrm>
            <a:custGeom>
              <a:avLst/>
              <a:gdLst/>
              <a:ahLst/>
              <a:cxnLst/>
              <a:rect l="l" t="t" r="r" b="b"/>
              <a:pathLst>
                <a:path w="2188" h="2303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646"/>
                    <a:pt x="119" y="1330"/>
                    <a:pt x="543" y="1841"/>
                  </a:cubicBezTo>
                  <a:cubicBezTo>
                    <a:pt x="724" y="2046"/>
                    <a:pt x="944" y="2234"/>
                    <a:pt x="1220" y="2281"/>
                  </a:cubicBezTo>
                  <a:cubicBezTo>
                    <a:pt x="1284" y="2296"/>
                    <a:pt x="1351" y="2303"/>
                    <a:pt x="1418" y="2303"/>
                  </a:cubicBezTo>
                  <a:cubicBezTo>
                    <a:pt x="1538" y="2303"/>
                    <a:pt x="1659" y="2280"/>
                    <a:pt x="1770" y="2234"/>
                  </a:cubicBezTo>
                  <a:cubicBezTo>
                    <a:pt x="1857" y="2187"/>
                    <a:pt x="2171" y="1983"/>
                    <a:pt x="2187" y="1880"/>
                  </a:cubicBezTo>
                  <a:cubicBezTo>
                    <a:pt x="2179" y="1833"/>
                    <a:pt x="2156" y="1786"/>
                    <a:pt x="2116" y="1755"/>
                  </a:cubicBezTo>
                  <a:cubicBezTo>
                    <a:pt x="1794" y="1440"/>
                    <a:pt x="1353" y="1259"/>
                    <a:pt x="952" y="1031"/>
                  </a:cubicBezTo>
                  <a:cubicBezTo>
                    <a:pt x="496" y="764"/>
                    <a:pt x="244" y="44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2"/>
            <p:cNvSpPr/>
            <p:nvPr/>
          </p:nvSpPr>
          <p:spPr>
            <a:xfrm>
              <a:off x="8586629" y="662851"/>
              <a:ext cx="221715" cy="159241"/>
            </a:xfrm>
            <a:custGeom>
              <a:avLst/>
              <a:gdLst/>
              <a:ahLst/>
              <a:cxnLst/>
              <a:rect l="l" t="t" r="r" b="b"/>
              <a:pathLst>
                <a:path w="1668" h="1198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244"/>
                    <a:pt x="71" y="488"/>
                    <a:pt x="220" y="677"/>
                  </a:cubicBezTo>
                  <a:cubicBezTo>
                    <a:pt x="386" y="873"/>
                    <a:pt x="606" y="1023"/>
                    <a:pt x="850" y="1117"/>
                  </a:cubicBezTo>
                  <a:cubicBezTo>
                    <a:pt x="976" y="1165"/>
                    <a:pt x="1119" y="1198"/>
                    <a:pt x="1256" y="1198"/>
                  </a:cubicBezTo>
                  <a:cubicBezTo>
                    <a:pt x="1409" y="1198"/>
                    <a:pt x="1556" y="1158"/>
                    <a:pt x="1668" y="1054"/>
                  </a:cubicBezTo>
                  <a:cubicBezTo>
                    <a:pt x="1408" y="795"/>
                    <a:pt x="1054" y="692"/>
                    <a:pt x="732" y="535"/>
                  </a:cubicBezTo>
                  <a:cubicBezTo>
                    <a:pt x="449" y="393"/>
                    <a:pt x="291" y="189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5F93568-B3B4-47BE-ACF0-BD059FE4FD38}"/>
              </a:ext>
            </a:extLst>
          </p:cNvPr>
          <p:cNvSpPr txBox="1"/>
          <p:nvPr/>
        </p:nvSpPr>
        <p:spPr>
          <a:xfrm>
            <a:off x="1189791" y="2502622"/>
            <a:ext cx="71011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mến</a:t>
            </a:r>
            <a:endParaRPr lang="en-US" sz="32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050" name="Picture 2" descr="The a set of vector illustrations with a brown teddy bear and numera vector  file- gấu nâu và những con số - Vector Free">
            <a:extLst>
              <a:ext uri="{FF2B5EF4-FFF2-40B4-BE49-F238E27FC236}">
                <a16:creationId xmlns:a16="http://schemas.microsoft.com/office/drawing/2014/main" id="{5269A187-84AE-4C76-A300-F02DBE04E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19722" l="2222" r="20556">
                        <a14:foregroundMark x1="10278" y1="17778" x2="11667" y2="19167"/>
                        <a14:foregroundMark x1="15278" y1="1667" x2="12778" y2="1111"/>
                        <a14:foregroundMark x1="18333" y1="8056" x2="16944" y2="1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909" b="77952"/>
          <a:stretch/>
        </p:blipFill>
        <p:spPr bwMode="auto">
          <a:xfrm>
            <a:off x="449274" y="1427135"/>
            <a:ext cx="791787" cy="7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The a set of vector illustrations with a brown teddy bear and numera vector  file- gấu nâu và những con số - Vector Free">
            <a:extLst>
              <a:ext uri="{FF2B5EF4-FFF2-40B4-BE49-F238E27FC236}">
                <a16:creationId xmlns:a16="http://schemas.microsoft.com/office/drawing/2014/main" id="{AEFF26C0-C924-4BE8-9ED1-F421DBB3B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20105" l="23438" r="41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2" r="55899" b="77661"/>
          <a:stretch/>
        </p:blipFill>
        <p:spPr bwMode="auto">
          <a:xfrm>
            <a:off x="453817" y="2476091"/>
            <a:ext cx="787244" cy="7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5" grpId="0" build="p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630;p40">
            <a:extLst>
              <a:ext uri="{FF2B5EF4-FFF2-40B4-BE49-F238E27FC236}">
                <a16:creationId xmlns:a16="http://schemas.microsoft.com/office/drawing/2014/main" id="{C5997026-F07D-4BAC-9B22-541C94569071}"/>
              </a:ext>
            </a:extLst>
          </p:cNvPr>
          <p:cNvSpPr/>
          <p:nvPr/>
        </p:nvSpPr>
        <p:spPr>
          <a:xfrm>
            <a:off x="225725" y="1265301"/>
            <a:ext cx="8744180" cy="274508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0" name="Google Shape;3570;p39"/>
          <p:cNvGrpSpPr/>
          <p:nvPr/>
        </p:nvGrpSpPr>
        <p:grpSpPr>
          <a:xfrm flipH="1">
            <a:off x="104602" y="143540"/>
            <a:ext cx="1069903" cy="1979258"/>
            <a:chOff x="1457413" y="444281"/>
            <a:chExt cx="985450" cy="1823025"/>
          </a:xfrm>
        </p:grpSpPr>
        <p:sp>
          <p:nvSpPr>
            <p:cNvPr id="3571" name="Google Shape;3571;p39"/>
            <p:cNvSpPr/>
            <p:nvPr/>
          </p:nvSpPr>
          <p:spPr>
            <a:xfrm>
              <a:off x="1457738" y="445019"/>
              <a:ext cx="984800" cy="1821550"/>
            </a:xfrm>
            <a:custGeom>
              <a:avLst/>
              <a:gdLst/>
              <a:ahLst/>
              <a:cxnLst/>
              <a:rect l="l" t="t" r="r" b="b"/>
              <a:pathLst>
                <a:path w="39392" h="72862" extrusionOk="0">
                  <a:moveTo>
                    <a:pt x="16292" y="0"/>
                  </a:moveTo>
                  <a:lnTo>
                    <a:pt x="2652" y="2958"/>
                  </a:lnTo>
                  <a:lnTo>
                    <a:pt x="5151" y="10453"/>
                  </a:lnTo>
                  <a:lnTo>
                    <a:pt x="6196" y="13666"/>
                  </a:lnTo>
                  <a:lnTo>
                    <a:pt x="2346" y="14762"/>
                  </a:lnTo>
                  <a:lnTo>
                    <a:pt x="3723" y="19173"/>
                  </a:lnTo>
                  <a:lnTo>
                    <a:pt x="4794" y="18816"/>
                  </a:lnTo>
                  <a:lnTo>
                    <a:pt x="4794" y="18816"/>
                  </a:lnTo>
                  <a:cubicBezTo>
                    <a:pt x="1989" y="22054"/>
                    <a:pt x="332" y="26108"/>
                    <a:pt x="52" y="30366"/>
                  </a:cubicBezTo>
                  <a:cubicBezTo>
                    <a:pt x="52" y="30544"/>
                    <a:pt x="26" y="30722"/>
                    <a:pt x="26" y="30926"/>
                  </a:cubicBezTo>
                  <a:cubicBezTo>
                    <a:pt x="26" y="31181"/>
                    <a:pt x="1" y="31436"/>
                    <a:pt x="1" y="31691"/>
                  </a:cubicBezTo>
                  <a:cubicBezTo>
                    <a:pt x="1" y="32048"/>
                    <a:pt x="1" y="32380"/>
                    <a:pt x="26" y="32711"/>
                  </a:cubicBezTo>
                  <a:cubicBezTo>
                    <a:pt x="26" y="32839"/>
                    <a:pt x="52" y="32941"/>
                    <a:pt x="52" y="33043"/>
                  </a:cubicBezTo>
                  <a:cubicBezTo>
                    <a:pt x="77" y="33272"/>
                    <a:pt x="77" y="33501"/>
                    <a:pt x="103" y="33731"/>
                  </a:cubicBezTo>
                  <a:cubicBezTo>
                    <a:pt x="128" y="33858"/>
                    <a:pt x="154" y="33960"/>
                    <a:pt x="154" y="34088"/>
                  </a:cubicBezTo>
                  <a:cubicBezTo>
                    <a:pt x="179" y="34292"/>
                    <a:pt x="205" y="34496"/>
                    <a:pt x="256" y="34700"/>
                  </a:cubicBezTo>
                  <a:cubicBezTo>
                    <a:pt x="256" y="34827"/>
                    <a:pt x="307" y="34955"/>
                    <a:pt x="332" y="35082"/>
                  </a:cubicBezTo>
                  <a:cubicBezTo>
                    <a:pt x="358" y="35261"/>
                    <a:pt x="383" y="35439"/>
                    <a:pt x="434" y="35643"/>
                  </a:cubicBezTo>
                  <a:cubicBezTo>
                    <a:pt x="460" y="35771"/>
                    <a:pt x="485" y="35898"/>
                    <a:pt x="536" y="36026"/>
                  </a:cubicBezTo>
                  <a:cubicBezTo>
                    <a:pt x="561" y="36153"/>
                    <a:pt x="612" y="36357"/>
                    <a:pt x="663" y="36535"/>
                  </a:cubicBezTo>
                  <a:cubicBezTo>
                    <a:pt x="714" y="36714"/>
                    <a:pt x="740" y="36790"/>
                    <a:pt x="791" y="36918"/>
                  </a:cubicBezTo>
                  <a:cubicBezTo>
                    <a:pt x="816" y="37045"/>
                    <a:pt x="893" y="37249"/>
                    <a:pt x="944" y="37402"/>
                  </a:cubicBezTo>
                  <a:cubicBezTo>
                    <a:pt x="1020" y="37581"/>
                    <a:pt x="1046" y="37657"/>
                    <a:pt x="1097" y="37785"/>
                  </a:cubicBezTo>
                  <a:cubicBezTo>
                    <a:pt x="1148" y="37887"/>
                    <a:pt x="1224" y="38091"/>
                    <a:pt x="1275" y="38244"/>
                  </a:cubicBezTo>
                  <a:cubicBezTo>
                    <a:pt x="1352" y="38422"/>
                    <a:pt x="1377" y="38499"/>
                    <a:pt x="1454" y="38601"/>
                  </a:cubicBezTo>
                  <a:cubicBezTo>
                    <a:pt x="1505" y="38728"/>
                    <a:pt x="1581" y="38932"/>
                    <a:pt x="1658" y="39060"/>
                  </a:cubicBezTo>
                  <a:cubicBezTo>
                    <a:pt x="1734" y="39213"/>
                    <a:pt x="1785" y="39289"/>
                    <a:pt x="1836" y="39391"/>
                  </a:cubicBezTo>
                  <a:cubicBezTo>
                    <a:pt x="1887" y="39519"/>
                    <a:pt x="2015" y="39697"/>
                    <a:pt x="2091" y="39850"/>
                  </a:cubicBezTo>
                  <a:cubicBezTo>
                    <a:pt x="2168" y="39977"/>
                    <a:pt x="2219" y="40054"/>
                    <a:pt x="2270" y="40156"/>
                  </a:cubicBezTo>
                  <a:cubicBezTo>
                    <a:pt x="2346" y="40258"/>
                    <a:pt x="2474" y="40462"/>
                    <a:pt x="2550" y="40589"/>
                  </a:cubicBezTo>
                  <a:cubicBezTo>
                    <a:pt x="2652" y="40742"/>
                    <a:pt x="2678" y="40793"/>
                    <a:pt x="2754" y="40895"/>
                  </a:cubicBezTo>
                  <a:cubicBezTo>
                    <a:pt x="2831" y="40972"/>
                    <a:pt x="2958" y="41176"/>
                    <a:pt x="3086" y="41303"/>
                  </a:cubicBezTo>
                  <a:lnTo>
                    <a:pt x="3137" y="41380"/>
                  </a:lnTo>
                  <a:cubicBezTo>
                    <a:pt x="2780" y="41507"/>
                    <a:pt x="1326" y="44949"/>
                    <a:pt x="1224" y="45281"/>
                  </a:cubicBezTo>
                  <a:cubicBezTo>
                    <a:pt x="765" y="46759"/>
                    <a:pt x="587" y="48315"/>
                    <a:pt x="663" y="49870"/>
                  </a:cubicBezTo>
                  <a:cubicBezTo>
                    <a:pt x="791" y="52113"/>
                    <a:pt x="1199" y="54918"/>
                    <a:pt x="3213" y="56346"/>
                  </a:cubicBezTo>
                  <a:cubicBezTo>
                    <a:pt x="3901" y="56805"/>
                    <a:pt x="4666" y="57162"/>
                    <a:pt x="5482" y="57366"/>
                  </a:cubicBezTo>
                  <a:lnTo>
                    <a:pt x="5584" y="57391"/>
                  </a:lnTo>
                  <a:cubicBezTo>
                    <a:pt x="5712" y="57417"/>
                    <a:pt x="5839" y="57442"/>
                    <a:pt x="5967" y="57493"/>
                  </a:cubicBezTo>
                  <a:lnTo>
                    <a:pt x="6094" y="57519"/>
                  </a:lnTo>
                  <a:cubicBezTo>
                    <a:pt x="6247" y="57544"/>
                    <a:pt x="6375" y="57570"/>
                    <a:pt x="6528" y="57595"/>
                  </a:cubicBezTo>
                  <a:lnTo>
                    <a:pt x="6578" y="57595"/>
                  </a:lnTo>
                  <a:cubicBezTo>
                    <a:pt x="6757" y="57621"/>
                    <a:pt x="6910" y="57646"/>
                    <a:pt x="7088" y="57672"/>
                  </a:cubicBezTo>
                  <a:lnTo>
                    <a:pt x="7165" y="57672"/>
                  </a:lnTo>
                  <a:lnTo>
                    <a:pt x="7573" y="57723"/>
                  </a:lnTo>
                  <a:lnTo>
                    <a:pt x="7700" y="57748"/>
                  </a:lnTo>
                  <a:lnTo>
                    <a:pt x="8108" y="57799"/>
                  </a:lnTo>
                  <a:lnTo>
                    <a:pt x="8210" y="57799"/>
                  </a:lnTo>
                  <a:lnTo>
                    <a:pt x="8695" y="57824"/>
                  </a:lnTo>
                  <a:lnTo>
                    <a:pt x="8746" y="57824"/>
                  </a:lnTo>
                  <a:lnTo>
                    <a:pt x="9205" y="57875"/>
                  </a:lnTo>
                  <a:lnTo>
                    <a:pt x="9434" y="57901"/>
                  </a:lnTo>
                  <a:cubicBezTo>
                    <a:pt x="11066" y="58028"/>
                    <a:pt x="12646" y="58181"/>
                    <a:pt x="14253" y="58258"/>
                  </a:cubicBezTo>
                  <a:cubicBezTo>
                    <a:pt x="14125" y="58819"/>
                    <a:pt x="14023" y="59405"/>
                    <a:pt x="13896" y="59966"/>
                  </a:cubicBezTo>
                  <a:cubicBezTo>
                    <a:pt x="13819" y="60221"/>
                    <a:pt x="13743" y="60502"/>
                    <a:pt x="13692" y="60757"/>
                  </a:cubicBezTo>
                  <a:cubicBezTo>
                    <a:pt x="13666" y="60858"/>
                    <a:pt x="13641" y="60935"/>
                    <a:pt x="13615" y="61011"/>
                  </a:cubicBezTo>
                  <a:cubicBezTo>
                    <a:pt x="13386" y="61904"/>
                    <a:pt x="13131" y="62796"/>
                    <a:pt x="12825" y="63663"/>
                  </a:cubicBezTo>
                  <a:cubicBezTo>
                    <a:pt x="12646" y="64275"/>
                    <a:pt x="12443" y="64887"/>
                    <a:pt x="12188" y="65473"/>
                  </a:cubicBezTo>
                  <a:cubicBezTo>
                    <a:pt x="12315" y="65524"/>
                    <a:pt x="12443" y="65601"/>
                    <a:pt x="12570" y="65652"/>
                  </a:cubicBezTo>
                  <a:cubicBezTo>
                    <a:pt x="12213" y="67028"/>
                    <a:pt x="11805" y="68431"/>
                    <a:pt x="11372" y="69808"/>
                  </a:cubicBezTo>
                  <a:cubicBezTo>
                    <a:pt x="11295" y="70054"/>
                    <a:pt x="11497" y="70217"/>
                    <a:pt x="11703" y="70217"/>
                  </a:cubicBezTo>
                  <a:cubicBezTo>
                    <a:pt x="11838" y="70217"/>
                    <a:pt x="11974" y="70147"/>
                    <a:pt x="12035" y="69986"/>
                  </a:cubicBezTo>
                  <a:cubicBezTo>
                    <a:pt x="12468" y="68635"/>
                    <a:pt x="12850" y="67283"/>
                    <a:pt x="13207" y="65907"/>
                  </a:cubicBezTo>
                  <a:cubicBezTo>
                    <a:pt x="13590" y="66060"/>
                    <a:pt x="13972" y="66162"/>
                    <a:pt x="14304" y="66289"/>
                  </a:cubicBezTo>
                  <a:lnTo>
                    <a:pt x="14380" y="66289"/>
                  </a:lnTo>
                  <a:cubicBezTo>
                    <a:pt x="13998" y="67870"/>
                    <a:pt x="13539" y="69425"/>
                    <a:pt x="13029" y="70980"/>
                  </a:cubicBezTo>
                  <a:cubicBezTo>
                    <a:pt x="12953" y="71240"/>
                    <a:pt x="13160" y="71408"/>
                    <a:pt x="13360" y="71408"/>
                  </a:cubicBezTo>
                  <a:cubicBezTo>
                    <a:pt x="13494" y="71408"/>
                    <a:pt x="13625" y="71333"/>
                    <a:pt x="13666" y="71159"/>
                  </a:cubicBezTo>
                  <a:cubicBezTo>
                    <a:pt x="14176" y="69629"/>
                    <a:pt x="14610" y="68074"/>
                    <a:pt x="15018" y="66493"/>
                  </a:cubicBezTo>
                  <a:cubicBezTo>
                    <a:pt x="15400" y="66595"/>
                    <a:pt x="15757" y="66697"/>
                    <a:pt x="16139" y="66825"/>
                  </a:cubicBezTo>
                  <a:cubicBezTo>
                    <a:pt x="15884" y="68482"/>
                    <a:pt x="15528" y="70139"/>
                    <a:pt x="15094" y="71771"/>
                  </a:cubicBezTo>
                  <a:cubicBezTo>
                    <a:pt x="15049" y="72029"/>
                    <a:pt x="15247" y="72187"/>
                    <a:pt x="15442" y="72187"/>
                  </a:cubicBezTo>
                  <a:cubicBezTo>
                    <a:pt x="15575" y="72187"/>
                    <a:pt x="15705" y="72114"/>
                    <a:pt x="15757" y="71949"/>
                  </a:cubicBezTo>
                  <a:cubicBezTo>
                    <a:pt x="16190" y="70317"/>
                    <a:pt x="16547" y="68660"/>
                    <a:pt x="16802" y="66977"/>
                  </a:cubicBezTo>
                  <a:cubicBezTo>
                    <a:pt x="17261" y="67079"/>
                    <a:pt x="17746" y="67207"/>
                    <a:pt x="18230" y="67283"/>
                  </a:cubicBezTo>
                  <a:cubicBezTo>
                    <a:pt x="18128" y="69017"/>
                    <a:pt x="17873" y="70751"/>
                    <a:pt x="17491" y="72434"/>
                  </a:cubicBezTo>
                  <a:cubicBezTo>
                    <a:pt x="17430" y="72693"/>
                    <a:pt x="17634" y="72861"/>
                    <a:pt x="17829" y="72861"/>
                  </a:cubicBezTo>
                  <a:cubicBezTo>
                    <a:pt x="17960" y="72861"/>
                    <a:pt x="18087" y="72786"/>
                    <a:pt x="18128" y="72612"/>
                  </a:cubicBezTo>
                  <a:cubicBezTo>
                    <a:pt x="18536" y="70904"/>
                    <a:pt x="18791" y="69170"/>
                    <a:pt x="18893" y="67411"/>
                  </a:cubicBezTo>
                  <a:cubicBezTo>
                    <a:pt x="19250" y="67487"/>
                    <a:pt x="19607" y="67538"/>
                    <a:pt x="19964" y="67589"/>
                  </a:cubicBezTo>
                  <a:cubicBezTo>
                    <a:pt x="19913" y="68329"/>
                    <a:pt x="19887" y="68992"/>
                    <a:pt x="19887" y="69425"/>
                  </a:cubicBezTo>
                  <a:cubicBezTo>
                    <a:pt x="20831" y="69706"/>
                    <a:pt x="21825" y="69884"/>
                    <a:pt x="22819" y="70011"/>
                  </a:cubicBezTo>
                  <a:cubicBezTo>
                    <a:pt x="24013" y="70196"/>
                    <a:pt x="25229" y="70282"/>
                    <a:pt x="26445" y="70282"/>
                  </a:cubicBezTo>
                  <a:cubicBezTo>
                    <a:pt x="27073" y="70282"/>
                    <a:pt x="27701" y="70259"/>
                    <a:pt x="28326" y="70215"/>
                  </a:cubicBezTo>
                  <a:cubicBezTo>
                    <a:pt x="30570" y="70037"/>
                    <a:pt x="32839" y="69629"/>
                    <a:pt x="34700" y="68482"/>
                  </a:cubicBezTo>
                  <a:cubicBezTo>
                    <a:pt x="34700" y="68278"/>
                    <a:pt x="34700" y="68074"/>
                    <a:pt x="34675" y="67870"/>
                  </a:cubicBezTo>
                  <a:cubicBezTo>
                    <a:pt x="34624" y="66468"/>
                    <a:pt x="34496" y="65091"/>
                    <a:pt x="34318" y="63689"/>
                  </a:cubicBezTo>
                  <a:cubicBezTo>
                    <a:pt x="34267" y="63383"/>
                    <a:pt x="34216" y="63051"/>
                    <a:pt x="34165" y="62745"/>
                  </a:cubicBezTo>
                  <a:cubicBezTo>
                    <a:pt x="33935" y="61164"/>
                    <a:pt x="33604" y="59635"/>
                    <a:pt x="33171" y="58105"/>
                  </a:cubicBezTo>
                  <a:cubicBezTo>
                    <a:pt x="32916" y="57162"/>
                    <a:pt x="32610" y="56193"/>
                    <a:pt x="32253" y="55275"/>
                  </a:cubicBezTo>
                  <a:lnTo>
                    <a:pt x="32406" y="55198"/>
                  </a:lnTo>
                  <a:lnTo>
                    <a:pt x="32457" y="55173"/>
                  </a:lnTo>
                  <a:cubicBezTo>
                    <a:pt x="32610" y="55096"/>
                    <a:pt x="32763" y="55020"/>
                    <a:pt x="32890" y="54918"/>
                  </a:cubicBezTo>
                  <a:lnTo>
                    <a:pt x="32992" y="54892"/>
                  </a:lnTo>
                  <a:cubicBezTo>
                    <a:pt x="33145" y="54790"/>
                    <a:pt x="33324" y="54689"/>
                    <a:pt x="33477" y="54587"/>
                  </a:cubicBezTo>
                  <a:cubicBezTo>
                    <a:pt x="33655" y="54485"/>
                    <a:pt x="33757" y="54408"/>
                    <a:pt x="33884" y="54306"/>
                  </a:cubicBezTo>
                  <a:lnTo>
                    <a:pt x="34037" y="54179"/>
                  </a:lnTo>
                  <a:lnTo>
                    <a:pt x="34241" y="54026"/>
                  </a:lnTo>
                  <a:cubicBezTo>
                    <a:pt x="36281" y="52241"/>
                    <a:pt x="37403" y="49640"/>
                    <a:pt x="37352" y="46912"/>
                  </a:cubicBezTo>
                  <a:cubicBezTo>
                    <a:pt x="37326" y="46275"/>
                    <a:pt x="37275" y="45663"/>
                    <a:pt x="37199" y="45026"/>
                  </a:cubicBezTo>
                  <a:cubicBezTo>
                    <a:pt x="37174" y="44773"/>
                    <a:pt x="36421" y="41762"/>
                    <a:pt x="36334" y="41762"/>
                  </a:cubicBezTo>
                  <a:cubicBezTo>
                    <a:pt x="36333" y="41762"/>
                    <a:pt x="36333" y="41762"/>
                    <a:pt x="36332" y="41762"/>
                  </a:cubicBezTo>
                  <a:cubicBezTo>
                    <a:pt x="36154" y="41864"/>
                    <a:pt x="35950" y="41941"/>
                    <a:pt x="35746" y="42043"/>
                  </a:cubicBezTo>
                  <a:cubicBezTo>
                    <a:pt x="35822" y="41941"/>
                    <a:pt x="35899" y="41864"/>
                    <a:pt x="35950" y="41788"/>
                  </a:cubicBezTo>
                  <a:cubicBezTo>
                    <a:pt x="36026" y="41686"/>
                    <a:pt x="36128" y="41558"/>
                    <a:pt x="36205" y="41456"/>
                  </a:cubicBezTo>
                  <a:cubicBezTo>
                    <a:pt x="36307" y="41354"/>
                    <a:pt x="36383" y="41252"/>
                    <a:pt x="36460" y="41150"/>
                  </a:cubicBezTo>
                  <a:cubicBezTo>
                    <a:pt x="36536" y="41023"/>
                    <a:pt x="36613" y="40921"/>
                    <a:pt x="36689" y="40819"/>
                  </a:cubicBezTo>
                  <a:cubicBezTo>
                    <a:pt x="36766" y="40717"/>
                    <a:pt x="36842" y="40615"/>
                    <a:pt x="36918" y="40513"/>
                  </a:cubicBezTo>
                  <a:lnTo>
                    <a:pt x="37122" y="40181"/>
                  </a:lnTo>
                  <a:cubicBezTo>
                    <a:pt x="37199" y="40079"/>
                    <a:pt x="37250" y="39952"/>
                    <a:pt x="37326" y="39824"/>
                  </a:cubicBezTo>
                  <a:lnTo>
                    <a:pt x="37530" y="39519"/>
                  </a:lnTo>
                  <a:cubicBezTo>
                    <a:pt x="37581" y="39391"/>
                    <a:pt x="37658" y="39264"/>
                    <a:pt x="37709" y="39136"/>
                  </a:cubicBezTo>
                  <a:cubicBezTo>
                    <a:pt x="37785" y="39009"/>
                    <a:pt x="37836" y="38907"/>
                    <a:pt x="37887" y="38805"/>
                  </a:cubicBezTo>
                  <a:cubicBezTo>
                    <a:pt x="37964" y="38652"/>
                    <a:pt x="38040" y="38499"/>
                    <a:pt x="38117" y="38320"/>
                  </a:cubicBezTo>
                  <a:cubicBezTo>
                    <a:pt x="38142" y="38244"/>
                    <a:pt x="38168" y="38167"/>
                    <a:pt x="38219" y="38065"/>
                  </a:cubicBezTo>
                  <a:cubicBezTo>
                    <a:pt x="38321" y="37836"/>
                    <a:pt x="38397" y="37581"/>
                    <a:pt x="38499" y="37326"/>
                  </a:cubicBezTo>
                  <a:cubicBezTo>
                    <a:pt x="38525" y="37224"/>
                    <a:pt x="38550" y="37122"/>
                    <a:pt x="38601" y="37045"/>
                  </a:cubicBezTo>
                  <a:cubicBezTo>
                    <a:pt x="38652" y="36867"/>
                    <a:pt x="38703" y="36688"/>
                    <a:pt x="38754" y="36510"/>
                  </a:cubicBezTo>
                  <a:cubicBezTo>
                    <a:pt x="38780" y="36408"/>
                    <a:pt x="38805" y="36306"/>
                    <a:pt x="38831" y="36179"/>
                  </a:cubicBezTo>
                  <a:cubicBezTo>
                    <a:pt x="38882" y="36026"/>
                    <a:pt x="38933" y="35873"/>
                    <a:pt x="38958" y="35694"/>
                  </a:cubicBezTo>
                  <a:lnTo>
                    <a:pt x="39035" y="35337"/>
                  </a:lnTo>
                  <a:cubicBezTo>
                    <a:pt x="39086" y="35159"/>
                    <a:pt x="39111" y="35006"/>
                    <a:pt x="39137" y="34827"/>
                  </a:cubicBezTo>
                  <a:cubicBezTo>
                    <a:pt x="39162" y="34700"/>
                    <a:pt x="39188" y="34598"/>
                    <a:pt x="39188" y="34470"/>
                  </a:cubicBezTo>
                  <a:cubicBezTo>
                    <a:pt x="39213" y="34292"/>
                    <a:pt x="39239" y="34113"/>
                    <a:pt x="39264" y="33935"/>
                  </a:cubicBezTo>
                  <a:cubicBezTo>
                    <a:pt x="39290" y="33807"/>
                    <a:pt x="39290" y="33705"/>
                    <a:pt x="39315" y="33578"/>
                  </a:cubicBezTo>
                  <a:cubicBezTo>
                    <a:pt x="39315" y="33374"/>
                    <a:pt x="39341" y="33170"/>
                    <a:pt x="39366" y="32966"/>
                  </a:cubicBezTo>
                  <a:cubicBezTo>
                    <a:pt x="39366" y="32864"/>
                    <a:pt x="39366" y="32762"/>
                    <a:pt x="39366" y="32635"/>
                  </a:cubicBezTo>
                  <a:cubicBezTo>
                    <a:pt x="39366" y="32329"/>
                    <a:pt x="39392" y="31997"/>
                    <a:pt x="39392" y="31691"/>
                  </a:cubicBezTo>
                  <a:cubicBezTo>
                    <a:pt x="39392" y="31360"/>
                    <a:pt x="39392" y="31054"/>
                    <a:pt x="39366" y="30722"/>
                  </a:cubicBezTo>
                  <a:cubicBezTo>
                    <a:pt x="39366" y="30493"/>
                    <a:pt x="39341" y="30238"/>
                    <a:pt x="39315" y="29983"/>
                  </a:cubicBezTo>
                  <a:lnTo>
                    <a:pt x="39315" y="29805"/>
                  </a:lnTo>
                  <a:cubicBezTo>
                    <a:pt x="38474" y="21060"/>
                    <a:pt x="31947" y="13946"/>
                    <a:pt x="23329" y="12340"/>
                  </a:cubicBezTo>
                  <a:lnTo>
                    <a:pt x="22590" y="8949"/>
                  </a:lnTo>
                  <a:lnTo>
                    <a:pt x="17567" y="10377"/>
                  </a:lnTo>
                  <a:lnTo>
                    <a:pt x="16955" y="5329"/>
                  </a:lnTo>
                  <a:lnTo>
                    <a:pt x="16292" y="0"/>
                  </a:lnTo>
                  <a:close/>
                </a:path>
              </a:pathLst>
            </a:custGeom>
            <a:solidFill>
              <a:schemeClr val="dk2"/>
            </a:solidFill>
            <a:ln w="1143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2" name="Google Shape;3572;p39"/>
            <p:cNvGrpSpPr/>
            <p:nvPr/>
          </p:nvGrpSpPr>
          <p:grpSpPr>
            <a:xfrm>
              <a:off x="1457413" y="444281"/>
              <a:ext cx="985450" cy="1823025"/>
              <a:chOff x="1463700" y="439763"/>
              <a:chExt cx="985450" cy="1823025"/>
            </a:xfrm>
          </p:grpSpPr>
          <p:sp>
            <p:nvSpPr>
              <p:cNvPr id="3573" name="Google Shape;3573;p39"/>
              <p:cNvSpPr/>
              <p:nvPr/>
            </p:nvSpPr>
            <p:spPr>
              <a:xfrm flipH="1">
                <a:off x="2101287" y="905825"/>
                <a:ext cx="57600" cy="57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39"/>
              <p:cNvSpPr/>
              <p:nvPr/>
            </p:nvSpPr>
            <p:spPr>
              <a:xfrm flipH="1">
                <a:off x="1534487" y="1129550"/>
                <a:ext cx="95100" cy="95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39"/>
              <p:cNvSpPr/>
              <p:nvPr/>
            </p:nvSpPr>
            <p:spPr>
              <a:xfrm flipH="1">
                <a:off x="2286012" y="1490950"/>
                <a:ext cx="57600" cy="57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9"/>
              <p:cNvSpPr/>
              <p:nvPr/>
            </p:nvSpPr>
            <p:spPr>
              <a:xfrm flipH="1">
                <a:off x="2331912" y="1243200"/>
                <a:ext cx="95100" cy="95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9"/>
              <p:cNvSpPr/>
              <p:nvPr/>
            </p:nvSpPr>
            <p:spPr>
              <a:xfrm flipH="1">
                <a:off x="1657387" y="1989600"/>
                <a:ext cx="57600" cy="57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9"/>
              <p:cNvSpPr/>
              <p:nvPr/>
            </p:nvSpPr>
            <p:spPr>
              <a:xfrm>
                <a:off x="1530625" y="439763"/>
                <a:ext cx="376100" cy="369725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4789" extrusionOk="0">
                    <a:moveTo>
                      <a:pt x="13615" y="1"/>
                    </a:moveTo>
                    <a:lnTo>
                      <a:pt x="1" y="2958"/>
                    </a:lnTo>
                    <a:lnTo>
                      <a:pt x="3901" y="14788"/>
                    </a:lnTo>
                    <a:lnTo>
                      <a:pt x="15043" y="11627"/>
                    </a:lnTo>
                    <a:lnTo>
                      <a:pt x="1361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9"/>
              <p:cNvSpPr/>
              <p:nvPr/>
            </p:nvSpPr>
            <p:spPr>
              <a:xfrm>
                <a:off x="1592450" y="572988"/>
                <a:ext cx="314275" cy="236500"/>
              </a:xfrm>
              <a:custGeom>
                <a:avLst/>
                <a:gdLst/>
                <a:ahLst/>
                <a:cxnLst/>
                <a:rect l="l" t="t" r="r" b="b"/>
                <a:pathLst>
                  <a:path w="12571" h="9460" extrusionOk="0">
                    <a:moveTo>
                      <a:pt x="11805" y="0"/>
                    </a:moveTo>
                    <a:lnTo>
                      <a:pt x="1" y="5125"/>
                    </a:lnTo>
                    <a:lnTo>
                      <a:pt x="1428" y="9459"/>
                    </a:lnTo>
                    <a:lnTo>
                      <a:pt x="12570" y="6298"/>
                    </a:lnTo>
                    <a:lnTo>
                      <a:pt x="118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9"/>
              <p:cNvSpPr/>
              <p:nvPr/>
            </p:nvSpPr>
            <p:spPr>
              <a:xfrm>
                <a:off x="1769025" y="1592813"/>
                <a:ext cx="334650" cy="543575"/>
              </a:xfrm>
              <a:custGeom>
                <a:avLst/>
                <a:gdLst/>
                <a:ahLst/>
                <a:cxnLst/>
                <a:rect l="l" t="t" r="r" b="b"/>
                <a:pathLst>
                  <a:path w="13386" h="21743" extrusionOk="0">
                    <a:moveTo>
                      <a:pt x="10275" y="1"/>
                    </a:moveTo>
                    <a:cubicBezTo>
                      <a:pt x="9000" y="103"/>
                      <a:pt x="7725" y="205"/>
                      <a:pt x="6450" y="256"/>
                    </a:cubicBezTo>
                    <a:cubicBezTo>
                      <a:pt x="5252" y="307"/>
                      <a:pt x="4105" y="434"/>
                      <a:pt x="2932" y="459"/>
                    </a:cubicBezTo>
                    <a:lnTo>
                      <a:pt x="2932" y="612"/>
                    </a:lnTo>
                    <a:cubicBezTo>
                      <a:pt x="2983" y="1479"/>
                      <a:pt x="2983" y="2372"/>
                      <a:pt x="2983" y="3239"/>
                    </a:cubicBezTo>
                    <a:cubicBezTo>
                      <a:pt x="2932" y="8771"/>
                      <a:pt x="1938" y="14227"/>
                      <a:pt x="0" y="19403"/>
                    </a:cubicBezTo>
                    <a:cubicBezTo>
                      <a:pt x="688" y="19734"/>
                      <a:pt x="1402" y="20015"/>
                      <a:pt x="2116" y="20219"/>
                    </a:cubicBezTo>
                    <a:cubicBezTo>
                      <a:pt x="3518" y="20652"/>
                      <a:pt x="4946" y="21009"/>
                      <a:pt x="6399" y="21290"/>
                    </a:cubicBezTo>
                    <a:cubicBezTo>
                      <a:pt x="7757" y="21586"/>
                      <a:pt x="9149" y="21742"/>
                      <a:pt x="10533" y="21742"/>
                    </a:cubicBezTo>
                    <a:cubicBezTo>
                      <a:pt x="10813" y="21742"/>
                      <a:pt x="11092" y="21736"/>
                      <a:pt x="11371" y="21723"/>
                    </a:cubicBezTo>
                    <a:cubicBezTo>
                      <a:pt x="11728" y="21188"/>
                      <a:pt x="11958" y="20601"/>
                      <a:pt x="12034" y="19989"/>
                    </a:cubicBezTo>
                    <a:cubicBezTo>
                      <a:pt x="12620" y="17338"/>
                      <a:pt x="13003" y="14661"/>
                      <a:pt x="13181" y="11958"/>
                    </a:cubicBezTo>
                    <a:cubicBezTo>
                      <a:pt x="13385" y="9969"/>
                      <a:pt x="13334" y="7981"/>
                      <a:pt x="13054" y="6018"/>
                    </a:cubicBezTo>
                    <a:cubicBezTo>
                      <a:pt x="12697" y="3774"/>
                      <a:pt x="11728" y="1709"/>
                      <a:pt x="10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9"/>
              <p:cNvSpPr/>
              <p:nvPr/>
            </p:nvSpPr>
            <p:spPr>
              <a:xfrm>
                <a:off x="1464350" y="739988"/>
                <a:ext cx="984800" cy="905125"/>
              </a:xfrm>
              <a:custGeom>
                <a:avLst/>
                <a:gdLst/>
                <a:ahLst/>
                <a:cxnLst/>
                <a:rect l="l" t="t" r="r" b="b"/>
                <a:pathLst>
                  <a:path w="39392" h="36205" extrusionOk="0">
                    <a:moveTo>
                      <a:pt x="19683" y="0"/>
                    </a:moveTo>
                    <a:cubicBezTo>
                      <a:pt x="8796" y="0"/>
                      <a:pt x="0" y="8822"/>
                      <a:pt x="0" y="19683"/>
                    </a:cubicBezTo>
                    <a:cubicBezTo>
                      <a:pt x="0" y="30570"/>
                      <a:pt x="8822" y="36204"/>
                      <a:pt x="19683" y="36204"/>
                    </a:cubicBezTo>
                    <a:cubicBezTo>
                      <a:pt x="30569" y="36204"/>
                      <a:pt x="39391" y="30570"/>
                      <a:pt x="39391" y="19683"/>
                    </a:cubicBezTo>
                    <a:cubicBezTo>
                      <a:pt x="39391" y="8822"/>
                      <a:pt x="30569" y="0"/>
                      <a:pt x="196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9"/>
              <p:cNvSpPr/>
              <p:nvPr/>
            </p:nvSpPr>
            <p:spPr>
              <a:xfrm>
                <a:off x="1769025" y="1051038"/>
                <a:ext cx="111550" cy="9565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3826" extrusionOk="0">
                    <a:moveTo>
                      <a:pt x="2550" y="0"/>
                    </a:moveTo>
                    <a:cubicBezTo>
                      <a:pt x="841" y="0"/>
                      <a:pt x="0" y="2065"/>
                      <a:pt x="1198" y="3264"/>
                    </a:cubicBezTo>
                    <a:cubicBezTo>
                      <a:pt x="1586" y="3652"/>
                      <a:pt x="2066" y="3826"/>
                      <a:pt x="2536" y="3826"/>
                    </a:cubicBezTo>
                    <a:cubicBezTo>
                      <a:pt x="3518" y="3826"/>
                      <a:pt x="4462" y="3067"/>
                      <a:pt x="4462" y="1912"/>
                    </a:cubicBezTo>
                    <a:cubicBezTo>
                      <a:pt x="4462" y="867"/>
                      <a:pt x="3620" y="0"/>
                      <a:pt x="25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9"/>
              <p:cNvSpPr/>
              <p:nvPr/>
            </p:nvSpPr>
            <p:spPr>
              <a:xfrm>
                <a:off x="2030350" y="996213"/>
                <a:ext cx="96275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825" extrusionOk="0">
                    <a:moveTo>
                      <a:pt x="1938" y="0"/>
                    </a:moveTo>
                    <a:cubicBezTo>
                      <a:pt x="867" y="0"/>
                      <a:pt x="0" y="842"/>
                      <a:pt x="0" y="1913"/>
                    </a:cubicBezTo>
                    <a:cubicBezTo>
                      <a:pt x="0" y="2983"/>
                      <a:pt x="867" y="3825"/>
                      <a:pt x="1938" y="3825"/>
                    </a:cubicBezTo>
                    <a:cubicBezTo>
                      <a:pt x="2983" y="3825"/>
                      <a:pt x="3850" y="2983"/>
                      <a:pt x="3850" y="1913"/>
                    </a:cubicBezTo>
                    <a:cubicBezTo>
                      <a:pt x="3850" y="842"/>
                      <a:pt x="2983" y="0"/>
                      <a:pt x="19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9"/>
              <p:cNvSpPr/>
              <p:nvPr/>
            </p:nvSpPr>
            <p:spPr>
              <a:xfrm>
                <a:off x="1733325" y="939063"/>
                <a:ext cx="104550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2686" extrusionOk="0">
                    <a:moveTo>
                      <a:pt x="2871" y="1"/>
                    </a:moveTo>
                    <a:cubicBezTo>
                      <a:pt x="2490" y="1"/>
                      <a:pt x="2048" y="99"/>
                      <a:pt x="1606" y="298"/>
                    </a:cubicBezTo>
                    <a:cubicBezTo>
                      <a:pt x="587" y="757"/>
                      <a:pt x="0" y="1598"/>
                      <a:pt x="281" y="2185"/>
                    </a:cubicBezTo>
                    <a:cubicBezTo>
                      <a:pt x="425" y="2517"/>
                      <a:pt x="816" y="2686"/>
                      <a:pt x="1313" y="2686"/>
                    </a:cubicBezTo>
                    <a:cubicBezTo>
                      <a:pt x="1692" y="2686"/>
                      <a:pt x="2134" y="2587"/>
                      <a:pt x="2575" y="2388"/>
                    </a:cubicBezTo>
                    <a:cubicBezTo>
                      <a:pt x="3595" y="1930"/>
                      <a:pt x="4182" y="1088"/>
                      <a:pt x="3927" y="502"/>
                    </a:cubicBezTo>
                    <a:cubicBezTo>
                      <a:pt x="3768" y="169"/>
                      <a:pt x="3371" y="1"/>
                      <a:pt x="28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9"/>
              <p:cNvSpPr/>
              <p:nvPr/>
            </p:nvSpPr>
            <p:spPr>
              <a:xfrm>
                <a:off x="2007400" y="885088"/>
                <a:ext cx="10455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2406" extrusionOk="0">
                    <a:moveTo>
                      <a:pt x="1671" y="0"/>
                    </a:moveTo>
                    <a:cubicBezTo>
                      <a:pt x="864" y="0"/>
                      <a:pt x="210" y="315"/>
                      <a:pt x="128" y="825"/>
                    </a:cubicBezTo>
                    <a:cubicBezTo>
                      <a:pt x="0" y="1462"/>
                      <a:pt x="791" y="2151"/>
                      <a:pt x="1887" y="2355"/>
                    </a:cubicBezTo>
                    <a:cubicBezTo>
                      <a:pt x="2090" y="2389"/>
                      <a:pt x="2291" y="2405"/>
                      <a:pt x="2483" y="2405"/>
                    </a:cubicBezTo>
                    <a:cubicBezTo>
                      <a:pt x="3303" y="2405"/>
                      <a:pt x="3972" y="2106"/>
                      <a:pt x="4054" y="1590"/>
                    </a:cubicBezTo>
                    <a:cubicBezTo>
                      <a:pt x="4182" y="953"/>
                      <a:pt x="3391" y="264"/>
                      <a:pt x="2295" y="60"/>
                    </a:cubicBezTo>
                    <a:cubicBezTo>
                      <a:pt x="2082" y="20"/>
                      <a:pt x="1872" y="0"/>
                      <a:pt x="16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39"/>
              <p:cNvSpPr/>
              <p:nvPr/>
            </p:nvSpPr>
            <p:spPr>
              <a:xfrm>
                <a:off x="2226025" y="1138988"/>
                <a:ext cx="223125" cy="373550"/>
              </a:xfrm>
              <a:custGeom>
                <a:avLst/>
                <a:gdLst/>
                <a:ahLst/>
                <a:cxnLst/>
                <a:rect l="l" t="t" r="r" b="b"/>
                <a:pathLst>
                  <a:path w="8925" h="14942" extrusionOk="0">
                    <a:moveTo>
                      <a:pt x="7853" y="1"/>
                    </a:moveTo>
                    <a:cubicBezTo>
                      <a:pt x="3519" y="1"/>
                      <a:pt x="0" y="3519"/>
                      <a:pt x="0" y="7853"/>
                    </a:cubicBezTo>
                    <a:cubicBezTo>
                      <a:pt x="0" y="10862"/>
                      <a:pt x="1734" y="13615"/>
                      <a:pt x="4462" y="14941"/>
                    </a:cubicBezTo>
                    <a:cubicBezTo>
                      <a:pt x="7241" y="12213"/>
                      <a:pt x="8924" y="8465"/>
                      <a:pt x="8924" y="3723"/>
                    </a:cubicBezTo>
                    <a:cubicBezTo>
                      <a:pt x="8924" y="2499"/>
                      <a:pt x="8797" y="1250"/>
                      <a:pt x="8567" y="26"/>
                    </a:cubicBezTo>
                    <a:cubicBezTo>
                      <a:pt x="8338" y="1"/>
                      <a:pt x="8083" y="1"/>
                      <a:pt x="7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39"/>
              <p:cNvSpPr/>
              <p:nvPr/>
            </p:nvSpPr>
            <p:spPr>
              <a:xfrm>
                <a:off x="1463700" y="1190613"/>
                <a:ext cx="272200" cy="363350"/>
              </a:xfrm>
              <a:custGeom>
                <a:avLst/>
                <a:gdLst/>
                <a:ahLst/>
                <a:cxnLst/>
                <a:rect l="l" t="t" r="r" b="b"/>
                <a:pathLst>
                  <a:path w="10888" h="14534" extrusionOk="0">
                    <a:moveTo>
                      <a:pt x="2372" y="1"/>
                    </a:moveTo>
                    <a:cubicBezTo>
                      <a:pt x="1581" y="1"/>
                      <a:pt x="816" y="103"/>
                      <a:pt x="52" y="332"/>
                    </a:cubicBezTo>
                    <a:cubicBezTo>
                      <a:pt x="26" y="766"/>
                      <a:pt x="1" y="1225"/>
                      <a:pt x="1" y="1658"/>
                    </a:cubicBezTo>
                    <a:cubicBezTo>
                      <a:pt x="1" y="7471"/>
                      <a:pt x="2525" y="11754"/>
                      <a:pt x="6476" y="14533"/>
                    </a:cubicBezTo>
                    <a:cubicBezTo>
                      <a:pt x="9485" y="12672"/>
                      <a:pt x="10887" y="9077"/>
                      <a:pt x="9918" y="5712"/>
                    </a:cubicBezTo>
                    <a:cubicBezTo>
                      <a:pt x="8975" y="2321"/>
                      <a:pt x="5890" y="1"/>
                      <a:pt x="2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9"/>
              <p:cNvSpPr/>
              <p:nvPr/>
            </p:nvSpPr>
            <p:spPr>
              <a:xfrm>
                <a:off x="1920075" y="1095013"/>
                <a:ext cx="334025" cy="203350"/>
              </a:xfrm>
              <a:custGeom>
                <a:avLst/>
                <a:gdLst/>
                <a:ahLst/>
                <a:cxnLst/>
                <a:rect l="l" t="t" r="r" b="b"/>
                <a:pathLst>
                  <a:path w="13361" h="8134" extrusionOk="0">
                    <a:moveTo>
                      <a:pt x="11780" y="0"/>
                    </a:moveTo>
                    <a:cubicBezTo>
                      <a:pt x="10862" y="0"/>
                      <a:pt x="9969" y="77"/>
                      <a:pt x="9077" y="230"/>
                    </a:cubicBezTo>
                    <a:cubicBezTo>
                      <a:pt x="6221" y="663"/>
                      <a:pt x="3366" y="1275"/>
                      <a:pt x="587" y="2065"/>
                    </a:cubicBezTo>
                    <a:cubicBezTo>
                      <a:pt x="1" y="3952"/>
                      <a:pt x="816" y="7063"/>
                      <a:pt x="2423" y="8133"/>
                    </a:cubicBezTo>
                    <a:cubicBezTo>
                      <a:pt x="2627" y="8083"/>
                      <a:pt x="2805" y="8032"/>
                      <a:pt x="2984" y="7930"/>
                    </a:cubicBezTo>
                    <a:cubicBezTo>
                      <a:pt x="4998" y="7037"/>
                      <a:pt x="6910" y="5941"/>
                      <a:pt x="8720" y="4717"/>
                    </a:cubicBezTo>
                    <a:cubicBezTo>
                      <a:pt x="9663" y="4105"/>
                      <a:pt x="10556" y="3442"/>
                      <a:pt x="11448" y="2779"/>
                    </a:cubicBezTo>
                    <a:cubicBezTo>
                      <a:pt x="12060" y="2320"/>
                      <a:pt x="12876" y="1734"/>
                      <a:pt x="13131" y="969"/>
                    </a:cubicBezTo>
                    <a:cubicBezTo>
                      <a:pt x="13360" y="204"/>
                      <a:pt x="12340" y="0"/>
                      <a:pt x="11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9"/>
              <p:cNvSpPr/>
              <p:nvPr/>
            </p:nvSpPr>
            <p:spPr>
              <a:xfrm>
                <a:off x="1829575" y="1244788"/>
                <a:ext cx="229475" cy="243125"/>
              </a:xfrm>
              <a:custGeom>
                <a:avLst/>
                <a:gdLst/>
                <a:ahLst/>
                <a:cxnLst/>
                <a:rect l="l" t="t" r="r" b="b"/>
                <a:pathLst>
                  <a:path w="9179" h="9725" extrusionOk="0">
                    <a:moveTo>
                      <a:pt x="485" y="1"/>
                    </a:moveTo>
                    <a:cubicBezTo>
                      <a:pt x="77" y="1633"/>
                      <a:pt x="0" y="3341"/>
                      <a:pt x="281" y="4998"/>
                    </a:cubicBezTo>
                    <a:cubicBezTo>
                      <a:pt x="485" y="6273"/>
                      <a:pt x="943" y="7701"/>
                      <a:pt x="1785" y="8695"/>
                    </a:cubicBezTo>
                    <a:cubicBezTo>
                      <a:pt x="2392" y="9349"/>
                      <a:pt x="3234" y="9724"/>
                      <a:pt x="4096" y="9724"/>
                    </a:cubicBezTo>
                    <a:cubicBezTo>
                      <a:pt x="4175" y="9724"/>
                      <a:pt x="4255" y="9721"/>
                      <a:pt x="4334" y="9715"/>
                    </a:cubicBezTo>
                    <a:cubicBezTo>
                      <a:pt x="5405" y="9638"/>
                      <a:pt x="5839" y="9154"/>
                      <a:pt x="6578" y="8516"/>
                    </a:cubicBezTo>
                    <a:cubicBezTo>
                      <a:pt x="8235" y="7063"/>
                      <a:pt x="9179" y="4973"/>
                      <a:pt x="9153" y="2780"/>
                    </a:cubicBezTo>
                    <a:lnTo>
                      <a:pt x="9153" y="2780"/>
                    </a:lnTo>
                    <a:cubicBezTo>
                      <a:pt x="8284" y="3124"/>
                      <a:pt x="7362" y="3300"/>
                      <a:pt x="6441" y="3300"/>
                    </a:cubicBezTo>
                    <a:cubicBezTo>
                      <a:pt x="5931" y="3300"/>
                      <a:pt x="5421" y="3246"/>
                      <a:pt x="4921" y="3137"/>
                    </a:cubicBezTo>
                    <a:cubicBezTo>
                      <a:pt x="3187" y="2703"/>
                      <a:pt x="1428" y="1582"/>
                      <a:pt x="4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9"/>
              <p:cNvSpPr/>
              <p:nvPr/>
            </p:nvSpPr>
            <p:spPr>
              <a:xfrm>
                <a:off x="1848050" y="1388013"/>
                <a:ext cx="179775" cy="9990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3996" extrusionOk="0">
                    <a:moveTo>
                      <a:pt x="3469" y="0"/>
                    </a:moveTo>
                    <a:cubicBezTo>
                      <a:pt x="2262" y="0"/>
                      <a:pt x="1052" y="358"/>
                      <a:pt x="0" y="1079"/>
                    </a:cubicBezTo>
                    <a:cubicBezTo>
                      <a:pt x="255" y="1742"/>
                      <a:pt x="612" y="2405"/>
                      <a:pt x="1071" y="2966"/>
                    </a:cubicBezTo>
                    <a:cubicBezTo>
                      <a:pt x="1655" y="3620"/>
                      <a:pt x="2495" y="3995"/>
                      <a:pt x="3377" y="3995"/>
                    </a:cubicBezTo>
                    <a:cubicBezTo>
                      <a:pt x="3458" y="3995"/>
                      <a:pt x="3539" y="3992"/>
                      <a:pt x="3621" y="3986"/>
                    </a:cubicBezTo>
                    <a:cubicBezTo>
                      <a:pt x="4666" y="3909"/>
                      <a:pt x="5100" y="3425"/>
                      <a:pt x="5839" y="2787"/>
                    </a:cubicBezTo>
                    <a:cubicBezTo>
                      <a:pt x="6349" y="2329"/>
                      <a:pt x="6808" y="1819"/>
                      <a:pt x="7190" y="1258"/>
                    </a:cubicBezTo>
                    <a:cubicBezTo>
                      <a:pt x="6089" y="422"/>
                      <a:pt x="4780" y="0"/>
                      <a:pt x="3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9"/>
              <p:cNvSpPr/>
              <p:nvPr/>
            </p:nvSpPr>
            <p:spPr>
              <a:xfrm>
                <a:off x="1969150" y="1135163"/>
                <a:ext cx="53575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5967" extrusionOk="0">
                    <a:moveTo>
                      <a:pt x="358" y="1"/>
                    </a:moveTo>
                    <a:lnTo>
                      <a:pt x="1" y="103"/>
                    </a:lnTo>
                    <a:cubicBezTo>
                      <a:pt x="52" y="1556"/>
                      <a:pt x="383" y="3009"/>
                      <a:pt x="970" y="4386"/>
                    </a:cubicBezTo>
                    <a:cubicBezTo>
                      <a:pt x="1199" y="4947"/>
                      <a:pt x="1505" y="5457"/>
                      <a:pt x="1862" y="5967"/>
                    </a:cubicBezTo>
                    <a:lnTo>
                      <a:pt x="2142" y="5814"/>
                    </a:lnTo>
                    <a:cubicBezTo>
                      <a:pt x="1021" y="4182"/>
                      <a:pt x="485" y="209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9"/>
              <p:cNvSpPr/>
              <p:nvPr/>
            </p:nvSpPr>
            <p:spPr>
              <a:xfrm>
                <a:off x="2043725" y="1117963"/>
                <a:ext cx="45925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5227" extrusionOk="0">
                    <a:moveTo>
                      <a:pt x="383" y="0"/>
                    </a:moveTo>
                    <a:lnTo>
                      <a:pt x="1" y="77"/>
                    </a:lnTo>
                    <a:cubicBezTo>
                      <a:pt x="103" y="1453"/>
                      <a:pt x="409" y="2830"/>
                      <a:pt x="970" y="4105"/>
                    </a:cubicBezTo>
                    <a:cubicBezTo>
                      <a:pt x="1123" y="4487"/>
                      <a:pt x="1326" y="4870"/>
                      <a:pt x="1556" y="5227"/>
                    </a:cubicBezTo>
                    <a:lnTo>
                      <a:pt x="1836" y="5048"/>
                    </a:lnTo>
                    <a:cubicBezTo>
                      <a:pt x="970" y="3493"/>
                      <a:pt x="485" y="1759"/>
                      <a:pt x="3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9"/>
              <p:cNvSpPr/>
              <p:nvPr/>
            </p:nvSpPr>
            <p:spPr>
              <a:xfrm>
                <a:off x="2119575" y="1103938"/>
                <a:ext cx="35075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4106" extrusionOk="0">
                    <a:moveTo>
                      <a:pt x="358" y="0"/>
                    </a:moveTo>
                    <a:lnTo>
                      <a:pt x="1" y="51"/>
                    </a:lnTo>
                    <a:cubicBezTo>
                      <a:pt x="103" y="1301"/>
                      <a:pt x="434" y="2550"/>
                      <a:pt x="919" y="3697"/>
                    </a:cubicBezTo>
                    <a:cubicBezTo>
                      <a:pt x="970" y="3850"/>
                      <a:pt x="1046" y="3978"/>
                      <a:pt x="1123" y="4105"/>
                    </a:cubicBezTo>
                    <a:lnTo>
                      <a:pt x="1403" y="3927"/>
                    </a:lnTo>
                    <a:cubicBezTo>
                      <a:pt x="842" y="2677"/>
                      <a:pt x="485" y="1352"/>
                      <a:pt x="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9"/>
              <p:cNvSpPr/>
              <p:nvPr/>
            </p:nvSpPr>
            <p:spPr>
              <a:xfrm>
                <a:off x="2196075" y="1095013"/>
                <a:ext cx="23600" cy="650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601" extrusionOk="0">
                    <a:moveTo>
                      <a:pt x="0" y="0"/>
                    </a:moveTo>
                    <a:cubicBezTo>
                      <a:pt x="102" y="893"/>
                      <a:pt x="332" y="1760"/>
                      <a:pt x="638" y="2601"/>
                    </a:cubicBezTo>
                    <a:lnTo>
                      <a:pt x="944" y="2371"/>
                    </a:lnTo>
                    <a:cubicBezTo>
                      <a:pt x="663" y="1607"/>
                      <a:pt x="485" y="816"/>
                      <a:pt x="3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9"/>
              <p:cNvSpPr/>
              <p:nvPr/>
            </p:nvSpPr>
            <p:spPr>
              <a:xfrm>
                <a:off x="1746700" y="2062988"/>
                <a:ext cx="5342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5358" extrusionOk="0">
                    <a:moveTo>
                      <a:pt x="1743" y="1"/>
                    </a:moveTo>
                    <a:cubicBezTo>
                      <a:pt x="1611" y="1"/>
                      <a:pt x="1480" y="74"/>
                      <a:pt x="1428" y="239"/>
                    </a:cubicBezTo>
                    <a:cubicBezTo>
                      <a:pt x="1020" y="1820"/>
                      <a:pt x="587" y="3375"/>
                      <a:pt x="77" y="4930"/>
                    </a:cubicBezTo>
                    <a:cubicBezTo>
                      <a:pt x="1" y="5190"/>
                      <a:pt x="208" y="5358"/>
                      <a:pt x="414" y="5358"/>
                    </a:cubicBezTo>
                    <a:cubicBezTo>
                      <a:pt x="552" y="5358"/>
                      <a:pt x="689" y="5282"/>
                      <a:pt x="740" y="5109"/>
                    </a:cubicBezTo>
                    <a:cubicBezTo>
                      <a:pt x="1224" y="3553"/>
                      <a:pt x="1683" y="1998"/>
                      <a:pt x="2091" y="417"/>
                    </a:cubicBezTo>
                    <a:cubicBezTo>
                      <a:pt x="2137" y="159"/>
                      <a:pt x="1938" y="1"/>
                      <a:pt x="1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9"/>
              <p:cNvSpPr/>
              <p:nvPr/>
            </p:nvSpPr>
            <p:spPr>
              <a:xfrm>
                <a:off x="1788375" y="2071013"/>
                <a:ext cx="59325" cy="155425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6217" extrusionOk="0">
                    <a:moveTo>
                      <a:pt x="1961" y="0"/>
                    </a:moveTo>
                    <a:cubicBezTo>
                      <a:pt x="1829" y="0"/>
                      <a:pt x="1704" y="76"/>
                      <a:pt x="1674" y="249"/>
                    </a:cubicBezTo>
                    <a:lnTo>
                      <a:pt x="1648" y="249"/>
                    </a:lnTo>
                    <a:cubicBezTo>
                      <a:pt x="1189" y="2111"/>
                      <a:pt x="679" y="3972"/>
                      <a:pt x="93" y="5807"/>
                    </a:cubicBezTo>
                    <a:cubicBezTo>
                      <a:pt x="0" y="6054"/>
                      <a:pt x="206" y="6217"/>
                      <a:pt x="411" y="6217"/>
                    </a:cubicBezTo>
                    <a:cubicBezTo>
                      <a:pt x="546" y="6217"/>
                      <a:pt x="680" y="6147"/>
                      <a:pt x="730" y="5986"/>
                    </a:cubicBezTo>
                    <a:cubicBezTo>
                      <a:pt x="1342" y="4150"/>
                      <a:pt x="1852" y="2289"/>
                      <a:pt x="2311" y="428"/>
                    </a:cubicBezTo>
                    <a:cubicBezTo>
                      <a:pt x="2372" y="168"/>
                      <a:pt x="2159" y="0"/>
                      <a:pt x="19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9"/>
              <p:cNvSpPr/>
              <p:nvPr/>
            </p:nvSpPr>
            <p:spPr>
              <a:xfrm>
                <a:off x="1840775" y="2083763"/>
                <a:ext cx="47975" cy="162900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6516" extrusionOk="0">
                    <a:moveTo>
                      <a:pt x="1504" y="0"/>
                    </a:moveTo>
                    <a:cubicBezTo>
                      <a:pt x="1374" y="0"/>
                      <a:pt x="1255" y="75"/>
                      <a:pt x="1235" y="249"/>
                    </a:cubicBezTo>
                    <a:cubicBezTo>
                      <a:pt x="954" y="2212"/>
                      <a:pt x="572" y="4150"/>
                      <a:pt x="62" y="6088"/>
                    </a:cubicBezTo>
                    <a:cubicBezTo>
                      <a:pt x="1" y="6347"/>
                      <a:pt x="205" y="6516"/>
                      <a:pt x="406" y="6516"/>
                    </a:cubicBezTo>
                    <a:cubicBezTo>
                      <a:pt x="541" y="6516"/>
                      <a:pt x="674" y="6440"/>
                      <a:pt x="725" y="6266"/>
                    </a:cubicBezTo>
                    <a:cubicBezTo>
                      <a:pt x="1235" y="4329"/>
                      <a:pt x="1617" y="2391"/>
                      <a:pt x="1872" y="428"/>
                    </a:cubicBezTo>
                    <a:cubicBezTo>
                      <a:pt x="1918" y="168"/>
                      <a:pt x="1699" y="0"/>
                      <a:pt x="1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39"/>
              <p:cNvSpPr/>
              <p:nvPr/>
            </p:nvSpPr>
            <p:spPr>
              <a:xfrm>
                <a:off x="1900050" y="2095888"/>
                <a:ext cx="38525" cy="16690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6676" extrusionOk="0">
                    <a:moveTo>
                      <a:pt x="1206" y="0"/>
                    </a:moveTo>
                    <a:cubicBezTo>
                      <a:pt x="1037" y="0"/>
                      <a:pt x="865" y="108"/>
                      <a:pt x="853" y="325"/>
                    </a:cubicBezTo>
                    <a:cubicBezTo>
                      <a:pt x="776" y="2339"/>
                      <a:pt x="521" y="4303"/>
                      <a:pt x="62" y="6266"/>
                    </a:cubicBezTo>
                    <a:cubicBezTo>
                      <a:pt x="0" y="6512"/>
                      <a:pt x="218" y="6675"/>
                      <a:pt x="423" y="6675"/>
                    </a:cubicBezTo>
                    <a:cubicBezTo>
                      <a:pt x="557" y="6675"/>
                      <a:pt x="685" y="6605"/>
                      <a:pt x="725" y="6444"/>
                    </a:cubicBezTo>
                    <a:cubicBezTo>
                      <a:pt x="1184" y="4430"/>
                      <a:pt x="1464" y="2390"/>
                      <a:pt x="1541" y="325"/>
                    </a:cubicBezTo>
                    <a:cubicBezTo>
                      <a:pt x="1541" y="108"/>
                      <a:pt x="1375" y="0"/>
                      <a:pt x="1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39"/>
              <p:cNvSpPr/>
              <p:nvPr/>
            </p:nvSpPr>
            <p:spPr>
              <a:xfrm>
                <a:off x="1522975" y="663488"/>
                <a:ext cx="52587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21035" h="10225" extrusionOk="0">
                    <a:moveTo>
                      <a:pt x="20219" y="1"/>
                    </a:moveTo>
                    <a:lnTo>
                      <a:pt x="1" y="5839"/>
                    </a:lnTo>
                    <a:lnTo>
                      <a:pt x="1352" y="10224"/>
                    </a:lnTo>
                    <a:lnTo>
                      <a:pt x="21035" y="3825"/>
                    </a:lnTo>
                    <a:lnTo>
                      <a:pt x="202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9"/>
              <p:cNvSpPr/>
              <p:nvPr/>
            </p:nvSpPr>
            <p:spPr>
              <a:xfrm>
                <a:off x="1784950" y="1940188"/>
                <a:ext cx="307250" cy="116175"/>
              </a:xfrm>
              <a:custGeom>
                <a:avLst/>
                <a:gdLst/>
                <a:ahLst/>
                <a:cxnLst/>
                <a:rect l="l" t="t" r="r" b="b"/>
                <a:pathLst>
                  <a:path w="12290" h="4647" extrusionOk="0">
                    <a:moveTo>
                      <a:pt x="1046" y="1"/>
                    </a:moveTo>
                    <a:cubicBezTo>
                      <a:pt x="765" y="1250"/>
                      <a:pt x="408" y="2499"/>
                      <a:pt x="0" y="3723"/>
                    </a:cubicBezTo>
                    <a:cubicBezTo>
                      <a:pt x="3616" y="4318"/>
                      <a:pt x="7253" y="4646"/>
                      <a:pt x="10913" y="4646"/>
                    </a:cubicBezTo>
                    <a:cubicBezTo>
                      <a:pt x="11176" y="4646"/>
                      <a:pt x="11439" y="4644"/>
                      <a:pt x="11703" y="4641"/>
                    </a:cubicBezTo>
                    <a:cubicBezTo>
                      <a:pt x="11932" y="3366"/>
                      <a:pt x="12136" y="2091"/>
                      <a:pt x="12289" y="817"/>
                    </a:cubicBezTo>
                    <a:lnTo>
                      <a:pt x="12289" y="817"/>
                    </a:lnTo>
                    <a:cubicBezTo>
                      <a:pt x="11884" y="825"/>
                      <a:pt x="11478" y="829"/>
                      <a:pt x="11073" y="829"/>
                    </a:cubicBezTo>
                    <a:cubicBezTo>
                      <a:pt x="7710" y="829"/>
                      <a:pt x="4368" y="547"/>
                      <a:pt x="10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9"/>
              <p:cNvSpPr/>
              <p:nvPr/>
            </p:nvSpPr>
            <p:spPr>
              <a:xfrm>
                <a:off x="1936000" y="1581988"/>
                <a:ext cx="396500" cy="616125"/>
              </a:xfrm>
              <a:custGeom>
                <a:avLst/>
                <a:gdLst/>
                <a:ahLst/>
                <a:cxnLst/>
                <a:rect l="l" t="t" r="r" b="b"/>
                <a:pathLst>
                  <a:path w="15860" h="24645" extrusionOk="0">
                    <a:moveTo>
                      <a:pt x="7726" y="0"/>
                    </a:moveTo>
                    <a:cubicBezTo>
                      <a:pt x="5151" y="306"/>
                      <a:pt x="2601" y="536"/>
                      <a:pt x="26" y="663"/>
                    </a:cubicBezTo>
                    <a:cubicBezTo>
                      <a:pt x="1" y="663"/>
                      <a:pt x="1" y="689"/>
                      <a:pt x="26" y="689"/>
                    </a:cubicBezTo>
                    <a:cubicBezTo>
                      <a:pt x="460" y="3289"/>
                      <a:pt x="868" y="5915"/>
                      <a:pt x="1097" y="8541"/>
                    </a:cubicBezTo>
                    <a:cubicBezTo>
                      <a:pt x="1352" y="11244"/>
                      <a:pt x="1454" y="13946"/>
                      <a:pt x="1454" y="16649"/>
                    </a:cubicBezTo>
                    <a:cubicBezTo>
                      <a:pt x="1454" y="17235"/>
                      <a:pt x="1072" y="22105"/>
                      <a:pt x="1021" y="23813"/>
                    </a:cubicBezTo>
                    <a:cubicBezTo>
                      <a:pt x="1990" y="24068"/>
                      <a:pt x="2984" y="24272"/>
                      <a:pt x="3978" y="24374"/>
                    </a:cubicBezTo>
                    <a:cubicBezTo>
                      <a:pt x="5172" y="24559"/>
                      <a:pt x="6388" y="24644"/>
                      <a:pt x="7604" y="24644"/>
                    </a:cubicBezTo>
                    <a:cubicBezTo>
                      <a:pt x="8232" y="24644"/>
                      <a:pt x="8860" y="24621"/>
                      <a:pt x="9485" y="24578"/>
                    </a:cubicBezTo>
                    <a:cubicBezTo>
                      <a:pt x="11729" y="24400"/>
                      <a:pt x="13998" y="23992"/>
                      <a:pt x="15859" y="22844"/>
                    </a:cubicBezTo>
                    <a:cubicBezTo>
                      <a:pt x="15834" y="22640"/>
                      <a:pt x="15834" y="22436"/>
                      <a:pt x="15834" y="22232"/>
                    </a:cubicBezTo>
                    <a:cubicBezTo>
                      <a:pt x="15604" y="17006"/>
                      <a:pt x="14534" y="11728"/>
                      <a:pt x="12290" y="6986"/>
                    </a:cubicBezTo>
                    <a:cubicBezTo>
                      <a:pt x="11219" y="4666"/>
                      <a:pt x="9817" y="2473"/>
                      <a:pt x="8160" y="510"/>
                    </a:cubicBezTo>
                    <a:cubicBezTo>
                      <a:pt x="8007" y="357"/>
                      <a:pt x="7879" y="179"/>
                      <a:pt x="7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9"/>
              <p:cNvSpPr/>
              <p:nvPr/>
            </p:nvSpPr>
            <p:spPr>
              <a:xfrm>
                <a:off x="1945575" y="1620863"/>
                <a:ext cx="272825" cy="124325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4973" extrusionOk="0">
                    <a:moveTo>
                      <a:pt x="8618" y="0"/>
                    </a:moveTo>
                    <a:cubicBezTo>
                      <a:pt x="5762" y="561"/>
                      <a:pt x="2881" y="944"/>
                      <a:pt x="0" y="1173"/>
                    </a:cubicBezTo>
                    <a:cubicBezTo>
                      <a:pt x="179" y="2448"/>
                      <a:pt x="383" y="3697"/>
                      <a:pt x="510" y="4972"/>
                    </a:cubicBezTo>
                    <a:cubicBezTo>
                      <a:pt x="4003" y="4692"/>
                      <a:pt x="7471" y="4182"/>
                      <a:pt x="10913" y="3468"/>
                    </a:cubicBezTo>
                    <a:cubicBezTo>
                      <a:pt x="10224" y="2244"/>
                      <a:pt x="9459" y="1097"/>
                      <a:pt x="8618" y="0"/>
                    </a:cubicBezTo>
                    <a:close/>
                  </a:path>
                </a:pathLst>
              </a:custGeom>
              <a:solidFill>
                <a:srgbClr val="EA80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9"/>
              <p:cNvSpPr/>
              <p:nvPr/>
            </p:nvSpPr>
            <p:spPr>
              <a:xfrm>
                <a:off x="1967875" y="1803788"/>
                <a:ext cx="326375" cy="144075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5763" extrusionOk="0">
                    <a:moveTo>
                      <a:pt x="11856" y="1"/>
                    </a:moveTo>
                    <a:cubicBezTo>
                      <a:pt x="7955" y="1020"/>
                      <a:pt x="4004" y="1658"/>
                      <a:pt x="1" y="1938"/>
                    </a:cubicBezTo>
                    <a:cubicBezTo>
                      <a:pt x="77" y="3213"/>
                      <a:pt x="128" y="4488"/>
                      <a:pt x="154" y="5763"/>
                    </a:cubicBezTo>
                    <a:cubicBezTo>
                      <a:pt x="4513" y="5457"/>
                      <a:pt x="8848" y="4743"/>
                      <a:pt x="13055" y="3596"/>
                    </a:cubicBezTo>
                    <a:cubicBezTo>
                      <a:pt x="12723" y="2397"/>
                      <a:pt x="12315" y="1199"/>
                      <a:pt x="118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9"/>
              <p:cNvSpPr/>
              <p:nvPr/>
            </p:nvSpPr>
            <p:spPr>
              <a:xfrm>
                <a:off x="1964700" y="1985438"/>
                <a:ext cx="363325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4533" h="5458" extrusionOk="0">
                    <a:moveTo>
                      <a:pt x="13997" y="1"/>
                    </a:moveTo>
                    <a:cubicBezTo>
                      <a:pt x="9485" y="944"/>
                      <a:pt x="4870" y="1480"/>
                      <a:pt x="255" y="1607"/>
                    </a:cubicBezTo>
                    <a:cubicBezTo>
                      <a:pt x="179" y="2627"/>
                      <a:pt x="77" y="4131"/>
                      <a:pt x="0" y="5457"/>
                    </a:cubicBezTo>
                    <a:cubicBezTo>
                      <a:pt x="4870" y="5355"/>
                      <a:pt x="9740" y="4820"/>
                      <a:pt x="14533" y="3825"/>
                    </a:cubicBezTo>
                    <a:cubicBezTo>
                      <a:pt x="14405" y="2551"/>
                      <a:pt x="14227" y="1276"/>
                      <a:pt x="13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9"/>
              <p:cNvSpPr/>
              <p:nvPr/>
            </p:nvSpPr>
            <p:spPr>
              <a:xfrm>
                <a:off x="1478350" y="1474788"/>
                <a:ext cx="922350" cy="424800"/>
              </a:xfrm>
              <a:custGeom>
                <a:avLst/>
                <a:gdLst/>
                <a:ahLst/>
                <a:cxnLst/>
                <a:rect l="l" t="t" r="r" b="b"/>
                <a:pathLst>
                  <a:path w="36894" h="16992" extrusionOk="0">
                    <a:moveTo>
                      <a:pt x="2584" y="0"/>
                    </a:moveTo>
                    <a:cubicBezTo>
                      <a:pt x="2282" y="0"/>
                      <a:pt x="738" y="3556"/>
                      <a:pt x="638" y="3906"/>
                    </a:cubicBezTo>
                    <a:cubicBezTo>
                      <a:pt x="179" y="5384"/>
                      <a:pt x="1" y="6940"/>
                      <a:pt x="103" y="8495"/>
                    </a:cubicBezTo>
                    <a:cubicBezTo>
                      <a:pt x="230" y="10713"/>
                      <a:pt x="613" y="13543"/>
                      <a:pt x="2652" y="14971"/>
                    </a:cubicBezTo>
                    <a:cubicBezTo>
                      <a:pt x="4386" y="16195"/>
                      <a:pt x="6808" y="16373"/>
                      <a:pt x="8873" y="16552"/>
                    </a:cubicBezTo>
                    <a:cubicBezTo>
                      <a:pt x="11153" y="16761"/>
                      <a:pt x="13349" y="16992"/>
                      <a:pt x="15633" y="16992"/>
                    </a:cubicBezTo>
                    <a:cubicBezTo>
                      <a:pt x="15852" y="16992"/>
                      <a:pt x="16072" y="16989"/>
                      <a:pt x="16293" y="16985"/>
                    </a:cubicBezTo>
                    <a:cubicBezTo>
                      <a:pt x="20449" y="16858"/>
                      <a:pt x="24783" y="16475"/>
                      <a:pt x="28786" y="15124"/>
                    </a:cubicBezTo>
                    <a:cubicBezTo>
                      <a:pt x="30213" y="14665"/>
                      <a:pt x="31616" y="14028"/>
                      <a:pt x="32916" y="13237"/>
                    </a:cubicBezTo>
                    <a:cubicBezTo>
                      <a:pt x="35466" y="11605"/>
                      <a:pt x="36893" y="8469"/>
                      <a:pt x="36817" y="5563"/>
                    </a:cubicBezTo>
                    <a:cubicBezTo>
                      <a:pt x="36791" y="4926"/>
                      <a:pt x="36740" y="4288"/>
                      <a:pt x="36638" y="3676"/>
                    </a:cubicBezTo>
                    <a:cubicBezTo>
                      <a:pt x="36613" y="3397"/>
                      <a:pt x="35854" y="362"/>
                      <a:pt x="35773" y="362"/>
                    </a:cubicBezTo>
                    <a:cubicBezTo>
                      <a:pt x="35772" y="362"/>
                      <a:pt x="35772" y="362"/>
                      <a:pt x="35772" y="362"/>
                    </a:cubicBezTo>
                    <a:cubicBezTo>
                      <a:pt x="33069" y="1739"/>
                      <a:pt x="29907" y="2376"/>
                      <a:pt x="26924" y="3039"/>
                    </a:cubicBezTo>
                    <a:cubicBezTo>
                      <a:pt x="23941" y="3702"/>
                      <a:pt x="20907" y="4059"/>
                      <a:pt x="17873" y="4084"/>
                    </a:cubicBezTo>
                    <a:cubicBezTo>
                      <a:pt x="12519" y="4084"/>
                      <a:pt x="7089" y="2860"/>
                      <a:pt x="2602" y="5"/>
                    </a:cubicBezTo>
                    <a:cubicBezTo>
                      <a:pt x="2596" y="2"/>
                      <a:pt x="2591" y="0"/>
                      <a:pt x="2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9"/>
              <p:cNvSpPr/>
              <p:nvPr/>
            </p:nvSpPr>
            <p:spPr>
              <a:xfrm>
                <a:off x="1560575" y="1502938"/>
                <a:ext cx="133875" cy="385650"/>
              </a:xfrm>
              <a:custGeom>
                <a:avLst/>
                <a:gdLst/>
                <a:ahLst/>
                <a:cxnLst/>
                <a:rect l="l" t="t" r="r" b="b"/>
                <a:pathLst>
                  <a:path w="5355" h="15426" extrusionOk="0">
                    <a:moveTo>
                      <a:pt x="1276" y="1"/>
                    </a:moveTo>
                    <a:cubicBezTo>
                      <a:pt x="52" y="4819"/>
                      <a:pt x="1" y="9868"/>
                      <a:pt x="1148" y="14712"/>
                    </a:cubicBezTo>
                    <a:cubicBezTo>
                      <a:pt x="2499" y="15120"/>
                      <a:pt x="3927" y="15349"/>
                      <a:pt x="5355" y="15426"/>
                    </a:cubicBezTo>
                    <a:cubicBezTo>
                      <a:pt x="3978" y="10887"/>
                      <a:pt x="3825" y="6094"/>
                      <a:pt x="4871" y="1479"/>
                    </a:cubicBezTo>
                    <a:cubicBezTo>
                      <a:pt x="3621" y="1071"/>
                      <a:pt x="2423" y="587"/>
                      <a:pt x="12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9"/>
              <p:cNvSpPr/>
              <p:nvPr/>
            </p:nvSpPr>
            <p:spPr>
              <a:xfrm>
                <a:off x="1767750" y="1564138"/>
                <a:ext cx="139600" cy="334900"/>
              </a:xfrm>
              <a:custGeom>
                <a:avLst/>
                <a:gdLst/>
                <a:ahLst/>
                <a:cxnLst/>
                <a:rect l="l" t="t" r="r" b="b"/>
                <a:pathLst>
                  <a:path w="5584" h="13396" extrusionOk="0">
                    <a:moveTo>
                      <a:pt x="408" y="0"/>
                    </a:moveTo>
                    <a:lnTo>
                      <a:pt x="408" y="0"/>
                    </a:lnTo>
                    <a:cubicBezTo>
                      <a:pt x="0" y="4462"/>
                      <a:pt x="382" y="8975"/>
                      <a:pt x="1555" y="13335"/>
                    </a:cubicBezTo>
                    <a:cubicBezTo>
                      <a:pt x="2320" y="13372"/>
                      <a:pt x="3086" y="13396"/>
                      <a:pt x="3871" y="13396"/>
                    </a:cubicBezTo>
                    <a:cubicBezTo>
                      <a:pt x="4158" y="13396"/>
                      <a:pt x="4448" y="13392"/>
                      <a:pt x="4742" y="13386"/>
                    </a:cubicBezTo>
                    <a:lnTo>
                      <a:pt x="5584" y="13360"/>
                    </a:lnTo>
                    <a:cubicBezTo>
                      <a:pt x="4334" y="9179"/>
                      <a:pt x="3901" y="4793"/>
                      <a:pt x="4309" y="459"/>
                    </a:cubicBezTo>
                    <a:cubicBezTo>
                      <a:pt x="2983" y="383"/>
                      <a:pt x="1683" y="230"/>
                      <a:pt x="4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9"/>
              <p:cNvSpPr/>
              <p:nvPr/>
            </p:nvSpPr>
            <p:spPr>
              <a:xfrm>
                <a:off x="1977450" y="1564763"/>
                <a:ext cx="160000" cy="323200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12928" extrusionOk="0">
                    <a:moveTo>
                      <a:pt x="3901" y="1"/>
                    </a:moveTo>
                    <a:cubicBezTo>
                      <a:pt x="2601" y="205"/>
                      <a:pt x="1300" y="332"/>
                      <a:pt x="0" y="409"/>
                    </a:cubicBezTo>
                    <a:cubicBezTo>
                      <a:pt x="281" y="4666"/>
                      <a:pt x="1147" y="8873"/>
                      <a:pt x="2550" y="12927"/>
                    </a:cubicBezTo>
                    <a:cubicBezTo>
                      <a:pt x="3850" y="12749"/>
                      <a:pt x="5125" y="12519"/>
                      <a:pt x="6400" y="12213"/>
                    </a:cubicBezTo>
                    <a:cubicBezTo>
                      <a:pt x="4997" y="8287"/>
                      <a:pt x="4156" y="4157"/>
                      <a:pt x="39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9"/>
              <p:cNvSpPr/>
              <p:nvPr/>
            </p:nvSpPr>
            <p:spPr>
              <a:xfrm>
                <a:off x="2152725" y="1528438"/>
                <a:ext cx="179125" cy="304700"/>
              </a:xfrm>
              <a:custGeom>
                <a:avLst/>
                <a:gdLst/>
                <a:ahLst/>
                <a:cxnLst/>
                <a:rect l="l" t="t" r="r" b="b"/>
                <a:pathLst>
                  <a:path w="7165" h="12188" extrusionOk="0">
                    <a:moveTo>
                      <a:pt x="3825" y="0"/>
                    </a:moveTo>
                    <a:cubicBezTo>
                      <a:pt x="2550" y="332"/>
                      <a:pt x="1250" y="612"/>
                      <a:pt x="0" y="893"/>
                    </a:cubicBezTo>
                    <a:cubicBezTo>
                      <a:pt x="714" y="4819"/>
                      <a:pt x="2015" y="8618"/>
                      <a:pt x="3850" y="12187"/>
                    </a:cubicBezTo>
                    <a:cubicBezTo>
                      <a:pt x="4590" y="11856"/>
                      <a:pt x="5278" y="11499"/>
                      <a:pt x="5966" y="11066"/>
                    </a:cubicBezTo>
                    <a:cubicBezTo>
                      <a:pt x="6400" y="10785"/>
                      <a:pt x="6808" y="10454"/>
                      <a:pt x="7165" y="10097"/>
                    </a:cubicBezTo>
                    <a:cubicBezTo>
                      <a:pt x="5584" y="6910"/>
                      <a:pt x="4437" y="3519"/>
                      <a:pt x="38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10" name="Google Shape;3610;p39"/>
          <p:cNvGrpSpPr/>
          <p:nvPr/>
        </p:nvGrpSpPr>
        <p:grpSpPr>
          <a:xfrm flipH="1">
            <a:off x="7989507" y="3513541"/>
            <a:ext cx="939027" cy="1010351"/>
            <a:chOff x="7696913" y="4196013"/>
            <a:chExt cx="478900" cy="515275"/>
          </a:xfrm>
        </p:grpSpPr>
        <p:sp>
          <p:nvSpPr>
            <p:cNvPr id="3611" name="Google Shape;3611;p39"/>
            <p:cNvSpPr/>
            <p:nvPr/>
          </p:nvSpPr>
          <p:spPr>
            <a:xfrm>
              <a:off x="7696913" y="4196275"/>
              <a:ext cx="478900" cy="514750"/>
            </a:xfrm>
            <a:custGeom>
              <a:avLst/>
              <a:gdLst/>
              <a:ahLst/>
              <a:cxnLst/>
              <a:rect l="l" t="t" r="r" b="b"/>
              <a:pathLst>
                <a:path w="19156" h="20590" extrusionOk="0">
                  <a:moveTo>
                    <a:pt x="3687" y="0"/>
                  </a:moveTo>
                  <a:cubicBezTo>
                    <a:pt x="3631" y="0"/>
                    <a:pt x="3575" y="2"/>
                    <a:pt x="3518" y="5"/>
                  </a:cubicBezTo>
                  <a:cubicBezTo>
                    <a:pt x="2550" y="31"/>
                    <a:pt x="1632" y="413"/>
                    <a:pt x="918" y="1051"/>
                  </a:cubicBezTo>
                  <a:cubicBezTo>
                    <a:pt x="306" y="1586"/>
                    <a:pt x="0" y="2402"/>
                    <a:pt x="102" y="3218"/>
                  </a:cubicBezTo>
                  <a:cubicBezTo>
                    <a:pt x="280" y="4212"/>
                    <a:pt x="1173" y="4952"/>
                    <a:pt x="2167" y="5105"/>
                  </a:cubicBezTo>
                  <a:cubicBezTo>
                    <a:pt x="2320" y="5126"/>
                    <a:pt x="2472" y="5136"/>
                    <a:pt x="2624" y="5136"/>
                  </a:cubicBezTo>
                  <a:cubicBezTo>
                    <a:pt x="3208" y="5136"/>
                    <a:pt x="3783" y="4985"/>
                    <a:pt x="4309" y="4722"/>
                  </a:cubicBezTo>
                  <a:cubicBezTo>
                    <a:pt x="5380" y="7807"/>
                    <a:pt x="7011" y="10663"/>
                    <a:pt x="9153" y="13136"/>
                  </a:cubicBezTo>
                  <a:cubicBezTo>
                    <a:pt x="7751" y="12549"/>
                    <a:pt x="6246" y="12192"/>
                    <a:pt x="4742" y="12065"/>
                  </a:cubicBezTo>
                  <a:cubicBezTo>
                    <a:pt x="4691" y="11784"/>
                    <a:pt x="4640" y="11478"/>
                    <a:pt x="4538" y="11198"/>
                  </a:cubicBezTo>
                  <a:cubicBezTo>
                    <a:pt x="4181" y="10229"/>
                    <a:pt x="3569" y="9566"/>
                    <a:pt x="2499" y="9515"/>
                  </a:cubicBezTo>
                  <a:cubicBezTo>
                    <a:pt x="2441" y="9509"/>
                    <a:pt x="2382" y="9506"/>
                    <a:pt x="2323" y="9506"/>
                  </a:cubicBezTo>
                  <a:cubicBezTo>
                    <a:pt x="2145" y="9506"/>
                    <a:pt x="1963" y="9534"/>
                    <a:pt x="1810" y="9592"/>
                  </a:cubicBezTo>
                  <a:cubicBezTo>
                    <a:pt x="1071" y="9898"/>
                    <a:pt x="561" y="10535"/>
                    <a:pt x="382" y="11300"/>
                  </a:cubicBezTo>
                  <a:cubicBezTo>
                    <a:pt x="153" y="12141"/>
                    <a:pt x="229" y="13059"/>
                    <a:pt x="612" y="13850"/>
                  </a:cubicBezTo>
                  <a:cubicBezTo>
                    <a:pt x="918" y="14512"/>
                    <a:pt x="1555" y="14997"/>
                    <a:pt x="2295" y="15124"/>
                  </a:cubicBezTo>
                  <a:cubicBezTo>
                    <a:pt x="2337" y="15127"/>
                    <a:pt x="2379" y="15128"/>
                    <a:pt x="2421" y="15128"/>
                  </a:cubicBezTo>
                  <a:cubicBezTo>
                    <a:pt x="3291" y="15128"/>
                    <a:pt x="4097" y="14627"/>
                    <a:pt x="4462" y="13824"/>
                  </a:cubicBezTo>
                  <a:cubicBezTo>
                    <a:pt x="4640" y="13442"/>
                    <a:pt x="4742" y="13034"/>
                    <a:pt x="4742" y="12626"/>
                  </a:cubicBezTo>
                  <a:cubicBezTo>
                    <a:pt x="6527" y="12779"/>
                    <a:pt x="8286" y="13289"/>
                    <a:pt x="9892" y="14079"/>
                  </a:cubicBezTo>
                  <a:cubicBezTo>
                    <a:pt x="9918" y="14105"/>
                    <a:pt x="9994" y="14105"/>
                    <a:pt x="10045" y="14105"/>
                  </a:cubicBezTo>
                  <a:cubicBezTo>
                    <a:pt x="11244" y="15354"/>
                    <a:pt x="12544" y="16476"/>
                    <a:pt x="13972" y="17445"/>
                  </a:cubicBezTo>
                  <a:cubicBezTo>
                    <a:pt x="12988" y="17221"/>
                    <a:pt x="11984" y="16997"/>
                    <a:pt x="10978" y="16997"/>
                  </a:cubicBezTo>
                  <a:cubicBezTo>
                    <a:pt x="10837" y="16997"/>
                    <a:pt x="10696" y="17002"/>
                    <a:pt x="10555" y="17011"/>
                  </a:cubicBezTo>
                  <a:cubicBezTo>
                    <a:pt x="8898" y="17139"/>
                    <a:pt x="7368" y="17954"/>
                    <a:pt x="6323" y="19255"/>
                  </a:cubicBezTo>
                  <a:cubicBezTo>
                    <a:pt x="6195" y="19382"/>
                    <a:pt x="6119" y="19561"/>
                    <a:pt x="6119" y="19765"/>
                  </a:cubicBezTo>
                  <a:cubicBezTo>
                    <a:pt x="6170" y="20020"/>
                    <a:pt x="6450" y="20147"/>
                    <a:pt x="6705" y="20249"/>
                  </a:cubicBezTo>
                  <a:cubicBezTo>
                    <a:pt x="7481" y="20478"/>
                    <a:pt x="8274" y="20590"/>
                    <a:pt x="9062" y="20590"/>
                  </a:cubicBezTo>
                  <a:cubicBezTo>
                    <a:pt x="11252" y="20590"/>
                    <a:pt x="13398" y="19727"/>
                    <a:pt x="14992" y="18133"/>
                  </a:cubicBezTo>
                  <a:cubicBezTo>
                    <a:pt x="16113" y="18847"/>
                    <a:pt x="17312" y="19459"/>
                    <a:pt x="18535" y="19969"/>
                  </a:cubicBezTo>
                  <a:cubicBezTo>
                    <a:pt x="18581" y="19988"/>
                    <a:pt x="18626" y="19997"/>
                    <a:pt x="18669" y="19997"/>
                  </a:cubicBezTo>
                  <a:cubicBezTo>
                    <a:pt x="18960" y="19997"/>
                    <a:pt x="19156" y="19592"/>
                    <a:pt x="18867" y="19459"/>
                  </a:cubicBezTo>
                  <a:cubicBezTo>
                    <a:pt x="17771" y="19000"/>
                    <a:pt x="16700" y="18490"/>
                    <a:pt x="15705" y="17878"/>
                  </a:cubicBezTo>
                  <a:cubicBezTo>
                    <a:pt x="15782" y="17521"/>
                    <a:pt x="15884" y="17164"/>
                    <a:pt x="15986" y="16807"/>
                  </a:cubicBezTo>
                  <a:cubicBezTo>
                    <a:pt x="16292" y="15685"/>
                    <a:pt x="16598" y="14563"/>
                    <a:pt x="16547" y="13416"/>
                  </a:cubicBezTo>
                  <a:cubicBezTo>
                    <a:pt x="16496" y="11759"/>
                    <a:pt x="15756" y="10178"/>
                    <a:pt x="14507" y="9107"/>
                  </a:cubicBezTo>
                  <a:cubicBezTo>
                    <a:pt x="14380" y="8954"/>
                    <a:pt x="14201" y="8878"/>
                    <a:pt x="13997" y="8878"/>
                  </a:cubicBezTo>
                  <a:cubicBezTo>
                    <a:pt x="13742" y="8903"/>
                    <a:pt x="13589" y="9184"/>
                    <a:pt x="13513" y="9413"/>
                  </a:cubicBezTo>
                  <a:cubicBezTo>
                    <a:pt x="12569" y="12141"/>
                    <a:pt x="13079" y="15150"/>
                    <a:pt x="14890" y="17394"/>
                  </a:cubicBezTo>
                  <a:cubicBezTo>
                    <a:pt x="13003" y="16144"/>
                    <a:pt x="11269" y="14665"/>
                    <a:pt x="9765" y="12983"/>
                  </a:cubicBezTo>
                  <a:cubicBezTo>
                    <a:pt x="9433" y="11759"/>
                    <a:pt x="9306" y="10484"/>
                    <a:pt x="9408" y="9235"/>
                  </a:cubicBezTo>
                  <a:lnTo>
                    <a:pt x="9408" y="9235"/>
                  </a:lnTo>
                  <a:cubicBezTo>
                    <a:pt x="9561" y="9255"/>
                    <a:pt x="9715" y="9264"/>
                    <a:pt x="9867" y="9264"/>
                  </a:cubicBezTo>
                  <a:cubicBezTo>
                    <a:pt x="10299" y="9264"/>
                    <a:pt x="10727" y="9188"/>
                    <a:pt x="11142" y="9056"/>
                  </a:cubicBezTo>
                  <a:cubicBezTo>
                    <a:pt x="12085" y="8725"/>
                    <a:pt x="12773" y="8113"/>
                    <a:pt x="12850" y="7042"/>
                  </a:cubicBezTo>
                  <a:cubicBezTo>
                    <a:pt x="12875" y="6813"/>
                    <a:pt x="12850" y="6558"/>
                    <a:pt x="12773" y="6328"/>
                  </a:cubicBezTo>
                  <a:cubicBezTo>
                    <a:pt x="12467" y="5614"/>
                    <a:pt x="11830" y="5079"/>
                    <a:pt x="11091" y="4901"/>
                  </a:cubicBezTo>
                  <a:cubicBezTo>
                    <a:pt x="10748" y="4810"/>
                    <a:pt x="10402" y="4763"/>
                    <a:pt x="10060" y="4763"/>
                  </a:cubicBezTo>
                  <a:cubicBezTo>
                    <a:pt x="9535" y="4763"/>
                    <a:pt x="9019" y="4873"/>
                    <a:pt x="8541" y="5105"/>
                  </a:cubicBezTo>
                  <a:cubicBezTo>
                    <a:pt x="6756" y="5767"/>
                    <a:pt x="6731" y="8266"/>
                    <a:pt x="8490" y="8954"/>
                  </a:cubicBezTo>
                  <a:cubicBezTo>
                    <a:pt x="8592" y="9031"/>
                    <a:pt x="8720" y="9056"/>
                    <a:pt x="8822" y="9107"/>
                  </a:cubicBezTo>
                  <a:cubicBezTo>
                    <a:pt x="8745" y="10076"/>
                    <a:pt x="8796" y="11071"/>
                    <a:pt x="8975" y="12039"/>
                  </a:cubicBezTo>
                  <a:cubicBezTo>
                    <a:pt x="7139" y="9745"/>
                    <a:pt x="5737" y="7170"/>
                    <a:pt x="4793" y="4416"/>
                  </a:cubicBezTo>
                  <a:lnTo>
                    <a:pt x="4921" y="4314"/>
                  </a:lnTo>
                  <a:cubicBezTo>
                    <a:pt x="5839" y="3651"/>
                    <a:pt x="6323" y="2810"/>
                    <a:pt x="6068" y="1663"/>
                  </a:cubicBezTo>
                  <a:cubicBezTo>
                    <a:pt x="6017" y="1408"/>
                    <a:pt x="5890" y="1153"/>
                    <a:pt x="5737" y="949"/>
                  </a:cubicBezTo>
                  <a:cubicBezTo>
                    <a:pt x="5237" y="330"/>
                    <a:pt x="4471" y="0"/>
                    <a:pt x="3687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2" name="Google Shape;3612;p39"/>
            <p:cNvGrpSpPr/>
            <p:nvPr/>
          </p:nvGrpSpPr>
          <p:grpSpPr>
            <a:xfrm>
              <a:off x="7696913" y="4196013"/>
              <a:ext cx="478900" cy="515275"/>
              <a:chOff x="8053150" y="4114925"/>
              <a:chExt cx="478900" cy="515275"/>
            </a:xfrm>
          </p:grpSpPr>
          <p:sp>
            <p:nvSpPr>
              <p:cNvPr id="3613" name="Google Shape;3613;p39"/>
              <p:cNvSpPr/>
              <p:nvPr/>
            </p:nvSpPr>
            <p:spPr>
              <a:xfrm>
                <a:off x="8146700" y="4183100"/>
                <a:ext cx="385350" cy="432400"/>
              </a:xfrm>
              <a:custGeom>
                <a:avLst/>
                <a:gdLst/>
                <a:ahLst/>
                <a:cxnLst/>
                <a:rect l="l" t="t" r="r" b="b"/>
                <a:pathLst>
                  <a:path w="15414" h="17296" extrusionOk="0">
                    <a:moveTo>
                      <a:pt x="333" y="1"/>
                    </a:moveTo>
                    <a:cubicBezTo>
                      <a:pt x="168" y="1"/>
                      <a:pt x="0" y="136"/>
                      <a:pt x="31" y="338"/>
                    </a:cubicBezTo>
                    <a:cubicBezTo>
                      <a:pt x="2097" y="7962"/>
                      <a:pt x="7553" y="14208"/>
                      <a:pt x="14819" y="17268"/>
                    </a:cubicBezTo>
                    <a:cubicBezTo>
                      <a:pt x="14865" y="17287"/>
                      <a:pt x="14909" y="17296"/>
                      <a:pt x="14951" y="17296"/>
                    </a:cubicBezTo>
                    <a:cubicBezTo>
                      <a:pt x="15238" y="17296"/>
                      <a:pt x="15414" y="16891"/>
                      <a:pt x="15125" y="16758"/>
                    </a:cubicBezTo>
                    <a:cubicBezTo>
                      <a:pt x="7986" y="13775"/>
                      <a:pt x="2632" y="7656"/>
                      <a:pt x="592" y="185"/>
                    </a:cubicBezTo>
                    <a:cubicBezTo>
                      <a:pt x="543" y="56"/>
                      <a:pt x="439" y="1"/>
                      <a:pt x="3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39"/>
              <p:cNvSpPr/>
              <p:nvPr/>
            </p:nvSpPr>
            <p:spPr>
              <a:xfrm>
                <a:off x="8106675" y="4415100"/>
                <a:ext cx="2084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8337" h="2136" extrusionOk="0">
                    <a:moveTo>
                      <a:pt x="1325" y="0"/>
                    </a:moveTo>
                    <a:cubicBezTo>
                      <a:pt x="1003" y="0"/>
                      <a:pt x="680" y="11"/>
                      <a:pt x="358" y="33"/>
                    </a:cubicBezTo>
                    <a:cubicBezTo>
                      <a:pt x="8" y="58"/>
                      <a:pt x="1" y="620"/>
                      <a:pt x="335" y="620"/>
                    </a:cubicBezTo>
                    <a:cubicBezTo>
                      <a:pt x="343" y="620"/>
                      <a:pt x="350" y="620"/>
                      <a:pt x="358" y="619"/>
                    </a:cubicBezTo>
                    <a:cubicBezTo>
                      <a:pt x="690" y="596"/>
                      <a:pt x="1022" y="584"/>
                      <a:pt x="1353" y="584"/>
                    </a:cubicBezTo>
                    <a:cubicBezTo>
                      <a:pt x="3567" y="584"/>
                      <a:pt x="5756" y="1100"/>
                      <a:pt x="7751" y="2098"/>
                    </a:cubicBezTo>
                    <a:cubicBezTo>
                      <a:pt x="7800" y="2124"/>
                      <a:pt x="7847" y="2135"/>
                      <a:pt x="7893" y="2135"/>
                    </a:cubicBezTo>
                    <a:cubicBezTo>
                      <a:pt x="8158" y="2135"/>
                      <a:pt x="8337" y="1744"/>
                      <a:pt x="8032" y="1614"/>
                    </a:cubicBezTo>
                    <a:cubicBezTo>
                      <a:pt x="5949" y="561"/>
                      <a:pt x="3650" y="0"/>
                      <a:pt x="13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39"/>
              <p:cNvSpPr/>
              <p:nvPr/>
            </p:nvSpPr>
            <p:spPr>
              <a:xfrm>
                <a:off x="8269225" y="4277625"/>
                <a:ext cx="3050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959" extrusionOk="0">
                    <a:moveTo>
                      <a:pt x="866" y="0"/>
                    </a:moveTo>
                    <a:cubicBezTo>
                      <a:pt x="757" y="0"/>
                      <a:pt x="653" y="61"/>
                      <a:pt x="612" y="203"/>
                    </a:cubicBezTo>
                    <a:cubicBezTo>
                      <a:pt x="0" y="2345"/>
                      <a:pt x="0" y="4614"/>
                      <a:pt x="612" y="6756"/>
                    </a:cubicBezTo>
                    <a:cubicBezTo>
                      <a:pt x="653" y="6898"/>
                      <a:pt x="762" y="6959"/>
                      <a:pt x="873" y="6959"/>
                    </a:cubicBezTo>
                    <a:cubicBezTo>
                      <a:pt x="1043" y="6959"/>
                      <a:pt x="1219" y="6818"/>
                      <a:pt x="1173" y="6603"/>
                    </a:cubicBezTo>
                    <a:cubicBezTo>
                      <a:pt x="587" y="4563"/>
                      <a:pt x="587" y="2396"/>
                      <a:pt x="1173" y="356"/>
                    </a:cubicBezTo>
                    <a:cubicBezTo>
                      <a:pt x="1204" y="141"/>
                      <a:pt x="1031" y="0"/>
                      <a:pt x="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39"/>
              <p:cNvSpPr/>
              <p:nvPr/>
            </p:nvSpPr>
            <p:spPr>
              <a:xfrm>
                <a:off x="8365450" y="4336875"/>
                <a:ext cx="102650" cy="239675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9587" extrusionOk="0">
                    <a:moveTo>
                      <a:pt x="1531" y="0"/>
                    </a:moveTo>
                    <a:cubicBezTo>
                      <a:pt x="1250" y="26"/>
                      <a:pt x="1097" y="306"/>
                      <a:pt x="1021" y="561"/>
                    </a:cubicBezTo>
                    <a:cubicBezTo>
                      <a:pt x="1" y="3519"/>
                      <a:pt x="715" y="6808"/>
                      <a:pt x="2908" y="9077"/>
                    </a:cubicBezTo>
                    <a:lnTo>
                      <a:pt x="3060" y="9587"/>
                    </a:lnTo>
                    <a:cubicBezTo>
                      <a:pt x="3213" y="9051"/>
                      <a:pt x="3341" y="8491"/>
                      <a:pt x="3494" y="7930"/>
                    </a:cubicBezTo>
                    <a:cubicBezTo>
                      <a:pt x="3800" y="6833"/>
                      <a:pt x="4106" y="5686"/>
                      <a:pt x="4080" y="4539"/>
                    </a:cubicBezTo>
                    <a:cubicBezTo>
                      <a:pt x="4004" y="2881"/>
                      <a:pt x="3264" y="1326"/>
                      <a:pt x="2015" y="230"/>
                    </a:cubicBezTo>
                    <a:cubicBezTo>
                      <a:pt x="1888" y="102"/>
                      <a:pt x="1709" y="0"/>
                      <a:pt x="1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39"/>
              <p:cNvSpPr/>
              <p:nvPr/>
            </p:nvSpPr>
            <p:spPr>
              <a:xfrm>
                <a:off x="8206750" y="4540500"/>
                <a:ext cx="237775" cy="89700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3588" extrusionOk="0">
                    <a:moveTo>
                      <a:pt x="4859" y="0"/>
                    </a:moveTo>
                    <a:cubicBezTo>
                      <a:pt x="4719" y="0"/>
                      <a:pt x="4578" y="5"/>
                      <a:pt x="4437" y="14"/>
                    </a:cubicBezTo>
                    <a:cubicBezTo>
                      <a:pt x="2780" y="142"/>
                      <a:pt x="1250" y="957"/>
                      <a:pt x="204" y="2258"/>
                    </a:cubicBezTo>
                    <a:cubicBezTo>
                      <a:pt x="77" y="2385"/>
                      <a:pt x="1" y="2564"/>
                      <a:pt x="1" y="2768"/>
                    </a:cubicBezTo>
                    <a:cubicBezTo>
                      <a:pt x="26" y="3023"/>
                      <a:pt x="332" y="3150"/>
                      <a:pt x="561" y="3227"/>
                    </a:cubicBezTo>
                    <a:cubicBezTo>
                      <a:pt x="1358" y="3469"/>
                      <a:pt x="2172" y="3587"/>
                      <a:pt x="2979" y="3587"/>
                    </a:cubicBezTo>
                    <a:cubicBezTo>
                      <a:pt x="5220" y="3587"/>
                      <a:pt x="7407" y="2677"/>
                      <a:pt x="9001" y="1008"/>
                    </a:cubicBezTo>
                    <a:lnTo>
                      <a:pt x="9510" y="830"/>
                    </a:lnTo>
                    <a:lnTo>
                      <a:pt x="7828" y="448"/>
                    </a:lnTo>
                    <a:cubicBezTo>
                      <a:pt x="6844" y="224"/>
                      <a:pt x="5860" y="0"/>
                      <a:pt x="4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39"/>
              <p:cNvSpPr/>
              <p:nvPr/>
            </p:nvSpPr>
            <p:spPr>
              <a:xfrm>
                <a:off x="8053150" y="4114925"/>
                <a:ext cx="158725" cy="1283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5134" extrusionOk="0">
                    <a:moveTo>
                      <a:pt x="3687" y="1"/>
                    </a:moveTo>
                    <a:cubicBezTo>
                      <a:pt x="3631" y="1"/>
                      <a:pt x="3575" y="2"/>
                      <a:pt x="3518" y="6"/>
                    </a:cubicBezTo>
                    <a:cubicBezTo>
                      <a:pt x="2550" y="31"/>
                      <a:pt x="1632" y="414"/>
                      <a:pt x="918" y="1051"/>
                    </a:cubicBezTo>
                    <a:cubicBezTo>
                      <a:pt x="306" y="1612"/>
                      <a:pt x="0" y="2428"/>
                      <a:pt x="102" y="3244"/>
                    </a:cubicBezTo>
                    <a:cubicBezTo>
                      <a:pt x="280" y="4213"/>
                      <a:pt x="1173" y="4952"/>
                      <a:pt x="2167" y="5105"/>
                    </a:cubicBezTo>
                    <a:cubicBezTo>
                      <a:pt x="2317" y="5124"/>
                      <a:pt x="2466" y="5134"/>
                      <a:pt x="2615" y="5134"/>
                    </a:cubicBezTo>
                    <a:cubicBezTo>
                      <a:pt x="3456" y="5134"/>
                      <a:pt x="4275" y="4835"/>
                      <a:pt x="4946" y="4315"/>
                    </a:cubicBezTo>
                    <a:cubicBezTo>
                      <a:pt x="5864" y="3652"/>
                      <a:pt x="6348" y="2810"/>
                      <a:pt x="6094" y="1663"/>
                    </a:cubicBezTo>
                    <a:cubicBezTo>
                      <a:pt x="6017" y="1408"/>
                      <a:pt x="5915" y="1153"/>
                      <a:pt x="5737" y="949"/>
                    </a:cubicBezTo>
                    <a:cubicBezTo>
                      <a:pt x="5237" y="331"/>
                      <a:pt x="4471" y="1"/>
                      <a:pt x="36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9"/>
              <p:cNvSpPr/>
              <p:nvPr/>
            </p:nvSpPr>
            <p:spPr>
              <a:xfrm>
                <a:off x="8056975" y="4352650"/>
                <a:ext cx="1179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5664" extrusionOk="0">
                    <a:moveTo>
                      <a:pt x="2222" y="0"/>
                    </a:moveTo>
                    <a:cubicBezTo>
                      <a:pt x="2027" y="0"/>
                      <a:pt x="1821" y="46"/>
                      <a:pt x="1632" y="109"/>
                    </a:cubicBezTo>
                    <a:cubicBezTo>
                      <a:pt x="918" y="415"/>
                      <a:pt x="408" y="1052"/>
                      <a:pt x="229" y="1817"/>
                    </a:cubicBezTo>
                    <a:cubicBezTo>
                      <a:pt x="0" y="2658"/>
                      <a:pt x="77" y="3576"/>
                      <a:pt x="459" y="4367"/>
                    </a:cubicBezTo>
                    <a:cubicBezTo>
                      <a:pt x="815" y="5230"/>
                      <a:pt x="1607" y="5664"/>
                      <a:pt x="2397" y="5664"/>
                    </a:cubicBezTo>
                    <a:cubicBezTo>
                      <a:pt x="3194" y="5664"/>
                      <a:pt x="3989" y="5224"/>
                      <a:pt x="4334" y="4341"/>
                    </a:cubicBezTo>
                    <a:cubicBezTo>
                      <a:pt x="4691" y="3500"/>
                      <a:pt x="4717" y="2556"/>
                      <a:pt x="4385" y="1690"/>
                    </a:cubicBezTo>
                    <a:cubicBezTo>
                      <a:pt x="4028" y="746"/>
                      <a:pt x="3416" y="83"/>
                      <a:pt x="2346" y="7"/>
                    </a:cubicBezTo>
                    <a:cubicBezTo>
                      <a:pt x="2305" y="2"/>
                      <a:pt x="2264" y="0"/>
                      <a:pt x="2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9"/>
              <p:cNvSpPr/>
              <p:nvPr/>
            </p:nvSpPr>
            <p:spPr>
              <a:xfrm>
                <a:off x="8222050" y="4234175"/>
                <a:ext cx="153000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6120" h="4499" extrusionOk="0">
                    <a:moveTo>
                      <a:pt x="3351" y="1"/>
                    </a:moveTo>
                    <a:cubicBezTo>
                      <a:pt x="2812" y="1"/>
                      <a:pt x="2274" y="114"/>
                      <a:pt x="1785" y="335"/>
                    </a:cubicBezTo>
                    <a:cubicBezTo>
                      <a:pt x="26" y="998"/>
                      <a:pt x="0" y="3497"/>
                      <a:pt x="1734" y="4210"/>
                    </a:cubicBezTo>
                    <a:cubicBezTo>
                      <a:pt x="2187" y="4403"/>
                      <a:pt x="2670" y="4499"/>
                      <a:pt x="3154" y="4499"/>
                    </a:cubicBezTo>
                    <a:cubicBezTo>
                      <a:pt x="3569" y="4499"/>
                      <a:pt x="3986" y="4428"/>
                      <a:pt x="4386" y="4287"/>
                    </a:cubicBezTo>
                    <a:cubicBezTo>
                      <a:pt x="5329" y="3955"/>
                      <a:pt x="6017" y="3344"/>
                      <a:pt x="6094" y="2273"/>
                    </a:cubicBezTo>
                    <a:cubicBezTo>
                      <a:pt x="6119" y="2043"/>
                      <a:pt x="6094" y="1788"/>
                      <a:pt x="6017" y="1559"/>
                    </a:cubicBezTo>
                    <a:cubicBezTo>
                      <a:pt x="5711" y="845"/>
                      <a:pt x="5100" y="310"/>
                      <a:pt x="4335" y="131"/>
                    </a:cubicBezTo>
                    <a:cubicBezTo>
                      <a:pt x="4014" y="44"/>
                      <a:pt x="3682" y="1"/>
                      <a:pt x="3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808" y="193689"/>
            <a:ext cx="6303810" cy="12863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8022" y="2011077"/>
            <a:ext cx="78053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6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Londrina Solid"/>
              </a:rPr>
              <a:t>- Điều em yêu thích/học được từ bài bạn</a:t>
            </a:r>
          </a:p>
          <a:p>
            <a:r>
              <a:rPr lang="en" sz="3600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Londrina Solid"/>
              </a:rPr>
              <a:t>- Điều em góp ý để bài bạn tốt hơn  </a:t>
            </a:r>
            <a:endParaRPr lang="en-US" sz="10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98120" y="119035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821275"/>
            <a:ext cx="9075420" cy="3842165"/>
            <a:chOff x="68580" y="821275"/>
            <a:chExt cx="9075420" cy="3842165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821275"/>
              <a:ext cx="9075420" cy="3842165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367665" y="1232922"/>
              <a:ext cx="8408670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bg2"/>
                  </a:solidFill>
                </a:rPr>
                <a:t>“Sinh con ra trong bao nhiêu </a:t>
              </a:r>
              <a:r>
                <a:rPr lang="vi-VN" sz="3200" dirty="0" err="1">
                  <a:solidFill>
                    <a:schemeClr val="bg2"/>
                  </a:solidFill>
                </a:rPr>
                <a:t>khó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nhọc</a:t>
              </a:r>
              <a:r>
                <a:rPr lang="vi-VN" sz="3200" dirty="0">
                  <a:solidFill>
                    <a:schemeClr val="bg2"/>
                  </a:solidFill>
                </a:rPr>
                <a:t>,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 yêu thương con hơn yêu </a:t>
              </a:r>
              <a:r>
                <a:rPr lang="vi-VN" sz="3200" dirty="0" err="1">
                  <a:solidFill>
                    <a:schemeClr val="bg2"/>
                  </a:solidFill>
                </a:rPr>
                <a:t>cuộc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sống</a:t>
              </a:r>
              <a:r>
                <a:rPr lang="vi-VN" sz="3200" dirty="0">
                  <a:solidFill>
                    <a:schemeClr val="bg2"/>
                  </a:solidFill>
                </a:rPr>
                <a:t>”</a:t>
              </a:r>
            </a:p>
            <a:p>
              <a:pPr algn="just"/>
              <a:r>
                <a:rPr lang="vi-VN" sz="3200" dirty="0" err="1">
                  <a:solidFill>
                    <a:schemeClr val="bg2"/>
                  </a:solidFill>
                </a:rPr>
                <a:t>Mỗi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lần</a:t>
              </a:r>
              <a:r>
                <a:rPr lang="vi-VN" sz="3200" dirty="0">
                  <a:solidFill>
                    <a:schemeClr val="bg2"/>
                  </a:solidFill>
                </a:rPr>
                <a:t> nghe </a:t>
              </a:r>
              <a:r>
                <a:rPr lang="vi-VN" sz="3200" dirty="0" err="1">
                  <a:solidFill>
                    <a:schemeClr val="bg2"/>
                  </a:solidFill>
                </a:rPr>
                <a:t>lời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bài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hát</a:t>
              </a:r>
              <a:r>
                <a:rPr lang="vi-VN" sz="3200" dirty="0">
                  <a:solidFill>
                    <a:schemeClr val="bg2"/>
                  </a:solidFill>
                </a:rPr>
                <a:t> em </a:t>
              </a:r>
              <a:r>
                <a:rPr lang="vi-VN" sz="3200" dirty="0" err="1">
                  <a:solidFill>
                    <a:schemeClr val="bg2"/>
                  </a:solidFill>
                </a:rPr>
                <a:t>chỉ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muốn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chạy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thật</a:t>
              </a:r>
              <a:r>
                <a:rPr lang="vi-VN" sz="3200" dirty="0">
                  <a:solidFill>
                    <a:schemeClr val="bg2"/>
                  </a:solidFill>
                </a:rPr>
                <a:t> nhanh </a:t>
              </a:r>
              <a:r>
                <a:rPr lang="vi-VN" sz="3200" dirty="0" err="1">
                  <a:solidFill>
                    <a:schemeClr val="bg2"/>
                  </a:solidFill>
                </a:rPr>
                <a:t>đến</a:t>
              </a:r>
              <a:r>
                <a:rPr lang="vi-VN" sz="3200" dirty="0">
                  <a:solidFill>
                    <a:schemeClr val="bg2"/>
                  </a:solidFill>
                </a:rPr>
                <a:t> bên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 ôm </a:t>
              </a:r>
              <a:r>
                <a:rPr lang="vi-VN" sz="3200" dirty="0" err="1">
                  <a:solidFill>
                    <a:schemeClr val="bg2"/>
                  </a:solidFill>
                </a:rPr>
                <a:t>chầm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lấy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, thơm lên </a:t>
              </a:r>
              <a:r>
                <a:rPr lang="vi-VN" sz="3200" dirty="0" err="1">
                  <a:solidFill>
                    <a:schemeClr val="bg2"/>
                  </a:solidFill>
                </a:rPr>
                <a:t>má</a:t>
              </a:r>
              <a:r>
                <a:rPr lang="vi-VN" sz="3200" dirty="0">
                  <a:solidFill>
                    <a:schemeClr val="bg2"/>
                  </a:solidFill>
                </a:rPr>
                <a:t> lên </a:t>
              </a:r>
              <a:r>
                <a:rPr lang="vi-VN" sz="3200" dirty="0" err="1">
                  <a:solidFill>
                    <a:schemeClr val="bg2"/>
                  </a:solidFill>
                </a:rPr>
                <a:t>trán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, </a:t>
              </a:r>
              <a:r>
                <a:rPr lang="vi-VN" sz="3200" dirty="0" err="1">
                  <a:solidFill>
                    <a:schemeClr val="bg2"/>
                  </a:solidFill>
                </a:rPr>
                <a:t>cảm</a:t>
              </a:r>
              <a:r>
                <a:rPr lang="vi-VN" sz="3200" dirty="0">
                  <a:solidFill>
                    <a:schemeClr val="bg2"/>
                  </a:solidFill>
                </a:rPr>
                <a:t> ơn </a:t>
              </a:r>
              <a:r>
                <a:rPr lang="vi-VN" sz="3200" dirty="0" err="1">
                  <a:solidFill>
                    <a:schemeClr val="bg2"/>
                  </a:solidFill>
                </a:rPr>
                <a:t>mẹ</a:t>
              </a:r>
              <a:r>
                <a:rPr lang="vi-VN" sz="3200" dirty="0">
                  <a:solidFill>
                    <a:schemeClr val="bg2"/>
                  </a:solidFill>
                </a:rPr>
                <a:t> </a:t>
              </a:r>
              <a:r>
                <a:rPr lang="vi-VN" sz="3200" dirty="0" err="1">
                  <a:solidFill>
                    <a:schemeClr val="bg2"/>
                  </a:solidFill>
                </a:rPr>
                <a:t>đã</a:t>
              </a:r>
              <a:r>
                <a:rPr lang="vi-VN" sz="3200" dirty="0">
                  <a:solidFill>
                    <a:schemeClr val="bg2"/>
                  </a:solidFill>
                </a:rPr>
                <a:t> sinh ra </a:t>
              </a:r>
              <a:r>
                <a:rPr lang="vi-VN" sz="3200" dirty="0" err="1">
                  <a:solidFill>
                    <a:schemeClr val="bg2"/>
                  </a:solidFill>
                </a:rPr>
                <a:t>và</a:t>
              </a:r>
              <a:r>
                <a:rPr lang="vi-VN" sz="3200" dirty="0">
                  <a:solidFill>
                    <a:schemeClr val="bg2"/>
                  </a:solidFill>
                </a:rPr>
                <a:t> yêu thương em.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66858" y="0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572701"/>
            <a:ext cx="9075420" cy="4570798"/>
            <a:chOff x="68580" y="821275"/>
            <a:chExt cx="9075420" cy="4332717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821275"/>
              <a:ext cx="9075420" cy="4332717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401955" y="1158655"/>
              <a:ext cx="8408670" cy="3500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em năm nay </a:t>
              </a:r>
              <a:r>
                <a:rPr lang="vi-VN" sz="2600" dirty="0" err="1">
                  <a:solidFill>
                    <a:schemeClr val="bg2"/>
                  </a:solidFill>
                </a:rPr>
                <a:t>đã</a:t>
              </a:r>
              <a:r>
                <a:rPr lang="vi-VN" sz="2600" dirty="0">
                  <a:solidFill>
                    <a:schemeClr val="bg2"/>
                  </a:solidFill>
                </a:rPr>
                <a:t> ba mươi </a:t>
              </a:r>
              <a:r>
                <a:rPr lang="vi-VN" sz="2600" dirty="0" err="1">
                  <a:solidFill>
                    <a:schemeClr val="bg2"/>
                  </a:solidFill>
                </a:rPr>
                <a:t>tuổi</a:t>
              </a:r>
              <a:r>
                <a:rPr lang="vi-VN" sz="2600" dirty="0">
                  <a:solidFill>
                    <a:schemeClr val="bg2"/>
                  </a:solidFill>
                </a:rPr>
                <a:t> nhưng ai </a:t>
              </a:r>
              <a:r>
                <a:rPr lang="vi-VN" sz="2600" dirty="0" err="1">
                  <a:solidFill>
                    <a:schemeClr val="bg2"/>
                  </a:solidFill>
                </a:rPr>
                <a:t>cũng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nói</a:t>
              </a:r>
              <a:r>
                <a:rPr lang="vi-VN" sz="2600" dirty="0">
                  <a:solidFill>
                    <a:schemeClr val="bg2"/>
                  </a:solidFill>
                </a:rPr>
                <a:t> trông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trẻ</a:t>
              </a:r>
              <a:r>
                <a:rPr lang="vi-VN" sz="2600" dirty="0">
                  <a:solidFill>
                    <a:schemeClr val="bg2"/>
                  </a:solidFill>
                </a:rPr>
                <a:t> như </a:t>
              </a:r>
              <a:r>
                <a:rPr lang="vi-VN" sz="2600" dirty="0" err="1">
                  <a:solidFill>
                    <a:schemeClr val="bg2"/>
                  </a:solidFill>
                </a:rPr>
                <a:t>ngoài</a:t>
              </a:r>
              <a:r>
                <a:rPr lang="vi-VN" sz="2600" dirty="0">
                  <a:solidFill>
                    <a:schemeClr val="bg2"/>
                  </a:solidFill>
                </a:rPr>
                <a:t> hai mươi. </a:t>
              </a:r>
              <a:r>
                <a:rPr lang="vi-VN" sz="2600" dirty="0" err="1">
                  <a:solidFill>
                    <a:schemeClr val="bg2"/>
                  </a:solidFill>
                </a:rPr>
                <a:t>Dáng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người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dong </a:t>
              </a:r>
              <a:r>
                <a:rPr lang="vi-VN" sz="2600" dirty="0" err="1">
                  <a:solidFill>
                    <a:schemeClr val="bg2"/>
                  </a:solidFill>
                </a:rPr>
                <a:t>dỏng</a:t>
              </a:r>
              <a:r>
                <a:rPr lang="vi-VN" sz="2600" dirty="0">
                  <a:solidFill>
                    <a:schemeClr val="bg2"/>
                  </a:solidFill>
                </a:rPr>
                <a:t> cao, </a:t>
              </a:r>
              <a:r>
                <a:rPr lang="vi-VN" sz="2600" dirty="0" err="1">
                  <a:solidFill>
                    <a:schemeClr val="bg2"/>
                  </a:solidFill>
                </a:rPr>
                <a:t>làn</a:t>
              </a:r>
              <a:r>
                <a:rPr lang="vi-VN" sz="2600" dirty="0">
                  <a:solidFill>
                    <a:schemeClr val="bg2"/>
                  </a:solidFill>
                </a:rPr>
                <a:t> da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trắng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nõn</a:t>
              </a:r>
              <a:r>
                <a:rPr lang="vi-VN" sz="2600" dirty="0">
                  <a:solidFill>
                    <a:schemeClr val="bg2"/>
                  </a:solidFill>
                </a:rPr>
                <a:t> như da em </a:t>
              </a:r>
              <a:r>
                <a:rPr lang="vi-VN" sz="2600" dirty="0" err="1">
                  <a:solidFill>
                    <a:schemeClr val="bg2"/>
                  </a:solidFill>
                </a:rPr>
                <a:t>bé</a:t>
              </a:r>
              <a:r>
                <a:rPr lang="vi-VN" sz="2600" dirty="0">
                  <a:solidFill>
                    <a:schemeClr val="bg2"/>
                  </a:solidFill>
                </a:rPr>
                <a:t>.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có</a:t>
              </a:r>
              <a:r>
                <a:rPr lang="vi-VN" sz="2600" dirty="0">
                  <a:solidFill>
                    <a:schemeClr val="bg2"/>
                  </a:solidFill>
                </a:rPr>
                <a:t> khuôn </a:t>
              </a:r>
              <a:r>
                <a:rPr lang="vi-VN" sz="2600" dirty="0" err="1">
                  <a:solidFill>
                    <a:schemeClr val="bg2"/>
                  </a:solidFill>
                </a:rPr>
                <a:t>mặt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trái</a:t>
              </a:r>
              <a:r>
                <a:rPr lang="vi-VN" sz="2600" dirty="0">
                  <a:solidFill>
                    <a:schemeClr val="bg2"/>
                  </a:solidFill>
                </a:rPr>
                <a:t> xoan, </a:t>
              </a:r>
              <a:r>
                <a:rPr lang="vi-VN" sz="2600" dirty="0" err="1">
                  <a:solidFill>
                    <a:schemeClr val="bg2"/>
                  </a:solidFill>
                </a:rPr>
                <a:t>nhỏ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nhắn</a:t>
              </a:r>
              <a:r>
                <a:rPr lang="vi-VN" sz="2600" dirty="0">
                  <a:solidFill>
                    <a:schemeClr val="bg2"/>
                  </a:solidFill>
                </a:rPr>
                <a:t>. </a:t>
              </a:r>
              <a:r>
                <a:rPr lang="vi-VN" sz="2600" dirty="0" err="1">
                  <a:solidFill>
                    <a:schemeClr val="bg2"/>
                  </a:solidFill>
                </a:rPr>
                <a:t>Nổi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bật</a:t>
              </a:r>
              <a:r>
                <a:rPr lang="vi-VN" sz="2600" dirty="0">
                  <a:solidFill>
                    <a:schemeClr val="bg2"/>
                  </a:solidFill>
                </a:rPr>
                <a:t> trên khuôn </a:t>
              </a:r>
              <a:r>
                <a:rPr lang="vi-VN" sz="2600" dirty="0" err="1">
                  <a:solidFill>
                    <a:schemeClr val="bg2"/>
                  </a:solidFill>
                </a:rPr>
                <a:t>mặt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ấy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là</a:t>
              </a:r>
              <a:r>
                <a:rPr lang="vi-VN" sz="2600" dirty="0">
                  <a:solidFill>
                    <a:schemeClr val="bg2"/>
                  </a:solidFill>
                </a:rPr>
                <a:t> đôi </a:t>
              </a:r>
              <a:r>
                <a:rPr lang="vi-VN" sz="2600" dirty="0" err="1">
                  <a:solidFill>
                    <a:schemeClr val="bg2"/>
                  </a:solidFill>
                </a:rPr>
                <a:t>mắt</a:t>
              </a:r>
              <a:r>
                <a:rPr lang="vi-VN" sz="2600" dirty="0">
                  <a:solidFill>
                    <a:schemeClr val="bg2"/>
                  </a:solidFill>
                </a:rPr>
                <a:t> như </a:t>
              </a:r>
              <a:r>
                <a:rPr lang="vi-VN" sz="2600" dirty="0" err="1">
                  <a:solidFill>
                    <a:schemeClr val="bg2"/>
                  </a:solidFill>
                </a:rPr>
                <a:t>biết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nói</a:t>
              </a:r>
              <a:r>
                <a:rPr lang="vi-VN" sz="2600" dirty="0">
                  <a:solidFill>
                    <a:schemeClr val="bg2"/>
                  </a:solidFill>
                </a:rPr>
                <a:t>, đen </a:t>
              </a:r>
              <a:r>
                <a:rPr lang="vi-VN" sz="2600" dirty="0" err="1">
                  <a:solidFill>
                    <a:schemeClr val="bg2"/>
                  </a:solidFill>
                </a:rPr>
                <a:t>láy</a:t>
              </a:r>
              <a:r>
                <a:rPr lang="vi-VN" sz="2600" dirty="0">
                  <a:solidFill>
                    <a:schemeClr val="bg2"/>
                  </a:solidFill>
                </a:rPr>
                <a:t>, </a:t>
              </a:r>
              <a:r>
                <a:rPr lang="vi-VN" sz="2600" dirty="0" err="1">
                  <a:solidFill>
                    <a:schemeClr val="bg2"/>
                  </a:solidFill>
                </a:rPr>
                <a:t>mỗi</a:t>
              </a:r>
              <a:r>
                <a:rPr lang="vi-VN" sz="2600" dirty="0">
                  <a:solidFill>
                    <a:schemeClr val="bg2"/>
                  </a:solidFill>
                </a:rPr>
                <a:t> khi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cười</a:t>
              </a:r>
              <a:r>
                <a:rPr lang="vi-VN" sz="2600" dirty="0">
                  <a:solidFill>
                    <a:schemeClr val="bg2"/>
                  </a:solidFill>
                </a:rPr>
                <a:t> đôi </a:t>
              </a:r>
              <a:r>
                <a:rPr lang="vi-VN" sz="2600" dirty="0" err="1">
                  <a:solidFill>
                    <a:schemeClr val="bg2"/>
                  </a:solidFill>
                </a:rPr>
                <a:t>mắt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ấy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lại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lấp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lánh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lạ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thường</a:t>
              </a:r>
              <a:r>
                <a:rPr lang="vi-VN" sz="2600" dirty="0">
                  <a:solidFill>
                    <a:schemeClr val="bg2"/>
                  </a:solidFill>
                </a:rPr>
                <a:t>. Ai </a:t>
              </a:r>
              <a:r>
                <a:rPr lang="vi-VN" sz="2600" dirty="0" err="1">
                  <a:solidFill>
                    <a:schemeClr val="bg2"/>
                  </a:solidFill>
                </a:rPr>
                <a:t>cũng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bảo</a:t>
              </a:r>
              <a:r>
                <a:rPr lang="vi-VN" sz="2600" dirty="0">
                  <a:solidFill>
                    <a:schemeClr val="bg2"/>
                  </a:solidFill>
                </a:rPr>
                <a:t> em </a:t>
              </a:r>
              <a:r>
                <a:rPr lang="vi-VN" sz="2600" dirty="0" err="1">
                  <a:solidFill>
                    <a:schemeClr val="bg2"/>
                  </a:solidFill>
                </a:rPr>
                <a:t>có</a:t>
              </a:r>
              <a:r>
                <a:rPr lang="vi-VN" sz="2600" dirty="0">
                  <a:solidFill>
                    <a:schemeClr val="bg2"/>
                  </a:solidFill>
                </a:rPr>
                <a:t> đôi </a:t>
              </a:r>
              <a:r>
                <a:rPr lang="vi-VN" sz="2600" dirty="0" err="1">
                  <a:solidFill>
                    <a:schemeClr val="bg2"/>
                  </a:solidFill>
                </a:rPr>
                <a:t>mắt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rất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giống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khiến</a:t>
              </a:r>
              <a:r>
                <a:rPr lang="vi-VN" sz="2600" dirty="0">
                  <a:solidFill>
                    <a:schemeClr val="bg2"/>
                  </a:solidFill>
                </a:rPr>
                <a:t> em </a:t>
              </a:r>
              <a:r>
                <a:rPr lang="vi-VN" sz="2600" dirty="0" err="1">
                  <a:solidFill>
                    <a:schemeClr val="bg2"/>
                  </a:solidFill>
                </a:rPr>
                <a:t>rất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tự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hào</a:t>
              </a:r>
              <a:r>
                <a:rPr lang="vi-VN" sz="2600" dirty="0">
                  <a:solidFill>
                    <a:schemeClr val="bg2"/>
                  </a:solidFill>
                </a:rPr>
                <a:t>. </a:t>
              </a:r>
              <a:r>
                <a:rPr lang="vi-VN" sz="2600" dirty="0" err="1">
                  <a:solidFill>
                    <a:schemeClr val="bg2"/>
                  </a:solidFill>
                </a:rPr>
                <a:t>Mũi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cao, </a:t>
              </a:r>
              <a:r>
                <a:rPr lang="vi-VN" sz="2600" dirty="0" err="1">
                  <a:solidFill>
                    <a:schemeClr val="bg2"/>
                  </a:solidFill>
                </a:rPr>
                <a:t>thẳng</a:t>
              </a:r>
              <a:r>
                <a:rPr lang="vi-VN" sz="2600" dirty="0">
                  <a:solidFill>
                    <a:schemeClr val="bg2"/>
                  </a:solidFill>
                </a:rPr>
                <a:t>, </a:t>
              </a:r>
              <a:r>
                <a:rPr lang="vi-VN" sz="2600" dirty="0" err="1">
                  <a:solidFill>
                    <a:schemeClr val="bg2"/>
                  </a:solidFill>
                </a:rPr>
                <a:t>là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mũi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dọc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dừa</a:t>
              </a:r>
              <a:r>
                <a:rPr lang="vi-VN" sz="2600" dirty="0">
                  <a:solidFill>
                    <a:schemeClr val="bg2"/>
                  </a:solidFill>
                </a:rPr>
                <a:t>. Đôi môi </a:t>
              </a:r>
              <a:r>
                <a:rPr lang="vi-VN" sz="2600" dirty="0" err="1">
                  <a:solidFill>
                    <a:schemeClr val="bg2"/>
                  </a:solidFill>
                </a:rPr>
                <a:t>mẹ</a:t>
              </a:r>
              <a:r>
                <a:rPr lang="vi-VN" sz="2600" dirty="0">
                  <a:solidFill>
                    <a:schemeClr val="bg2"/>
                  </a:solidFill>
                </a:rPr>
                <a:t> không </a:t>
              </a:r>
              <a:r>
                <a:rPr lang="vi-VN" sz="2600" dirty="0" err="1">
                  <a:solidFill>
                    <a:schemeClr val="bg2"/>
                  </a:solidFill>
                </a:rPr>
                <a:t>dùng</a:t>
              </a:r>
              <a:r>
                <a:rPr lang="vi-VN" sz="2600" dirty="0">
                  <a:solidFill>
                    <a:schemeClr val="bg2"/>
                  </a:solidFill>
                </a:rPr>
                <a:t> son bao </a:t>
              </a:r>
              <a:r>
                <a:rPr lang="vi-VN" sz="2600" dirty="0" err="1">
                  <a:solidFill>
                    <a:schemeClr val="bg2"/>
                  </a:solidFill>
                </a:rPr>
                <a:t>giờ</a:t>
              </a:r>
              <a:r>
                <a:rPr lang="vi-VN" sz="2600" dirty="0">
                  <a:solidFill>
                    <a:schemeClr val="bg2"/>
                  </a:solidFill>
                </a:rPr>
                <a:t> nhưng luôn </a:t>
              </a:r>
              <a:r>
                <a:rPr lang="vi-VN" sz="2600" dirty="0" err="1">
                  <a:solidFill>
                    <a:schemeClr val="bg2"/>
                  </a:solidFill>
                </a:rPr>
                <a:t>có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màu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hồng</a:t>
              </a:r>
              <a:r>
                <a:rPr lang="vi-VN" sz="2600" dirty="0">
                  <a:solidFill>
                    <a:schemeClr val="bg2"/>
                  </a:solidFill>
                </a:rPr>
                <a:t> </a:t>
              </a:r>
              <a:r>
                <a:rPr lang="vi-VN" sz="2600" dirty="0" err="1">
                  <a:solidFill>
                    <a:schemeClr val="bg2"/>
                  </a:solidFill>
                </a:rPr>
                <a:t>tự</a:t>
              </a:r>
              <a:r>
                <a:rPr lang="vi-VN" sz="2600" dirty="0">
                  <a:solidFill>
                    <a:schemeClr val="bg2"/>
                  </a:solidFill>
                </a:rPr>
                <a:t> nhiên </a:t>
              </a:r>
              <a:r>
                <a:rPr lang="vi-VN" sz="2600" dirty="0" err="1">
                  <a:solidFill>
                    <a:schemeClr val="bg2"/>
                  </a:solidFill>
                </a:rPr>
                <a:t>rất</a:t>
              </a:r>
              <a:r>
                <a:rPr lang="vi-VN" sz="2600" dirty="0">
                  <a:solidFill>
                    <a:schemeClr val="bg2"/>
                  </a:solidFill>
                </a:rPr>
                <a:t> tươi.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432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98120" y="-42872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529829"/>
            <a:ext cx="9075420" cy="4613672"/>
            <a:chOff x="68580" y="529829"/>
            <a:chExt cx="9075420" cy="4613672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529829"/>
              <a:ext cx="9075420" cy="4613672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367665" y="802035"/>
              <a:ext cx="8408670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Mỗi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khi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cười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hàm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răng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trắng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muốt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lộ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ra trông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đẹp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.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thích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để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tóc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ngắn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ngang vai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nhuộm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hạt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dẻ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, trông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trẻ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trung.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Thường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thì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nội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trợ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ở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nhà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mặc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một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bộ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đồ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ở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nhà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đơn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giản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đến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khi đi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tiệc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hay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thích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mặc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những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chiếc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váy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liền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có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trắng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hoặc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xanh.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bảo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thích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hai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này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nên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quần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áo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của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đa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phần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đều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là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màu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như </a:t>
              </a:r>
              <a:r>
                <a:rPr lang="vi-VN" sz="28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vậy</a:t>
              </a:r>
              <a:r>
                <a:rPr lang="vi-VN" sz="28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. </a:t>
              </a:r>
              <a:endParaRPr lang="vi-VN" sz="28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550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57480" y="0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691735"/>
            <a:ext cx="9075420" cy="4447996"/>
            <a:chOff x="68580" y="821275"/>
            <a:chExt cx="9075420" cy="4322225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821275"/>
              <a:ext cx="9075420" cy="4322225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401955" y="1187943"/>
              <a:ext cx="8408670" cy="3588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em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nấu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ăn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rất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ngon,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bố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luôn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nói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bố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thích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về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ăn hơn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là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ăn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với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khách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ở bên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ngoài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vì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đồ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mẹ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nấu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còn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ngon hơn ở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nhà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vi-VN" sz="2600" b="0" i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hàng</a:t>
              </a:r>
              <a:r>
                <a:rPr lang="vi-VN" sz="2600" b="0" i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.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Bữa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dậy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sớm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bữa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dinh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dưỡng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nạp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Thỉnh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thoảng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rảnh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rỗi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nấu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nhưng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lẽ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nấu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ngon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Ở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ở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ẹm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vi-VN" sz="26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167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98120" y="-44835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527866"/>
            <a:ext cx="9075420" cy="4363251"/>
            <a:chOff x="68580" y="1056702"/>
            <a:chExt cx="9075420" cy="3858053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1056702"/>
              <a:ext cx="9075420" cy="3858053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373041" y="1475347"/>
              <a:ext cx="8466498" cy="2694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giọng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dịu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dàng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alt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dirty="0" err="1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400" dirty="0" smtClean="0">
                  <a:solidFill>
                    <a:schemeClr val="bg2"/>
                  </a:solidFill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giọng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trở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dễ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cuốn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giảng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tức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mũm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mĩm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ngần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ngón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búp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măng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ấy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ân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chải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tóc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nấu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cơm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459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36"/>
          <p:cNvSpPr txBox="1">
            <a:spLocks noGrp="1"/>
          </p:cNvSpPr>
          <p:nvPr>
            <p:ph type="title"/>
          </p:nvPr>
        </p:nvSpPr>
        <p:spPr>
          <a:xfrm>
            <a:off x="-198120" y="119035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ndrogyne" panose="02040603050506020204" pitchFamily="18" charset="0"/>
              </a:rPr>
              <a:t>B</a:t>
            </a:r>
            <a:r>
              <a:rPr lang="en" dirty="0">
                <a:latin typeface="UTM Androgyne" panose="02040603050506020204" pitchFamily="18" charset="0"/>
              </a:rPr>
              <a:t>ài tham khảo</a:t>
            </a:r>
            <a:endParaRPr dirty="0">
              <a:latin typeface="UTM Androgyne" panose="020406030505060202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13FF5C3C-6DF0-47CF-AEC7-AA3C00EE35B0}"/>
              </a:ext>
            </a:extLst>
          </p:cNvPr>
          <p:cNvGrpSpPr/>
          <p:nvPr/>
        </p:nvGrpSpPr>
        <p:grpSpPr>
          <a:xfrm>
            <a:off x="68580" y="934012"/>
            <a:ext cx="9075420" cy="3411342"/>
            <a:chOff x="68580" y="1056702"/>
            <a:chExt cx="9075420" cy="3314883"/>
          </a:xfrm>
        </p:grpSpPr>
        <p:sp>
          <p:nvSpPr>
            <p:cNvPr id="4" name="Google Shape;4084;p53">
              <a:extLst>
                <a:ext uri="{FF2B5EF4-FFF2-40B4-BE49-F238E27FC236}">
                  <a16:creationId xmlns:a16="http://schemas.microsoft.com/office/drawing/2014/main" id="{63933C7B-58FB-493A-8BFE-6764D1307090}"/>
                </a:ext>
              </a:extLst>
            </p:cNvPr>
            <p:cNvSpPr/>
            <p:nvPr/>
          </p:nvSpPr>
          <p:spPr>
            <a:xfrm>
              <a:off x="68580" y="1056702"/>
              <a:ext cx="9075420" cy="3314883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F39FB81-1635-4457-A084-FFECE01840E1}"/>
                </a:ext>
              </a:extLst>
            </p:cNvPr>
            <p:cNvSpPr txBox="1"/>
            <p:nvPr/>
          </p:nvSpPr>
          <p:spPr>
            <a:xfrm>
              <a:off x="401955" y="1436121"/>
              <a:ext cx="8408670" cy="242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lắm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hi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alt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alt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xuân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dồn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thất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vọng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altLang="en-US" sz="700" dirty="0">
                  <a:solidFill>
                    <a:schemeClr val="tx1"/>
                  </a:solidFill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tim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hứa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lòng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giỏi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ngoan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lòng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545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630;p40">
            <a:extLst>
              <a:ext uri="{FF2B5EF4-FFF2-40B4-BE49-F238E27FC236}">
                <a16:creationId xmlns:a16="http://schemas.microsoft.com/office/drawing/2014/main" id="{66E73C70-EC61-45BF-A653-37107CB84C2F}"/>
              </a:ext>
            </a:extLst>
          </p:cNvPr>
          <p:cNvSpPr/>
          <p:nvPr/>
        </p:nvSpPr>
        <p:spPr>
          <a:xfrm>
            <a:off x="300067" y="1177190"/>
            <a:ext cx="8744180" cy="2745086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42"/>
          <p:cNvSpPr txBox="1">
            <a:spLocks noGrp="1"/>
          </p:cNvSpPr>
          <p:nvPr>
            <p:ph type="title"/>
          </p:nvPr>
        </p:nvSpPr>
        <p:spPr>
          <a:xfrm>
            <a:off x="-262956" y="18550"/>
            <a:ext cx="5558100" cy="12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latin typeface="UTM Androgyne" panose="02040603050506020204" pitchFamily="18" charset="0"/>
              </a:rPr>
              <a:t>Đánh</a:t>
            </a:r>
            <a:r>
              <a:rPr lang="en-US" sz="4400" b="1" dirty="0" smtClean="0">
                <a:latin typeface="UTM Androgyne" panose="02040603050506020204" pitchFamily="18" charset="0"/>
              </a:rPr>
              <a:t> </a:t>
            </a:r>
            <a:r>
              <a:rPr lang="en-US" sz="4400" b="1" dirty="0" err="1" smtClean="0">
                <a:latin typeface="UTM Androgyne" panose="02040603050506020204" pitchFamily="18" charset="0"/>
              </a:rPr>
              <a:t>giá</a:t>
            </a:r>
            <a:r>
              <a:rPr lang="en-US" sz="4400" b="1" dirty="0" smtClean="0">
                <a:latin typeface="UTM Androgyne" panose="02040603050506020204" pitchFamily="18" charset="0"/>
              </a:rPr>
              <a:t> </a:t>
            </a:r>
            <a:r>
              <a:rPr lang="en-US" sz="4400" b="1" dirty="0" err="1" smtClean="0">
                <a:latin typeface="UTM Androgyne" panose="02040603050506020204" pitchFamily="18" charset="0"/>
              </a:rPr>
              <a:t>mục</a:t>
            </a:r>
            <a:r>
              <a:rPr lang="en-US" sz="4400" b="1" dirty="0" smtClean="0">
                <a:latin typeface="UTM Androgyne" panose="02040603050506020204" pitchFamily="18" charset="0"/>
              </a:rPr>
              <a:t> </a:t>
            </a:r>
            <a:r>
              <a:rPr lang="en-US" sz="4400" b="1" dirty="0" err="1" smtClean="0">
                <a:latin typeface="UTM Androgyne" panose="02040603050506020204" pitchFamily="18" charset="0"/>
              </a:rPr>
              <a:t>tiêu</a:t>
            </a:r>
            <a:endParaRPr sz="4400" b="1" dirty="0">
              <a:latin typeface="UTM Androgyne" panose="02040603050506020204" pitchFamily="18" charset="0"/>
            </a:endParaRPr>
          </a:p>
        </p:txBody>
      </p:sp>
      <p:sp>
        <p:nvSpPr>
          <p:cNvPr id="3675" name="Google Shape;3675;p42"/>
          <p:cNvSpPr txBox="1">
            <a:spLocks noGrp="1"/>
          </p:cNvSpPr>
          <p:nvPr>
            <p:ph type="subTitle" idx="1"/>
          </p:nvPr>
        </p:nvSpPr>
        <p:spPr>
          <a:xfrm>
            <a:off x="1203952" y="1477194"/>
            <a:ext cx="7696706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người</a:t>
            </a:r>
            <a:endParaRPr sz="32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676" name="Google Shape;3676;p42"/>
          <p:cNvGrpSpPr/>
          <p:nvPr/>
        </p:nvGrpSpPr>
        <p:grpSpPr>
          <a:xfrm rot="1331832">
            <a:off x="1108873" y="3996230"/>
            <a:ext cx="1344776" cy="1224648"/>
            <a:chOff x="839250" y="2584755"/>
            <a:chExt cx="1344761" cy="1224633"/>
          </a:xfrm>
        </p:grpSpPr>
        <p:sp>
          <p:nvSpPr>
            <p:cNvPr id="3677" name="Google Shape;3677;p42"/>
            <p:cNvSpPr/>
            <p:nvPr/>
          </p:nvSpPr>
          <p:spPr>
            <a:xfrm rot="-3250362">
              <a:off x="1184780" y="2603738"/>
              <a:ext cx="653700" cy="1186667"/>
            </a:xfrm>
            <a:custGeom>
              <a:avLst/>
              <a:gdLst/>
              <a:ahLst/>
              <a:cxnLst/>
              <a:rect l="l" t="t" r="r" b="b"/>
              <a:pathLst>
                <a:path w="6764" h="12279" extrusionOk="0">
                  <a:moveTo>
                    <a:pt x="4373" y="1693"/>
                  </a:moveTo>
                  <a:cubicBezTo>
                    <a:pt x="4420" y="1842"/>
                    <a:pt x="4499" y="1992"/>
                    <a:pt x="4601" y="2109"/>
                  </a:cubicBezTo>
                  <a:lnTo>
                    <a:pt x="4601" y="2117"/>
                  </a:lnTo>
                  <a:cubicBezTo>
                    <a:pt x="4397" y="2416"/>
                    <a:pt x="4121" y="2660"/>
                    <a:pt x="3799" y="2825"/>
                  </a:cubicBezTo>
                  <a:cubicBezTo>
                    <a:pt x="3815" y="2644"/>
                    <a:pt x="3830" y="2463"/>
                    <a:pt x="3854" y="2283"/>
                  </a:cubicBezTo>
                  <a:cubicBezTo>
                    <a:pt x="4098" y="2149"/>
                    <a:pt x="4279" y="1944"/>
                    <a:pt x="4373" y="1693"/>
                  </a:cubicBezTo>
                  <a:close/>
                  <a:moveTo>
                    <a:pt x="2344" y="1984"/>
                  </a:moveTo>
                  <a:cubicBezTo>
                    <a:pt x="2415" y="2070"/>
                    <a:pt x="2493" y="2149"/>
                    <a:pt x="2588" y="2212"/>
                  </a:cubicBezTo>
                  <a:cubicBezTo>
                    <a:pt x="2548" y="2511"/>
                    <a:pt x="2517" y="2817"/>
                    <a:pt x="2493" y="3124"/>
                  </a:cubicBezTo>
                  <a:cubicBezTo>
                    <a:pt x="2320" y="2920"/>
                    <a:pt x="2163" y="2699"/>
                    <a:pt x="2053" y="2456"/>
                  </a:cubicBezTo>
                  <a:cubicBezTo>
                    <a:pt x="2187" y="2322"/>
                    <a:pt x="2289" y="2157"/>
                    <a:pt x="2344" y="1984"/>
                  </a:cubicBezTo>
                  <a:close/>
                  <a:moveTo>
                    <a:pt x="4208" y="7678"/>
                  </a:moveTo>
                  <a:lnTo>
                    <a:pt x="4208" y="7678"/>
                  </a:lnTo>
                  <a:cubicBezTo>
                    <a:pt x="4169" y="7741"/>
                    <a:pt x="4129" y="7811"/>
                    <a:pt x="4090" y="7890"/>
                  </a:cubicBezTo>
                  <a:cubicBezTo>
                    <a:pt x="4082" y="7859"/>
                    <a:pt x="4074" y="7827"/>
                    <a:pt x="4074" y="7796"/>
                  </a:cubicBezTo>
                  <a:cubicBezTo>
                    <a:pt x="4113" y="7756"/>
                    <a:pt x="4161" y="7717"/>
                    <a:pt x="4208" y="7678"/>
                  </a:cubicBezTo>
                  <a:close/>
                  <a:moveTo>
                    <a:pt x="3274" y="1"/>
                  </a:moveTo>
                  <a:cubicBezTo>
                    <a:pt x="2804" y="1"/>
                    <a:pt x="2333" y="266"/>
                    <a:pt x="2147" y="804"/>
                  </a:cubicBezTo>
                  <a:cubicBezTo>
                    <a:pt x="1901" y="499"/>
                    <a:pt x="1566" y="362"/>
                    <a:pt x="1235" y="362"/>
                  </a:cubicBezTo>
                  <a:cubicBezTo>
                    <a:pt x="637" y="362"/>
                    <a:pt x="52" y="810"/>
                    <a:pt x="32" y="1520"/>
                  </a:cubicBezTo>
                  <a:cubicBezTo>
                    <a:pt x="0" y="2031"/>
                    <a:pt x="299" y="2511"/>
                    <a:pt x="779" y="2699"/>
                  </a:cubicBezTo>
                  <a:cubicBezTo>
                    <a:pt x="1093" y="3541"/>
                    <a:pt x="1683" y="4257"/>
                    <a:pt x="2446" y="4728"/>
                  </a:cubicBezTo>
                  <a:cubicBezTo>
                    <a:pt x="2446" y="4909"/>
                    <a:pt x="2454" y="5098"/>
                    <a:pt x="2462" y="5287"/>
                  </a:cubicBezTo>
                  <a:cubicBezTo>
                    <a:pt x="2100" y="4886"/>
                    <a:pt x="1628" y="4603"/>
                    <a:pt x="1101" y="4461"/>
                  </a:cubicBezTo>
                  <a:lnTo>
                    <a:pt x="684" y="4367"/>
                  </a:lnTo>
                  <a:lnTo>
                    <a:pt x="527" y="4776"/>
                  </a:lnTo>
                  <a:cubicBezTo>
                    <a:pt x="433" y="5043"/>
                    <a:pt x="417" y="5342"/>
                    <a:pt x="472" y="5625"/>
                  </a:cubicBezTo>
                  <a:cubicBezTo>
                    <a:pt x="574" y="6325"/>
                    <a:pt x="912" y="6962"/>
                    <a:pt x="1424" y="7450"/>
                  </a:cubicBezTo>
                  <a:cubicBezTo>
                    <a:pt x="1487" y="7513"/>
                    <a:pt x="1557" y="7568"/>
                    <a:pt x="1628" y="7623"/>
                  </a:cubicBezTo>
                  <a:cubicBezTo>
                    <a:pt x="1573" y="7631"/>
                    <a:pt x="1518" y="7638"/>
                    <a:pt x="1463" y="7654"/>
                  </a:cubicBezTo>
                  <a:cubicBezTo>
                    <a:pt x="1078" y="7780"/>
                    <a:pt x="905" y="8213"/>
                    <a:pt x="1054" y="8684"/>
                  </a:cubicBezTo>
                  <a:cubicBezTo>
                    <a:pt x="1274" y="9337"/>
                    <a:pt x="1691" y="9896"/>
                    <a:pt x="2250" y="10297"/>
                  </a:cubicBezTo>
                  <a:cubicBezTo>
                    <a:pt x="2682" y="10596"/>
                    <a:pt x="3170" y="10808"/>
                    <a:pt x="3689" y="10910"/>
                  </a:cubicBezTo>
                  <a:cubicBezTo>
                    <a:pt x="3822" y="11256"/>
                    <a:pt x="3972" y="11594"/>
                    <a:pt x="4129" y="11925"/>
                  </a:cubicBezTo>
                  <a:cubicBezTo>
                    <a:pt x="4224" y="12137"/>
                    <a:pt x="4444" y="12279"/>
                    <a:pt x="4680" y="12279"/>
                  </a:cubicBezTo>
                  <a:cubicBezTo>
                    <a:pt x="4900" y="12279"/>
                    <a:pt x="5104" y="12161"/>
                    <a:pt x="5222" y="11980"/>
                  </a:cubicBezTo>
                  <a:cubicBezTo>
                    <a:pt x="5340" y="11791"/>
                    <a:pt x="5356" y="11555"/>
                    <a:pt x="5262" y="11359"/>
                  </a:cubicBezTo>
                  <a:cubicBezTo>
                    <a:pt x="5128" y="11075"/>
                    <a:pt x="5002" y="10784"/>
                    <a:pt x="4884" y="10493"/>
                  </a:cubicBezTo>
                  <a:cubicBezTo>
                    <a:pt x="5592" y="9801"/>
                    <a:pt x="6025" y="8881"/>
                    <a:pt x="6103" y="7898"/>
                  </a:cubicBezTo>
                  <a:cubicBezTo>
                    <a:pt x="6150" y="7277"/>
                    <a:pt x="5907" y="6970"/>
                    <a:pt x="5694" y="6821"/>
                  </a:cubicBezTo>
                  <a:lnTo>
                    <a:pt x="5482" y="6671"/>
                  </a:lnTo>
                  <a:lnTo>
                    <a:pt x="5238" y="6773"/>
                  </a:lnTo>
                  <a:cubicBezTo>
                    <a:pt x="5057" y="6844"/>
                    <a:pt x="4884" y="6946"/>
                    <a:pt x="4735" y="7064"/>
                  </a:cubicBezTo>
                  <a:cubicBezTo>
                    <a:pt x="4900" y="6828"/>
                    <a:pt x="5049" y="6577"/>
                    <a:pt x="5175" y="6317"/>
                  </a:cubicBezTo>
                  <a:cubicBezTo>
                    <a:pt x="5553" y="5546"/>
                    <a:pt x="5600" y="4886"/>
                    <a:pt x="5309" y="4359"/>
                  </a:cubicBezTo>
                  <a:cubicBezTo>
                    <a:pt x="5215" y="4162"/>
                    <a:pt x="5018" y="4044"/>
                    <a:pt x="4806" y="4044"/>
                  </a:cubicBezTo>
                  <a:cubicBezTo>
                    <a:pt x="4656" y="4044"/>
                    <a:pt x="4522" y="4099"/>
                    <a:pt x="4412" y="4202"/>
                  </a:cubicBezTo>
                  <a:cubicBezTo>
                    <a:pt x="4145" y="4445"/>
                    <a:pt x="3917" y="4721"/>
                    <a:pt x="3728" y="5035"/>
                  </a:cubicBezTo>
                  <a:cubicBezTo>
                    <a:pt x="3720" y="4839"/>
                    <a:pt x="3712" y="4642"/>
                    <a:pt x="3712" y="4453"/>
                  </a:cubicBezTo>
                  <a:cubicBezTo>
                    <a:pt x="3728" y="4382"/>
                    <a:pt x="3728" y="4312"/>
                    <a:pt x="3712" y="4241"/>
                  </a:cubicBezTo>
                  <a:lnTo>
                    <a:pt x="3712" y="4202"/>
                  </a:lnTo>
                  <a:cubicBezTo>
                    <a:pt x="4633" y="3958"/>
                    <a:pt x="5403" y="3329"/>
                    <a:pt x="5836" y="2487"/>
                  </a:cubicBezTo>
                  <a:cubicBezTo>
                    <a:pt x="6410" y="2306"/>
                    <a:pt x="6764" y="1748"/>
                    <a:pt x="6685" y="1158"/>
                  </a:cubicBezTo>
                  <a:cubicBezTo>
                    <a:pt x="6599" y="568"/>
                    <a:pt x="6103" y="120"/>
                    <a:pt x="5506" y="112"/>
                  </a:cubicBezTo>
                  <a:lnTo>
                    <a:pt x="5513" y="112"/>
                  </a:lnTo>
                  <a:cubicBezTo>
                    <a:pt x="5507" y="112"/>
                    <a:pt x="5501" y="112"/>
                    <a:pt x="5494" y="112"/>
                  </a:cubicBezTo>
                  <a:cubicBezTo>
                    <a:pt x="5014" y="112"/>
                    <a:pt x="4583" y="401"/>
                    <a:pt x="4412" y="843"/>
                  </a:cubicBezTo>
                  <a:cubicBezTo>
                    <a:pt x="4245" y="284"/>
                    <a:pt x="3760" y="1"/>
                    <a:pt x="3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2"/>
            <p:cNvSpPr/>
            <p:nvPr/>
          </p:nvSpPr>
          <p:spPr>
            <a:xfrm rot="-3250361">
              <a:off x="1296752" y="2690706"/>
              <a:ext cx="479628" cy="1067604"/>
            </a:xfrm>
            <a:custGeom>
              <a:avLst/>
              <a:gdLst/>
              <a:ahLst/>
              <a:cxnLst/>
              <a:rect l="l" t="t" r="r" b="b"/>
              <a:pathLst>
                <a:path w="4803" h="10691" extrusionOk="0">
                  <a:moveTo>
                    <a:pt x="3005" y="9054"/>
                  </a:moveTo>
                  <a:cubicBezTo>
                    <a:pt x="3037" y="9148"/>
                    <a:pt x="3076" y="9250"/>
                    <a:pt x="3107" y="9344"/>
                  </a:cubicBezTo>
                  <a:lnTo>
                    <a:pt x="3092" y="9336"/>
                  </a:lnTo>
                  <a:cubicBezTo>
                    <a:pt x="3068" y="9242"/>
                    <a:pt x="3037" y="9148"/>
                    <a:pt x="3005" y="9054"/>
                  </a:cubicBezTo>
                  <a:close/>
                  <a:moveTo>
                    <a:pt x="2433" y="1"/>
                  </a:moveTo>
                  <a:cubicBezTo>
                    <a:pt x="2377" y="1"/>
                    <a:pt x="2325" y="31"/>
                    <a:pt x="2313" y="103"/>
                  </a:cubicBezTo>
                  <a:cubicBezTo>
                    <a:pt x="2132" y="1063"/>
                    <a:pt x="2030" y="2038"/>
                    <a:pt x="2014" y="3005"/>
                  </a:cubicBezTo>
                  <a:cubicBezTo>
                    <a:pt x="992" y="2415"/>
                    <a:pt x="362" y="1330"/>
                    <a:pt x="362" y="150"/>
                  </a:cubicBezTo>
                  <a:cubicBezTo>
                    <a:pt x="355" y="60"/>
                    <a:pt x="286" y="15"/>
                    <a:pt x="217" y="15"/>
                  </a:cubicBezTo>
                  <a:cubicBezTo>
                    <a:pt x="148" y="15"/>
                    <a:pt x="79" y="60"/>
                    <a:pt x="71" y="150"/>
                  </a:cubicBezTo>
                  <a:cubicBezTo>
                    <a:pt x="79" y="1487"/>
                    <a:pt x="826" y="2722"/>
                    <a:pt x="2022" y="3336"/>
                  </a:cubicBezTo>
                  <a:cubicBezTo>
                    <a:pt x="2022" y="4460"/>
                    <a:pt x="2132" y="5569"/>
                    <a:pt x="2352" y="6670"/>
                  </a:cubicBezTo>
                  <a:lnTo>
                    <a:pt x="2274" y="6631"/>
                  </a:lnTo>
                  <a:cubicBezTo>
                    <a:pt x="2148" y="6002"/>
                    <a:pt x="1880" y="5412"/>
                    <a:pt x="1503" y="4893"/>
                  </a:cubicBezTo>
                  <a:cubicBezTo>
                    <a:pt x="1141" y="4405"/>
                    <a:pt x="661" y="3980"/>
                    <a:pt x="71" y="3847"/>
                  </a:cubicBezTo>
                  <a:cubicBezTo>
                    <a:pt x="8" y="4043"/>
                    <a:pt x="1" y="4248"/>
                    <a:pt x="40" y="4452"/>
                  </a:cubicBezTo>
                  <a:cubicBezTo>
                    <a:pt x="213" y="5640"/>
                    <a:pt x="1165" y="6560"/>
                    <a:pt x="2352" y="6694"/>
                  </a:cubicBezTo>
                  <a:cubicBezTo>
                    <a:pt x="2502" y="7433"/>
                    <a:pt x="2698" y="8165"/>
                    <a:pt x="2942" y="8872"/>
                  </a:cubicBezTo>
                  <a:cubicBezTo>
                    <a:pt x="2580" y="7976"/>
                    <a:pt x="1810" y="7292"/>
                    <a:pt x="874" y="7032"/>
                  </a:cubicBezTo>
                  <a:cubicBezTo>
                    <a:pt x="840" y="7022"/>
                    <a:pt x="803" y="7016"/>
                    <a:pt x="766" y="7016"/>
                  </a:cubicBezTo>
                  <a:cubicBezTo>
                    <a:pt x="744" y="7016"/>
                    <a:pt x="722" y="7018"/>
                    <a:pt x="701" y="7024"/>
                  </a:cubicBezTo>
                  <a:cubicBezTo>
                    <a:pt x="551" y="7071"/>
                    <a:pt x="559" y="7284"/>
                    <a:pt x="606" y="7433"/>
                  </a:cubicBezTo>
                  <a:cubicBezTo>
                    <a:pt x="787" y="7984"/>
                    <a:pt x="1141" y="8463"/>
                    <a:pt x="1613" y="8794"/>
                  </a:cubicBezTo>
                  <a:cubicBezTo>
                    <a:pt x="2061" y="9108"/>
                    <a:pt x="2580" y="9305"/>
                    <a:pt x="3123" y="9376"/>
                  </a:cubicBezTo>
                  <a:cubicBezTo>
                    <a:pt x="3280" y="9793"/>
                    <a:pt x="3453" y="10209"/>
                    <a:pt x="3650" y="10618"/>
                  </a:cubicBezTo>
                  <a:cubicBezTo>
                    <a:pt x="3674" y="10669"/>
                    <a:pt x="3714" y="10690"/>
                    <a:pt x="3755" y="10690"/>
                  </a:cubicBezTo>
                  <a:cubicBezTo>
                    <a:pt x="3848" y="10690"/>
                    <a:pt x="3948" y="10583"/>
                    <a:pt x="3894" y="10469"/>
                  </a:cubicBezTo>
                  <a:cubicBezTo>
                    <a:pt x="3705" y="10068"/>
                    <a:pt x="3532" y="9659"/>
                    <a:pt x="3382" y="9250"/>
                  </a:cubicBezTo>
                  <a:cubicBezTo>
                    <a:pt x="4130" y="8629"/>
                    <a:pt x="4609" y="7732"/>
                    <a:pt x="4688" y="6765"/>
                  </a:cubicBezTo>
                  <a:cubicBezTo>
                    <a:pt x="4712" y="6529"/>
                    <a:pt x="4688" y="6261"/>
                    <a:pt x="4491" y="6128"/>
                  </a:cubicBezTo>
                  <a:cubicBezTo>
                    <a:pt x="4067" y="6301"/>
                    <a:pt x="3744" y="6678"/>
                    <a:pt x="3563" y="7103"/>
                  </a:cubicBezTo>
                  <a:cubicBezTo>
                    <a:pt x="3390" y="7527"/>
                    <a:pt x="3296" y="7984"/>
                    <a:pt x="3280" y="8440"/>
                  </a:cubicBezTo>
                  <a:cubicBezTo>
                    <a:pt x="3265" y="8589"/>
                    <a:pt x="3257" y="8731"/>
                    <a:pt x="3241" y="8872"/>
                  </a:cubicBezTo>
                  <a:cubicBezTo>
                    <a:pt x="2974" y="8094"/>
                    <a:pt x="2761" y="7299"/>
                    <a:pt x="2604" y="6497"/>
                  </a:cubicBezTo>
                  <a:cubicBezTo>
                    <a:pt x="3131" y="6120"/>
                    <a:pt x="3524" y="5585"/>
                    <a:pt x="3815" y="5003"/>
                  </a:cubicBezTo>
                  <a:cubicBezTo>
                    <a:pt x="4043" y="4531"/>
                    <a:pt x="4208" y="3949"/>
                    <a:pt x="3949" y="3493"/>
                  </a:cubicBezTo>
                  <a:cubicBezTo>
                    <a:pt x="3933" y="3461"/>
                    <a:pt x="3909" y="3430"/>
                    <a:pt x="3878" y="3430"/>
                  </a:cubicBezTo>
                  <a:cubicBezTo>
                    <a:pt x="3854" y="3438"/>
                    <a:pt x="3831" y="3446"/>
                    <a:pt x="3823" y="3461"/>
                  </a:cubicBezTo>
                  <a:cubicBezTo>
                    <a:pt x="3052" y="4161"/>
                    <a:pt x="2675" y="5192"/>
                    <a:pt x="2549" y="6214"/>
                  </a:cubicBezTo>
                  <a:cubicBezTo>
                    <a:pt x="2384" y="5255"/>
                    <a:pt x="2297" y="4271"/>
                    <a:pt x="2297" y="3288"/>
                  </a:cubicBezTo>
                  <a:cubicBezTo>
                    <a:pt x="2313" y="3257"/>
                    <a:pt x="2313" y="3225"/>
                    <a:pt x="2297" y="3194"/>
                  </a:cubicBezTo>
                  <a:cubicBezTo>
                    <a:pt x="2297" y="3029"/>
                    <a:pt x="2297" y="2864"/>
                    <a:pt x="2305" y="2698"/>
                  </a:cubicBezTo>
                  <a:cubicBezTo>
                    <a:pt x="3618" y="2510"/>
                    <a:pt x="4641" y="1464"/>
                    <a:pt x="4790" y="142"/>
                  </a:cubicBezTo>
                  <a:cubicBezTo>
                    <a:pt x="4802" y="52"/>
                    <a:pt x="4735" y="7"/>
                    <a:pt x="4662" y="7"/>
                  </a:cubicBezTo>
                  <a:cubicBezTo>
                    <a:pt x="4590" y="7"/>
                    <a:pt x="4511" y="52"/>
                    <a:pt x="4499" y="142"/>
                  </a:cubicBezTo>
                  <a:cubicBezTo>
                    <a:pt x="4366" y="1299"/>
                    <a:pt x="3477" y="2227"/>
                    <a:pt x="2321" y="2415"/>
                  </a:cubicBezTo>
                  <a:cubicBezTo>
                    <a:pt x="2360" y="1660"/>
                    <a:pt x="2447" y="921"/>
                    <a:pt x="2588" y="182"/>
                  </a:cubicBezTo>
                  <a:cubicBezTo>
                    <a:pt x="2612" y="72"/>
                    <a:pt x="251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2"/>
            <p:cNvSpPr/>
            <p:nvPr/>
          </p:nvSpPr>
          <p:spPr>
            <a:xfrm rot="-3250361">
              <a:off x="926332" y="3038867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39"/>
                    <a:pt x="929" y="1439"/>
                  </a:cubicBezTo>
                  <a:cubicBezTo>
                    <a:pt x="1857" y="1439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2"/>
            <p:cNvSpPr/>
            <p:nvPr/>
          </p:nvSpPr>
          <p:spPr>
            <a:xfrm rot="-3250361">
              <a:off x="1017499" y="2850841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8" y="0"/>
                  </a:moveTo>
                  <a:cubicBezTo>
                    <a:pt x="0" y="0"/>
                    <a:pt x="0" y="1440"/>
                    <a:pt x="928" y="1440"/>
                  </a:cubicBezTo>
                  <a:cubicBezTo>
                    <a:pt x="1856" y="1440"/>
                    <a:pt x="1856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2"/>
            <p:cNvSpPr/>
            <p:nvPr/>
          </p:nvSpPr>
          <p:spPr>
            <a:xfrm rot="-3250361">
              <a:off x="1156935" y="2676479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40"/>
                    <a:pt x="929" y="1440"/>
                  </a:cubicBezTo>
                  <a:cubicBezTo>
                    <a:pt x="1857" y="1440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2" name="Google Shape;3682;p42"/>
          <p:cNvGrpSpPr/>
          <p:nvPr/>
        </p:nvGrpSpPr>
        <p:grpSpPr>
          <a:xfrm rot="-10579247" flipH="1">
            <a:off x="7030029" y="129678"/>
            <a:ext cx="813460" cy="875247"/>
            <a:chOff x="7696913" y="4196013"/>
            <a:chExt cx="478900" cy="515275"/>
          </a:xfrm>
        </p:grpSpPr>
        <p:sp>
          <p:nvSpPr>
            <p:cNvPr id="3683" name="Google Shape;3683;p42"/>
            <p:cNvSpPr/>
            <p:nvPr/>
          </p:nvSpPr>
          <p:spPr>
            <a:xfrm>
              <a:off x="7696913" y="4196275"/>
              <a:ext cx="478900" cy="514750"/>
            </a:xfrm>
            <a:custGeom>
              <a:avLst/>
              <a:gdLst/>
              <a:ahLst/>
              <a:cxnLst/>
              <a:rect l="l" t="t" r="r" b="b"/>
              <a:pathLst>
                <a:path w="19156" h="20590" extrusionOk="0">
                  <a:moveTo>
                    <a:pt x="3687" y="0"/>
                  </a:moveTo>
                  <a:cubicBezTo>
                    <a:pt x="3631" y="0"/>
                    <a:pt x="3575" y="2"/>
                    <a:pt x="3518" y="5"/>
                  </a:cubicBezTo>
                  <a:cubicBezTo>
                    <a:pt x="2550" y="31"/>
                    <a:pt x="1632" y="413"/>
                    <a:pt x="918" y="1051"/>
                  </a:cubicBezTo>
                  <a:cubicBezTo>
                    <a:pt x="306" y="1586"/>
                    <a:pt x="0" y="2402"/>
                    <a:pt x="102" y="3218"/>
                  </a:cubicBezTo>
                  <a:cubicBezTo>
                    <a:pt x="280" y="4212"/>
                    <a:pt x="1173" y="4952"/>
                    <a:pt x="2167" y="5105"/>
                  </a:cubicBezTo>
                  <a:cubicBezTo>
                    <a:pt x="2320" y="5126"/>
                    <a:pt x="2472" y="5136"/>
                    <a:pt x="2624" y="5136"/>
                  </a:cubicBezTo>
                  <a:cubicBezTo>
                    <a:pt x="3208" y="5136"/>
                    <a:pt x="3783" y="4985"/>
                    <a:pt x="4309" y="4722"/>
                  </a:cubicBezTo>
                  <a:cubicBezTo>
                    <a:pt x="5380" y="7807"/>
                    <a:pt x="7011" y="10663"/>
                    <a:pt x="9153" y="13136"/>
                  </a:cubicBezTo>
                  <a:cubicBezTo>
                    <a:pt x="7751" y="12549"/>
                    <a:pt x="6246" y="12192"/>
                    <a:pt x="4742" y="12065"/>
                  </a:cubicBezTo>
                  <a:cubicBezTo>
                    <a:pt x="4691" y="11784"/>
                    <a:pt x="4640" y="11478"/>
                    <a:pt x="4538" y="11198"/>
                  </a:cubicBezTo>
                  <a:cubicBezTo>
                    <a:pt x="4181" y="10229"/>
                    <a:pt x="3569" y="9566"/>
                    <a:pt x="2499" y="9515"/>
                  </a:cubicBezTo>
                  <a:cubicBezTo>
                    <a:pt x="2441" y="9509"/>
                    <a:pt x="2382" y="9506"/>
                    <a:pt x="2323" y="9506"/>
                  </a:cubicBezTo>
                  <a:cubicBezTo>
                    <a:pt x="2145" y="9506"/>
                    <a:pt x="1963" y="9534"/>
                    <a:pt x="1810" y="9592"/>
                  </a:cubicBezTo>
                  <a:cubicBezTo>
                    <a:pt x="1071" y="9898"/>
                    <a:pt x="561" y="10535"/>
                    <a:pt x="382" y="11300"/>
                  </a:cubicBezTo>
                  <a:cubicBezTo>
                    <a:pt x="153" y="12141"/>
                    <a:pt x="229" y="13059"/>
                    <a:pt x="612" y="13850"/>
                  </a:cubicBezTo>
                  <a:cubicBezTo>
                    <a:pt x="918" y="14512"/>
                    <a:pt x="1555" y="14997"/>
                    <a:pt x="2295" y="15124"/>
                  </a:cubicBezTo>
                  <a:cubicBezTo>
                    <a:pt x="2337" y="15127"/>
                    <a:pt x="2379" y="15128"/>
                    <a:pt x="2421" y="15128"/>
                  </a:cubicBezTo>
                  <a:cubicBezTo>
                    <a:pt x="3291" y="15128"/>
                    <a:pt x="4097" y="14627"/>
                    <a:pt x="4462" y="13824"/>
                  </a:cubicBezTo>
                  <a:cubicBezTo>
                    <a:pt x="4640" y="13442"/>
                    <a:pt x="4742" y="13034"/>
                    <a:pt x="4742" y="12626"/>
                  </a:cubicBezTo>
                  <a:cubicBezTo>
                    <a:pt x="6527" y="12779"/>
                    <a:pt x="8286" y="13289"/>
                    <a:pt x="9892" y="14079"/>
                  </a:cubicBezTo>
                  <a:cubicBezTo>
                    <a:pt x="9918" y="14105"/>
                    <a:pt x="9994" y="14105"/>
                    <a:pt x="10045" y="14105"/>
                  </a:cubicBezTo>
                  <a:cubicBezTo>
                    <a:pt x="11244" y="15354"/>
                    <a:pt x="12544" y="16476"/>
                    <a:pt x="13972" y="17445"/>
                  </a:cubicBezTo>
                  <a:cubicBezTo>
                    <a:pt x="12988" y="17221"/>
                    <a:pt x="11984" y="16997"/>
                    <a:pt x="10978" y="16997"/>
                  </a:cubicBezTo>
                  <a:cubicBezTo>
                    <a:pt x="10837" y="16997"/>
                    <a:pt x="10696" y="17002"/>
                    <a:pt x="10555" y="17011"/>
                  </a:cubicBezTo>
                  <a:cubicBezTo>
                    <a:pt x="8898" y="17139"/>
                    <a:pt x="7368" y="17954"/>
                    <a:pt x="6323" y="19255"/>
                  </a:cubicBezTo>
                  <a:cubicBezTo>
                    <a:pt x="6195" y="19382"/>
                    <a:pt x="6119" y="19561"/>
                    <a:pt x="6119" y="19765"/>
                  </a:cubicBezTo>
                  <a:cubicBezTo>
                    <a:pt x="6170" y="20020"/>
                    <a:pt x="6450" y="20147"/>
                    <a:pt x="6705" y="20249"/>
                  </a:cubicBezTo>
                  <a:cubicBezTo>
                    <a:pt x="7481" y="20478"/>
                    <a:pt x="8274" y="20590"/>
                    <a:pt x="9062" y="20590"/>
                  </a:cubicBezTo>
                  <a:cubicBezTo>
                    <a:pt x="11252" y="20590"/>
                    <a:pt x="13398" y="19727"/>
                    <a:pt x="14992" y="18133"/>
                  </a:cubicBezTo>
                  <a:cubicBezTo>
                    <a:pt x="16113" y="18847"/>
                    <a:pt x="17312" y="19459"/>
                    <a:pt x="18535" y="19969"/>
                  </a:cubicBezTo>
                  <a:cubicBezTo>
                    <a:pt x="18581" y="19988"/>
                    <a:pt x="18626" y="19997"/>
                    <a:pt x="18669" y="19997"/>
                  </a:cubicBezTo>
                  <a:cubicBezTo>
                    <a:pt x="18960" y="19997"/>
                    <a:pt x="19156" y="19592"/>
                    <a:pt x="18867" y="19459"/>
                  </a:cubicBezTo>
                  <a:cubicBezTo>
                    <a:pt x="17771" y="19000"/>
                    <a:pt x="16700" y="18490"/>
                    <a:pt x="15705" y="17878"/>
                  </a:cubicBezTo>
                  <a:cubicBezTo>
                    <a:pt x="15782" y="17521"/>
                    <a:pt x="15884" y="17164"/>
                    <a:pt x="15986" y="16807"/>
                  </a:cubicBezTo>
                  <a:cubicBezTo>
                    <a:pt x="16292" y="15685"/>
                    <a:pt x="16598" y="14563"/>
                    <a:pt x="16547" y="13416"/>
                  </a:cubicBezTo>
                  <a:cubicBezTo>
                    <a:pt x="16496" y="11759"/>
                    <a:pt x="15756" y="10178"/>
                    <a:pt x="14507" y="9107"/>
                  </a:cubicBezTo>
                  <a:cubicBezTo>
                    <a:pt x="14380" y="8954"/>
                    <a:pt x="14201" y="8878"/>
                    <a:pt x="13997" y="8878"/>
                  </a:cubicBezTo>
                  <a:cubicBezTo>
                    <a:pt x="13742" y="8903"/>
                    <a:pt x="13589" y="9184"/>
                    <a:pt x="13513" y="9413"/>
                  </a:cubicBezTo>
                  <a:cubicBezTo>
                    <a:pt x="12569" y="12141"/>
                    <a:pt x="13079" y="15150"/>
                    <a:pt x="14890" y="17394"/>
                  </a:cubicBezTo>
                  <a:cubicBezTo>
                    <a:pt x="13003" y="16144"/>
                    <a:pt x="11269" y="14665"/>
                    <a:pt x="9765" y="12983"/>
                  </a:cubicBezTo>
                  <a:cubicBezTo>
                    <a:pt x="9433" y="11759"/>
                    <a:pt x="9306" y="10484"/>
                    <a:pt x="9408" y="9235"/>
                  </a:cubicBezTo>
                  <a:lnTo>
                    <a:pt x="9408" y="9235"/>
                  </a:lnTo>
                  <a:cubicBezTo>
                    <a:pt x="9561" y="9255"/>
                    <a:pt x="9715" y="9264"/>
                    <a:pt x="9867" y="9264"/>
                  </a:cubicBezTo>
                  <a:cubicBezTo>
                    <a:pt x="10299" y="9264"/>
                    <a:pt x="10727" y="9188"/>
                    <a:pt x="11142" y="9056"/>
                  </a:cubicBezTo>
                  <a:cubicBezTo>
                    <a:pt x="12085" y="8725"/>
                    <a:pt x="12773" y="8113"/>
                    <a:pt x="12850" y="7042"/>
                  </a:cubicBezTo>
                  <a:cubicBezTo>
                    <a:pt x="12875" y="6813"/>
                    <a:pt x="12850" y="6558"/>
                    <a:pt x="12773" y="6328"/>
                  </a:cubicBezTo>
                  <a:cubicBezTo>
                    <a:pt x="12467" y="5614"/>
                    <a:pt x="11830" y="5079"/>
                    <a:pt x="11091" y="4901"/>
                  </a:cubicBezTo>
                  <a:cubicBezTo>
                    <a:pt x="10748" y="4810"/>
                    <a:pt x="10402" y="4763"/>
                    <a:pt x="10060" y="4763"/>
                  </a:cubicBezTo>
                  <a:cubicBezTo>
                    <a:pt x="9535" y="4763"/>
                    <a:pt x="9019" y="4873"/>
                    <a:pt x="8541" y="5105"/>
                  </a:cubicBezTo>
                  <a:cubicBezTo>
                    <a:pt x="6756" y="5767"/>
                    <a:pt x="6731" y="8266"/>
                    <a:pt x="8490" y="8954"/>
                  </a:cubicBezTo>
                  <a:cubicBezTo>
                    <a:pt x="8592" y="9031"/>
                    <a:pt x="8720" y="9056"/>
                    <a:pt x="8822" y="9107"/>
                  </a:cubicBezTo>
                  <a:cubicBezTo>
                    <a:pt x="8745" y="10076"/>
                    <a:pt x="8796" y="11071"/>
                    <a:pt x="8975" y="12039"/>
                  </a:cubicBezTo>
                  <a:cubicBezTo>
                    <a:pt x="7139" y="9745"/>
                    <a:pt x="5737" y="7170"/>
                    <a:pt x="4793" y="4416"/>
                  </a:cubicBezTo>
                  <a:lnTo>
                    <a:pt x="4921" y="4314"/>
                  </a:lnTo>
                  <a:cubicBezTo>
                    <a:pt x="5839" y="3651"/>
                    <a:pt x="6323" y="2810"/>
                    <a:pt x="6068" y="1663"/>
                  </a:cubicBezTo>
                  <a:cubicBezTo>
                    <a:pt x="6017" y="1408"/>
                    <a:pt x="5890" y="1153"/>
                    <a:pt x="5737" y="949"/>
                  </a:cubicBezTo>
                  <a:cubicBezTo>
                    <a:pt x="5237" y="330"/>
                    <a:pt x="4471" y="0"/>
                    <a:pt x="3687" y="0"/>
                  </a:cubicBezTo>
                  <a:close/>
                </a:path>
              </a:pathLst>
            </a:custGeom>
            <a:solidFill>
              <a:schemeClr val="dk2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4" name="Google Shape;3684;p42"/>
            <p:cNvGrpSpPr/>
            <p:nvPr/>
          </p:nvGrpSpPr>
          <p:grpSpPr>
            <a:xfrm>
              <a:off x="7696913" y="4196013"/>
              <a:ext cx="478900" cy="515275"/>
              <a:chOff x="8053150" y="4114925"/>
              <a:chExt cx="478900" cy="515275"/>
            </a:xfrm>
          </p:grpSpPr>
          <p:sp>
            <p:nvSpPr>
              <p:cNvPr id="3685" name="Google Shape;3685;p42"/>
              <p:cNvSpPr/>
              <p:nvPr/>
            </p:nvSpPr>
            <p:spPr>
              <a:xfrm>
                <a:off x="8146700" y="4183100"/>
                <a:ext cx="385350" cy="432400"/>
              </a:xfrm>
              <a:custGeom>
                <a:avLst/>
                <a:gdLst/>
                <a:ahLst/>
                <a:cxnLst/>
                <a:rect l="l" t="t" r="r" b="b"/>
                <a:pathLst>
                  <a:path w="15414" h="17296" extrusionOk="0">
                    <a:moveTo>
                      <a:pt x="333" y="1"/>
                    </a:moveTo>
                    <a:cubicBezTo>
                      <a:pt x="168" y="1"/>
                      <a:pt x="0" y="136"/>
                      <a:pt x="31" y="338"/>
                    </a:cubicBezTo>
                    <a:cubicBezTo>
                      <a:pt x="2097" y="7962"/>
                      <a:pt x="7553" y="14208"/>
                      <a:pt x="14819" y="17268"/>
                    </a:cubicBezTo>
                    <a:cubicBezTo>
                      <a:pt x="14865" y="17287"/>
                      <a:pt x="14909" y="17296"/>
                      <a:pt x="14951" y="17296"/>
                    </a:cubicBezTo>
                    <a:cubicBezTo>
                      <a:pt x="15238" y="17296"/>
                      <a:pt x="15414" y="16891"/>
                      <a:pt x="15125" y="16758"/>
                    </a:cubicBezTo>
                    <a:cubicBezTo>
                      <a:pt x="7986" y="13775"/>
                      <a:pt x="2632" y="7656"/>
                      <a:pt x="592" y="185"/>
                    </a:cubicBezTo>
                    <a:cubicBezTo>
                      <a:pt x="543" y="56"/>
                      <a:pt x="439" y="1"/>
                      <a:pt x="3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2"/>
              <p:cNvSpPr/>
              <p:nvPr/>
            </p:nvSpPr>
            <p:spPr>
              <a:xfrm>
                <a:off x="8106675" y="4415100"/>
                <a:ext cx="2084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8337" h="2136" extrusionOk="0">
                    <a:moveTo>
                      <a:pt x="1325" y="0"/>
                    </a:moveTo>
                    <a:cubicBezTo>
                      <a:pt x="1003" y="0"/>
                      <a:pt x="680" y="11"/>
                      <a:pt x="358" y="33"/>
                    </a:cubicBezTo>
                    <a:cubicBezTo>
                      <a:pt x="8" y="58"/>
                      <a:pt x="1" y="620"/>
                      <a:pt x="335" y="620"/>
                    </a:cubicBezTo>
                    <a:cubicBezTo>
                      <a:pt x="343" y="620"/>
                      <a:pt x="350" y="620"/>
                      <a:pt x="358" y="619"/>
                    </a:cubicBezTo>
                    <a:cubicBezTo>
                      <a:pt x="690" y="596"/>
                      <a:pt x="1022" y="584"/>
                      <a:pt x="1353" y="584"/>
                    </a:cubicBezTo>
                    <a:cubicBezTo>
                      <a:pt x="3567" y="584"/>
                      <a:pt x="5756" y="1100"/>
                      <a:pt x="7751" y="2098"/>
                    </a:cubicBezTo>
                    <a:cubicBezTo>
                      <a:pt x="7800" y="2124"/>
                      <a:pt x="7847" y="2135"/>
                      <a:pt x="7893" y="2135"/>
                    </a:cubicBezTo>
                    <a:cubicBezTo>
                      <a:pt x="8158" y="2135"/>
                      <a:pt x="8337" y="1744"/>
                      <a:pt x="8032" y="1614"/>
                    </a:cubicBezTo>
                    <a:cubicBezTo>
                      <a:pt x="5949" y="561"/>
                      <a:pt x="3650" y="0"/>
                      <a:pt x="13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2"/>
              <p:cNvSpPr/>
              <p:nvPr/>
            </p:nvSpPr>
            <p:spPr>
              <a:xfrm>
                <a:off x="8269225" y="4277625"/>
                <a:ext cx="3050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6959" extrusionOk="0">
                    <a:moveTo>
                      <a:pt x="866" y="0"/>
                    </a:moveTo>
                    <a:cubicBezTo>
                      <a:pt x="757" y="0"/>
                      <a:pt x="653" y="61"/>
                      <a:pt x="612" y="203"/>
                    </a:cubicBezTo>
                    <a:cubicBezTo>
                      <a:pt x="0" y="2345"/>
                      <a:pt x="0" y="4614"/>
                      <a:pt x="612" y="6756"/>
                    </a:cubicBezTo>
                    <a:cubicBezTo>
                      <a:pt x="653" y="6898"/>
                      <a:pt x="762" y="6959"/>
                      <a:pt x="873" y="6959"/>
                    </a:cubicBezTo>
                    <a:cubicBezTo>
                      <a:pt x="1043" y="6959"/>
                      <a:pt x="1219" y="6818"/>
                      <a:pt x="1173" y="6603"/>
                    </a:cubicBezTo>
                    <a:cubicBezTo>
                      <a:pt x="587" y="4563"/>
                      <a:pt x="587" y="2396"/>
                      <a:pt x="1173" y="356"/>
                    </a:cubicBezTo>
                    <a:cubicBezTo>
                      <a:pt x="1204" y="141"/>
                      <a:pt x="1031" y="0"/>
                      <a:pt x="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2"/>
              <p:cNvSpPr/>
              <p:nvPr/>
            </p:nvSpPr>
            <p:spPr>
              <a:xfrm>
                <a:off x="8365450" y="4336875"/>
                <a:ext cx="102650" cy="239675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9587" extrusionOk="0">
                    <a:moveTo>
                      <a:pt x="1531" y="0"/>
                    </a:moveTo>
                    <a:cubicBezTo>
                      <a:pt x="1250" y="26"/>
                      <a:pt x="1097" y="306"/>
                      <a:pt x="1021" y="561"/>
                    </a:cubicBezTo>
                    <a:cubicBezTo>
                      <a:pt x="1" y="3519"/>
                      <a:pt x="715" y="6808"/>
                      <a:pt x="2908" y="9077"/>
                    </a:cubicBezTo>
                    <a:lnTo>
                      <a:pt x="3060" y="9587"/>
                    </a:lnTo>
                    <a:cubicBezTo>
                      <a:pt x="3213" y="9051"/>
                      <a:pt x="3341" y="8491"/>
                      <a:pt x="3494" y="7930"/>
                    </a:cubicBezTo>
                    <a:cubicBezTo>
                      <a:pt x="3800" y="6833"/>
                      <a:pt x="4106" y="5686"/>
                      <a:pt x="4080" y="4539"/>
                    </a:cubicBezTo>
                    <a:cubicBezTo>
                      <a:pt x="4004" y="2881"/>
                      <a:pt x="3264" y="1326"/>
                      <a:pt x="2015" y="230"/>
                    </a:cubicBezTo>
                    <a:cubicBezTo>
                      <a:pt x="1888" y="102"/>
                      <a:pt x="1709" y="0"/>
                      <a:pt x="1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2"/>
              <p:cNvSpPr/>
              <p:nvPr/>
            </p:nvSpPr>
            <p:spPr>
              <a:xfrm>
                <a:off x="8206750" y="4540500"/>
                <a:ext cx="237775" cy="89700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3588" extrusionOk="0">
                    <a:moveTo>
                      <a:pt x="4859" y="0"/>
                    </a:moveTo>
                    <a:cubicBezTo>
                      <a:pt x="4719" y="0"/>
                      <a:pt x="4578" y="5"/>
                      <a:pt x="4437" y="14"/>
                    </a:cubicBezTo>
                    <a:cubicBezTo>
                      <a:pt x="2780" y="142"/>
                      <a:pt x="1250" y="957"/>
                      <a:pt x="204" y="2258"/>
                    </a:cubicBezTo>
                    <a:cubicBezTo>
                      <a:pt x="77" y="2385"/>
                      <a:pt x="1" y="2564"/>
                      <a:pt x="1" y="2768"/>
                    </a:cubicBezTo>
                    <a:cubicBezTo>
                      <a:pt x="26" y="3023"/>
                      <a:pt x="332" y="3150"/>
                      <a:pt x="561" y="3227"/>
                    </a:cubicBezTo>
                    <a:cubicBezTo>
                      <a:pt x="1358" y="3469"/>
                      <a:pt x="2172" y="3587"/>
                      <a:pt x="2979" y="3587"/>
                    </a:cubicBezTo>
                    <a:cubicBezTo>
                      <a:pt x="5220" y="3587"/>
                      <a:pt x="7407" y="2677"/>
                      <a:pt x="9001" y="1008"/>
                    </a:cubicBezTo>
                    <a:lnTo>
                      <a:pt x="9510" y="830"/>
                    </a:lnTo>
                    <a:lnTo>
                      <a:pt x="7828" y="448"/>
                    </a:lnTo>
                    <a:cubicBezTo>
                      <a:pt x="6844" y="224"/>
                      <a:pt x="5860" y="0"/>
                      <a:pt x="4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2"/>
              <p:cNvSpPr/>
              <p:nvPr/>
            </p:nvSpPr>
            <p:spPr>
              <a:xfrm>
                <a:off x="8053150" y="4114925"/>
                <a:ext cx="158725" cy="128350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5134" extrusionOk="0">
                    <a:moveTo>
                      <a:pt x="3687" y="1"/>
                    </a:moveTo>
                    <a:cubicBezTo>
                      <a:pt x="3631" y="1"/>
                      <a:pt x="3575" y="2"/>
                      <a:pt x="3518" y="6"/>
                    </a:cubicBezTo>
                    <a:cubicBezTo>
                      <a:pt x="2550" y="31"/>
                      <a:pt x="1632" y="414"/>
                      <a:pt x="918" y="1051"/>
                    </a:cubicBezTo>
                    <a:cubicBezTo>
                      <a:pt x="306" y="1612"/>
                      <a:pt x="0" y="2428"/>
                      <a:pt x="102" y="3244"/>
                    </a:cubicBezTo>
                    <a:cubicBezTo>
                      <a:pt x="280" y="4213"/>
                      <a:pt x="1173" y="4952"/>
                      <a:pt x="2167" y="5105"/>
                    </a:cubicBezTo>
                    <a:cubicBezTo>
                      <a:pt x="2317" y="5124"/>
                      <a:pt x="2466" y="5134"/>
                      <a:pt x="2615" y="5134"/>
                    </a:cubicBezTo>
                    <a:cubicBezTo>
                      <a:pt x="3456" y="5134"/>
                      <a:pt x="4275" y="4835"/>
                      <a:pt x="4946" y="4315"/>
                    </a:cubicBezTo>
                    <a:cubicBezTo>
                      <a:pt x="5864" y="3652"/>
                      <a:pt x="6348" y="2810"/>
                      <a:pt x="6094" y="1663"/>
                    </a:cubicBezTo>
                    <a:cubicBezTo>
                      <a:pt x="6017" y="1408"/>
                      <a:pt x="5915" y="1153"/>
                      <a:pt x="5737" y="949"/>
                    </a:cubicBezTo>
                    <a:cubicBezTo>
                      <a:pt x="5237" y="331"/>
                      <a:pt x="4471" y="1"/>
                      <a:pt x="36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2"/>
              <p:cNvSpPr/>
              <p:nvPr/>
            </p:nvSpPr>
            <p:spPr>
              <a:xfrm>
                <a:off x="8056975" y="4352650"/>
                <a:ext cx="1179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5664" extrusionOk="0">
                    <a:moveTo>
                      <a:pt x="2222" y="0"/>
                    </a:moveTo>
                    <a:cubicBezTo>
                      <a:pt x="2027" y="0"/>
                      <a:pt x="1821" y="46"/>
                      <a:pt x="1632" y="109"/>
                    </a:cubicBezTo>
                    <a:cubicBezTo>
                      <a:pt x="918" y="415"/>
                      <a:pt x="408" y="1052"/>
                      <a:pt x="229" y="1817"/>
                    </a:cubicBezTo>
                    <a:cubicBezTo>
                      <a:pt x="0" y="2658"/>
                      <a:pt x="77" y="3576"/>
                      <a:pt x="459" y="4367"/>
                    </a:cubicBezTo>
                    <a:cubicBezTo>
                      <a:pt x="815" y="5230"/>
                      <a:pt x="1607" y="5664"/>
                      <a:pt x="2397" y="5664"/>
                    </a:cubicBezTo>
                    <a:cubicBezTo>
                      <a:pt x="3194" y="5664"/>
                      <a:pt x="3989" y="5224"/>
                      <a:pt x="4334" y="4341"/>
                    </a:cubicBezTo>
                    <a:cubicBezTo>
                      <a:pt x="4691" y="3500"/>
                      <a:pt x="4717" y="2556"/>
                      <a:pt x="4385" y="1690"/>
                    </a:cubicBezTo>
                    <a:cubicBezTo>
                      <a:pt x="4028" y="746"/>
                      <a:pt x="3416" y="83"/>
                      <a:pt x="2346" y="7"/>
                    </a:cubicBezTo>
                    <a:cubicBezTo>
                      <a:pt x="2305" y="2"/>
                      <a:pt x="2264" y="0"/>
                      <a:pt x="2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2"/>
              <p:cNvSpPr/>
              <p:nvPr/>
            </p:nvSpPr>
            <p:spPr>
              <a:xfrm>
                <a:off x="8222050" y="4234175"/>
                <a:ext cx="153000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6120" h="4499" extrusionOk="0">
                    <a:moveTo>
                      <a:pt x="3351" y="1"/>
                    </a:moveTo>
                    <a:cubicBezTo>
                      <a:pt x="2812" y="1"/>
                      <a:pt x="2274" y="114"/>
                      <a:pt x="1785" y="335"/>
                    </a:cubicBezTo>
                    <a:cubicBezTo>
                      <a:pt x="26" y="998"/>
                      <a:pt x="0" y="3497"/>
                      <a:pt x="1734" y="4210"/>
                    </a:cubicBezTo>
                    <a:cubicBezTo>
                      <a:pt x="2187" y="4403"/>
                      <a:pt x="2670" y="4499"/>
                      <a:pt x="3154" y="4499"/>
                    </a:cubicBezTo>
                    <a:cubicBezTo>
                      <a:pt x="3569" y="4499"/>
                      <a:pt x="3986" y="4428"/>
                      <a:pt x="4386" y="4287"/>
                    </a:cubicBezTo>
                    <a:cubicBezTo>
                      <a:pt x="5329" y="3955"/>
                      <a:pt x="6017" y="3344"/>
                      <a:pt x="6094" y="2273"/>
                    </a:cubicBezTo>
                    <a:cubicBezTo>
                      <a:pt x="6119" y="2043"/>
                      <a:pt x="6094" y="1788"/>
                      <a:pt x="6017" y="1559"/>
                    </a:cubicBezTo>
                    <a:cubicBezTo>
                      <a:pt x="5711" y="845"/>
                      <a:pt x="5100" y="310"/>
                      <a:pt x="4335" y="131"/>
                    </a:cubicBezTo>
                    <a:cubicBezTo>
                      <a:pt x="4014" y="44"/>
                      <a:pt x="3682" y="1"/>
                      <a:pt x="3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3" name="Google Shape;3693;p42"/>
          <p:cNvGrpSpPr/>
          <p:nvPr/>
        </p:nvGrpSpPr>
        <p:grpSpPr>
          <a:xfrm rot="303605">
            <a:off x="7830814" y="187802"/>
            <a:ext cx="504040" cy="850036"/>
            <a:chOff x="8342985" y="188188"/>
            <a:chExt cx="504041" cy="850038"/>
          </a:xfrm>
        </p:grpSpPr>
        <p:sp>
          <p:nvSpPr>
            <p:cNvPr id="3694" name="Google Shape;3694;p42"/>
            <p:cNvSpPr/>
            <p:nvPr/>
          </p:nvSpPr>
          <p:spPr>
            <a:xfrm>
              <a:off x="8342985" y="405648"/>
              <a:ext cx="258401" cy="632578"/>
            </a:xfrm>
            <a:custGeom>
              <a:avLst/>
              <a:gdLst/>
              <a:ahLst/>
              <a:cxnLst/>
              <a:rect l="l" t="t" r="r" b="b"/>
              <a:pathLst>
                <a:path w="1944" h="4759" extrusionOk="0">
                  <a:moveTo>
                    <a:pt x="1" y="0"/>
                  </a:moveTo>
                  <a:lnTo>
                    <a:pt x="559" y="1448"/>
                  </a:lnTo>
                  <a:cubicBezTo>
                    <a:pt x="764" y="1974"/>
                    <a:pt x="834" y="2533"/>
                    <a:pt x="756" y="2950"/>
                  </a:cubicBezTo>
                  <a:cubicBezTo>
                    <a:pt x="724" y="3099"/>
                    <a:pt x="685" y="3249"/>
                    <a:pt x="646" y="3398"/>
                  </a:cubicBezTo>
                  <a:cubicBezTo>
                    <a:pt x="543" y="3744"/>
                    <a:pt x="449" y="4106"/>
                    <a:pt x="504" y="4491"/>
                  </a:cubicBezTo>
                  <a:cubicBezTo>
                    <a:pt x="512" y="4554"/>
                    <a:pt x="543" y="4617"/>
                    <a:pt x="583" y="4664"/>
                  </a:cubicBezTo>
                  <a:cubicBezTo>
                    <a:pt x="646" y="4727"/>
                    <a:pt x="724" y="4759"/>
                    <a:pt x="811" y="4759"/>
                  </a:cubicBezTo>
                  <a:lnTo>
                    <a:pt x="866" y="4759"/>
                  </a:lnTo>
                  <a:cubicBezTo>
                    <a:pt x="1440" y="4696"/>
                    <a:pt x="1817" y="4137"/>
                    <a:pt x="1880" y="3642"/>
                  </a:cubicBezTo>
                  <a:cubicBezTo>
                    <a:pt x="1943" y="3131"/>
                    <a:pt x="1762" y="2635"/>
                    <a:pt x="1574" y="2226"/>
                  </a:cubicBezTo>
                  <a:cubicBezTo>
                    <a:pt x="1456" y="1982"/>
                    <a:pt x="1306" y="1754"/>
                    <a:pt x="1125" y="1550"/>
                  </a:cubicBezTo>
                  <a:cubicBezTo>
                    <a:pt x="1055" y="1463"/>
                    <a:pt x="976" y="1361"/>
                    <a:pt x="905" y="12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2"/>
            <p:cNvSpPr/>
            <p:nvPr/>
          </p:nvSpPr>
          <p:spPr>
            <a:xfrm>
              <a:off x="8397350" y="188188"/>
              <a:ext cx="449677" cy="660891"/>
            </a:xfrm>
            <a:custGeom>
              <a:avLst/>
              <a:gdLst/>
              <a:ahLst/>
              <a:cxnLst/>
              <a:rect l="l" t="t" r="r" b="b"/>
              <a:pathLst>
                <a:path w="3383" h="4972" extrusionOk="0">
                  <a:moveTo>
                    <a:pt x="1" y="1"/>
                  </a:moveTo>
                  <a:lnTo>
                    <a:pt x="48" y="874"/>
                  </a:lnTo>
                  <a:cubicBezTo>
                    <a:pt x="79" y="1566"/>
                    <a:pt x="174" y="2281"/>
                    <a:pt x="638" y="2832"/>
                  </a:cubicBezTo>
                  <a:cubicBezTo>
                    <a:pt x="811" y="3060"/>
                    <a:pt x="1047" y="3233"/>
                    <a:pt x="1322" y="3327"/>
                  </a:cubicBezTo>
                  <a:lnTo>
                    <a:pt x="1283" y="3548"/>
                  </a:lnTo>
                  <a:cubicBezTo>
                    <a:pt x="1235" y="3839"/>
                    <a:pt x="1314" y="4145"/>
                    <a:pt x="1503" y="4373"/>
                  </a:cubicBezTo>
                  <a:cubicBezTo>
                    <a:pt x="1692" y="4601"/>
                    <a:pt x="1935" y="4774"/>
                    <a:pt x="2211" y="4877"/>
                  </a:cubicBezTo>
                  <a:cubicBezTo>
                    <a:pt x="2360" y="4940"/>
                    <a:pt x="2517" y="4971"/>
                    <a:pt x="2683" y="4971"/>
                  </a:cubicBezTo>
                  <a:cubicBezTo>
                    <a:pt x="2693" y="4971"/>
                    <a:pt x="2703" y="4972"/>
                    <a:pt x="2713" y="4972"/>
                  </a:cubicBezTo>
                  <a:cubicBezTo>
                    <a:pt x="2907" y="4972"/>
                    <a:pt x="3091" y="4901"/>
                    <a:pt x="3233" y="4774"/>
                  </a:cubicBezTo>
                  <a:lnTo>
                    <a:pt x="3383" y="4641"/>
                  </a:lnTo>
                  <a:lnTo>
                    <a:pt x="3233" y="4483"/>
                  </a:lnTo>
                  <a:cubicBezTo>
                    <a:pt x="3013" y="4295"/>
                    <a:pt x="2761" y="4137"/>
                    <a:pt x="2494" y="4043"/>
                  </a:cubicBezTo>
                  <a:cubicBezTo>
                    <a:pt x="2407" y="4004"/>
                    <a:pt x="2321" y="3964"/>
                    <a:pt x="2242" y="3925"/>
                  </a:cubicBezTo>
                  <a:cubicBezTo>
                    <a:pt x="2093" y="3846"/>
                    <a:pt x="1951" y="3744"/>
                    <a:pt x="1825" y="3618"/>
                  </a:cubicBezTo>
                  <a:cubicBezTo>
                    <a:pt x="1755" y="3555"/>
                    <a:pt x="1676" y="3485"/>
                    <a:pt x="1589" y="3422"/>
                  </a:cubicBezTo>
                  <a:lnTo>
                    <a:pt x="1511" y="3359"/>
                  </a:lnTo>
                  <a:lnTo>
                    <a:pt x="1511" y="3359"/>
                  </a:lnTo>
                  <a:cubicBezTo>
                    <a:pt x="1566" y="3367"/>
                    <a:pt x="1621" y="3367"/>
                    <a:pt x="1676" y="3367"/>
                  </a:cubicBezTo>
                  <a:cubicBezTo>
                    <a:pt x="1691" y="3367"/>
                    <a:pt x="1706" y="3368"/>
                    <a:pt x="1721" y="3368"/>
                  </a:cubicBezTo>
                  <a:cubicBezTo>
                    <a:pt x="1854" y="3368"/>
                    <a:pt x="1980" y="3337"/>
                    <a:pt x="2093" y="3280"/>
                  </a:cubicBezTo>
                  <a:cubicBezTo>
                    <a:pt x="2093" y="3280"/>
                    <a:pt x="2588" y="3021"/>
                    <a:pt x="2620" y="2769"/>
                  </a:cubicBezTo>
                  <a:cubicBezTo>
                    <a:pt x="2628" y="2659"/>
                    <a:pt x="2580" y="2557"/>
                    <a:pt x="2494" y="2486"/>
                  </a:cubicBezTo>
                  <a:cubicBezTo>
                    <a:pt x="2226" y="2250"/>
                    <a:pt x="1928" y="2053"/>
                    <a:pt x="1605" y="1896"/>
                  </a:cubicBezTo>
                  <a:cubicBezTo>
                    <a:pt x="1503" y="1841"/>
                    <a:pt x="1393" y="1786"/>
                    <a:pt x="1291" y="1723"/>
                  </a:cubicBezTo>
                  <a:cubicBezTo>
                    <a:pt x="850" y="1471"/>
                    <a:pt x="630" y="1172"/>
                    <a:pt x="418" y="7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2"/>
            <p:cNvSpPr/>
            <p:nvPr/>
          </p:nvSpPr>
          <p:spPr>
            <a:xfrm>
              <a:off x="8426593" y="588548"/>
              <a:ext cx="147544" cy="423890"/>
            </a:xfrm>
            <a:custGeom>
              <a:avLst/>
              <a:gdLst/>
              <a:ahLst/>
              <a:cxnLst/>
              <a:rect l="l" t="t" r="r" b="b"/>
              <a:pathLst>
                <a:path w="1110" h="3189" extrusionOk="0">
                  <a:moveTo>
                    <a:pt x="119" y="1"/>
                  </a:moveTo>
                  <a:lnTo>
                    <a:pt x="119" y="1"/>
                  </a:lnTo>
                  <a:cubicBezTo>
                    <a:pt x="300" y="481"/>
                    <a:pt x="418" y="1102"/>
                    <a:pt x="323" y="1613"/>
                  </a:cubicBezTo>
                  <a:cubicBezTo>
                    <a:pt x="229" y="2109"/>
                    <a:pt x="1" y="2588"/>
                    <a:pt x="80" y="3092"/>
                  </a:cubicBezTo>
                  <a:cubicBezTo>
                    <a:pt x="80" y="3115"/>
                    <a:pt x="87" y="3139"/>
                    <a:pt x="103" y="3162"/>
                  </a:cubicBezTo>
                  <a:cubicBezTo>
                    <a:pt x="127" y="3180"/>
                    <a:pt x="159" y="3189"/>
                    <a:pt x="191" y="3189"/>
                  </a:cubicBezTo>
                  <a:cubicBezTo>
                    <a:pt x="201" y="3189"/>
                    <a:pt x="211" y="3188"/>
                    <a:pt x="221" y="3186"/>
                  </a:cubicBezTo>
                  <a:cubicBezTo>
                    <a:pt x="669" y="3139"/>
                    <a:pt x="1008" y="2698"/>
                    <a:pt x="1063" y="2250"/>
                  </a:cubicBezTo>
                  <a:cubicBezTo>
                    <a:pt x="1110" y="1794"/>
                    <a:pt x="953" y="1338"/>
                    <a:pt x="772" y="929"/>
                  </a:cubicBezTo>
                  <a:cubicBezTo>
                    <a:pt x="606" y="567"/>
                    <a:pt x="347" y="323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2"/>
            <p:cNvSpPr/>
            <p:nvPr/>
          </p:nvSpPr>
          <p:spPr>
            <a:xfrm>
              <a:off x="8428719" y="303165"/>
              <a:ext cx="290834" cy="306121"/>
            </a:xfrm>
            <a:custGeom>
              <a:avLst/>
              <a:gdLst/>
              <a:ahLst/>
              <a:cxnLst/>
              <a:rect l="l" t="t" r="r" b="b"/>
              <a:pathLst>
                <a:path w="2188" h="2303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646"/>
                    <a:pt x="119" y="1330"/>
                    <a:pt x="543" y="1841"/>
                  </a:cubicBezTo>
                  <a:cubicBezTo>
                    <a:pt x="724" y="2046"/>
                    <a:pt x="944" y="2234"/>
                    <a:pt x="1220" y="2281"/>
                  </a:cubicBezTo>
                  <a:cubicBezTo>
                    <a:pt x="1284" y="2296"/>
                    <a:pt x="1351" y="2303"/>
                    <a:pt x="1418" y="2303"/>
                  </a:cubicBezTo>
                  <a:cubicBezTo>
                    <a:pt x="1538" y="2303"/>
                    <a:pt x="1659" y="2280"/>
                    <a:pt x="1770" y="2234"/>
                  </a:cubicBezTo>
                  <a:cubicBezTo>
                    <a:pt x="1857" y="2187"/>
                    <a:pt x="2171" y="1983"/>
                    <a:pt x="2187" y="1880"/>
                  </a:cubicBezTo>
                  <a:cubicBezTo>
                    <a:pt x="2179" y="1833"/>
                    <a:pt x="2156" y="1786"/>
                    <a:pt x="2116" y="1755"/>
                  </a:cubicBezTo>
                  <a:cubicBezTo>
                    <a:pt x="1794" y="1440"/>
                    <a:pt x="1353" y="1259"/>
                    <a:pt x="952" y="1031"/>
                  </a:cubicBezTo>
                  <a:cubicBezTo>
                    <a:pt x="496" y="764"/>
                    <a:pt x="244" y="44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2"/>
            <p:cNvSpPr/>
            <p:nvPr/>
          </p:nvSpPr>
          <p:spPr>
            <a:xfrm>
              <a:off x="8586629" y="662851"/>
              <a:ext cx="221715" cy="159241"/>
            </a:xfrm>
            <a:custGeom>
              <a:avLst/>
              <a:gdLst/>
              <a:ahLst/>
              <a:cxnLst/>
              <a:rect l="l" t="t" r="r" b="b"/>
              <a:pathLst>
                <a:path w="1668" h="1198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244"/>
                    <a:pt x="71" y="488"/>
                    <a:pt x="220" y="677"/>
                  </a:cubicBezTo>
                  <a:cubicBezTo>
                    <a:pt x="386" y="873"/>
                    <a:pt x="606" y="1023"/>
                    <a:pt x="850" y="1117"/>
                  </a:cubicBezTo>
                  <a:cubicBezTo>
                    <a:pt x="976" y="1165"/>
                    <a:pt x="1119" y="1198"/>
                    <a:pt x="1256" y="1198"/>
                  </a:cubicBezTo>
                  <a:cubicBezTo>
                    <a:pt x="1409" y="1198"/>
                    <a:pt x="1556" y="1158"/>
                    <a:pt x="1668" y="1054"/>
                  </a:cubicBezTo>
                  <a:cubicBezTo>
                    <a:pt x="1408" y="795"/>
                    <a:pt x="1054" y="692"/>
                    <a:pt x="732" y="535"/>
                  </a:cubicBezTo>
                  <a:cubicBezTo>
                    <a:pt x="449" y="393"/>
                    <a:pt x="291" y="189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5F93568-B3B4-47BE-ACF0-BD059FE4FD38}"/>
              </a:ext>
            </a:extLst>
          </p:cNvPr>
          <p:cNvSpPr txBox="1"/>
          <p:nvPr/>
        </p:nvSpPr>
        <p:spPr>
          <a:xfrm>
            <a:off x="1189791" y="2502622"/>
            <a:ext cx="71011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mến</a:t>
            </a:r>
            <a:endParaRPr lang="en-US" sz="32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050" name="Picture 2" descr="The a set of vector illustrations with a brown teddy bear and numera vector  file- gấu nâu và những con số - Vector Free">
            <a:extLst>
              <a:ext uri="{FF2B5EF4-FFF2-40B4-BE49-F238E27FC236}">
                <a16:creationId xmlns:a16="http://schemas.microsoft.com/office/drawing/2014/main" id="{5269A187-84AE-4C76-A300-F02DBE04E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19722" l="2222" r="20556">
                        <a14:foregroundMark x1="10278" y1="17778" x2="11667" y2="19167"/>
                        <a14:foregroundMark x1="15278" y1="1667" x2="12778" y2="1111"/>
                        <a14:foregroundMark x1="18333" y1="8056" x2="16944" y2="1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909" b="77952"/>
          <a:stretch/>
        </p:blipFill>
        <p:spPr bwMode="auto">
          <a:xfrm>
            <a:off x="449274" y="1427135"/>
            <a:ext cx="791787" cy="7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The a set of vector illustrations with a brown teddy bear and numera vector  file- gấu nâu và những con số - Vector Free">
            <a:extLst>
              <a:ext uri="{FF2B5EF4-FFF2-40B4-BE49-F238E27FC236}">
                <a16:creationId xmlns:a16="http://schemas.microsoft.com/office/drawing/2014/main" id="{AEFF26C0-C924-4BE8-9ED1-F421DBB3B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4" b="20105" l="23438" r="41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2" r="55899" b="77661"/>
          <a:stretch/>
        </p:blipFill>
        <p:spPr bwMode="auto">
          <a:xfrm>
            <a:off x="453817" y="2476091"/>
            <a:ext cx="787244" cy="7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Đồ họa 7" descr="Badge Tick1 with solid fill">
            <a:extLst>
              <a:ext uri="{FF2B5EF4-FFF2-40B4-BE49-F238E27FC236}">
                <a16:creationId xmlns:a16="http://schemas.microsoft.com/office/drawing/2014/main" id="{0FCB9D2E-2FB2-46B5-82BE-96E1453E1D7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94309" y="1321340"/>
            <a:ext cx="914400" cy="914400"/>
          </a:xfrm>
          <a:prstGeom prst="rect">
            <a:avLst/>
          </a:prstGeom>
        </p:spPr>
      </p:pic>
      <p:pic>
        <p:nvPicPr>
          <p:cNvPr id="35" name="Đồ họa 25" descr="Badge Tick1 with solid fill">
            <a:extLst>
              <a:ext uri="{FF2B5EF4-FFF2-40B4-BE49-F238E27FC236}">
                <a16:creationId xmlns:a16="http://schemas.microsoft.com/office/drawing/2014/main" id="{E0B65F24-B4C8-4F18-960F-F05101ADB28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94309" y="25026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p41"/>
          <p:cNvSpPr/>
          <p:nvPr/>
        </p:nvSpPr>
        <p:spPr>
          <a:xfrm>
            <a:off x="2392471" y="1781746"/>
            <a:ext cx="5099196" cy="1580007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41"/>
          <p:cNvSpPr txBox="1">
            <a:spLocks noGrp="1"/>
          </p:cNvSpPr>
          <p:nvPr>
            <p:ph type="title" idx="2"/>
          </p:nvPr>
        </p:nvSpPr>
        <p:spPr>
          <a:xfrm>
            <a:off x="822434" y="1967546"/>
            <a:ext cx="1628700" cy="13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3646" name="Google Shape;3646;p41"/>
          <p:cNvGrpSpPr/>
          <p:nvPr/>
        </p:nvGrpSpPr>
        <p:grpSpPr>
          <a:xfrm>
            <a:off x="507472" y="2534245"/>
            <a:ext cx="1389542" cy="1265386"/>
            <a:chOff x="816876" y="2564399"/>
            <a:chExt cx="1389542" cy="1265386"/>
          </a:xfrm>
        </p:grpSpPr>
        <p:sp>
          <p:nvSpPr>
            <p:cNvPr id="3647" name="Google Shape;3647;p41"/>
            <p:cNvSpPr/>
            <p:nvPr/>
          </p:nvSpPr>
          <p:spPr>
            <a:xfrm rot="-3250361">
              <a:off x="1173920" y="2584001"/>
              <a:ext cx="675453" cy="1226181"/>
            </a:xfrm>
            <a:custGeom>
              <a:avLst/>
              <a:gdLst/>
              <a:ahLst/>
              <a:cxnLst/>
              <a:rect l="l" t="t" r="r" b="b"/>
              <a:pathLst>
                <a:path w="6764" h="12279" extrusionOk="0">
                  <a:moveTo>
                    <a:pt x="4373" y="1693"/>
                  </a:moveTo>
                  <a:cubicBezTo>
                    <a:pt x="4420" y="1842"/>
                    <a:pt x="4499" y="1992"/>
                    <a:pt x="4601" y="2109"/>
                  </a:cubicBezTo>
                  <a:lnTo>
                    <a:pt x="4601" y="2117"/>
                  </a:lnTo>
                  <a:cubicBezTo>
                    <a:pt x="4397" y="2416"/>
                    <a:pt x="4121" y="2660"/>
                    <a:pt x="3799" y="2825"/>
                  </a:cubicBezTo>
                  <a:cubicBezTo>
                    <a:pt x="3815" y="2644"/>
                    <a:pt x="3830" y="2463"/>
                    <a:pt x="3854" y="2283"/>
                  </a:cubicBezTo>
                  <a:cubicBezTo>
                    <a:pt x="4098" y="2149"/>
                    <a:pt x="4279" y="1944"/>
                    <a:pt x="4373" y="1693"/>
                  </a:cubicBezTo>
                  <a:close/>
                  <a:moveTo>
                    <a:pt x="2344" y="1984"/>
                  </a:moveTo>
                  <a:cubicBezTo>
                    <a:pt x="2415" y="2070"/>
                    <a:pt x="2493" y="2149"/>
                    <a:pt x="2588" y="2212"/>
                  </a:cubicBezTo>
                  <a:cubicBezTo>
                    <a:pt x="2548" y="2511"/>
                    <a:pt x="2517" y="2817"/>
                    <a:pt x="2493" y="3124"/>
                  </a:cubicBezTo>
                  <a:cubicBezTo>
                    <a:pt x="2320" y="2920"/>
                    <a:pt x="2163" y="2699"/>
                    <a:pt x="2053" y="2456"/>
                  </a:cubicBezTo>
                  <a:cubicBezTo>
                    <a:pt x="2187" y="2322"/>
                    <a:pt x="2289" y="2157"/>
                    <a:pt x="2344" y="1984"/>
                  </a:cubicBezTo>
                  <a:close/>
                  <a:moveTo>
                    <a:pt x="4208" y="7678"/>
                  </a:moveTo>
                  <a:lnTo>
                    <a:pt x="4208" y="7678"/>
                  </a:lnTo>
                  <a:cubicBezTo>
                    <a:pt x="4169" y="7741"/>
                    <a:pt x="4129" y="7811"/>
                    <a:pt x="4090" y="7890"/>
                  </a:cubicBezTo>
                  <a:cubicBezTo>
                    <a:pt x="4082" y="7859"/>
                    <a:pt x="4074" y="7827"/>
                    <a:pt x="4074" y="7796"/>
                  </a:cubicBezTo>
                  <a:cubicBezTo>
                    <a:pt x="4113" y="7756"/>
                    <a:pt x="4161" y="7717"/>
                    <a:pt x="4208" y="7678"/>
                  </a:cubicBezTo>
                  <a:close/>
                  <a:moveTo>
                    <a:pt x="3274" y="1"/>
                  </a:moveTo>
                  <a:cubicBezTo>
                    <a:pt x="2804" y="1"/>
                    <a:pt x="2333" y="266"/>
                    <a:pt x="2147" y="804"/>
                  </a:cubicBezTo>
                  <a:cubicBezTo>
                    <a:pt x="1901" y="499"/>
                    <a:pt x="1566" y="362"/>
                    <a:pt x="1235" y="362"/>
                  </a:cubicBezTo>
                  <a:cubicBezTo>
                    <a:pt x="637" y="362"/>
                    <a:pt x="52" y="810"/>
                    <a:pt x="32" y="1520"/>
                  </a:cubicBezTo>
                  <a:cubicBezTo>
                    <a:pt x="0" y="2031"/>
                    <a:pt x="299" y="2511"/>
                    <a:pt x="779" y="2699"/>
                  </a:cubicBezTo>
                  <a:cubicBezTo>
                    <a:pt x="1093" y="3541"/>
                    <a:pt x="1683" y="4257"/>
                    <a:pt x="2446" y="4728"/>
                  </a:cubicBezTo>
                  <a:cubicBezTo>
                    <a:pt x="2446" y="4909"/>
                    <a:pt x="2454" y="5098"/>
                    <a:pt x="2462" y="5287"/>
                  </a:cubicBezTo>
                  <a:cubicBezTo>
                    <a:pt x="2100" y="4886"/>
                    <a:pt x="1628" y="4603"/>
                    <a:pt x="1101" y="4461"/>
                  </a:cubicBezTo>
                  <a:lnTo>
                    <a:pt x="684" y="4367"/>
                  </a:lnTo>
                  <a:lnTo>
                    <a:pt x="527" y="4776"/>
                  </a:lnTo>
                  <a:cubicBezTo>
                    <a:pt x="433" y="5043"/>
                    <a:pt x="417" y="5342"/>
                    <a:pt x="472" y="5625"/>
                  </a:cubicBezTo>
                  <a:cubicBezTo>
                    <a:pt x="574" y="6325"/>
                    <a:pt x="912" y="6962"/>
                    <a:pt x="1424" y="7450"/>
                  </a:cubicBezTo>
                  <a:cubicBezTo>
                    <a:pt x="1487" y="7513"/>
                    <a:pt x="1557" y="7568"/>
                    <a:pt x="1628" y="7623"/>
                  </a:cubicBezTo>
                  <a:cubicBezTo>
                    <a:pt x="1573" y="7631"/>
                    <a:pt x="1518" y="7638"/>
                    <a:pt x="1463" y="7654"/>
                  </a:cubicBezTo>
                  <a:cubicBezTo>
                    <a:pt x="1078" y="7780"/>
                    <a:pt x="905" y="8213"/>
                    <a:pt x="1054" y="8684"/>
                  </a:cubicBezTo>
                  <a:cubicBezTo>
                    <a:pt x="1274" y="9337"/>
                    <a:pt x="1691" y="9896"/>
                    <a:pt x="2250" y="10297"/>
                  </a:cubicBezTo>
                  <a:cubicBezTo>
                    <a:pt x="2682" y="10596"/>
                    <a:pt x="3170" y="10808"/>
                    <a:pt x="3689" y="10910"/>
                  </a:cubicBezTo>
                  <a:cubicBezTo>
                    <a:pt x="3822" y="11256"/>
                    <a:pt x="3972" y="11594"/>
                    <a:pt x="4129" y="11925"/>
                  </a:cubicBezTo>
                  <a:cubicBezTo>
                    <a:pt x="4224" y="12137"/>
                    <a:pt x="4444" y="12279"/>
                    <a:pt x="4680" y="12279"/>
                  </a:cubicBezTo>
                  <a:cubicBezTo>
                    <a:pt x="4900" y="12279"/>
                    <a:pt x="5104" y="12161"/>
                    <a:pt x="5222" y="11980"/>
                  </a:cubicBezTo>
                  <a:cubicBezTo>
                    <a:pt x="5340" y="11791"/>
                    <a:pt x="5356" y="11555"/>
                    <a:pt x="5262" y="11359"/>
                  </a:cubicBezTo>
                  <a:cubicBezTo>
                    <a:pt x="5128" y="11075"/>
                    <a:pt x="5002" y="10784"/>
                    <a:pt x="4884" y="10493"/>
                  </a:cubicBezTo>
                  <a:cubicBezTo>
                    <a:pt x="5592" y="9801"/>
                    <a:pt x="6025" y="8881"/>
                    <a:pt x="6103" y="7898"/>
                  </a:cubicBezTo>
                  <a:cubicBezTo>
                    <a:pt x="6150" y="7277"/>
                    <a:pt x="5907" y="6970"/>
                    <a:pt x="5694" y="6821"/>
                  </a:cubicBezTo>
                  <a:lnTo>
                    <a:pt x="5482" y="6671"/>
                  </a:lnTo>
                  <a:lnTo>
                    <a:pt x="5238" y="6773"/>
                  </a:lnTo>
                  <a:cubicBezTo>
                    <a:pt x="5057" y="6844"/>
                    <a:pt x="4884" y="6946"/>
                    <a:pt x="4735" y="7064"/>
                  </a:cubicBezTo>
                  <a:cubicBezTo>
                    <a:pt x="4900" y="6828"/>
                    <a:pt x="5049" y="6577"/>
                    <a:pt x="5175" y="6317"/>
                  </a:cubicBezTo>
                  <a:cubicBezTo>
                    <a:pt x="5553" y="5546"/>
                    <a:pt x="5600" y="4886"/>
                    <a:pt x="5309" y="4359"/>
                  </a:cubicBezTo>
                  <a:cubicBezTo>
                    <a:pt x="5215" y="4162"/>
                    <a:pt x="5018" y="4044"/>
                    <a:pt x="4806" y="4044"/>
                  </a:cubicBezTo>
                  <a:cubicBezTo>
                    <a:pt x="4656" y="4044"/>
                    <a:pt x="4522" y="4099"/>
                    <a:pt x="4412" y="4202"/>
                  </a:cubicBezTo>
                  <a:cubicBezTo>
                    <a:pt x="4145" y="4445"/>
                    <a:pt x="3917" y="4721"/>
                    <a:pt x="3728" y="5035"/>
                  </a:cubicBezTo>
                  <a:cubicBezTo>
                    <a:pt x="3720" y="4839"/>
                    <a:pt x="3712" y="4642"/>
                    <a:pt x="3712" y="4453"/>
                  </a:cubicBezTo>
                  <a:cubicBezTo>
                    <a:pt x="3728" y="4382"/>
                    <a:pt x="3728" y="4312"/>
                    <a:pt x="3712" y="4241"/>
                  </a:cubicBezTo>
                  <a:lnTo>
                    <a:pt x="3712" y="4202"/>
                  </a:lnTo>
                  <a:cubicBezTo>
                    <a:pt x="4633" y="3958"/>
                    <a:pt x="5403" y="3329"/>
                    <a:pt x="5836" y="2487"/>
                  </a:cubicBezTo>
                  <a:cubicBezTo>
                    <a:pt x="6410" y="2306"/>
                    <a:pt x="6764" y="1748"/>
                    <a:pt x="6685" y="1158"/>
                  </a:cubicBezTo>
                  <a:cubicBezTo>
                    <a:pt x="6599" y="568"/>
                    <a:pt x="6103" y="120"/>
                    <a:pt x="5506" y="112"/>
                  </a:cubicBezTo>
                  <a:lnTo>
                    <a:pt x="5513" y="112"/>
                  </a:lnTo>
                  <a:cubicBezTo>
                    <a:pt x="5507" y="112"/>
                    <a:pt x="5501" y="112"/>
                    <a:pt x="5494" y="112"/>
                  </a:cubicBezTo>
                  <a:cubicBezTo>
                    <a:pt x="5014" y="112"/>
                    <a:pt x="4583" y="401"/>
                    <a:pt x="4412" y="843"/>
                  </a:cubicBezTo>
                  <a:cubicBezTo>
                    <a:pt x="4245" y="284"/>
                    <a:pt x="3760" y="1"/>
                    <a:pt x="3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41"/>
            <p:cNvSpPr/>
            <p:nvPr/>
          </p:nvSpPr>
          <p:spPr>
            <a:xfrm rot="-3250361">
              <a:off x="1296752" y="2690706"/>
              <a:ext cx="479628" cy="1067604"/>
            </a:xfrm>
            <a:custGeom>
              <a:avLst/>
              <a:gdLst/>
              <a:ahLst/>
              <a:cxnLst/>
              <a:rect l="l" t="t" r="r" b="b"/>
              <a:pathLst>
                <a:path w="4803" h="10691" extrusionOk="0">
                  <a:moveTo>
                    <a:pt x="3005" y="9054"/>
                  </a:moveTo>
                  <a:cubicBezTo>
                    <a:pt x="3037" y="9148"/>
                    <a:pt x="3076" y="9250"/>
                    <a:pt x="3107" y="9344"/>
                  </a:cubicBezTo>
                  <a:lnTo>
                    <a:pt x="3092" y="9336"/>
                  </a:lnTo>
                  <a:cubicBezTo>
                    <a:pt x="3068" y="9242"/>
                    <a:pt x="3037" y="9148"/>
                    <a:pt x="3005" y="9054"/>
                  </a:cubicBezTo>
                  <a:close/>
                  <a:moveTo>
                    <a:pt x="2433" y="1"/>
                  </a:moveTo>
                  <a:cubicBezTo>
                    <a:pt x="2377" y="1"/>
                    <a:pt x="2325" y="31"/>
                    <a:pt x="2313" y="103"/>
                  </a:cubicBezTo>
                  <a:cubicBezTo>
                    <a:pt x="2132" y="1063"/>
                    <a:pt x="2030" y="2038"/>
                    <a:pt x="2014" y="3005"/>
                  </a:cubicBezTo>
                  <a:cubicBezTo>
                    <a:pt x="992" y="2415"/>
                    <a:pt x="362" y="1330"/>
                    <a:pt x="362" y="150"/>
                  </a:cubicBezTo>
                  <a:cubicBezTo>
                    <a:pt x="355" y="60"/>
                    <a:pt x="286" y="15"/>
                    <a:pt x="217" y="15"/>
                  </a:cubicBezTo>
                  <a:cubicBezTo>
                    <a:pt x="148" y="15"/>
                    <a:pt x="79" y="60"/>
                    <a:pt x="71" y="150"/>
                  </a:cubicBezTo>
                  <a:cubicBezTo>
                    <a:pt x="79" y="1487"/>
                    <a:pt x="826" y="2722"/>
                    <a:pt x="2022" y="3336"/>
                  </a:cubicBezTo>
                  <a:cubicBezTo>
                    <a:pt x="2022" y="4460"/>
                    <a:pt x="2132" y="5569"/>
                    <a:pt x="2352" y="6670"/>
                  </a:cubicBezTo>
                  <a:lnTo>
                    <a:pt x="2274" y="6631"/>
                  </a:lnTo>
                  <a:cubicBezTo>
                    <a:pt x="2148" y="6002"/>
                    <a:pt x="1880" y="5412"/>
                    <a:pt x="1503" y="4893"/>
                  </a:cubicBezTo>
                  <a:cubicBezTo>
                    <a:pt x="1141" y="4405"/>
                    <a:pt x="661" y="3980"/>
                    <a:pt x="71" y="3847"/>
                  </a:cubicBezTo>
                  <a:cubicBezTo>
                    <a:pt x="8" y="4043"/>
                    <a:pt x="1" y="4248"/>
                    <a:pt x="40" y="4452"/>
                  </a:cubicBezTo>
                  <a:cubicBezTo>
                    <a:pt x="213" y="5640"/>
                    <a:pt x="1165" y="6560"/>
                    <a:pt x="2352" y="6694"/>
                  </a:cubicBezTo>
                  <a:cubicBezTo>
                    <a:pt x="2502" y="7433"/>
                    <a:pt x="2698" y="8165"/>
                    <a:pt x="2942" y="8872"/>
                  </a:cubicBezTo>
                  <a:cubicBezTo>
                    <a:pt x="2580" y="7976"/>
                    <a:pt x="1810" y="7292"/>
                    <a:pt x="874" y="7032"/>
                  </a:cubicBezTo>
                  <a:cubicBezTo>
                    <a:pt x="840" y="7022"/>
                    <a:pt x="803" y="7016"/>
                    <a:pt x="766" y="7016"/>
                  </a:cubicBezTo>
                  <a:cubicBezTo>
                    <a:pt x="744" y="7016"/>
                    <a:pt x="722" y="7018"/>
                    <a:pt x="701" y="7024"/>
                  </a:cubicBezTo>
                  <a:cubicBezTo>
                    <a:pt x="551" y="7071"/>
                    <a:pt x="559" y="7284"/>
                    <a:pt x="606" y="7433"/>
                  </a:cubicBezTo>
                  <a:cubicBezTo>
                    <a:pt x="787" y="7984"/>
                    <a:pt x="1141" y="8463"/>
                    <a:pt x="1613" y="8794"/>
                  </a:cubicBezTo>
                  <a:cubicBezTo>
                    <a:pt x="2061" y="9108"/>
                    <a:pt x="2580" y="9305"/>
                    <a:pt x="3123" y="9376"/>
                  </a:cubicBezTo>
                  <a:cubicBezTo>
                    <a:pt x="3280" y="9793"/>
                    <a:pt x="3453" y="10209"/>
                    <a:pt x="3650" y="10618"/>
                  </a:cubicBezTo>
                  <a:cubicBezTo>
                    <a:pt x="3674" y="10669"/>
                    <a:pt x="3714" y="10690"/>
                    <a:pt x="3755" y="10690"/>
                  </a:cubicBezTo>
                  <a:cubicBezTo>
                    <a:pt x="3848" y="10690"/>
                    <a:pt x="3948" y="10583"/>
                    <a:pt x="3894" y="10469"/>
                  </a:cubicBezTo>
                  <a:cubicBezTo>
                    <a:pt x="3705" y="10068"/>
                    <a:pt x="3532" y="9659"/>
                    <a:pt x="3382" y="9250"/>
                  </a:cubicBezTo>
                  <a:cubicBezTo>
                    <a:pt x="4130" y="8629"/>
                    <a:pt x="4609" y="7732"/>
                    <a:pt x="4688" y="6765"/>
                  </a:cubicBezTo>
                  <a:cubicBezTo>
                    <a:pt x="4712" y="6529"/>
                    <a:pt x="4688" y="6261"/>
                    <a:pt x="4491" y="6128"/>
                  </a:cubicBezTo>
                  <a:cubicBezTo>
                    <a:pt x="4067" y="6301"/>
                    <a:pt x="3744" y="6678"/>
                    <a:pt x="3563" y="7103"/>
                  </a:cubicBezTo>
                  <a:cubicBezTo>
                    <a:pt x="3390" y="7527"/>
                    <a:pt x="3296" y="7984"/>
                    <a:pt x="3280" y="8440"/>
                  </a:cubicBezTo>
                  <a:cubicBezTo>
                    <a:pt x="3265" y="8589"/>
                    <a:pt x="3257" y="8731"/>
                    <a:pt x="3241" y="8872"/>
                  </a:cubicBezTo>
                  <a:cubicBezTo>
                    <a:pt x="2974" y="8094"/>
                    <a:pt x="2761" y="7299"/>
                    <a:pt x="2604" y="6497"/>
                  </a:cubicBezTo>
                  <a:cubicBezTo>
                    <a:pt x="3131" y="6120"/>
                    <a:pt x="3524" y="5585"/>
                    <a:pt x="3815" y="5003"/>
                  </a:cubicBezTo>
                  <a:cubicBezTo>
                    <a:pt x="4043" y="4531"/>
                    <a:pt x="4208" y="3949"/>
                    <a:pt x="3949" y="3493"/>
                  </a:cubicBezTo>
                  <a:cubicBezTo>
                    <a:pt x="3933" y="3461"/>
                    <a:pt x="3909" y="3430"/>
                    <a:pt x="3878" y="3430"/>
                  </a:cubicBezTo>
                  <a:cubicBezTo>
                    <a:pt x="3854" y="3438"/>
                    <a:pt x="3831" y="3446"/>
                    <a:pt x="3823" y="3461"/>
                  </a:cubicBezTo>
                  <a:cubicBezTo>
                    <a:pt x="3052" y="4161"/>
                    <a:pt x="2675" y="5192"/>
                    <a:pt x="2549" y="6214"/>
                  </a:cubicBezTo>
                  <a:cubicBezTo>
                    <a:pt x="2384" y="5255"/>
                    <a:pt x="2297" y="4271"/>
                    <a:pt x="2297" y="3288"/>
                  </a:cubicBezTo>
                  <a:cubicBezTo>
                    <a:pt x="2313" y="3257"/>
                    <a:pt x="2313" y="3225"/>
                    <a:pt x="2297" y="3194"/>
                  </a:cubicBezTo>
                  <a:cubicBezTo>
                    <a:pt x="2297" y="3029"/>
                    <a:pt x="2297" y="2864"/>
                    <a:pt x="2305" y="2698"/>
                  </a:cubicBezTo>
                  <a:cubicBezTo>
                    <a:pt x="3618" y="2510"/>
                    <a:pt x="4641" y="1464"/>
                    <a:pt x="4790" y="142"/>
                  </a:cubicBezTo>
                  <a:cubicBezTo>
                    <a:pt x="4802" y="52"/>
                    <a:pt x="4735" y="7"/>
                    <a:pt x="4662" y="7"/>
                  </a:cubicBezTo>
                  <a:cubicBezTo>
                    <a:pt x="4590" y="7"/>
                    <a:pt x="4511" y="52"/>
                    <a:pt x="4499" y="142"/>
                  </a:cubicBezTo>
                  <a:cubicBezTo>
                    <a:pt x="4366" y="1299"/>
                    <a:pt x="3477" y="2227"/>
                    <a:pt x="2321" y="2415"/>
                  </a:cubicBezTo>
                  <a:cubicBezTo>
                    <a:pt x="2360" y="1660"/>
                    <a:pt x="2447" y="921"/>
                    <a:pt x="2588" y="182"/>
                  </a:cubicBezTo>
                  <a:cubicBezTo>
                    <a:pt x="2612" y="72"/>
                    <a:pt x="2518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41"/>
            <p:cNvSpPr/>
            <p:nvPr/>
          </p:nvSpPr>
          <p:spPr>
            <a:xfrm rot="-3250361">
              <a:off x="926332" y="3038867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39"/>
                    <a:pt x="929" y="1439"/>
                  </a:cubicBezTo>
                  <a:cubicBezTo>
                    <a:pt x="1857" y="1439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41"/>
            <p:cNvSpPr/>
            <p:nvPr/>
          </p:nvSpPr>
          <p:spPr>
            <a:xfrm rot="-3250361">
              <a:off x="1017499" y="2850841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8" y="0"/>
                  </a:moveTo>
                  <a:cubicBezTo>
                    <a:pt x="0" y="0"/>
                    <a:pt x="0" y="1440"/>
                    <a:pt x="928" y="1440"/>
                  </a:cubicBezTo>
                  <a:cubicBezTo>
                    <a:pt x="1856" y="1440"/>
                    <a:pt x="1856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41"/>
            <p:cNvSpPr/>
            <p:nvPr/>
          </p:nvSpPr>
          <p:spPr>
            <a:xfrm rot="-3250361">
              <a:off x="1156935" y="2676479"/>
              <a:ext cx="185440" cy="143798"/>
            </a:xfrm>
            <a:custGeom>
              <a:avLst/>
              <a:gdLst/>
              <a:ahLst/>
              <a:cxnLst/>
              <a:rect l="l" t="t" r="r" b="b"/>
              <a:pathLst>
                <a:path w="1857" h="1440" extrusionOk="0">
                  <a:moveTo>
                    <a:pt x="929" y="0"/>
                  </a:moveTo>
                  <a:cubicBezTo>
                    <a:pt x="1" y="0"/>
                    <a:pt x="1" y="1440"/>
                    <a:pt x="929" y="1440"/>
                  </a:cubicBezTo>
                  <a:cubicBezTo>
                    <a:pt x="1857" y="1440"/>
                    <a:pt x="1857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2" name="Google Shape;3652;p41"/>
          <p:cNvGrpSpPr/>
          <p:nvPr/>
        </p:nvGrpSpPr>
        <p:grpSpPr>
          <a:xfrm>
            <a:off x="6747373" y="1163121"/>
            <a:ext cx="1252691" cy="1022806"/>
            <a:chOff x="7319802" y="1163125"/>
            <a:chExt cx="1252691" cy="1022806"/>
          </a:xfrm>
        </p:grpSpPr>
        <p:sp>
          <p:nvSpPr>
            <p:cNvPr id="3653" name="Google Shape;3653;p41"/>
            <p:cNvSpPr/>
            <p:nvPr/>
          </p:nvSpPr>
          <p:spPr>
            <a:xfrm>
              <a:off x="7319802" y="1163125"/>
              <a:ext cx="1252691" cy="1022806"/>
            </a:xfrm>
            <a:custGeom>
              <a:avLst/>
              <a:gdLst/>
              <a:ahLst/>
              <a:cxnLst/>
              <a:rect l="l" t="t" r="r" b="b"/>
              <a:pathLst>
                <a:path w="11829" h="9658" extrusionOk="0">
                  <a:moveTo>
                    <a:pt x="8895" y="0"/>
                  </a:moveTo>
                  <a:lnTo>
                    <a:pt x="8612" y="315"/>
                  </a:lnTo>
                  <a:lnTo>
                    <a:pt x="7928" y="1077"/>
                  </a:lnTo>
                  <a:lnTo>
                    <a:pt x="7912" y="1093"/>
                  </a:lnTo>
                  <a:lnTo>
                    <a:pt x="7598" y="763"/>
                  </a:lnTo>
                  <a:lnTo>
                    <a:pt x="7212" y="370"/>
                  </a:lnTo>
                  <a:lnTo>
                    <a:pt x="6858" y="794"/>
                  </a:lnTo>
                  <a:lnTo>
                    <a:pt x="6544" y="1172"/>
                  </a:lnTo>
                  <a:cubicBezTo>
                    <a:pt x="5954" y="936"/>
                    <a:pt x="5325" y="810"/>
                    <a:pt x="4688" y="810"/>
                  </a:cubicBezTo>
                  <a:cubicBezTo>
                    <a:pt x="2108" y="810"/>
                    <a:pt x="0" y="2800"/>
                    <a:pt x="0" y="5238"/>
                  </a:cubicBezTo>
                  <a:cubicBezTo>
                    <a:pt x="0" y="7676"/>
                    <a:pt x="2108" y="9658"/>
                    <a:pt x="4688" y="9658"/>
                  </a:cubicBezTo>
                  <a:cubicBezTo>
                    <a:pt x="7275" y="9658"/>
                    <a:pt x="9383" y="7676"/>
                    <a:pt x="9383" y="5238"/>
                  </a:cubicBezTo>
                  <a:cubicBezTo>
                    <a:pt x="9383" y="5096"/>
                    <a:pt x="9375" y="4955"/>
                    <a:pt x="9359" y="4813"/>
                  </a:cubicBezTo>
                  <a:lnTo>
                    <a:pt x="10170" y="4239"/>
                  </a:lnTo>
                  <a:lnTo>
                    <a:pt x="10634" y="3901"/>
                  </a:lnTo>
                  <a:lnTo>
                    <a:pt x="10240" y="3492"/>
                  </a:lnTo>
                  <a:lnTo>
                    <a:pt x="10012" y="3264"/>
                  </a:lnTo>
                  <a:lnTo>
                    <a:pt x="11255" y="2375"/>
                  </a:lnTo>
                  <a:lnTo>
                    <a:pt x="11829" y="1966"/>
                  </a:lnTo>
                  <a:lnTo>
                    <a:pt x="11239" y="1573"/>
                  </a:lnTo>
                  <a:lnTo>
                    <a:pt x="9249" y="236"/>
                  </a:lnTo>
                  <a:lnTo>
                    <a:pt x="88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3810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41"/>
            <p:cNvSpPr/>
            <p:nvPr/>
          </p:nvSpPr>
          <p:spPr>
            <a:xfrm>
              <a:off x="7368939" y="1307150"/>
              <a:ext cx="889560" cy="832182"/>
            </a:xfrm>
            <a:custGeom>
              <a:avLst/>
              <a:gdLst/>
              <a:ahLst/>
              <a:cxnLst/>
              <a:rect l="l" t="t" r="r" b="b"/>
              <a:pathLst>
                <a:path w="8400" h="7858" extrusionOk="0">
                  <a:moveTo>
                    <a:pt x="4200" y="1"/>
                  </a:moveTo>
                  <a:cubicBezTo>
                    <a:pt x="1880" y="1"/>
                    <a:pt x="0" y="1754"/>
                    <a:pt x="0" y="3925"/>
                  </a:cubicBezTo>
                  <a:cubicBezTo>
                    <a:pt x="0" y="6104"/>
                    <a:pt x="1880" y="7858"/>
                    <a:pt x="4200" y="7858"/>
                  </a:cubicBezTo>
                  <a:cubicBezTo>
                    <a:pt x="6520" y="7858"/>
                    <a:pt x="8400" y="6104"/>
                    <a:pt x="8400" y="3925"/>
                  </a:cubicBezTo>
                  <a:cubicBezTo>
                    <a:pt x="8400" y="1754"/>
                    <a:pt x="6520" y="1"/>
                    <a:pt x="4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1"/>
            <p:cNvSpPr/>
            <p:nvPr/>
          </p:nvSpPr>
          <p:spPr>
            <a:xfrm>
              <a:off x="7757907" y="1696547"/>
              <a:ext cx="180877" cy="128036"/>
            </a:xfrm>
            <a:custGeom>
              <a:avLst/>
              <a:gdLst/>
              <a:ahLst/>
              <a:cxnLst/>
              <a:rect l="l" t="t" r="r" b="b"/>
              <a:pathLst>
                <a:path w="1708" h="1209" extrusionOk="0">
                  <a:moveTo>
                    <a:pt x="1563" y="0"/>
                  </a:moveTo>
                  <a:cubicBezTo>
                    <a:pt x="1522" y="0"/>
                    <a:pt x="1483" y="28"/>
                    <a:pt x="1487" y="83"/>
                  </a:cubicBezTo>
                  <a:cubicBezTo>
                    <a:pt x="1537" y="595"/>
                    <a:pt x="1137" y="1046"/>
                    <a:pt x="696" y="1046"/>
                  </a:cubicBezTo>
                  <a:cubicBezTo>
                    <a:pt x="520" y="1046"/>
                    <a:pt x="337" y="975"/>
                    <a:pt x="173" y="807"/>
                  </a:cubicBezTo>
                  <a:cubicBezTo>
                    <a:pt x="157" y="788"/>
                    <a:pt x="138" y="781"/>
                    <a:pt x="119" y="781"/>
                  </a:cubicBezTo>
                  <a:cubicBezTo>
                    <a:pt x="58" y="781"/>
                    <a:pt x="1" y="864"/>
                    <a:pt x="55" y="925"/>
                  </a:cubicBezTo>
                  <a:cubicBezTo>
                    <a:pt x="249" y="1123"/>
                    <a:pt x="472" y="1208"/>
                    <a:pt x="688" y="1208"/>
                  </a:cubicBezTo>
                  <a:cubicBezTo>
                    <a:pt x="1216" y="1208"/>
                    <a:pt x="1708" y="697"/>
                    <a:pt x="1652" y="83"/>
                  </a:cubicBezTo>
                  <a:cubicBezTo>
                    <a:pt x="1648" y="28"/>
                    <a:pt x="160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41"/>
            <p:cNvSpPr/>
            <p:nvPr/>
          </p:nvSpPr>
          <p:spPr>
            <a:xfrm>
              <a:off x="7718724" y="1492900"/>
              <a:ext cx="86732" cy="74344"/>
            </a:xfrm>
            <a:custGeom>
              <a:avLst/>
              <a:gdLst/>
              <a:ahLst/>
              <a:cxnLst/>
              <a:rect l="l" t="t" r="r" b="b"/>
              <a:pathLst>
                <a:path w="819" h="702" extrusionOk="0">
                  <a:moveTo>
                    <a:pt x="472" y="0"/>
                  </a:moveTo>
                  <a:cubicBezTo>
                    <a:pt x="158" y="0"/>
                    <a:pt x="1" y="378"/>
                    <a:pt x="221" y="598"/>
                  </a:cubicBezTo>
                  <a:cubicBezTo>
                    <a:pt x="292" y="669"/>
                    <a:pt x="380" y="701"/>
                    <a:pt x="466" y="701"/>
                  </a:cubicBezTo>
                  <a:cubicBezTo>
                    <a:pt x="646" y="701"/>
                    <a:pt x="819" y="562"/>
                    <a:pt x="819" y="354"/>
                  </a:cubicBezTo>
                  <a:cubicBezTo>
                    <a:pt x="819" y="158"/>
                    <a:pt x="66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1"/>
            <p:cNvSpPr/>
            <p:nvPr/>
          </p:nvSpPr>
          <p:spPr>
            <a:xfrm>
              <a:off x="7892822" y="1527000"/>
              <a:ext cx="86732" cy="74344"/>
            </a:xfrm>
            <a:custGeom>
              <a:avLst/>
              <a:gdLst/>
              <a:ahLst/>
              <a:cxnLst/>
              <a:rect l="l" t="t" r="r" b="b"/>
              <a:pathLst>
                <a:path w="819" h="702" extrusionOk="0">
                  <a:moveTo>
                    <a:pt x="472" y="1"/>
                  </a:moveTo>
                  <a:cubicBezTo>
                    <a:pt x="158" y="1"/>
                    <a:pt x="0" y="378"/>
                    <a:pt x="221" y="599"/>
                  </a:cubicBezTo>
                  <a:cubicBezTo>
                    <a:pt x="291" y="670"/>
                    <a:pt x="379" y="701"/>
                    <a:pt x="464" y="701"/>
                  </a:cubicBezTo>
                  <a:cubicBezTo>
                    <a:pt x="645" y="701"/>
                    <a:pt x="818" y="560"/>
                    <a:pt x="818" y="347"/>
                  </a:cubicBezTo>
                  <a:cubicBezTo>
                    <a:pt x="818" y="158"/>
                    <a:pt x="661" y="1"/>
                    <a:pt x="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1"/>
            <p:cNvSpPr/>
            <p:nvPr/>
          </p:nvSpPr>
          <p:spPr>
            <a:xfrm>
              <a:off x="7598846" y="1610343"/>
              <a:ext cx="265703" cy="155041"/>
            </a:xfrm>
            <a:custGeom>
              <a:avLst/>
              <a:gdLst/>
              <a:ahLst/>
              <a:cxnLst/>
              <a:rect l="l" t="t" r="r" b="b"/>
              <a:pathLst>
                <a:path w="2509" h="1464" extrusionOk="0">
                  <a:moveTo>
                    <a:pt x="2383" y="0"/>
                  </a:moveTo>
                  <a:cubicBezTo>
                    <a:pt x="1652" y="0"/>
                    <a:pt x="920" y="221"/>
                    <a:pt x="236" y="488"/>
                  </a:cubicBezTo>
                  <a:cubicBezTo>
                    <a:pt x="134" y="527"/>
                    <a:pt x="8" y="598"/>
                    <a:pt x="8" y="708"/>
                  </a:cubicBezTo>
                  <a:cubicBezTo>
                    <a:pt x="0" y="826"/>
                    <a:pt x="94" y="889"/>
                    <a:pt x="181" y="936"/>
                  </a:cubicBezTo>
                  <a:cubicBezTo>
                    <a:pt x="771" y="1306"/>
                    <a:pt x="1494" y="1416"/>
                    <a:pt x="2186" y="1463"/>
                  </a:cubicBezTo>
                  <a:cubicBezTo>
                    <a:pt x="2234" y="1463"/>
                    <a:pt x="2281" y="1463"/>
                    <a:pt x="2320" y="1440"/>
                  </a:cubicBezTo>
                  <a:cubicBezTo>
                    <a:pt x="2352" y="1416"/>
                    <a:pt x="2375" y="1377"/>
                    <a:pt x="2391" y="1337"/>
                  </a:cubicBezTo>
                  <a:cubicBezTo>
                    <a:pt x="2470" y="1133"/>
                    <a:pt x="2509" y="913"/>
                    <a:pt x="2501" y="693"/>
                  </a:cubicBezTo>
                  <a:cubicBezTo>
                    <a:pt x="2501" y="622"/>
                    <a:pt x="2470" y="0"/>
                    <a:pt x="2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1"/>
            <p:cNvSpPr/>
            <p:nvPr/>
          </p:nvSpPr>
          <p:spPr>
            <a:xfrm>
              <a:off x="7791159" y="1613626"/>
              <a:ext cx="25098" cy="149217"/>
            </a:xfrm>
            <a:custGeom>
              <a:avLst/>
              <a:gdLst/>
              <a:ahLst/>
              <a:cxnLst/>
              <a:rect l="l" t="t" r="r" b="b"/>
              <a:pathLst>
                <a:path w="237" h="1409" extrusionOk="0">
                  <a:moveTo>
                    <a:pt x="158" y="1"/>
                  </a:moveTo>
                  <a:lnTo>
                    <a:pt x="56" y="9"/>
                  </a:lnTo>
                  <a:cubicBezTo>
                    <a:pt x="142" y="465"/>
                    <a:pt x="127" y="945"/>
                    <a:pt x="1" y="1401"/>
                  </a:cubicBezTo>
                  <a:lnTo>
                    <a:pt x="103" y="1409"/>
                  </a:lnTo>
                  <a:cubicBezTo>
                    <a:pt x="221" y="945"/>
                    <a:pt x="237" y="465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1"/>
            <p:cNvSpPr/>
            <p:nvPr/>
          </p:nvSpPr>
          <p:spPr>
            <a:xfrm>
              <a:off x="7721266" y="1625275"/>
              <a:ext cx="20862" cy="127613"/>
            </a:xfrm>
            <a:custGeom>
              <a:avLst/>
              <a:gdLst/>
              <a:ahLst/>
              <a:cxnLst/>
              <a:rect l="l" t="t" r="r" b="b"/>
              <a:pathLst>
                <a:path w="197" h="1205" extrusionOk="0">
                  <a:moveTo>
                    <a:pt x="142" y="1"/>
                  </a:moveTo>
                  <a:lnTo>
                    <a:pt x="39" y="32"/>
                  </a:lnTo>
                  <a:cubicBezTo>
                    <a:pt x="95" y="410"/>
                    <a:pt x="79" y="803"/>
                    <a:pt x="0" y="1181"/>
                  </a:cubicBezTo>
                  <a:lnTo>
                    <a:pt x="102" y="1204"/>
                  </a:lnTo>
                  <a:cubicBezTo>
                    <a:pt x="181" y="811"/>
                    <a:pt x="197" y="402"/>
                    <a:pt x="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1"/>
            <p:cNvSpPr/>
            <p:nvPr/>
          </p:nvSpPr>
          <p:spPr>
            <a:xfrm>
              <a:off x="7642900" y="1650268"/>
              <a:ext cx="15991" cy="78474"/>
            </a:xfrm>
            <a:custGeom>
              <a:avLst/>
              <a:gdLst/>
              <a:ahLst/>
              <a:cxnLst/>
              <a:rect l="l" t="t" r="r" b="b"/>
              <a:pathLst>
                <a:path w="151" h="741" extrusionOk="0">
                  <a:moveTo>
                    <a:pt x="135" y="1"/>
                  </a:moveTo>
                  <a:lnTo>
                    <a:pt x="40" y="32"/>
                  </a:lnTo>
                  <a:cubicBezTo>
                    <a:pt x="48" y="253"/>
                    <a:pt x="40" y="481"/>
                    <a:pt x="1" y="701"/>
                  </a:cubicBezTo>
                  <a:cubicBezTo>
                    <a:pt x="32" y="717"/>
                    <a:pt x="64" y="724"/>
                    <a:pt x="103" y="740"/>
                  </a:cubicBezTo>
                  <a:cubicBezTo>
                    <a:pt x="142" y="496"/>
                    <a:pt x="150" y="245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1"/>
            <p:cNvSpPr/>
            <p:nvPr/>
          </p:nvSpPr>
          <p:spPr>
            <a:xfrm>
              <a:off x="8131837" y="1237150"/>
              <a:ext cx="346611" cy="282548"/>
            </a:xfrm>
            <a:custGeom>
              <a:avLst/>
              <a:gdLst/>
              <a:ahLst/>
              <a:cxnLst/>
              <a:rect l="l" t="t" r="r" b="b"/>
              <a:pathLst>
                <a:path w="3273" h="2668" extrusionOk="0">
                  <a:moveTo>
                    <a:pt x="1282" y="1"/>
                  </a:moveTo>
                  <a:lnTo>
                    <a:pt x="1" y="1417"/>
                  </a:lnTo>
                  <a:lnTo>
                    <a:pt x="1400" y="2667"/>
                  </a:lnTo>
                  <a:lnTo>
                    <a:pt x="3272" y="1330"/>
                  </a:lnTo>
                  <a:lnTo>
                    <a:pt x="1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41"/>
            <p:cNvSpPr/>
            <p:nvPr/>
          </p:nvSpPr>
          <p:spPr>
            <a:xfrm>
              <a:off x="8131837" y="1317952"/>
              <a:ext cx="245794" cy="201744"/>
            </a:xfrm>
            <a:custGeom>
              <a:avLst/>
              <a:gdLst/>
              <a:ahLst/>
              <a:cxnLst/>
              <a:rect l="l" t="t" r="r" b="b"/>
              <a:pathLst>
                <a:path w="2321" h="1905" extrusionOk="0">
                  <a:moveTo>
                    <a:pt x="598" y="1"/>
                  </a:moveTo>
                  <a:lnTo>
                    <a:pt x="1" y="654"/>
                  </a:lnTo>
                  <a:lnTo>
                    <a:pt x="1400" y="1904"/>
                  </a:lnTo>
                  <a:lnTo>
                    <a:pt x="2321" y="1251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1"/>
            <p:cNvSpPr/>
            <p:nvPr/>
          </p:nvSpPr>
          <p:spPr>
            <a:xfrm>
              <a:off x="8006876" y="1285546"/>
              <a:ext cx="357413" cy="386544"/>
            </a:xfrm>
            <a:custGeom>
              <a:avLst/>
              <a:gdLst/>
              <a:ahLst/>
              <a:cxnLst/>
              <a:rect l="l" t="t" r="r" b="b"/>
              <a:pathLst>
                <a:path w="3375" h="3650" extrusionOk="0">
                  <a:moveTo>
                    <a:pt x="732" y="0"/>
                  </a:moveTo>
                  <a:lnTo>
                    <a:pt x="1" y="881"/>
                  </a:lnTo>
                  <a:lnTo>
                    <a:pt x="2093" y="3649"/>
                  </a:lnTo>
                  <a:lnTo>
                    <a:pt x="3375" y="272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653" y="1990737"/>
            <a:ext cx="5066215" cy="1341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65" y="-118697"/>
            <a:ext cx="4596782" cy="2206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475786" y="256743"/>
            <a:ext cx="8192429" cy="497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accent1"/>
                </a:solidFill>
                <a:latin typeface="+mn-lt"/>
              </a:rPr>
              <a:t>1/ 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C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ấu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tạo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văn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người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gồm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mấy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+mn-lt"/>
              </a:rPr>
              <a:t>phần</a:t>
            </a:r>
            <a:r>
              <a:rPr lang="vi-VN" sz="2800" b="1" dirty="0">
                <a:solidFill>
                  <a:schemeClr val="accent1"/>
                </a:solidFill>
                <a:latin typeface="+mn-lt"/>
              </a:rPr>
              <a:t> ?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E1D72F2C-0914-4566-BB94-3DDD60B49BD1}"/>
              </a:ext>
            </a:extLst>
          </p:cNvPr>
          <p:cNvGrpSpPr/>
          <p:nvPr/>
        </p:nvGrpSpPr>
        <p:grpSpPr>
          <a:xfrm>
            <a:off x="336821" y="1865280"/>
            <a:ext cx="2837560" cy="896963"/>
            <a:chOff x="336821" y="1695122"/>
            <a:chExt cx="2837560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1695122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1860302"/>
              <a:ext cx="1940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1937608"/>
              <a:ext cx="1851545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/>
                <a:t>2 </a:t>
              </a:r>
              <a:r>
                <a:rPr lang="en-US" sz="2800" dirty="0" err="1"/>
                <a:t>phần</a:t>
              </a:r>
              <a:endParaRPr lang="en-US" sz="2800" dirty="0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86FBB58C-7A10-4E11-A5E5-980AD87AAA14}"/>
              </a:ext>
            </a:extLst>
          </p:cNvPr>
          <p:cNvGrpSpPr/>
          <p:nvPr/>
        </p:nvGrpSpPr>
        <p:grpSpPr>
          <a:xfrm>
            <a:off x="408878" y="2785498"/>
            <a:ext cx="2765503" cy="896963"/>
            <a:chOff x="408878" y="2785498"/>
            <a:chExt cx="2765503" cy="896963"/>
          </a:xfrm>
        </p:grpSpPr>
        <p:pic>
          <p:nvPicPr>
            <p:cNvPr id="12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4A633C07-26D7-40E2-851E-19383FFD2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24500" l="37167" r="48667">
                          <a14:foregroundMark x1="47667" y1="19833" x2="40333" y2="21500"/>
                          <a14:foregroundMark x1="40167" y1="21500" x2="47500" y2="21000"/>
                          <a14:foregroundMark x1="41500" y1="22333" x2="45833" y2="22667"/>
                          <a14:foregroundMark x1="38167" y1="19500" x2="37167" y2="18167"/>
                          <a14:foregroundMark x1="38333" y1="13833" x2="39167" y2="12833"/>
                          <a14:foregroundMark x1="41167" y1="11333" x2="43500" y2="11167"/>
                          <a14:foregroundMark x1="42667" y1="10000" x2="45000" y2="10500"/>
                          <a14:foregroundMark x1="48333" y1="14167" x2="48500" y2="15500"/>
                          <a14:backgroundMark x1="42833" y1="17500" x2="44333" y2="1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0" t="8925" r="49711" b="73637"/>
            <a:stretch/>
          </p:blipFill>
          <p:spPr bwMode="auto">
            <a:xfrm>
              <a:off x="408878" y="2785498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630;p40">
              <a:extLst>
                <a:ext uri="{FF2B5EF4-FFF2-40B4-BE49-F238E27FC236}">
                  <a16:creationId xmlns:a16="http://schemas.microsoft.com/office/drawing/2014/main" id="{6EBD3724-9032-4598-9D92-92EB71526584}"/>
                </a:ext>
              </a:extLst>
            </p:cNvPr>
            <p:cNvSpPr/>
            <p:nvPr/>
          </p:nvSpPr>
          <p:spPr>
            <a:xfrm>
              <a:off x="1233505" y="3047027"/>
              <a:ext cx="1940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iêu đề phụ 2">
              <a:extLst>
                <a:ext uri="{FF2B5EF4-FFF2-40B4-BE49-F238E27FC236}">
                  <a16:creationId xmlns:a16="http://schemas.microsoft.com/office/drawing/2014/main" id="{894D91E0-FECA-4E8F-8C1D-C98A665C79E2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3124333"/>
              <a:ext cx="1851545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/>
                <a:t>3 </a:t>
              </a:r>
              <a:r>
                <a:rPr lang="en-US" sz="2800" dirty="0" err="1"/>
                <a:t>phần</a:t>
              </a:r>
              <a:endParaRPr lang="en-US" sz="2800" dirty="0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38DA27B9-272F-4B0E-ACE5-87C250FB5CF9}"/>
              </a:ext>
            </a:extLst>
          </p:cNvPr>
          <p:cNvGrpSpPr/>
          <p:nvPr/>
        </p:nvGrpSpPr>
        <p:grpSpPr>
          <a:xfrm>
            <a:off x="408878" y="3835329"/>
            <a:ext cx="2765503" cy="896963"/>
            <a:chOff x="408878" y="3835329"/>
            <a:chExt cx="2765503" cy="896963"/>
          </a:xfrm>
        </p:grpSpPr>
        <p:pic>
          <p:nvPicPr>
            <p:cNvPr id="13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6FC2ABE6-24CE-473A-86D4-12DFE853F3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79" b="24029" l="51007" r="624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6" t="8335" r="36115" b="74227"/>
            <a:stretch/>
          </p:blipFill>
          <p:spPr bwMode="auto">
            <a:xfrm>
              <a:off x="408878" y="3835329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Google Shape;3630;p40">
              <a:extLst>
                <a:ext uri="{FF2B5EF4-FFF2-40B4-BE49-F238E27FC236}">
                  <a16:creationId xmlns:a16="http://schemas.microsoft.com/office/drawing/2014/main" id="{33DA19CF-2F43-42D2-A80C-C8438C122A88}"/>
                </a:ext>
              </a:extLst>
            </p:cNvPr>
            <p:cNvSpPr/>
            <p:nvPr/>
          </p:nvSpPr>
          <p:spPr>
            <a:xfrm>
              <a:off x="1233505" y="3978967"/>
              <a:ext cx="1940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Tiêu đề phụ 2">
              <a:extLst>
                <a:ext uri="{FF2B5EF4-FFF2-40B4-BE49-F238E27FC236}">
                  <a16:creationId xmlns:a16="http://schemas.microsoft.com/office/drawing/2014/main" id="{4AC04FFA-08CA-4095-B190-086530CA100F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4056273"/>
              <a:ext cx="1851545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/>
                <a:t>4 </a:t>
              </a:r>
              <a:r>
                <a:rPr lang="en-US" sz="2800" dirty="0" err="1"/>
                <a:t>phần</a:t>
              </a:r>
              <a:endParaRPr lang="en-US" sz="2800" dirty="0"/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E4A63C0B-F8C6-480C-9AEB-03976B2F02C2}"/>
              </a:ext>
            </a:extLst>
          </p:cNvPr>
          <p:cNvGrpSpPr/>
          <p:nvPr/>
        </p:nvGrpSpPr>
        <p:grpSpPr>
          <a:xfrm>
            <a:off x="336821" y="774904"/>
            <a:ext cx="2837560" cy="896963"/>
            <a:chOff x="336821" y="604746"/>
            <a:chExt cx="2837560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840058"/>
              <a:ext cx="1940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604746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iêu đề phụ 2">
              <a:extLst>
                <a:ext uri="{FF2B5EF4-FFF2-40B4-BE49-F238E27FC236}">
                  <a16:creationId xmlns:a16="http://schemas.microsoft.com/office/drawing/2014/main" id="{91683B36-E62B-4208-8AB9-BE1950B6DD6C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919896"/>
              <a:ext cx="1851545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/>
                <a:t>1 </a:t>
              </a:r>
              <a:r>
                <a:rPr lang="en-US" sz="2800" dirty="0" err="1"/>
                <a:t>phần</a:t>
              </a:r>
              <a:endParaRPr lang="en-US" sz="2800" dirty="0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52569 -0.174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-8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672975" y="356875"/>
            <a:ext cx="7798051" cy="855302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2/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hai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cách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mở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là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mở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gián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tiếp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br>
              <a:rPr lang="en-US" sz="2800" b="1" dirty="0">
                <a:solidFill>
                  <a:schemeClr val="accent1"/>
                </a:solidFill>
                <a:latin typeface="+mn-lt"/>
              </a:rPr>
            </a:b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mở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trực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tiếp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: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5F802412-1441-41DC-A357-46839C237C25}"/>
              </a:ext>
            </a:extLst>
          </p:cNvPr>
          <p:cNvGrpSpPr/>
          <p:nvPr/>
        </p:nvGrpSpPr>
        <p:grpSpPr>
          <a:xfrm>
            <a:off x="892980" y="2645543"/>
            <a:ext cx="2673079" cy="896963"/>
            <a:chOff x="336821" y="2106330"/>
            <a:chExt cx="2673079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1776395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2348816"/>
              <a:ext cx="1689781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/>
                <a:t>Sai</a:t>
              </a: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0EE65584-A05B-489A-B33A-0822CE18B096}"/>
              </a:ext>
            </a:extLst>
          </p:cNvPr>
          <p:cNvGrpSpPr/>
          <p:nvPr/>
        </p:nvGrpSpPr>
        <p:grpSpPr>
          <a:xfrm>
            <a:off x="892980" y="1390978"/>
            <a:ext cx="2673079" cy="896963"/>
            <a:chOff x="336821" y="953087"/>
            <a:chExt cx="2673079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1251266"/>
              <a:ext cx="1776395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êu đề phụ 2">
              <a:extLst>
                <a:ext uri="{FF2B5EF4-FFF2-40B4-BE49-F238E27FC236}">
                  <a16:creationId xmlns:a16="http://schemas.microsoft.com/office/drawing/2014/main" id="{99906DCA-B67C-4747-9C41-6E6529AD9E2A}"/>
                </a:ext>
              </a:extLst>
            </p:cNvPr>
            <p:cNvSpPr txBox="1">
              <a:spLocks/>
            </p:cNvSpPr>
            <p:nvPr/>
          </p:nvSpPr>
          <p:spPr>
            <a:xfrm>
              <a:off x="1330429" y="1339182"/>
              <a:ext cx="1420392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Đúng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7810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6979 2.59259E-6 L 0.06979 0.00987 L 0.13958 0.00987 L 0.13958 0.01975 L 0.20938 0.01975 L 0.20938 0.02963 L 0.27917 0.02963 L 0.27917 0.0395 L 0.34896 0.0395 L 0.34896 0.04938 L 0.41875 0.04938 L 0.41875 0.05926 L 0.48872 0.05926 L 0.48872 0.06944 " pathEditMode="relative" rAng="0" ptsTypes="AAAAAAAAAAAAA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1009262" y="174887"/>
            <a:ext cx="7125476" cy="966205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3/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Trong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văn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người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phần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thân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+mn-lt"/>
              </a:rPr>
              <a:t>thường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+mn-lt"/>
              </a:rPr>
              <a:t>gồm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+mn-lt"/>
              </a:rPr>
              <a:t>nội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 dung </a:t>
            </a:r>
            <a:r>
              <a:rPr lang="en-US" sz="2800" b="1" dirty="0" err="1" smtClean="0">
                <a:solidFill>
                  <a:schemeClr val="accent1"/>
                </a:solidFill>
                <a:latin typeface="+mn-lt"/>
              </a:rPr>
              <a:t>nào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?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961B861E-5E15-44BF-905A-47F7A25B9934}"/>
              </a:ext>
            </a:extLst>
          </p:cNvPr>
          <p:cNvGrpSpPr/>
          <p:nvPr/>
        </p:nvGrpSpPr>
        <p:grpSpPr>
          <a:xfrm>
            <a:off x="336821" y="2106330"/>
            <a:ext cx="8152972" cy="896963"/>
            <a:chOff x="336821" y="2106330"/>
            <a:chExt cx="8152972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7256288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2348816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 err="1"/>
                <a:t>Tả</a:t>
              </a:r>
              <a:r>
                <a:rPr lang="en-US" sz="2800" dirty="0"/>
                <a:t> </a:t>
              </a:r>
              <a:r>
                <a:rPr lang="en-US" sz="2800" dirty="0" err="1"/>
                <a:t>thói</a:t>
              </a:r>
              <a:r>
                <a:rPr lang="en-US" sz="2800" dirty="0"/>
                <a:t> </a:t>
              </a:r>
              <a:r>
                <a:rPr lang="en-US" sz="2800" dirty="0" err="1"/>
                <a:t>quen</a:t>
              </a:r>
              <a:r>
                <a:rPr lang="en-US" sz="2800" dirty="0"/>
                <a:t>, </a:t>
              </a:r>
              <a:r>
                <a:rPr lang="en-US" sz="2800" dirty="0" err="1"/>
                <a:t>sở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endParaRPr lang="en-US" sz="2800" dirty="0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3B82D190-99E8-4A9C-87B8-9DD82E18B431}"/>
              </a:ext>
            </a:extLst>
          </p:cNvPr>
          <p:cNvGrpSpPr/>
          <p:nvPr/>
        </p:nvGrpSpPr>
        <p:grpSpPr>
          <a:xfrm>
            <a:off x="408878" y="3047971"/>
            <a:ext cx="8080915" cy="896963"/>
            <a:chOff x="408878" y="3196706"/>
            <a:chExt cx="8080915" cy="896963"/>
          </a:xfrm>
        </p:grpSpPr>
        <p:pic>
          <p:nvPicPr>
            <p:cNvPr id="12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4A633C07-26D7-40E2-851E-19383FFD2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24500" l="37167" r="48667">
                          <a14:foregroundMark x1="47667" y1="19833" x2="40333" y2="21500"/>
                          <a14:foregroundMark x1="40167" y1="21500" x2="47500" y2="21000"/>
                          <a14:foregroundMark x1="41500" y1="22333" x2="45833" y2="22667"/>
                          <a14:foregroundMark x1="38167" y1="19500" x2="37167" y2="18167"/>
                          <a14:foregroundMark x1="38333" y1="13833" x2="39167" y2="12833"/>
                          <a14:foregroundMark x1="41167" y1="11333" x2="43500" y2="11167"/>
                          <a14:foregroundMark x1="42667" y1="10000" x2="45000" y2="10500"/>
                          <a14:foregroundMark x1="48333" y1="14167" x2="48500" y2="15500"/>
                          <a14:backgroundMark x1="42833" y1="17500" x2="44333" y2="1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0" t="8925" r="49711" b="73637"/>
            <a:stretch/>
          </p:blipFill>
          <p:spPr bwMode="auto">
            <a:xfrm>
              <a:off x="408878" y="3196706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630;p40">
              <a:extLst>
                <a:ext uri="{FF2B5EF4-FFF2-40B4-BE49-F238E27FC236}">
                  <a16:creationId xmlns:a16="http://schemas.microsoft.com/office/drawing/2014/main" id="{6EBD3724-9032-4598-9D92-92EB71526584}"/>
                </a:ext>
              </a:extLst>
            </p:cNvPr>
            <p:cNvSpPr/>
            <p:nvPr/>
          </p:nvSpPr>
          <p:spPr>
            <a:xfrm>
              <a:off x="1233504" y="3458235"/>
              <a:ext cx="7256289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iêu đề phụ 2">
              <a:extLst>
                <a:ext uri="{FF2B5EF4-FFF2-40B4-BE49-F238E27FC236}">
                  <a16:creationId xmlns:a16="http://schemas.microsoft.com/office/drawing/2014/main" id="{894D91E0-FECA-4E8F-8C1D-C98A665C79E2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3535541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 err="1"/>
                <a:t>Tả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tình</a:t>
              </a:r>
              <a:r>
                <a:rPr lang="en-US" sz="2800" dirty="0"/>
                <a:t>, </a:t>
              </a:r>
              <a:r>
                <a:rPr lang="en-US" sz="2800" dirty="0" err="1"/>
                <a:t>hoạt</a:t>
              </a:r>
              <a:r>
                <a:rPr lang="en-US" sz="2800" dirty="0"/>
                <a:t> </a:t>
              </a:r>
              <a:r>
                <a:rPr lang="en-US" sz="2800" dirty="0" err="1"/>
                <a:t>động</a:t>
              </a:r>
              <a:endParaRPr lang="en-US" sz="2800" dirty="0"/>
            </a:p>
          </p:txBody>
        </p:sp>
      </p:grpSp>
      <p:pic>
        <p:nvPicPr>
          <p:cNvPr id="13" name="Picture 2" descr="Bộ Chữ Cái Ngộ Nghĩnh Mùa Giáng Sinh Vector 3 - Free.Vector6.com">
            <a:extLst>
              <a:ext uri="{FF2B5EF4-FFF2-40B4-BE49-F238E27FC236}">
                <a16:creationId xmlns:a16="http://schemas.microsoft.com/office/drawing/2014/main" id="{6FC2ABE6-24CE-473A-86D4-12DFE853F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79" b="24029" l="51007" r="62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8335" r="36115" b="74227"/>
          <a:stretch/>
        </p:blipFill>
        <p:spPr bwMode="auto">
          <a:xfrm>
            <a:off x="408878" y="4056860"/>
            <a:ext cx="735981" cy="8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3630;p40">
            <a:extLst>
              <a:ext uri="{FF2B5EF4-FFF2-40B4-BE49-F238E27FC236}">
                <a16:creationId xmlns:a16="http://schemas.microsoft.com/office/drawing/2014/main" id="{33DA19CF-2F43-42D2-A80C-C8438C122A88}"/>
              </a:ext>
            </a:extLst>
          </p:cNvPr>
          <p:cNvSpPr/>
          <p:nvPr/>
        </p:nvSpPr>
        <p:spPr>
          <a:xfrm>
            <a:off x="1233505" y="4200498"/>
            <a:ext cx="7256288" cy="497700"/>
          </a:xfrm>
          <a:custGeom>
            <a:avLst/>
            <a:gdLst/>
            <a:ahLst/>
            <a:cxnLst/>
            <a:rect l="l" t="t" r="r" b="b"/>
            <a:pathLst>
              <a:path w="21904" h="7270" extrusionOk="0">
                <a:moveTo>
                  <a:pt x="906" y="1"/>
                </a:moveTo>
                <a:cubicBezTo>
                  <a:pt x="578" y="1"/>
                  <a:pt x="252" y="238"/>
                  <a:pt x="252" y="648"/>
                </a:cubicBezTo>
                <a:lnTo>
                  <a:pt x="252" y="656"/>
                </a:lnTo>
                <a:cubicBezTo>
                  <a:pt x="252" y="907"/>
                  <a:pt x="402" y="1135"/>
                  <a:pt x="638" y="1238"/>
                </a:cubicBezTo>
                <a:cubicBezTo>
                  <a:pt x="402" y="1340"/>
                  <a:pt x="252" y="1568"/>
                  <a:pt x="252" y="1827"/>
                </a:cubicBezTo>
                <a:lnTo>
                  <a:pt x="252" y="1835"/>
                </a:lnTo>
                <a:cubicBezTo>
                  <a:pt x="252" y="2095"/>
                  <a:pt x="402" y="2323"/>
                  <a:pt x="630" y="2425"/>
                </a:cubicBezTo>
                <a:cubicBezTo>
                  <a:pt x="402" y="2535"/>
                  <a:pt x="252" y="2763"/>
                  <a:pt x="252" y="3015"/>
                </a:cubicBezTo>
                <a:lnTo>
                  <a:pt x="252" y="3031"/>
                </a:lnTo>
                <a:lnTo>
                  <a:pt x="252" y="3047"/>
                </a:lnTo>
                <a:cubicBezTo>
                  <a:pt x="252" y="3047"/>
                  <a:pt x="252" y="3054"/>
                  <a:pt x="252" y="3054"/>
                </a:cubicBezTo>
                <a:lnTo>
                  <a:pt x="252" y="3070"/>
                </a:lnTo>
                <a:cubicBezTo>
                  <a:pt x="252" y="3306"/>
                  <a:pt x="386" y="3526"/>
                  <a:pt x="590" y="3636"/>
                </a:cubicBezTo>
                <a:cubicBezTo>
                  <a:pt x="386" y="3746"/>
                  <a:pt x="252" y="3967"/>
                  <a:pt x="252" y="4203"/>
                </a:cubicBezTo>
                <a:lnTo>
                  <a:pt x="252" y="4218"/>
                </a:lnTo>
                <a:cubicBezTo>
                  <a:pt x="252" y="4218"/>
                  <a:pt x="252" y="4226"/>
                  <a:pt x="252" y="4226"/>
                </a:cubicBezTo>
                <a:lnTo>
                  <a:pt x="252" y="4242"/>
                </a:lnTo>
                <a:lnTo>
                  <a:pt x="252" y="4250"/>
                </a:lnTo>
                <a:cubicBezTo>
                  <a:pt x="252" y="4509"/>
                  <a:pt x="402" y="4737"/>
                  <a:pt x="630" y="4840"/>
                </a:cubicBezTo>
                <a:cubicBezTo>
                  <a:pt x="402" y="4950"/>
                  <a:pt x="252" y="5178"/>
                  <a:pt x="252" y="5430"/>
                </a:cubicBezTo>
                <a:lnTo>
                  <a:pt x="252" y="5445"/>
                </a:lnTo>
                <a:cubicBezTo>
                  <a:pt x="252" y="5705"/>
                  <a:pt x="402" y="5933"/>
                  <a:pt x="638" y="6035"/>
                </a:cubicBezTo>
                <a:cubicBezTo>
                  <a:pt x="1" y="6318"/>
                  <a:pt x="197" y="7270"/>
                  <a:pt x="897" y="7270"/>
                </a:cubicBezTo>
                <a:lnTo>
                  <a:pt x="905" y="7270"/>
                </a:lnTo>
                <a:cubicBezTo>
                  <a:pt x="1157" y="7270"/>
                  <a:pt x="1385" y="7120"/>
                  <a:pt x="1487" y="6892"/>
                </a:cubicBezTo>
                <a:cubicBezTo>
                  <a:pt x="1589" y="7120"/>
                  <a:pt x="1825" y="7270"/>
                  <a:pt x="2077" y="7270"/>
                </a:cubicBezTo>
                <a:lnTo>
                  <a:pt x="2093" y="7270"/>
                </a:lnTo>
                <a:cubicBezTo>
                  <a:pt x="2344" y="7270"/>
                  <a:pt x="2564" y="7120"/>
                  <a:pt x="2675" y="6892"/>
                </a:cubicBezTo>
                <a:cubicBezTo>
                  <a:pt x="2777" y="7120"/>
                  <a:pt x="3005" y="7270"/>
                  <a:pt x="3257" y="7270"/>
                </a:cubicBezTo>
                <a:lnTo>
                  <a:pt x="3272" y="7270"/>
                </a:lnTo>
                <a:cubicBezTo>
                  <a:pt x="3524" y="7270"/>
                  <a:pt x="3752" y="7120"/>
                  <a:pt x="3854" y="6892"/>
                </a:cubicBezTo>
                <a:cubicBezTo>
                  <a:pt x="3964" y="7120"/>
                  <a:pt x="4185" y="7270"/>
                  <a:pt x="4436" y="7270"/>
                </a:cubicBezTo>
                <a:lnTo>
                  <a:pt x="4452" y="7270"/>
                </a:lnTo>
                <a:cubicBezTo>
                  <a:pt x="4704" y="7270"/>
                  <a:pt x="4932" y="7120"/>
                  <a:pt x="5034" y="6892"/>
                </a:cubicBezTo>
                <a:cubicBezTo>
                  <a:pt x="5144" y="7120"/>
                  <a:pt x="5372" y="7270"/>
                  <a:pt x="5624" y="7270"/>
                </a:cubicBezTo>
                <a:lnTo>
                  <a:pt x="5632" y="7270"/>
                </a:lnTo>
                <a:cubicBezTo>
                  <a:pt x="5883" y="7270"/>
                  <a:pt x="6111" y="7120"/>
                  <a:pt x="6222" y="6892"/>
                </a:cubicBezTo>
                <a:cubicBezTo>
                  <a:pt x="6324" y="7120"/>
                  <a:pt x="6552" y="7270"/>
                  <a:pt x="6804" y="7270"/>
                </a:cubicBezTo>
                <a:lnTo>
                  <a:pt x="6819" y="7270"/>
                </a:lnTo>
                <a:cubicBezTo>
                  <a:pt x="7071" y="7270"/>
                  <a:pt x="7291" y="7120"/>
                  <a:pt x="7401" y="6892"/>
                </a:cubicBezTo>
                <a:cubicBezTo>
                  <a:pt x="7504" y="7120"/>
                  <a:pt x="7732" y="7270"/>
                  <a:pt x="7983" y="7270"/>
                </a:cubicBezTo>
                <a:lnTo>
                  <a:pt x="7999" y="7270"/>
                </a:lnTo>
                <a:cubicBezTo>
                  <a:pt x="8251" y="7270"/>
                  <a:pt x="8479" y="7120"/>
                  <a:pt x="8581" y="6892"/>
                </a:cubicBezTo>
                <a:cubicBezTo>
                  <a:pt x="8691" y="7120"/>
                  <a:pt x="8911" y="7270"/>
                  <a:pt x="9163" y="7270"/>
                </a:cubicBezTo>
                <a:lnTo>
                  <a:pt x="9179" y="7270"/>
                </a:lnTo>
                <a:cubicBezTo>
                  <a:pt x="9430" y="7270"/>
                  <a:pt x="9658" y="7120"/>
                  <a:pt x="9761" y="6892"/>
                </a:cubicBezTo>
                <a:cubicBezTo>
                  <a:pt x="9871" y="7120"/>
                  <a:pt x="10099" y="7270"/>
                  <a:pt x="10351" y="7270"/>
                </a:cubicBezTo>
                <a:lnTo>
                  <a:pt x="10358" y="7270"/>
                </a:lnTo>
                <a:cubicBezTo>
                  <a:pt x="10610" y="7270"/>
                  <a:pt x="10838" y="7120"/>
                  <a:pt x="10948" y="6892"/>
                </a:cubicBezTo>
                <a:cubicBezTo>
                  <a:pt x="11051" y="7120"/>
                  <a:pt x="11279" y="7270"/>
                  <a:pt x="11530" y="7270"/>
                </a:cubicBezTo>
                <a:lnTo>
                  <a:pt x="11546" y="7270"/>
                </a:lnTo>
                <a:cubicBezTo>
                  <a:pt x="11798" y="7270"/>
                  <a:pt x="12018" y="7120"/>
                  <a:pt x="12128" y="6892"/>
                </a:cubicBezTo>
                <a:cubicBezTo>
                  <a:pt x="12230" y="7120"/>
                  <a:pt x="12458" y="7270"/>
                  <a:pt x="12710" y="7270"/>
                </a:cubicBezTo>
                <a:lnTo>
                  <a:pt x="12726" y="7270"/>
                </a:lnTo>
                <a:cubicBezTo>
                  <a:pt x="12977" y="7270"/>
                  <a:pt x="13206" y="7120"/>
                  <a:pt x="13308" y="6892"/>
                </a:cubicBezTo>
                <a:cubicBezTo>
                  <a:pt x="13418" y="7120"/>
                  <a:pt x="13638" y="7270"/>
                  <a:pt x="13890" y="7270"/>
                </a:cubicBezTo>
                <a:lnTo>
                  <a:pt x="13905" y="7270"/>
                </a:lnTo>
                <a:cubicBezTo>
                  <a:pt x="14157" y="7270"/>
                  <a:pt x="14385" y="7120"/>
                  <a:pt x="14487" y="6892"/>
                </a:cubicBezTo>
                <a:cubicBezTo>
                  <a:pt x="14598" y="7120"/>
                  <a:pt x="14826" y="7270"/>
                  <a:pt x="15077" y="7270"/>
                </a:cubicBezTo>
                <a:lnTo>
                  <a:pt x="15085" y="7270"/>
                </a:lnTo>
                <a:cubicBezTo>
                  <a:pt x="15337" y="7270"/>
                  <a:pt x="15565" y="7120"/>
                  <a:pt x="15675" y="6892"/>
                </a:cubicBezTo>
                <a:cubicBezTo>
                  <a:pt x="15777" y="7120"/>
                  <a:pt x="16005" y="7270"/>
                  <a:pt x="16257" y="7270"/>
                </a:cubicBezTo>
                <a:lnTo>
                  <a:pt x="16273" y="7270"/>
                </a:lnTo>
                <a:cubicBezTo>
                  <a:pt x="16524" y="7270"/>
                  <a:pt x="16753" y="7120"/>
                  <a:pt x="16855" y="6892"/>
                </a:cubicBezTo>
                <a:cubicBezTo>
                  <a:pt x="16957" y="7120"/>
                  <a:pt x="17185" y="7270"/>
                  <a:pt x="17437" y="7270"/>
                </a:cubicBezTo>
                <a:lnTo>
                  <a:pt x="17452" y="7270"/>
                </a:lnTo>
                <a:cubicBezTo>
                  <a:pt x="17704" y="7270"/>
                  <a:pt x="17932" y="7120"/>
                  <a:pt x="18034" y="6892"/>
                </a:cubicBezTo>
                <a:cubicBezTo>
                  <a:pt x="18137" y="7120"/>
                  <a:pt x="18365" y="7270"/>
                  <a:pt x="18616" y="7270"/>
                </a:cubicBezTo>
                <a:lnTo>
                  <a:pt x="18632" y="7270"/>
                </a:lnTo>
                <a:cubicBezTo>
                  <a:pt x="18884" y="7270"/>
                  <a:pt x="19112" y="7120"/>
                  <a:pt x="19214" y="6892"/>
                </a:cubicBezTo>
                <a:cubicBezTo>
                  <a:pt x="19324" y="7120"/>
                  <a:pt x="19552" y="7270"/>
                  <a:pt x="19804" y="7270"/>
                </a:cubicBezTo>
                <a:lnTo>
                  <a:pt x="19812" y="7270"/>
                </a:lnTo>
                <a:cubicBezTo>
                  <a:pt x="20071" y="7270"/>
                  <a:pt x="20300" y="7120"/>
                  <a:pt x="20402" y="6885"/>
                </a:cubicBezTo>
                <a:cubicBezTo>
                  <a:pt x="20519" y="7149"/>
                  <a:pt x="20752" y="7268"/>
                  <a:pt x="20983" y="7268"/>
                </a:cubicBezTo>
                <a:cubicBezTo>
                  <a:pt x="21311" y="7268"/>
                  <a:pt x="21637" y="7030"/>
                  <a:pt x="21637" y="6625"/>
                </a:cubicBezTo>
                <a:lnTo>
                  <a:pt x="21637" y="6617"/>
                </a:lnTo>
                <a:cubicBezTo>
                  <a:pt x="21637" y="6365"/>
                  <a:pt x="21487" y="6130"/>
                  <a:pt x="21259" y="6027"/>
                </a:cubicBezTo>
                <a:cubicBezTo>
                  <a:pt x="21487" y="5925"/>
                  <a:pt x="21637" y="5697"/>
                  <a:pt x="21637" y="5437"/>
                </a:cubicBezTo>
                <a:lnTo>
                  <a:pt x="21637" y="5430"/>
                </a:lnTo>
                <a:cubicBezTo>
                  <a:pt x="21637" y="5170"/>
                  <a:pt x="21487" y="4942"/>
                  <a:pt x="21259" y="4840"/>
                </a:cubicBezTo>
                <a:cubicBezTo>
                  <a:pt x="21487" y="4730"/>
                  <a:pt x="21637" y="4501"/>
                  <a:pt x="21637" y="4250"/>
                </a:cubicBezTo>
                <a:lnTo>
                  <a:pt x="21637" y="4234"/>
                </a:lnTo>
                <a:lnTo>
                  <a:pt x="21637" y="4218"/>
                </a:lnTo>
                <a:lnTo>
                  <a:pt x="21637" y="4210"/>
                </a:lnTo>
                <a:lnTo>
                  <a:pt x="21637" y="4195"/>
                </a:lnTo>
                <a:cubicBezTo>
                  <a:pt x="21637" y="3959"/>
                  <a:pt x="21503" y="3739"/>
                  <a:pt x="21298" y="3629"/>
                </a:cubicBezTo>
                <a:cubicBezTo>
                  <a:pt x="21503" y="3518"/>
                  <a:pt x="21637" y="3298"/>
                  <a:pt x="21637" y="3062"/>
                </a:cubicBezTo>
                <a:lnTo>
                  <a:pt x="21637" y="3054"/>
                </a:lnTo>
                <a:lnTo>
                  <a:pt x="21637" y="3039"/>
                </a:lnTo>
                <a:lnTo>
                  <a:pt x="21637" y="3023"/>
                </a:lnTo>
                <a:lnTo>
                  <a:pt x="21637" y="3015"/>
                </a:lnTo>
                <a:cubicBezTo>
                  <a:pt x="21637" y="2756"/>
                  <a:pt x="21495" y="2527"/>
                  <a:pt x="21259" y="2425"/>
                </a:cubicBezTo>
                <a:cubicBezTo>
                  <a:pt x="21487" y="2315"/>
                  <a:pt x="21637" y="2087"/>
                  <a:pt x="21637" y="1835"/>
                </a:cubicBezTo>
                <a:lnTo>
                  <a:pt x="21637" y="1820"/>
                </a:lnTo>
                <a:cubicBezTo>
                  <a:pt x="21637" y="1568"/>
                  <a:pt x="21495" y="1340"/>
                  <a:pt x="21267" y="1238"/>
                </a:cubicBezTo>
                <a:cubicBezTo>
                  <a:pt x="21904" y="954"/>
                  <a:pt x="21699" y="3"/>
                  <a:pt x="21007" y="3"/>
                </a:cubicBezTo>
                <a:lnTo>
                  <a:pt x="21000" y="3"/>
                </a:lnTo>
                <a:cubicBezTo>
                  <a:pt x="20748" y="3"/>
                  <a:pt x="20512" y="152"/>
                  <a:pt x="20418" y="380"/>
                </a:cubicBezTo>
                <a:cubicBezTo>
                  <a:pt x="20307" y="152"/>
                  <a:pt x="20079" y="3"/>
                  <a:pt x="19828" y="3"/>
                </a:cubicBezTo>
                <a:lnTo>
                  <a:pt x="19812" y="3"/>
                </a:lnTo>
                <a:cubicBezTo>
                  <a:pt x="19560" y="3"/>
                  <a:pt x="19332" y="144"/>
                  <a:pt x="19230" y="380"/>
                </a:cubicBezTo>
                <a:cubicBezTo>
                  <a:pt x="19128" y="152"/>
                  <a:pt x="18900" y="3"/>
                  <a:pt x="18648" y="3"/>
                </a:cubicBezTo>
                <a:lnTo>
                  <a:pt x="18632" y="3"/>
                </a:lnTo>
                <a:cubicBezTo>
                  <a:pt x="18381" y="3"/>
                  <a:pt x="18152" y="144"/>
                  <a:pt x="18050" y="380"/>
                </a:cubicBezTo>
                <a:cubicBezTo>
                  <a:pt x="17948" y="152"/>
                  <a:pt x="17720" y="3"/>
                  <a:pt x="17468" y="3"/>
                </a:cubicBezTo>
                <a:lnTo>
                  <a:pt x="17452" y="3"/>
                </a:lnTo>
                <a:cubicBezTo>
                  <a:pt x="17201" y="3"/>
                  <a:pt x="16973" y="144"/>
                  <a:pt x="16871" y="380"/>
                </a:cubicBezTo>
                <a:cubicBezTo>
                  <a:pt x="16760" y="152"/>
                  <a:pt x="16532" y="3"/>
                  <a:pt x="16281" y="3"/>
                </a:cubicBezTo>
                <a:lnTo>
                  <a:pt x="16273" y="3"/>
                </a:lnTo>
                <a:cubicBezTo>
                  <a:pt x="16021" y="3"/>
                  <a:pt x="15793" y="144"/>
                  <a:pt x="15683" y="380"/>
                </a:cubicBezTo>
                <a:cubicBezTo>
                  <a:pt x="15581" y="152"/>
                  <a:pt x="15353" y="3"/>
                  <a:pt x="15101" y="3"/>
                </a:cubicBezTo>
                <a:lnTo>
                  <a:pt x="15085" y="3"/>
                </a:lnTo>
                <a:cubicBezTo>
                  <a:pt x="14834" y="3"/>
                  <a:pt x="14605" y="152"/>
                  <a:pt x="14503" y="380"/>
                </a:cubicBezTo>
                <a:cubicBezTo>
                  <a:pt x="14401" y="152"/>
                  <a:pt x="14173" y="3"/>
                  <a:pt x="13921" y="3"/>
                </a:cubicBezTo>
                <a:lnTo>
                  <a:pt x="13905" y="3"/>
                </a:lnTo>
                <a:cubicBezTo>
                  <a:pt x="13654" y="3"/>
                  <a:pt x="13426" y="152"/>
                  <a:pt x="13323" y="380"/>
                </a:cubicBezTo>
                <a:cubicBezTo>
                  <a:pt x="13221" y="152"/>
                  <a:pt x="12993" y="3"/>
                  <a:pt x="12741" y="3"/>
                </a:cubicBezTo>
                <a:lnTo>
                  <a:pt x="12726" y="3"/>
                </a:lnTo>
                <a:cubicBezTo>
                  <a:pt x="12474" y="3"/>
                  <a:pt x="12246" y="152"/>
                  <a:pt x="12144" y="380"/>
                </a:cubicBezTo>
                <a:cubicBezTo>
                  <a:pt x="12034" y="152"/>
                  <a:pt x="11806" y="3"/>
                  <a:pt x="11554" y="3"/>
                </a:cubicBezTo>
                <a:lnTo>
                  <a:pt x="11546" y="3"/>
                </a:lnTo>
                <a:cubicBezTo>
                  <a:pt x="11294" y="3"/>
                  <a:pt x="11066" y="152"/>
                  <a:pt x="10956" y="380"/>
                </a:cubicBezTo>
                <a:cubicBezTo>
                  <a:pt x="10854" y="152"/>
                  <a:pt x="10626" y="3"/>
                  <a:pt x="10374" y="3"/>
                </a:cubicBezTo>
                <a:lnTo>
                  <a:pt x="10358" y="3"/>
                </a:lnTo>
                <a:cubicBezTo>
                  <a:pt x="10107" y="3"/>
                  <a:pt x="9879" y="152"/>
                  <a:pt x="9776" y="380"/>
                </a:cubicBezTo>
                <a:cubicBezTo>
                  <a:pt x="9674" y="152"/>
                  <a:pt x="9446" y="3"/>
                  <a:pt x="9194" y="3"/>
                </a:cubicBezTo>
                <a:lnTo>
                  <a:pt x="9179" y="3"/>
                </a:lnTo>
                <a:cubicBezTo>
                  <a:pt x="8927" y="3"/>
                  <a:pt x="8699" y="152"/>
                  <a:pt x="8597" y="380"/>
                </a:cubicBezTo>
                <a:cubicBezTo>
                  <a:pt x="8494" y="152"/>
                  <a:pt x="8266" y="3"/>
                  <a:pt x="8015" y="3"/>
                </a:cubicBezTo>
                <a:lnTo>
                  <a:pt x="7999" y="3"/>
                </a:lnTo>
                <a:cubicBezTo>
                  <a:pt x="7747" y="3"/>
                  <a:pt x="7519" y="152"/>
                  <a:pt x="7417" y="380"/>
                </a:cubicBezTo>
                <a:cubicBezTo>
                  <a:pt x="7307" y="152"/>
                  <a:pt x="7079" y="3"/>
                  <a:pt x="6827" y="3"/>
                </a:cubicBezTo>
                <a:lnTo>
                  <a:pt x="6819" y="3"/>
                </a:lnTo>
                <a:cubicBezTo>
                  <a:pt x="6568" y="3"/>
                  <a:pt x="6340" y="144"/>
                  <a:pt x="6229" y="380"/>
                </a:cubicBezTo>
                <a:cubicBezTo>
                  <a:pt x="6127" y="144"/>
                  <a:pt x="5899" y="3"/>
                  <a:pt x="5647" y="3"/>
                </a:cubicBezTo>
                <a:lnTo>
                  <a:pt x="5632" y="3"/>
                </a:lnTo>
                <a:cubicBezTo>
                  <a:pt x="5380" y="3"/>
                  <a:pt x="5152" y="144"/>
                  <a:pt x="5050" y="380"/>
                </a:cubicBezTo>
                <a:cubicBezTo>
                  <a:pt x="4947" y="144"/>
                  <a:pt x="4712" y="3"/>
                  <a:pt x="4460" y="3"/>
                </a:cubicBezTo>
                <a:lnTo>
                  <a:pt x="4444" y="3"/>
                </a:lnTo>
                <a:cubicBezTo>
                  <a:pt x="4200" y="3"/>
                  <a:pt x="3972" y="144"/>
                  <a:pt x="3862" y="380"/>
                </a:cubicBezTo>
                <a:cubicBezTo>
                  <a:pt x="3760" y="144"/>
                  <a:pt x="3524" y="3"/>
                  <a:pt x="3272" y="3"/>
                </a:cubicBezTo>
                <a:lnTo>
                  <a:pt x="3264" y="3"/>
                </a:lnTo>
                <a:cubicBezTo>
                  <a:pt x="3013" y="3"/>
                  <a:pt x="2785" y="144"/>
                  <a:pt x="2675" y="380"/>
                </a:cubicBezTo>
                <a:cubicBezTo>
                  <a:pt x="2572" y="144"/>
                  <a:pt x="2344" y="3"/>
                  <a:pt x="2085" y="3"/>
                </a:cubicBezTo>
                <a:lnTo>
                  <a:pt x="2077" y="3"/>
                </a:lnTo>
                <a:cubicBezTo>
                  <a:pt x="1817" y="3"/>
                  <a:pt x="1589" y="152"/>
                  <a:pt x="1487" y="380"/>
                </a:cubicBezTo>
                <a:cubicBezTo>
                  <a:pt x="1370" y="120"/>
                  <a:pt x="1137" y="1"/>
                  <a:pt x="9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iêu đề phụ 2">
            <a:extLst>
              <a:ext uri="{FF2B5EF4-FFF2-40B4-BE49-F238E27FC236}">
                <a16:creationId xmlns:a16="http://schemas.microsoft.com/office/drawing/2014/main" id="{4AC04FFA-08CA-4095-B190-086530CA100F}"/>
              </a:ext>
            </a:extLst>
          </p:cNvPr>
          <p:cNvSpPr txBox="1">
            <a:spLocks/>
          </p:cNvSpPr>
          <p:nvPr/>
        </p:nvSpPr>
        <p:spPr>
          <a:xfrm>
            <a:off x="1144859" y="4277804"/>
            <a:ext cx="7062439" cy="33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24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ý </a:t>
            </a:r>
            <a:r>
              <a:rPr lang="en-US" sz="2800" dirty="0" err="1"/>
              <a:t>trên</a:t>
            </a:r>
            <a:endParaRPr lang="en-US" sz="2800" dirty="0"/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88B8469A-3F3B-49BD-ABA5-15461FCF1731}"/>
              </a:ext>
            </a:extLst>
          </p:cNvPr>
          <p:cNvGrpSpPr/>
          <p:nvPr/>
        </p:nvGrpSpPr>
        <p:grpSpPr>
          <a:xfrm>
            <a:off x="336821" y="1094555"/>
            <a:ext cx="8152974" cy="896963"/>
            <a:chOff x="336821" y="953087"/>
            <a:chExt cx="8152974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1251266"/>
              <a:ext cx="7256290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iêu đề phụ 2">
              <a:extLst>
                <a:ext uri="{FF2B5EF4-FFF2-40B4-BE49-F238E27FC236}">
                  <a16:creationId xmlns:a16="http://schemas.microsoft.com/office/drawing/2014/main" id="{AF551022-DADF-4460-8BE2-6A28DA9E8173}"/>
                </a:ext>
              </a:extLst>
            </p:cNvPr>
            <p:cNvSpPr txBox="1">
              <a:spLocks/>
            </p:cNvSpPr>
            <p:nvPr/>
          </p:nvSpPr>
          <p:spPr>
            <a:xfrm>
              <a:off x="1330428" y="1334506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sz="2800" dirty="0" err="1"/>
                <a:t>Tả</a:t>
              </a:r>
              <a:r>
                <a:rPr lang="en-US" sz="2800" dirty="0"/>
                <a:t> </a:t>
              </a:r>
              <a:r>
                <a:rPr lang="en-US" sz="2800" dirty="0" err="1"/>
                <a:t>ngoại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8906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2D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204439" y="329936"/>
            <a:ext cx="8735122" cy="497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4/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viết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một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đoạn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văn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ngoại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hình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tốt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em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cần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: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46F3B9EC-D57C-4D44-8FDA-415EA8DE87DE}"/>
              </a:ext>
            </a:extLst>
          </p:cNvPr>
          <p:cNvGrpSpPr/>
          <p:nvPr/>
        </p:nvGrpSpPr>
        <p:grpSpPr>
          <a:xfrm>
            <a:off x="336821" y="2106330"/>
            <a:ext cx="7678905" cy="896963"/>
            <a:chOff x="336821" y="2106330"/>
            <a:chExt cx="7678905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6630589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2342072"/>
              <a:ext cx="6870867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Lựa</a:t>
              </a:r>
              <a:r>
                <a:rPr lang="en-US" dirty="0"/>
                <a:t> </a:t>
              </a:r>
              <a:r>
                <a:rPr lang="en-US" dirty="0" err="1"/>
                <a:t>chọn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đặc</a:t>
              </a:r>
              <a:r>
                <a:rPr lang="en-US" dirty="0"/>
                <a:t> </a:t>
              </a:r>
              <a:r>
                <a:rPr lang="en-US" dirty="0" err="1"/>
                <a:t>điểm</a:t>
              </a:r>
              <a:r>
                <a:rPr lang="en-US" dirty="0"/>
                <a:t> </a:t>
              </a:r>
              <a:r>
                <a:rPr lang="en-US" dirty="0" err="1"/>
                <a:t>tiêu</a:t>
              </a:r>
              <a:r>
                <a:rPr lang="en-US" dirty="0"/>
                <a:t> </a:t>
              </a:r>
              <a:r>
                <a:rPr lang="en-US" dirty="0" err="1"/>
                <a:t>biểu</a:t>
              </a:r>
              <a:r>
                <a:rPr lang="en-US" dirty="0"/>
                <a:t> </a:t>
              </a:r>
              <a:r>
                <a:rPr lang="en-US" dirty="0" err="1"/>
                <a:t>về</a:t>
              </a:r>
              <a:r>
                <a:rPr lang="en-US" dirty="0"/>
                <a:t> </a:t>
              </a:r>
              <a:r>
                <a:rPr lang="en-US" dirty="0" err="1"/>
                <a:t>ngoại</a:t>
              </a:r>
              <a:r>
                <a:rPr lang="en-US" dirty="0"/>
                <a:t> </a:t>
              </a:r>
              <a:r>
                <a:rPr lang="en-US" dirty="0" err="1"/>
                <a:t>hình</a:t>
              </a:r>
              <a:endParaRPr lang="en-US" dirty="0"/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487D29FF-085E-48DF-8740-94285530F7D8}"/>
              </a:ext>
            </a:extLst>
          </p:cNvPr>
          <p:cNvGrpSpPr/>
          <p:nvPr/>
        </p:nvGrpSpPr>
        <p:grpSpPr>
          <a:xfrm>
            <a:off x="408877" y="3193955"/>
            <a:ext cx="7470560" cy="896963"/>
            <a:chOff x="408878" y="3196706"/>
            <a:chExt cx="7470560" cy="896963"/>
          </a:xfrm>
        </p:grpSpPr>
        <p:pic>
          <p:nvPicPr>
            <p:cNvPr id="12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4A633C07-26D7-40E2-851E-19383FFD2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24500" l="37167" r="48667">
                          <a14:foregroundMark x1="47667" y1="19833" x2="40333" y2="21500"/>
                          <a14:foregroundMark x1="40167" y1="21500" x2="47500" y2="21000"/>
                          <a14:foregroundMark x1="41500" y1="22333" x2="45833" y2="22667"/>
                          <a14:foregroundMark x1="38167" y1="19500" x2="37167" y2="18167"/>
                          <a14:foregroundMark x1="38333" y1="13833" x2="39167" y2="12833"/>
                          <a14:foregroundMark x1="41167" y1="11333" x2="43500" y2="11167"/>
                          <a14:foregroundMark x1="42667" y1="10000" x2="45000" y2="10500"/>
                          <a14:foregroundMark x1="48333" y1="14167" x2="48500" y2="15500"/>
                          <a14:backgroundMark x1="42833" y1="17500" x2="44333" y2="1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0" t="8925" r="49711" b="73637"/>
            <a:stretch/>
          </p:blipFill>
          <p:spPr bwMode="auto">
            <a:xfrm>
              <a:off x="408878" y="3196706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630;p40">
              <a:extLst>
                <a:ext uri="{FF2B5EF4-FFF2-40B4-BE49-F238E27FC236}">
                  <a16:creationId xmlns:a16="http://schemas.microsoft.com/office/drawing/2014/main" id="{6EBD3724-9032-4598-9D92-92EB71526584}"/>
                </a:ext>
              </a:extLst>
            </p:cNvPr>
            <p:cNvSpPr/>
            <p:nvPr/>
          </p:nvSpPr>
          <p:spPr>
            <a:xfrm>
              <a:off x="1264562" y="3340973"/>
              <a:ext cx="6614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iêu đề phụ 2">
              <a:extLst>
                <a:ext uri="{FF2B5EF4-FFF2-40B4-BE49-F238E27FC236}">
                  <a16:creationId xmlns:a16="http://schemas.microsoft.com/office/drawing/2014/main" id="{894D91E0-FECA-4E8F-8C1D-C98A665C79E2}"/>
                </a:ext>
              </a:extLst>
            </p:cNvPr>
            <p:cNvSpPr txBox="1">
              <a:spLocks/>
            </p:cNvSpPr>
            <p:nvPr/>
          </p:nvSpPr>
          <p:spPr>
            <a:xfrm>
              <a:off x="704812" y="3409446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Tả</a:t>
              </a:r>
              <a:r>
                <a:rPr lang="en-US" dirty="0"/>
                <a:t> </a:t>
              </a:r>
              <a:r>
                <a:rPr lang="en-US" dirty="0" err="1" smtClean="0"/>
                <a:t>tất</a:t>
              </a:r>
              <a:r>
                <a:rPr lang="en-US" dirty="0" smtClean="0"/>
                <a:t> </a:t>
              </a:r>
              <a:r>
                <a:rPr lang="en-US" dirty="0" err="1" smtClean="0"/>
                <a:t>cả</a:t>
              </a:r>
              <a:r>
                <a:rPr lang="en-US" dirty="0" smtClean="0"/>
                <a:t> </a:t>
              </a:r>
              <a:r>
                <a:rPr lang="en-US" dirty="0" err="1" smtClean="0"/>
                <a:t>các</a:t>
              </a:r>
              <a:r>
                <a:rPr lang="en-US" dirty="0" smtClean="0"/>
                <a:t> </a:t>
              </a:r>
              <a:r>
                <a:rPr lang="en-US" dirty="0" err="1" smtClean="0"/>
                <a:t>đặc</a:t>
              </a:r>
              <a:r>
                <a:rPr lang="en-US" dirty="0" smtClean="0"/>
                <a:t> </a:t>
              </a:r>
              <a:r>
                <a:rPr lang="en-US" dirty="0" err="1" smtClean="0"/>
                <a:t>điểm</a:t>
              </a:r>
              <a:r>
                <a:rPr lang="en-US" dirty="0" smtClean="0"/>
                <a:t> </a:t>
              </a:r>
              <a:r>
                <a:rPr lang="en-US" dirty="0" err="1" smtClean="0"/>
                <a:t>của</a:t>
              </a:r>
              <a:r>
                <a:rPr lang="en-US" dirty="0" smtClean="0"/>
                <a:t> </a:t>
              </a:r>
              <a:r>
                <a:rPr lang="en-US" dirty="0" err="1"/>
                <a:t>người</a:t>
              </a:r>
              <a:r>
                <a:rPr lang="en-US" dirty="0"/>
                <a:t> </a:t>
              </a:r>
              <a:r>
                <a:rPr lang="en-US" dirty="0" err="1"/>
                <a:t>đó</a:t>
              </a:r>
              <a:endParaRPr lang="en-US" dirty="0"/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E96EC431-A6E7-4E03-97EB-121B123A6CB8}"/>
              </a:ext>
            </a:extLst>
          </p:cNvPr>
          <p:cNvGrpSpPr/>
          <p:nvPr/>
        </p:nvGrpSpPr>
        <p:grpSpPr>
          <a:xfrm>
            <a:off x="408878" y="4246537"/>
            <a:ext cx="7798420" cy="896963"/>
            <a:chOff x="408878" y="4246537"/>
            <a:chExt cx="7798420" cy="896963"/>
          </a:xfrm>
        </p:grpSpPr>
        <p:pic>
          <p:nvPicPr>
            <p:cNvPr id="13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6FC2ABE6-24CE-473A-86D4-12DFE853F3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79" b="24029" l="51007" r="624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6" t="8335" r="36115" b="74227"/>
            <a:stretch/>
          </p:blipFill>
          <p:spPr bwMode="auto">
            <a:xfrm>
              <a:off x="408878" y="424653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Google Shape;3630;p40">
              <a:extLst>
                <a:ext uri="{FF2B5EF4-FFF2-40B4-BE49-F238E27FC236}">
                  <a16:creationId xmlns:a16="http://schemas.microsoft.com/office/drawing/2014/main" id="{33DA19CF-2F43-42D2-A80C-C8438C122A88}"/>
                </a:ext>
              </a:extLst>
            </p:cNvPr>
            <p:cNvSpPr/>
            <p:nvPr/>
          </p:nvSpPr>
          <p:spPr>
            <a:xfrm>
              <a:off x="1233505" y="4390175"/>
              <a:ext cx="6630589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Tiêu đề phụ 2">
              <a:extLst>
                <a:ext uri="{FF2B5EF4-FFF2-40B4-BE49-F238E27FC236}">
                  <a16:creationId xmlns:a16="http://schemas.microsoft.com/office/drawing/2014/main" id="{4AC04FFA-08CA-4095-B190-086530CA100F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4467481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Chọn</a:t>
              </a:r>
              <a:r>
                <a:rPr lang="en-US" dirty="0"/>
                <a:t> </a:t>
              </a:r>
              <a:r>
                <a:rPr lang="en-US" dirty="0" err="1"/>
                <a:t>lọc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từ</a:t>
              </a:r>
              <a:r>
                <a:rPr lang="en-US" dirty="0"/>
                <a:t> </a:t>
              </a:r>
              <a:r>
                <a:rPr lang="en-US" dirty="0" err="1"/>
                <a:t>ngữ</a:t>
              </a:r>
              <a:r>
                <a:rPr lang="en-US" dirty="0"/>
                <a:t> </a:t>
              </a:r>
              <a:r>
                <a:rPr lang="en-US" dirty="0" err="1"/>
                <a:t>gợi</a:t>
              </a:r>
              <a:r>
                <a:rPr lang="en-US" dirty="0"/>
                <a:t> </a:t>
              </a:r>
              <a:r>
                <a:rPr lang="en-US" dirty="0" err="1"/>
                <a:t>tả</a:t>
              </a:r>
              <a:r>
                <a:rPr lang="en-US" dirty="0"/>
                <a:t>, </a:t>
              </a:r>
              <a:r>
                <a:rPr lang="en-US" dirty="0" err="1"/>
                <a:t>giàu</a:t>
              </a:r>
              <a:r>
                <a:rPr lang="en-US" dirty="0"/>
                <a:t> </a:t>
              </a:r>
              <a:r>
                <a:rPr lang="en-US" dirty="0" err="1"/>
                <a:t>cảm</a:t>
              </a:r>
              <a:r>
                <a:rPr lang="en-US" dirty="0"/>
                <a:t> </a:t>
              </a:r>
              <a:r>
                <a:rPr lang="en-US" dirty="0" err="1"/>
                <a:t>xúc</a:t>
              </a:r>
              <a:endParaRPr lang="en-US" dirty="0"/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249DF3CE-1234-49E0-B39A-2BE082432E5F}"/>
              </a:ext>
            </a:extLst>
          </p:cNvPr>
          <p:cNvGrpSpPr/>
          <p:nvPr/>
        </p:nvGrpSpPr>
        <p:grpSpPr>
          <a:xfrm>
            <a:off x="336821" y="953087"/>
            <a:ext cx="7766398" cy="896963"/>
            <a:chOff x="336821" y="953087"/>
            <a:chExt cx="7766398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4" y="1251266"/>
              <a:ext cx="6614876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êu đề phụ 2">
              <a:extLst>
                <a:ext uri="{FF2B5EF4-FFF2-40B4-BE49-F238E27FC236}">
                  <a16:creationId xmlns:a16="http://schemas.microsoft.com/office/drawing/2014/main" id="{14F0A42F-F8B7-47D0-A2FC-776470CD2E2E}"/>
                </a:ext>
              </a:extLst>
            </p:cNvPr>
            <p:cNvSpPr txBox="1">
              <a:spLocks/>
            </p:cNvSpPr>
            <p:nvPr/>
          </p:nvSpPr>
          <p:spPr>
            <a:xfrm>
              <a:off x="1040780" y="1313989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Sử</a:t>
              </a:r>
              <a:r>
                <a:rPr lang="en-US" dirty="0"/>
                <a:t> </a:t>
              </a:r>
              <a:r>
                <a:rPr lang="en-US" dirty="0" err="1"/>
                <a:t>dụng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hình</a:t>
              </a:r>
              <a:r>
                <a:rPr lang="en-US" dirty="0"/>
                <a:t> </a:t>
              </a:r>
              <a:r>
                <a:rPr lang="en-US" dirty="0" err="1"/>
                <a:t>ảnh</a:t>
              </a:r>
              <a:r>
                <a:rPr lang="en-US" dirty="0"/>
                <a:t> so </a:t>
              </a:r>
              <a:r>
                <a:rPr lang="en-US" dirty="0" err="1"/>
                <a:t>sánh</a:t>
              </a:r>
              <a:r>
                <a:rPr lang="en-US" dirty="0"/>
                <a:t>, </a:t>
              </a:r>
              <a:r>
                <a:rPr lang="en-US" dirty="0" err="1"/>
                <a:t>liên</a:t>
              </a:r>
              <a:r>
                <a:rPr lang="en-US" dirty="0"/>
                <a:t> </a:t>
              </a:r>
              <a:r>
                <a:rPr lang="en-US" dirty="0" err="1"/>
                <a:t>tưởng</a:t>
              </a:r>
              <a:endParaRPr lang="en-US" dirty="0"/>
            </a:p>
          </p:txBody>
        </p:sp>
      </p:grp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FE819F39-8172-4198-A73F-245E9EF7AE6D}"/>
              </a:ext>
            </a:extLst>
          </p:cNvPr>
          <p:cNvSpPr/>
          <p:nvPr/>
        </p:nvSpPr>
        <p:spPr>
          <a:xfrm>
            <a:off x="7948246" y="1148862"/>
            <a:ext cx="679939" cy="600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D962E2D3-D227-4C84-80C6-C6677117C5E1}"/>
              </a:ext>
            </a:extLst>
          </p:cNvPr>
          <p:cNvSpPr/>
          <p:nvPr/>
        </p:nvSpPr>
        <p:spPr>
          <a:xfrm>
            <a:off x="7948246" y="2192936"/>
            <a:ext cx="679939" cy="600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44C6DC30-C101-4ED9-92A6-CFBDB6F24F23}"/>
              </a:ext>
            </a:extLst>
          </p:cNvPr>
          <p:cNvSpPr/>
          <p:nvPr/>
        </p:nvSpPr>
        <p:spPr>
          <a:xfrm>
            <a:off x="7948246" y="3287020"/>
            <a:ext cx="679939" cy="600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9CE1E0F7-B881-4E66-AB32-627465FD6527}"/>
              </a:ext>
            </a:extLst>
          </p:cNvPr>
          <p:cNvSpPr/>
          <p:nvPr/>
        </p:nvSpPr>
        <p:spPr>
          <a:xfrm>
            <a:off x="7948246" y="4333038"/>
            <a:ext cx="679939" cy="600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ồ họa 7" descr="Badge Tick1 with solid fill">
            <a:extLst>
              <a:ext uri="{FF2B5EF4-FFF2-40B4-BE49-F238E27FC236}">
                <a16:creationId xmlns:a16="http://schemas.microsoft.com/office/drawing/2014/main" id="{0FCB9D2E-2FB2-46B5-82BE-96E1453E1D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31015" y="1017264"/>
            <a:ext cx="914400" cy="914400"/>
          </a:xfrm>
          <a:prstGeom prst="rect">
            <a:avLst/>
          </a:prstGeom>
        </p:spPr>
      </p:pic>
      <p:pic>
        <p:nvPicPr>
          <p:cNvPr id="25" name="Đồ họa 24" descr="Badge Tick1 with solid fill">
            <a:extLst>
              <a:ext uri="{FF2B5EF4-FFF2-40B4-BE49-F238E27FC236}">
                <a16:creationId xmlns:a16="http://schemas.microsoft.com/office/drawing/2014/main" id="{4D971A38-1B6C-4AD6-9A0E-64E0113B6B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24344" y="2056841"/>
            <a:ext cx="914400" cy="914400"/>
          </a:xfrm>
          <a:prstGeom prst="rect">
            <a:avLst/>
          </a:prstGeom>
        </p:spPr>
      </p:pic>
      <p:pic>
        <p:nvPicPr>
          <p:cNvPr id="26" name="Đồ họa 25" descr="Badge Tick1 with solid fill">
            <a:extLst>
              <a:ext uri="{FF2B5EF4-FFF2-40B4-BE49-F238E27FC236}">
                <a16:creationId xmlns:a16="http://schemas.microsoft.com/office/drawing/2014/main" id="{E0B65F24-B4C8-4F18-960F-F05101ADB2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96401" y="4175890"/>
            <a:ext cx="914400" cy="914400"/>
          </a:xfrm>
          <a:prstGeom prst="rect">
            <a:avLst/>
          </a:prstGeom>
        </p:spPr>
      </p:pic>
      <p:pic>
        <p:nvPicPr>
          <p:cNvPr id="10" name="Đồ họa 9" descr="Badge Cross with solid fill">
            <a:extLst>
              <a:ext uri="{FF2B5EF4-FFF2-40B4-BE49-F238E27FC236}">
                <a16:creationId xmlns:a16="http://schemas.microsoft.com/office/drawing/2014/main" id="{D308A7DE-2667-4F68-89A0-293FE61789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820723" y="31298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02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p40"/>
          <p:cNvSpPr txBox="1">
            <a:spLocks noGrp="1"/>
          </p:cNvSpPr>
          <p:nvPr>
            <p:ph type="title"/>
          </p:nvPr>
        </p:nvSpPr>
        <p:spPr>
          <a:xfrm>
            <a:off x="408878" y="329936"/>
            <a:ext cx="8735122" cy="497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n-lt"/>
              </a:rPr>
              <a:t>5/ Khi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tả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hoạt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động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của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một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người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em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cần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:</a:t>
            </a:r>
            <a:endParaRPr lang="vi-VN" sz="28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5F802412-1441-41DC-A357-46839C237C25}"/>
              </a:ext>
            </a:extLst>
          </p:cNvPr>
          <p:cNvGrpSpPr/>
          <p:nvPr/>
        </p:nvGrpSpPr>
        <p:grpSpPr>
          <a:xfrm>
            <a:off x="336821" y="2106330"/>
            <a:ext cx="8152972" cy="896963"/>
            <a:chOff x="336821" y="2106330"/>
            <a:chExt cx="8152972" cy="896963"/>
          </a:xfrm>
        </p:grpSpPr>
        <p:pic>
          <p:nvPicPr>
            <p:cNvPr id="11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71976D31-68D5-4E51-86A9-F4DC16C86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434" b="24384" l="22813" r="34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2" t="8690" r="64309" b="73872"/>
            <a:stretch/>
          </p:blipFill>
          <p:spPr bwMode="auto">
            <a:xfrm>
              <a:off x="336821" y="2106330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3630;p40">
              <a:extLst>
                <a:ext uri="{FF2B5EF4-FFF2-40B4-BE49-F238E27FC236}">
                  <a16:creationId xmlns:a16="http://schemas.microsoft.com/office/drawing/2014/main" id="{4D0B415E-C645-4E14-AA23-D78A850DDA87}"/>
                </a:ext>
              </a:extLst>
            </p:cNvPr>
            <p:cNvSpPr/>
            <p:nvPr/>
          </p:nvSpPr>
          <p:spPr>
            <a:xfrm>
              <a:off x="1233505" y="2271510"/>
              <a:ext cx="7256288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iêu đề phụ 2">
              <a:extLst>
                <a:ext uri="{FF2B5EF4-FFF2-40B4-BE49-F238E27FC236}">
                  <a16:creationId xmlns:a16="http://schemas.microsoft.com/office/drawing/2014/main" id="{C8D5A684-8460-4C07-82C2-89157776C909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2348816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Tả</a:t>
              </a:r>
              <a:r>
                <a:rPr lang="en-US" dirty="0"/>
                <a:t> chi </a:t>
              </a:r>
              <a:r>
                <a:rPr lang="en-US" dirty="0" err="1"/>
                <a:t>tiết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đặc</a:t>
              </a:r>
              <a:r>
                <a:rPr lang="en-US" dirty="0"/>
                <a:t> </a:t>
              </a:r>
              <a:r>
                <a:rPr lang="en-US" dirty="0" err="1"/>
                <a:t>điểm</a:t>
              </a:r>
              <a:r>
                <a:rPr lang="en-US" dirty="0"/>
                <a:t> </a:t>
              </a:r>
              <a:r>
                <a:rPr lang="en-US" dirty="0" err="1"/>
                <a:t>bên</a:t>
              </a:r>
              <a:r>
                <a:rPr lang="en-US" dirty="0"/>
                <a:t> </a:t>
              </a:r>
              <a:r>
                <a:rPr lang="en-US" dirty="0" err="1"/>
                <a:t>ngoài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52AABBD4-2BD6-4E0F-8898-E9CBDC32BF5E}"/>
              </a:ext>
            </a:extLst>
          </p:cNvPr>
          <p:cNvGrpSpPr/>
          <p:nvPr/>
        </p:nvGrpSpPr>
        <p:grpSpPr>
          <a:xfrm>
            <a:off x="408878" y="3196706"/>
            <a:ext cx="8080913" cy="896963"/>
            <a:chOff x="408878" y="3196706"/>
            <a:chExt cx="8080913" cy="896963"/>
          </a:xfrm>
        </p:grpSpPr>
        <p:pic>
          <p:nvPicPr>
            <p:cNvPr id="12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4A633C07-26D7-40E2-851E-19383FFD2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24500" l="37167" r="48667">
                          <a14:foregroundMark x1="47667" y1="19833" x2="40333" y2="21500"/>
                          <a14:foregroundMark x1="40167" y1="21500" x2="47500" y2="21000"/>
                          <a14:foregroundMark x1="41500" y1="22333" x2="45833" y2="22667"/>
                          <a14:foregroundMark x1="38167" y1="19500" x2="37167" y2="18167"/>
                          <a14:foregroundMark x1="38333" y1="13833" x2="39167" y2="12833"/>
                          <a14:foregroundMark x1="41167" y1="11333" x2="43500" y2="11167"/>
                          <a14:foregroundMark x1="42667" y1="10000" x2="45000" y2="10500"/>
                          <a14:foregroundMark x1="48333" y1="14167" x2="48500" y2="15500"/>
                          <a14:backgroundMark x1="42833" y1="17500" x2="44333" y2="1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0" t="8925" r="49711" b="73637"/>
            <a:stretch/>
          </p:blipFill>
          <p:spPr bwMode="auto">
            <a:xfrm>
              <a:off x="408878" y="3196706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3630;p40">
              <a:extLst>
                <a:ext uri="{FF2B5EF4-FFF2-40B4-BE49-F238E27FC236}">
                  <a16:creationId xmlns:a16="http://schemas.microsoft.com/office/drawing/2014/main" id="{6EBD3724-9032-4598-9D92-92EB71526584}"/>
                </a:ext>
              </a:extLst>
            </p:cNvPr>
            <p:cNvSpPr/>
            <p:nvPr/>
          </p:nvSpPr>
          <p:spPr>
            <a:xfrm>
              <a:off x="1233502" y="3317407"/>
              <a:ext cx="7256289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iêu đề phụ 2">
              <a:extLst>
                <a:ext uri="{FF2B5EF4-FFF2-40B4-BE49-F238E27FC236}">
                  <a16:creationId xmlns:a16="http://schemas.microsoft.com/office/drawing/2014/main" id="{894D91E0-FECA-4E8F-8C1D-C98A665C79E2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3400647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Kể</a:t>
              </a:r>
              <a:r>
                <a:rPr lang="en-US" dirty="0"/>
                <a:t> </a:t>
              </a:r>
              <a:r>
                <a:rPr lang="en-US" dirty="0" err="1"/>
                <a:t>thời</a:t>
              </a:r>
              <a:r>
                <a:rPr lang="en-US" dirty="0"/>
                <a:t> </a:t>
              </a:r>
              <a:r>
                <a:rPr lang="en-US" dirty="0" err="1"/>
                <a:t>gian</a:t>
              </a:r>
              <a:r>
                <a:rPr lang="en-US" dirty="0"/>
                <a:t> </a:t>
              </a:r>
              <a:r>
                <a:rPr lang="en-US" dirty="0" err="1"/>
                <a:t>người</a:t>
              </a:r>
              <a:r>
                <a:rPr lang="en-US" dirty="0"/>
                <a:t> </a:t>
              </a:r>
              <a:r>
                <a:rPr lang="en-US" dirty="0" err="1"/>
                <a:t>đó</a:t>
              </a:r>
              <a:r>
                <a:rPr lang="en-US" dirty="0"/>
                <a:t> </a:t>
              </a:r>
              <a:r>
                <a:rPr lang="en-US" dirty="0" err="1"/>
                <a:t>làm</a:t>
              </a:r>
              <a:r>
                <a:rPr lang="en-US" dirty="0"/>
                <a:t> </a:t>
              </a:r>
              <a:r>
                <a:rPr lang="en-US" dirty="0" err="1"/>
                <a:t>việc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609336F8-62DE-4CB2-B728-6DB993A96EA6}"/>
              </a:ext>
            </a:extLst>
          </p:cNvPr>
          <p:cNvGrpSpPr/>
          <p:nvPr/>
        </p:nvGrpSpPr>
        <p:grpSpPr>
          <a:xfrm>
            <a:off x="408878" y="4246537"/>
            <a:ext cx="8080915" cy="896963"/>
            <a:chOff x="408878" y="4246537"/>
            <a:chExt cx="8080915" cy="896963"/>
          </a:xfrm>
        </p:grpSpPr>
        <p:pic>
          <p:nvPicPr>
            <p:cNvPr id="13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6FC2ABE6-24CE-473A-86D4-12DFE853F3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79" b="24029" l="51007" r="624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6" t="8335" r="36115" b="74227"/>
            <a:stretch/>
          </p:blipFill>
          <p:spPr bwMode="auto">
            <a:xfrm>
              <a:off x="408878" y="424653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Google Shape;3630;p40">
              <a:extLst>
                <a:ext uri="{FF2B5EF4-FFF2-40B4-BE49-F238E27FC236}">
                  <a16:creationId xmlns:a16="http://schemas.microsoft.com/office/drawing/2014/main" id="{33DA19CF-2F43-42D2-A80C-C8438C122A88}"/>
                </a:ext>
              </a:extLst>
            </p:cNvPr>
            <p:cNvSpPr/>
            <p:nvPr/>
          </p:nvSpPr>
          <p:spPr>
            <a:xfrm>
              <a:off x="1233505" y="4390175"/>
              <a:ext cx="7256288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Tiêu đề phụ 2">
              <a:extLst>
                <a:ext uri="{FF2B5EF4-FFF2-40B4-BE49-F238E27FC236}">
                  <a16:creationId xmlns:a16="http://schemas.microsoft.com/office/drawing/2014/main" id="{4AC04FFA-08CA-4095-B190-086530CA100F}"/>
                </a:ext>
              </a:extLst>
            </p:cNvPr>
            <p:cNvSpPr txBox="1">
              <a:spLocks/>
            </p:cNvSpPr>
            <p:nvPr/>
          </p:nvSpPr>
          <p:spPr>
            <a:xfrm>
              <a:off x="1144859" y="4467481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Kể</a:t>
              </a:r>
              <a:r>
                <a:rPr lang="en-US" dirty="0"/>
                <a:t> </a:t>
              </a:r>
              <a:r>
                <a:rPr lang="en-US" dirty="0" err="1"/>
                <a:t>công</a:t>
              </a:r>
              <a:r>
                <a:rPr lang="en-US" dirty="0"/>
                <a:t> </a:t>
              </a:r>
              <a:r>
                <a:rPr lang="en-US" dirty="0" err="1"/>
                <a:t>việc</a:t>
              </a:r>
              <a:r>
                <a:rPr lang="en-US" dirty="0"/>
                <a:t> </a:t>
              </a:r>
              <a:r>
                <a:rPr lang="en-US" dirty="0" err="1"/>
                <a:t>người</a:t>
              </a:r>
              <a:r>
                <a:rPr lang="en-US" dirty="0"/>
                <a:t> </a:t>
              </a:r>
              <a:r>
                <a:rPr lang="en-US" dirty="0" err="1"/>
                <a:t>đó</a:t>
              </a:r>
              <a:r>
                <a:rPr lang="en-US" dirty="0"/>
                <a:t> </a:t>
              </a:r>
              <a:r>
                <a:rPr lang="en-US" dirty="0" err="1"/>
                <a:t>làm</a:t>
              </a:r>
              <a:r>
                <a:rPr lang="en-US" dirty="0"/>
                <a:t> </a:t>
              </a:r>
              <a:r>
                <a:rPr lang="en-US" dirty="0" err="1"/>
                <a:t>hằng</a:t>
              </a:r>
              <a:r>
                <a:rPr lang="en-US" dirty="0"/>
                <a:t> </a:t>
              </a:r>
              <a:r>
                <a:rPr lang="en-US" dirty="0" err="1"/>
                <a:t>ngày</a:t>
              </a:r>
              <a:r>
                <a:rPr lang="en-US" dirty="0"/>
                <a:t> .</a:t>
              </a: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0EE65584-A05B-489A-B33A-0822CE18B096}"/>
              </a:ext>
            </a:extLst>
          </p:cNvPr>
          <p:cNvGrpSpPr/>
          <p:nvPr/>
        </p:nvGrpSpPr>
        <p:grpSpPr>
          <a:xfrm>
            <a:off x="336821" y="953087"/>
            <a:ext cx="8152974" cy="896963"/>
            <a:chOff x="336821" y="953087"/>
            <a:chExt cx="8152974" cy="896963"/>
          </a:xfrm>
        </p:grpSpPr>
        <p:sp>
          <p:nvSpPr>
            <p:cNvPr id="3630" name="Google Shape;3630;p40"/>
            <p:cNvSpPr/>
            <p:nvPr/>
          </p:nvSpPr>
          <p:spPr>
            <a:xfrm>
              <a:off x="1233505" y="1251266"/>
              <a:ext cx="7256290" cy="497700"/>
            </a:xfrm>
            <a:custGeom>
              <a:avLst/>
              <a:gdLst/>
              <a:ahLst/>
              <a:cxnLst/>
              <a:rect l="l" t="t" r="r" b="b"/>
              <a:pathLst>
                <a:path w="21904" h="7270" extrusionOk="0">
                  <a:moveTo>
                    <a:pt x="906" y="1"/>
                  </a:moveTo>
                  <a:cubicBezTo>
                    <a:pt x="578" y="1"/>
                    <a:pt x="252" y="238"/>
                    <a:pt x="252" y="648"/>
                  </a:cubicBezTo>
                  <a:lnTo>
                    <a:pt x="252" y="656"/>
                  </a:lnTo>
                  <a:cubicBezTo>
                    <a:pt x="252" y="907"/>
                    <a:pt x="402" y="1135"/>
                    <a:pt x="638" y="1238"/>
                  </a:cubicBezTo>
                  <a:cubicBezTo>
                    <a:pt x="402" y="1340"/>
                    <a:pt x="252" y="1568"/>
                    <a:pt x="252" y="1827"/>
                  </a:cubicBezTo>
                  <a:lnTo>
                    <a:pt x="252" y="1835"/>
                  </a:lnTo>
                  <a:cubicBezTo>
                    <a:pt x="252" y="2095"/>
                    <a:pt x="402" y="2323"/>
                    <a:pt x="630" y="2425"/>
                  </a:cubicBezTo>
                  <a:cubicBezTo>
                    <a:pt x="402" y="2535"/>
                    <a:pt x="252" y="2763"/>
                    <a:pt x="252" y="3015"/>
                  </a:cubicBezTo>
                  <a:lnTo>
                    <a:pt x="252" y="3031"/>
                  </a:lnTo>
                  <a:lnTo>
                    <a:pt x="252" y="3047"/>
                  </a:lnTo>
                  <a:cubicBezTo>
                    <a:pt x="252" y="3047"/>
                    <a:pt x="252" y="3054"/>
                    <a:pt x="252" y="3054"/>
                  </a:cubicBezTo>
                  <a:lnTo>
                    <a:pt x="252" y="3070"/>
                  </a:lnTo>
                  <a:cubicBezTo>
                    <a:pt x="252" y="3306"/>
                    <a:pt x="386" y="3526"/>
                    <a:pt x="590" y="3636"/>
                  </a:cubicBezTo>
                  <a:cubicBezTo>
                    <a:pt x="386" y="3746"/>
                    <a:pt x="252" y="3967"/>
                    <a:pt x="252" y="4203"/>
                  </a:cubicBezTo>
                  <a:lnTo>
                    <a:pt x="252" y="4218"/>
                  </a:lnTo>
                  <a:cubicBezTo>
                    <a:pt x="252" y="4218"/>
                    <a:pt x="252" y="4226"/>
                    <a:pt x="252" y="4226"/>
                  </a:cubicBezTo>
                  <a:lnTo>
                    <a:pt x="252" y="4242"/>
                  </a:lnTo>
                  <a:lnTo>
                    <a:pt x="252" y="4250"/>
                  </a:lnTo>
                  <a:cubicBezTo>
                    <a:pt x="252" y="4509"/>
                    <a:pt x="402" y="4737"/>
                    <a:pt x="630" y="4840"/>
                  </a:cubicBezTo>
                  <a:cubicBezTo>
                    <a:pt x="402" y="4950"/>
                    <a:pt x="252" y="5178"/>
                    <a:pt x="252" y="5430"/>
                  </a:cubicBezTo>
                  <a:lnTo>
                    <a:pt x="252" y="5445"/>
                  </a:lnTo>
                  <a:cubicBezTo>
                    <a:pt x="252" y="5705"/>
                    <a:pt x="402" y="5933"/>
                    <a:pt x="638" y="6035"/>
                  </a:cubicBezTo>
                  <a:cubicBezTo>
                    <a:pt x="1" y="6318"/>
                    <a:pt x="197" y="7270"/>
                    <a:pt x="897" y="7270"/>
                  </a:cubicBezTo>
                  <a:lnTo>
                    <a:pt x="905" y="7270"/>
                  </a:lnTo>
                  <a:cubicBezTo>
                    <a:pt x="1157" y="7270"/>
                    <a:pt x="1385" y="7120"/>
                    <a:pt x="1487" y="6892"/>
                  </a:cubicBezTo>
                  <a:cubicBezTo>
                    <a:pt x="1589" y="7120"/>
                    <a:pt x="1825" y="7270"/>
                    <a:pt x="2077" y="7270"/>
                  </a:cubicBezTo>
                  <a:lnTo>
                    <a:pt x="2093" y="7270"/>
                  </a:lnTo>
                  <a:cubicBezTo>
                    <a:pt x="2344" y="7270"/>
                    <a:pt x="2564" y="7120"/>
                    <a:pt x="2675" y="6892"/>
                  </a:cubicBezTo>
                  <a:cubicBezTo>
                    <a:pt x="2777" y="7120"/>
                    <a:pt x="3005" y="7270"/>
                    <a:pt x="3257" y="7270"/>
                  </a:cubicBezTo>
                  <a:lnTo>
                    <a:pt x="3272" y="7270"/>
                  </a:lnTo>
                  <a:cubicBezTo>
                    <a:pt x="3524" y="7270"/>
                    <a:pt x="3752" y="7120"/>
                    <a:pt x="3854" y="6892"/>
                  </a:cubicBezTo>
                  <a:cubicBezTo>
                    <a:pt x="3964" y="7120"/>
                    <a:pt x="4185" y="7270"/>
                    <a:pt x="4436" y="7270"/>
                  </a:cubicBezTo>
                  <a:lnTo>
                    <a:pt x="4452" y="7270"/>
                  </a:lnTo>
                  <a:cubicBezTo>
                    <a:pt x="4704" y="7270"/>
                    <a:pt x="4932" y="7120"/>
                    <a:pt x="5034" y="6892"/>
                  </a:cubicBezTo>
                  <a:cubicBezTo>
                    <a:pt x="5144" y="7120"/>
                    <a:pt x="5372" y="7270"/>
                    <a:pt x="5624" y="7270"/>
                  </a:cubicBezTo>
                  <a:lnTo>
                    <a:pt x="5632" y="7270"/>
                  </a:lnTo>
                  <a:cubicBezTo>
                    <a:pt x="5883" y="7270"/>
                    <a:pt x="6111" y="7120"/>
                    <a:pt x="6222" y="6892"/>
                  </a:cubicBezTo>
                  <a:cubicBezTo>
                    <a:pt x="6324" y="7120"/>
                    <a:pt x="6552" y="7270"/>
                    <a:pt x="6804" y="7270"/>
                  </a:cubicBezTo>
                  <a:lnTo>
                    <a:pt x="6819" y="7270"/>
                  </a:lnTo>
                  <a:cubicBezTo>
                    <a:pt x="7071" y="7270"/>
                    <a:pt x="7291" y="7120"/>
                    <a:pt x="7401" y="6892"/>
                  </a:cubicBezTo>
                  <a:cubicBezTo>
                    <a:pt x="7504" y="7120"/>
                    <a:pt x="7732" y="7270"/>
                    <a:pt x="7983" y="7270"/>
                  </a:cubicBezTo>
                  <a:lnTo>
                    <a:pt x="7999" y="7270"/>
                  </a:lnTo>
                  <a:cubicBezTo>
                    <a:pt x="8251" y="7270"/>
                    <a:pt x="8479" y="7120"/>
                    <a:pt x="8581" y="6892"/>
                  </a:cubicBezTo>
                  <a:cubicBezTo>
                    <a:pt x="8691" y="7120"/>
                    <a:pt x="8911" y="7270"/>
                    <a:pt x="9163" y="7270"/>
                  </a:cubicBezTo>
                  <a:lnTo>
                    <a:pt x="9179" y="7270"/>
                  </a:lnTo>
                  <a:cubicBezTo>
                    <a:pt x="9430" y="7270"/>
                    <a:pt x="9658" y="7120"/>
                    <a:pt x="9761" y="6892"/>
                  </a:cubicBezTo>
                  <a:cubicBezTo>
                    <a:pt x="9871" y="7120"/>
                    <a:pt x="10099" y="7270"/>
                    <a:pt x="10351" y="7270"/>
                  </a:cubicBezTo>
                  <a:lnTo>
                    <a:pt x="10358" y="7270"/>
                  </a:lnTo>
                  <a:cubicBezTo>
                    <a:pt x="10610" y="7270"/>
                    <a:pt x="10838" y="7120"/>
                    <a:pt x="10948" y="6892"/>
                  </a:cubicBezTo>
                  <a:cubicBezTo>
                    <a:pt x="11051" y="7120"/>
                    <a:pt x="11279" y="7270"/>
                    <a:pt x="11530" y="7270"/>
                  </a:cubicBezTo>
                  <a:lnTo>
                    <a:pt x="11546" y="7270"/>
                  </a:lnTo>
                  <a:cubicBezTo>
                    <a:pt x="11798" y="7270"/>
                    <a:pt x="12018" y="7120"/>
                    <a:pt x="12128" y="6892"/>
                  </a:cubicBezTo>
                  <a:cubicBezTo>
                    <a:pt x="12230" y="7120"/>
                    <a:pt x="12458" y="7270"/>
                    <a:pt x="12710" y="7270"/>
                  </a:cubicBezTo>
                  <a:lnTo>
                    <a:pt x="12726" y="7270"/>
                  </a:lnTo>
                  <a:cubicBezTo>
                    <a:pt x="12977" y="7270"/>
                    <a:pt x="13206" y="7120"/>
                    <a:pt x="13308" y="6892"/>
                  </a:cubicBezTo>
                  <a:cubicBezTo>
                    <a:pt x="13418" y="7120"/>
                    <a:pt x="13638" y="7270"/>
                    <a:pt x="13890" y="7270"/>
                  </a:cubicBezTo>
                  <a:lnTo>
                    <a:pt x="13905" y="7270"/>
                  </a:lnTo>
                  <a:cubicBezTo>
                    <a:pt x="14157" y="7270"/>
                    <a:pt x="14385" y="7120"/>
                    <a:pt x="14487" y="6892"/>
                  </a:cubicBezTo>
                  <a:cubicBezTo>
                    <a:pt x="14598" y="7120"/>
                    <a:pt x="14826" y="7270"/>
                    <a:pt x="15077" y="7270"/>
                  </a:cubicBezTo>
                  <a:lnTo>
                    <a:pt x="15085" y="7270"/>
                  </a:lnTo>
                  <a:cubicBezTo>
                    <a:pt x="15337" y="7270"/>
                    <a:pt x="15565" y="7120"/>
                    <a:pt x="15675" y="6892"/>
                  </a:cubicBezTo>
                  <a:cubicBezTo>
                    <a:pt x="15777" y="7120"/>
                    <a:pt x="16005" y="7270"/>
                    <a:pt x="16257" y="7270"/>
                  </a:cubicBezTo>
                  <a:lnTo>
                    <a:pt x="16273" y="7270"/>
                  </a:lnTo>
                  <a:cubicBezTo>
                    <a:pt x="16524" y="7270"/>
                    <a:pt x="16753" y="7120"/>
                    <a:pt x="16855" y="6892"/>
                  </a:cubicBezTo>
                  <a:cubicBezTo>
                    <a:pt x="16957" y="7120"/>
                    <a:pt x="17185" y="7270"/>
                    <a:pt x="17437" y="7270"/>
                  </a:cubicBezTo>
                  <a:lnTo>
                    <a:pt x="17452" y="7270"/>
                  </a:lnTo>
                  <a:cubicBezTo>
                    <a:pt x="17704" y="7270"/>
                    <a:pt x="17932" y="7120"/>
                    <a:pt x="18034" y="6892"/>
                  </a:cubicBezTo>
                  <a:cubicBezTo>
                    <a:pt x="18137" y="7120"/>
                    <a:pt x="18365" y="7270"/>
                    <a:pt x="18616" y="7270"/>
                  </a:cubicBezTo>
                  <a:lnTo>
                    <a:pt x="18632" y="7270"/>
                  </a:lnTo>
                  <a:cubicBezTo>
                    <a:pt x="18884" y="7270"/>
                    <a:pt x="19112" y="7120"/>
                    <a:pt x="19214" y="6892"/>
                  </a:cubicBezTo>
                  <a:cubicBezTo>
                    <a:pt x="19324" y="7120"/>
                    <a:pt x="19552" y="7270"/>
                    <a:pt x="19804" y="7270"/>
                  </a:cubicBezTo>
                  <a:lnTo>
                    <a:pt x="19812" y="7270"/>
                  </a:lnTo>
                  <a:cubicBezTo>
                    <a:pt x="20071" y="7270"/>
                    <a:pt x="20300" y="7120"/>
                    <a:pt x="20402" y="6885"/>
                  </a:cubicBezTo>
                  <a:cubicBezTo>
                    <a:pt x="20519" y="7149"/>
                    <a:pt x="20752" y="7268"/>
                    <a:pt x="20983" y="7268"/>
                  </a:cubicBezTo>
                  <a:cubicBezTo>
                    <a:pt x="21311" y="7268"/>
                    <a:pt x="21637" y="7030"/>
                    <a:pt x="21637" y="6625"/>
                  </a:cubicBezTo>
                  <a:lnTo>
                    <a:pt x="21637" y="6617"/>
                  </a:lnTo>
                  <a:cubicBezTo>
                    <a:pt x="21637" y="6365"/>
                    <a:pt x="21487" y="6130"/>
                    <a:pt x="21259" y="6027"/>
                  </a:cubicBezTo>
                  <a:cubicBezTo>
                    <a:pt x="21487" y="5925"/>
                    <a:pt x="21637" y="5697"/>
                    <a:pt x="21637" y="5437"/>
                  </a:cubicBezTo>
                  <a:lnTo>
                    <a:pt x="21637" y="5430"/>
                  </a:lnTo>
                  <a:cubicBezTo>
                    <a:pt x="21637" y="5170"/>
                    <a:pt x="21487" y="4942"/>
                    <a:pt x="21259" y="4840"/>
                  </a:cubicBezTo>
                  <a:cubicBezTo>
                    <a:pt x="21487" y="4730"/>
                    <a:pt x="21637" y="4501"/>
                    <a:pt x="21637" y="4250"/>
                  </a:cubicBezTo>
                  <a:lnTo>
                    <a:pt x="21637" y="4234"/>
                  </a:lnTo>
                  <a:lnTo>
                    <a:pt x="21637" y="4218"/>
                  </a:lnTo>
                  <a:lnTo>
                    <a:pt x="21637" y="4210"/>
                  </a:lnTo>
                  <a:lnTo>
                    <a:pt x="21637" y="4195"/>
                  </a:lnTo>
                  <a:cubicBezTo>
                    <a:pt x="21637" y="3959"/>
                    <a:pt x="21503" y="3739"/>
                    <a:pt x="21298" y="3629"/>
                  </a:cubicBezTo>
                  <a:cubicBezTo>
                    <a:pt x="21503" y="3518"/>
                    <a:pt x="21637" y="3298"/>
                    <a:pt x="21637" y="3062"/>
                  </a:cubicBezTo>
                  <a:lnTo>
                    <a:pt x="21637" y="3054"/>
                  </a:lnTo>
                  <a:lnTo>
                    <a:pt x="21637" y="3039"/>
                  </a:lnTo>
                  <a:lnTo>
                    <a:pt x="21637" y="3023"/>
                  </a:lnTo>
                  <a:lnTo>
                    <a:pt x="21637" y="3015"/>
                  </a:lnTo>
                  <a:cubicBezTo>
                    <a:pt x="21637" y="2756"/>
                    <a:pt x="21495" y="2527"/>
                    <a:pt x="21259" y="2425"/>
                  </a:cubicBezTo>
                  <a:cubicBezTo>
                    <a:pt x="21487" y="2315"/>
                    <a:pt x="21637" y="2087"/>
                    <a:pt x="21637" y="1835"/>
                  </a:cubicBezTo>
                  <a:lnTo>
                    <a:pt x="21637" y="1820"/>
                  </a:lnTo>
                  <a:cubicBezTo>
                    <a:pt x="21637" y="1568"/>
                    <a:pt x="21495" y="1340"/>
                    <a:pt x="21267" y="1238"/>
                  </a:cubicBezTo>
                  <a:cubicBezTo>
                    <a:pt x="21904" y="954"/>
                    <a:pt x="21699" y="3"/>
                    <a:pt x="21007" y="3"/>
                  </a:cubicBezTo>
                  <a:lnTo>
                    <a:pt x="21000" y="3"/>
                  </a:lnTo>
                  <a:cubicBezTo>
                    <a:pt x="20748" y="3"/>
                    <a:pt x="20512" y="152"/>
                    <a:pt x="20418" y="380"/>
                  </a:cubicBezTo>
                  <a:cubicBezTo>
                    <a:pt x="20307" y="152"/>
                    <a:pt x="20079" y="3"/>
                    <a:pt x="19828" y="3"/>
                  </a:cubicBezTo>
                  <a:lnTo>
                    <a:pt x="19812" y="3"/>
                  </a:lnTo>
                  <a:cubicBezTo>
                    <a:pt x="19560" y="3"/>
                    <a:pt x="19332" y="144"/>
                    <a:pt x="19230" y="380"/>
                  </a:cubicBezTo>
                  <a:cubicBezTo>
                    <a:pt x="19128" y="152"/>
                    <a:pt x="18900" y="3"/>
                    <a:pt x="18648" y="3"/>
                  </a:cubicBezTo>
                  <a:lnTo>
                    <a:pt x="18632" y="3"/>
                  </a:lnTo>
                  <a:cubicBezTo>
                    <a:pt x="18381" y="3"/>
                    <a:pt x="18152" y="144"/>
                    <a:pt x="18050" y="380"/>
                  </a:cubicBezTo>
                  <a:cubicBezTo>
                    <a:pt x="17948" y="152"/>
                    <a:pt x="17720" y="3"/>
                    <a:pt x="17468" y="3"/>
                  </a:cubicBezTo>
                  <a:lnTo>
                    <a:pt x="17452" y="3"/>
                  </a:lnTo>
                  <a:cubicBezTo>
                    <a:pt x="17201" y="3"/>
                    <a:pt x="16973" y="144"/>
                    <a:pt x="16871" y="380"/>
                  </a:cubicBezTo>
                  <a:cubicBezTo>
                    <a:pt x="16760" y="152"/>
                    <a:pt x="16532" y="3"/>
                    <a:pt x="16281" y="3"/>
                  </a:cubicBezTo>
                  <a:lnTo>
                    <a:pt x="16273" y="3"/>
                  </a:lnTo>
                  <a:cubicBezTo>
                    <a:pt x="16021" y="3"/>
                    <a:pt x="15793" y="144"/>
                    <a:pt x="15683" y="380"/>
                  </a:cubicBezTo>
                  <a:cubicBezTo>
                    <a:pt x="15581" y="152"/>
                    <a:pt x="15353" y="3"/>
                    <a:pt x="15101" y="3"/>
                  </a:cubicBezTo>
                  <a:lnTo>
                    <a:pt x="15085" y="3"/>
                  </a:lnTo>
                  <a:cubicBezTo>
                    <a:pt x="14834" y="3"/>
                    <a:pt x="14605" y="152"/>
                    <a:pt x="14503" y="380"/>
                  </a:cubicBezTo>
                  <a:cubicBezTo>
                    <a:pt x="14401" y="152"/>
                    <a:pt x="14173" y="3"/>
                    <a:pt x="13921" y="3"/>
                  </a:cubicBezTo>
                  <a:lnTo>
                    <a:pt x="13905" y="3"/>
                  </a:lnTo>
                  <a:cubicBezTo>
                    <a:pt x="13654" y="3"/>
                    <a:pt x="13426" y="152"/>
                    <a:pt x="13323" y="380"/>
                  </a:cubicBezTo>
                  <a:cubicBezTo>
                    <a:pt x="13221" y="152"/>
                    <a:pt x="12993" y="3"/>
                    <a:pt x="12741" y="3"/>
                  </a:cubicBezTo>
                  <a:lnTo>
                    <a:pt x="12726" y="3"/>
                  </a:lnTo>
                  <a:cubicBezTo>
                    <a:pt x="12474" y="3"/>
                    <a:pt x="12246" y="152"/>
                    <a:pt x="12144" y="380"/>
                  </a:cubicBezTo>
                  <a:cubicBezTo>
                    <a:pt x="12034" y="152"/>
                    <a:pt x="11806" y="3"/>
                    <a:pt x="11554" y="3"/>
                  </a:cubicBezTo>
                  <a:lnTo>
                    <a:pt x="11546" y="3"/>
                  </a:lnTo>
                  <a:cubicBezTo>
                    <a:pt x="11294" y="3"/>
                    <a:pt x="11066" y="152"/>
                    <a:pt x="10956" y="380"/>
                  </a:cubicBezTo>
                  <a:cubicBezTo>
                    <a:pt x="10854" y="152"/>
                    <a:pt x="10626" y="3"/>
                    <a:pt x="10374" y="3"/>
                  </a:cubicBezTo>
                  <a:lnTo>
                    <a:pt x="10358" y="3"/>
                  </a:lnTo>
                  <a:cubicBezTo>
                    <a:pt x="10107" y="3"/>
                    <a:pt x="9879" y="152"/>
                    <a:pt x="9776" y="380"/>
                  </a:cubicBezTo>
                  <a:cubicBezTo>
                    <a:pt x="9674" y="152"/>
                    <a:pt x="9446" y="3"/>
                    <a:pt x="9194" y="3"/>
                  </a:cubicBezTo>
                  <a:lnTo>
                    <a:pt x="9179" y="3"/>
                  </a:lnTo>
                  <a:cubicBezTo>
                    <a:pt x="8927" y="3"/>
                    <a:pt x="8699" y="152"/>
                    <a:pt x="8597" y="380"/>
                  </a:cubicBezTo>
                  <a:cubicBezTo>
                    <a:pt x="8494" y="152"/>
                    <a:pt x="8266" y="3"/>
                    <a:pt x="8015" y="3"/>
                  </a:cubicBezTo>
                  <a:lnTo>
                    <a:pt x="7999" y="3"/>
                  </a:lnTo>
                  <a:cubicBezTo>
                    <a:pt x="7747" y="3"/>
                    <a:pt x="7519" y="152"/>
                    <a:pt x="7417" y="380"/>
                  </a:cubicBezTo>
                  <a:cubicBezTo>
                    <a:pt x="7307" y="152"/>
                    <a:pt x="7079" y="3"/>
                    <a:pt x="6827" y="3"/>
                  </a:cubicBezTo>
                  <a:lnTo>
                    <a:pt x="6819" y="3"/>
                  </a:lnTo>
                  <a:cubicBezTo>
                    <a:pt x="6568" y="3"/>
                    <a:pt x="6340" y="144"/>
                    <a:pt x="6229" y="380"/>
                  </a:cubicBezTo>
                  <a:cubicBezTo>
                    <a:pt x="6127" y="144"/>
                    <a:pt x="5899" y="3"/>
                    <a:pt x="5647" y="3"/>
                  </a:cubicBezTo>
                  <a:lnTo>
                    <a:pt x="5632" y="3"/>
                  </a:lnTo>
                  <a:cubicBezTo>
                    <a:pt x="5380" y="3"/>
                    <a:pt x="5152" y="144"/>
                    <a:pt x="5050" y="380"/>
                  </a:cubicBezTo>
                  <a:cubicBezTo>
                    <a:pt x="4947" y="144"/>
                    <a:pt x="4712" y="3"/>
                    <a:pt x="4460" y="3"/>
                  </a:cubicBezTo>
                  <a:lnTo>
                    <a:pt x="4444" y="3"/>
                  </a:lnTo>
                  <a:cubicBezTo>
                    <a:pt x="4200" y="3"/>
                    <a:pt x="3972" y="144"/>
                    <a:pt x="3862" y="380"/>
                  </a:cubicBezTo>
                  <a:cubicBezTo>
                    <a:pt x="3760" y="144"/>
                    <a:pt x="3524" y="3"/>
                    <a:pt x="3272" y="3"/>
                  </a:cubicBezTo>
                  <a:lnTo>
                    <a:pt x="3264" y="3"/>
                  </a:lnTo>
                  <a:cubicBezTo>
                    <a:pt x="3013" y="3"/>
                    <a:pt x="2785" y="144"/>
                    <a:pt x="2675" y="380"/>
                  </a:cubicBezTo>
                  <a:cubicBezTo>
                    <a:pt x="2572" y="144"/>
                    <a:pt x="2344" y="3"/>
                    <a:pt x="2085" y="3"/>
                  </a:cubicBezTo>
                  <a:lnTo>
                    <a:pt x="2077" y="3"/>
                  </a:lnTo>
                  <a:cubicBezTo>
                    <a:pt x="1817" y="3"/>
                    <a:pt x="1589" y="152"/>
                    <a:pt x="1487" y="380"/>
                  </a:cubicBezTo>
                  <a:cubicBezTo>
                    <a:pt x="1370" y="120"/>
                    <a:pt x="1137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6" name="Picture 2" descr="Bộ Chữ Cái Ngộ Nghĩnh Mùa Giáng Sinh Vector 3 - Free.Vector6.com">
              <a:extLst>
                <a:ext uri="{FF2B5EF4-FFF2-40B4-BE49-F238E27FC236}">
                  <a16:creationId xmlns:a16="http://schemas.microsoft.com/office/drawing/2014/main" id="{2352E2D4-C001-491B-BCF7-0B405E51AC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167" b="22667" l="9167" r="20667">
                          <a14:foregroundMark x1="10000" y1="22167" x2="12500" y2="22500"/>
                          <a14:foregroundMark x1="18500" y1="22667" x2="20000" y2="2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" t="6505" r="77751" b="76057"/>
            <a:stretch/>
          </p:blipFill>
          <p:spPr bwMode="auto">
            <a:xfrm>
              <a:off x="336821" y="953087"/>
              <a:ext cx="735981" cy="8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êu đề phụ 2">
              <a:extLst>
                <a:ext uri="{FF2B5EF4-FFF2-40B4-BE49-F238E27FC236}">
                  <a16:creationId xmlns:a16="http://schemas.microsoft.com/office/drawing/2014/main" id="{99906DCA-B67C-4747-9C41-6E6529AD9E2A}"/>
                </a:ext>
              </a:extLst>
            </p:cNvPr>
            <p:cNvSpPr txBox="1">
              <a:spLocks/>
            </p:cNvSpPr>
            <p:nvPr/>
          </p:nvSpPr>
          <p:spPr>
            <a:xfrm>
              <a:off x="1330428" y="1339182"/>
              <a:ext cx="7062439" cy="331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2400" b="0" i="0" u="none" strike="noStrike" cap="none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302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Lato"/>
                <a:buNone/>
                <a:defRPr sz="16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r>
                <a:rPr lang="en-US" dirty="0" err="1"/>
                <a:t>Tả</a:t>
              </a:r>
              <a:r>
                <a:rPr lang="en-US" dirty="0"/>
                <a:t> </a:t>
              </a:r>
              <a:r>
                <a:rPr lang="en-US" dirty="0" err="1"/>
                <a:t>hoạt</a:t>
              </a:r>
              <a:r>
                <a:rPr lang="en-US" dirty="0"/>
                <a:t> </a:t>
              </a:r>
              <a:r>
                <a:rPr lang="en-US" dirty="0" err="1"/>
                <a:t>động</a:t>
              </a:r>
              <a:r>
                <a:rPr lang="en-US" dirty="0"/>
                <a:t> qua </a:t>
              </a:r>
              <a:r>
                <a:rPr lang="en-US" dirty="0" err="1"/>
                <a:t>một</a:t>
              </a:r>
              <a:r>
                <a:rPr lang="en-US" dirty="0"/>
                <a:t> </a:t>
              </a:r>
              <a:r>
                <a:rPr lang="en-US" dirty="0" err="1"/>
                <a:t>việc</a:t>
              </a:r>
              <a:r>
                <a:rPr lang="en-US" dirty="0"/>
                <a:t> </a:t>
              </a:r>
              <a:r>
                <a:rPr lang="en-US" dirty="0" err="1"/>
                <a:t>cụ</a:t>
              </a:r>
              <a:r>
                <a:rPr lang="en-US" dirty="0"/>
                <a:t> </a:t>
              </a:r>
              <a:r>
                <a:rPr lang="en-US" dirty="0" err="1"/>
                <a:t>thể</a:t>
              </a:r>
              <a:r>
                <a:rPr lang="en-US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6717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ristmas Student Education Pack by Slidesgo">
  <a:themeElements>
    <a:clrScheme name="Simple Light">
      <a:dk1>
        <a:srgbClr val="FFFFFF"/>
      </a:dk1>
      <a:lt1>
        <a:srgbClr val="003D42"/>
      </a:lt1>
      <a:dk2>
        <a:srgbClr val="FFFFFF"/>
      </a:dk2>
      <a:lt2>
        <a:srgbClr val="107A83"/>
      </a:lt2>
      <a:accent1>
        <a:srgbClr val="F8212F"/>
      </a:accent1>
      <a:accent2>
        <a:srgbClr val="EF962B"/>
      </a:accent2>
      <a:accent3>
        <a:srgbClr val="6DA131"/>
      </a:accent3>
      <a:accent4>
        <a:srgbClr val="22282C"/>
      </a:accent4>
      <a:accent5>
        <a:srgbClr val="FFFFEB"/>
      </a:accent5>
      <a:accent6>
        <a:srgbClr val="31A18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1322</Words>
  <Application>Microsoft Office PowerPoint</Application>
  <PresentationFormat>On-screen Show (16:9)</PresentationFormat>
  <Paragraphs>108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UTM Androgyne</vt:lpstr>
      <vt:lpstr>Londrina Solid</vt:lpstr>
      <vt:lpstr>Crimson Text</vt:lpstr>
      <vt:lpstr>Calibri</vt:lpstr>
      <vt:lpstr>Arial</vt:lpstr>
      <vt:lpstr>Arial</vt:lpstr>
      <vt:lpstr>Times New Roman</vt:lpstr>
      <vt:lpstr>Lato</vt:lpstr>
      <vt:lpstr>Christmas Student Education Pack by Slidesgo</vt:lpstr>
      <vt:lpstr>PowerPoint Presentation</vt:lpstr>
      <vt:lpstr>MỤC TIÊU</vt:lpstr>
      <vt:lpstr>01</vt:lpstr>
      <vt:lpstr>PowerPoint Presentation</vt:lpstr>
      <vt:lpstr>1/ Cấu tạo bài văn tả người gồm mấy phần ?</vt:lpstr>
      <vt:lpstr>2/ Có hai cách mở bài là mở bài gián tiếp và  mở bài trực tiếp:</vt:lpstr>
      <vt:lpstr>3/ Trong bài văn tả người phần thân bài thường gồm nội dung nào?</vt:lpstr>
      <vt:lpstr>4/ Để viết một đoạn văn tả ngoại hình tốt, em cần:</vt:lpstr>
      <vt:lpstr>5/ Khi tả hoạt động của một người, em cần:</vt:lpstr>
      <vt:lpstr>6/ Trong bài văn tả người, có mấy kiểu kết bài?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Bài tham khảo</vt:lpstr>
      <vt:lpstr>Bài tham khảo</vt:lpstr>
      <vt:lpstr>Bài tham khảo</vt:lpstr>
      <vt:lpstr>Bài tham khảo</vt:lpstr>
      <vt:lpstr>Bài tham khảo</vt:lpstr>
      <vt:lpstr>Bài tham khảo</vt:lpstr>
      <vt:lpstr>Đánh giá mục tiêu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TẬP LÀM VĂN LỚP 5</dc:title>
  <cp:lastModifiedBy>WINDOWS</cp:lastModifiedBy>
  <cp:revision>6</cp:revision>
  <dcterms:modified xsi:type="dcterms:W3CDTF">2023-06-06T05:25:51Z</dcterms:modified>
</cp:coreProperties>
</file>