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0"/>
  </p:notesMasterIdLst>
  <p:sldIdLst>
    <p:sldId id="256" r:id="rId2"/>
    <p:sldId id="257" r:id="rId3"/>
    <p:sldId id="319" r:id="rId4"/>
    <p:sldId id="320" r:id="rId5"/>
    <p:sldId id="321" r:id="rId6"/>
    <p:sldId id="322" r:id="rId7"/>
    <p:sldId id="323" r:id="rId8"/>
    <p:sldId id="258" r:id="rId9"/>
    <p:sldId id="314" r:id="rId10"/>
    <p:sldId id="326" r:id="rId11"/>
    <p:sldId id="315" r:id="rId12"/>
    <p:sldId id="316" r:id="rId13"/>
    <p:sldId id="317" r:id="rId14"/>
    <p:sldId id="318" r:id="rId15"/>
    <p:sldId id="262" r:id="rId16"/>
    <p:sldId id="263" r:id="rId17"/>
    <p:sldId id="265" r:id="rId18"/>
    <p:sldId id="327" r:id="rId19"/>
  </p:sldIdLst>
  <p:sldSz cx="9144000" cy="5143500" type="screen16x9"/>
  <p:notesSz cx="6858000" cy="9144000"/>
  <p:embeddedFontLst>
    <p:embeddedFont>
      <p:font typeface="Patrick Hand" panose="020B0604020202020204" charset="0"/>
      <p:regular r:id="rId21"/>
    </p:embeddedFont>
    <p:embeddedFont>
      <p:font typeface="Nunito" panose="020B0604020202020204" charset="0"/>
      <p:regular r:id="rId22"/>
      <p:bold r:id="rId23"/>
      <p:italic r:id="rId24"/>
      <p:boldItalic r:id="rId25"/>
    </p:embeddedFont>
    <p:embeddedFont>
      <p:font typeface="Roboto Condensed Light" panose="020B0604020202020204" charset="0"/>
      <p:regular r:id="rId26"/>
      <p:italic r:id="rId27"/>
    </p:embeddedFont>
    <p:embeddedFont>
      <p:font typeface="#9Slide04 Chonburi" panose="020B0604020202020204" charset="-34"/>
      <p:regular r:id="rId28"/>
    </p:embeddedFont>
    <p:embeddedFont>
      <p:font typeface="Poller One" panose="020B0604020202020204" charset="0"/>
      <p:regular r:id="rId29"/>
    </p:embeddedFont>
    <p:embeddedFont>
      <p:font typeface="Roboto" panose="020B0604020202020204" charset="0"/>
      <p:regular r:id="rId30"/>
      <p:bold r:id="rId31"/>
      <p:italic r:id="rId32"/>
      <p:boldItalic r:id="rId33"/>
    </p:embeddedFont>
    <p:embeddedFont>
      <p:font typeface="#9Slide04 Noticia Text Bold" panose="020B0604020202020204" charset="0"/>
      <p:bold r:id="rId34"/>
    </p:embeddedFont>
    <p:embeddedFont>
      <p:font typeface="Open Sans"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9579"/>
    <a:srgbClr val="DCA586"/>
    <a:srgbClr val="C48770"/>
    <a:srgbClr val="F9EBE4"/>
    <a:srgbClr val="F3D3C1"/>
    <a:srgbClr val="303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0831C7-6810-44CD-B8BD-1F76291241F5}">
  <a:tblStyle styleId="{500831C7-6810-44CD-B8BD-1F76291241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4660"/>
  </p:normalViewPr>
  <p:slideViewPr>
    <p:cSldViewPr>
      <p:cViewPr varScale="1">
        <p:scale>
          <a:sx n="88" d="100"/>
          <a:sy n="88" d="100"/>
        </p:scale>
        <p:origin x="78"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539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a1242414e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a1242414e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06500" y="662425"/>
            <a:ext cx="4417500" cy="2166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006500" y="2828738"/>
            <a:ext cx="4417500" cy="54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blip>
          <a:stretch>
            <a:fillRect/>
          </a:stretch>
        </p:blipFill>
        <p:spPr>
          <a:xfrm>
            <a:off x="3358875" y="3234175"/>
            <a:ext cx="5712773" cy="23180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Open Sans"/>
              <a:buAutoNum type="arabicPeriod"/>
              <a:defRPr sz="1200"/>
            </a:lvl1pPr>
            <a:lvl2pPr marL="914400" lvl="1" indent="-304800" rtl="0">
              <a:lnSpc>
                <a:spcPct val="100000"/>
              </a:lnSpc>
              <a:spcBef>
                <a:spcPts val="0"/>
              </a:spcBef>
              <a:spcAft>
                <a:spcPts val="0"/>
              </a:spcAft>
              <a:buClr>
                <a:srgbClr val="434343"/>
              </a:buClr>
              <a:buSzPts val="1200"/>
              <a:buFont typeface="Roboto Condensed Light"/>
              <a:buAutoNum type="alphaLcPeriod"/>
              <a:defRPr/>
            </a:lvl2pPr>
            <a:lvl3pPr marL="1371600" lvl="2" indent="-304800" rtl="0">
              <a:lnSpc>
                <a:spcPct val="100000"/>
              </a:lnSpc>
              <a:spcBef>
                <a:spcPts val="0"/>
              </a:spcBef>
              <a:spcAft>
                <a:spcPts val="0"/>
              </a:spcAft>
              <a:buClr>
                <a:srgbClr val="434343"/>
              </a:buClr>
              <a:buSzPts val="1200"/>
              <a:buFont typeface="Roboto Condensed Light"/>
              <a:buAutoNum type="romanLcPeriod"/>
              <a:defRPr/>
            </a:lvl3pPr>
            <a:lvl4pPr marL="1828800" lvl="3" indent="-304800" rtl="0">
              <a:lnSpc>
                <a:spcPct val="100000"/>
              </a:lnSpc>
              <a:spcBef>
                <a:spcPts val="0"/>
              </a:spcBef>
              <a:spcAft>
                <a:spcPts val="0"/>
              </a:spcAft>
              <a:buClr>
                <a:srgbClr val="434343"/>
              </a:buClr>
              <a:buSzPts val="1200"/>
              <a:buFont typeface="Roboto Condensed Light"/>
              <a:buAutoNum type="arabicPeriod"/>
              <a:defRPr/>
            </a:lvl4pPr>
            <a:lvl5pPr marL="2286000" lvl="4" indent="-304800" rtl="0">
              <a:lnSpc>
                <a:spcPct val="100000"/>
              </a:lnSpc>
              <a:spcBef>
                <a:spcPts val="0"/>
              </a:spcBef>
              <a:spcAft>
                <a:spcPts val="0"/>
              </a:spcAft>
              <a:buClr>
                <a:srgbClr val="434343"/>
              </a:buClr>
              <a:buSzPts val="1200"/>
              <a:buFont typeface="Roboto Condensed Light"/>
              <a:buAutoNum type="alphaLcPeriod"/>
              <a:defRPr/>
            </a:lvl5pPr>
            <a:lvl6pPr marL="2743200" lvl="5" indent="-304800" rtl="0">
              <a:lnSpc>
                <a:spcPct val="100000"/>
              </a:lnSpc>
              <a:spcBef>
                <a:spcPts val="0"/>
              </a:spcBef>
              <a:spcAft>
                <a:spcPts val="0"/>
              </a:spcAft>
              <a:buClr>
                <a:srgbClr val="434343"/>
              </a:buClr>
              <a:buSzPts val="1200"/>
              <a:buFont typeface="Roboto Condensed Light"/>
              <a:buAutoNum type="romanLcPeriod"/>
              <a:defRPr/>
            </a:lvl6pPr>
            <a:lvl7pPr marL="3200400" lvl="6" indent="-304800" rtl="0">
              <a:lnSpc>
                <a:spcPct val="100000"/>
              </a:lnSpc>
              <a:spcBef>
                <a:spcPts val="0"/>
              </a:spcBef>
              <a:spcAft>
                <a:spcPts val="0"/>
              </a:spcAft>
              <a:buClr>
                <a:srgbClr val="434343"/>
              </a:buClr>
              <a:buSzPts val="1200"/>
              <a:buFont typeface="Roboto Condensed Light"/>
              <a:buAutoNum type="arabicPeriod"/>
              <a:defRPr/>
            </a:lvl7pPr>
            <a:lvl8pPr marL="3657600" lvl="7" indent="-304800" rtl="0">
              <a:lnSpc>
                <a:spcPct val="100000"/>
              </a:lnSpc>
              <a:spcBef>
                <a:spcPts val="0"/>
              </a:spcBef>
              <a:spcAft>
                <a:spcPts val="0"/>
              </a:spcAft>
              <a:buClr>
                <a:srgbClr val="434343"/>
              </a:buClr>
              <a:buSzPts val="1200"/>
              <a:buFont typeface="Roboto Condensed Light"/>
              <a:buAutoNum type="alphaLcPeriod"/>
              <a:defRPr/>
            </a:lvl8pPr>
            <a:lvl9pPr marL="4114800" lvl="8" indent="-304800" rtl="0">
              <a:lnSpc>
                <a:spcPct val="100000"/>
              </a:lnSpc>
              <a:spcBef>
                <a:spcPts val="0"/>
              </a:spcBef>
              <a:spcAft>
                <a:spcPts val="0"/>
              </a:spcAft>
              <a:buClr>
                <a:srgbClr val="434343"/>
              </a:buClr>
              <a:buSzPts val="1200"/>
              <a:buFont typeface="Roboto Condensed Light"/>
              <a:buAutoNum type="romanLcPeriod"/>
              <a:defRPr/>
            </a:lvl9pPr>
          </a:lstStyle>
          <a:p>
            <a:endParaRPr/>
          </a:p>
        </p:txBody>
      </p:sp>
      <p:pic>
        <p:nvPicPr>
          <p:cNvPr id="25" name="Google Shape;25;p4"/>
          <p:cNvPicPr preferRelativeResize="0"/>
          <p:nvPr/>
        </p:nvPicPr>
        <p:blipFill>
          <a:blip r:embed="rId2">
            <a:alphaModFix/>
          </a:blip>
          <a:stretch>
            <a:fillRect/>
          </a:stretch>
        </p:blipFill>
        <p:spPr>
          <a:xfrm rot="-1716266">
            <a:off x="7949789" y="3791218"/>
            <a:ext cx="1825424" cy="2161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5"/>
          <p:cNvSpPr txBox="1">
            <a:spLocks noGrp="1"/>
          </p:cNvSpPr>
          <p:nvPr>
            <p:ph type="subTitle" idx="1"/>
          </p:nvPr>
        </p:nvSpPr>
        <p:spPr>
          <a:xfrm>
            <a:off x="1625327" y="2777888"/>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9" name="Google Shape;29;p5"/>
          <p:cNvSpPr txBox="1">
            <a:spLocks noGrp="1"/>
          </p:cNvSpPr>
          <p:nvPr>
            <p:ph type="title" idx="2"/>
          </p:nvPr>
        </p:nvSpPr>
        <p:spPr>
          <a:xfrm>
            <a:off x="1625325" y="2339402"/>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0" name="Google Shape;30;p5"/>
          <p:cNvSpPr txBox="1">
            <a:spLocks noGrp="1"/>
          </p:cNvSpPr>
          <p:nvPr>
            <p:ph type="subTitle" idx="3"/>
          </p:nvPr>
        </p:nvSpPr>
        <p:spPr>
          <a:xfrm>
            <a:off x="4962977" y="2777888"/>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1" name="Google Shape;31;p5"/>
          <p:cNvSpPr txBox="1">
            <a:spLocks noGrp="1"/>
          </p:cNvSpPr>
          <p:nvPr>
            <p:ph type="title" idx="4"/>
          </p:nvPr>
        </p:nvSpPr>
        <p:spPr>
          <a:xfrm>
            <a:off x="4962975" y="2339402"/>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pic>
        <p:nvPicPr>
          <p:cNvPr id="32" name="Google Shape;32;p5"/>
          <p:cNvPicPr preferRelativeResize="0"/>
          <p:nvPr/>
        </p:nvPicPr>
        <p:blipFill>
          <a:blip r:embed="rId2">
            <a:alphaModFix/>
          </a:blip>
          <a:stretch>
            <a:fillRect/>
          </a:stretch>
        </p:blipFill>
        <p:spPr>
          <a:xfrm rot="689008">
            <a:off x="7254648" y="3306791"/>
            <a:ext cx="2091957" cy="2866021"/>
          </a:xfrm>
          <a:prstGeom prst="rect">
            <a:avLst/>
          </a:prstGeom>
          <a:noFill/>
          <a:ln>
            <a:noFill/>
          </a:ln>
        </p:spPr>
      </p:pic>
      <p:pic>
        <p:nvPicPr>
          <p:cNvPr id="33" name="Google Shape;33;p5"/>
          <p:cNvPicPr preferRelativeResize="0"/>
          <p:nvPr/>
        </p:nvPicPr>
        <p:blipFill>
          <a:blip r:embed="rId3">
            <a:alphaModFix/>
          </a:blip>
          <a:stretch>
            <a:fillRect/>
          </a:stretch>
        </p:blipFill>
        <p:spPr>
          <a:xfrm rot="-1634408">
            <a:off x="-363990" y="3228126"/>
            <a:ext cx="2008467" cy="332329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720000" y="529475"/>
            <a:ext cx="4400100" cy="638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40" name="Google Shape;40;p7"/>
          <p:cNvSpPr txBox="1">
            <a:spLocks noGrp="1"/>
          </p:cNvSpPr>
          <p:nvPr>
            <p:ph type="subTitle" idx="1"/>
          </p:nvPr>
        </p:nvSpPr>
        <p:spPr>
          <a:xfrm>
            <a:off x="720000" y="1870350"/>
            <a:ext cx="4236600" cy="2376900"/>
          </a:xfrm>
          <a:prstGeom prst="rect">
            <a:avLst/>
          </a:prstGeom>
        </p:spPr>
        <p:txBody>
          <a:bodyPr spcFirstLastPara="1" wrap="square" lIns="91425" tIns="91425" rIns="91425" bIns="91425" anchor="t" anchorCtr="0">
            <a:noAutofit/>
          </a:bodyPr>
          <a:lstStyle>
            <a:lvl1pPr marR="245595" lvl="0" rtl="0">
              <a:lnSpc>
                <a:spcPct val="100000"/>
              </a:lnSpc>
              <a:spcBef>
                <a:spcPts val="0"/>
              </a:spcBef>
              <a:spcAft>
                <a:spcPts val="0"/>
              </a:spcAft>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pic>
        <p:nvPicPr>
          <p:cNvPr id="41" name="Google Shape;41;p7"/>
          <p:cNvPicPr preferRelativeResize="0"/>
          <p:nvPr/>
        </p:nvPicPr>
        <p:blipFill>
          <a:blip r:embed="rId2">
            <a:alphaModFix/>
          </a:blip>
          <a:stretch>
            <a:fillRect/>
          </a:stretch>
        </p:blipFill>
        <p:spPr>
          <a:xfrm>
            <a:off x="7452450" y="210387"/>
            <a:ext cx="647700" cy="638175"/>
          </a:xfrm>
          <a:prstGeom prst="rect">
            <a:avLst/>
          </a:prstGeom>
          <a:noFill/>
          <a:ln>
            <a:noFill/>
          </a:ln>
        </p:spPr>
      </p:pic>
      <p:pic>
        <p:nvPicPr>
          <p:cNvPr id="42" name="Google Shape;42;p7"/>
          <p:cNvPicPr preferRelativeResize="0"/>
          <p:nvPr/>
        </p:nvPicPr>
        <p:blipFill>
          <a:blip r:embed="rId2">
            <a:alphaModFix/>
          </a:blip>
          <a:stretch>
            <a:fillRect/>
          </a:stretch>
        </p:blipFill>
        <p:spPr>
          <a:xfrm>
            <a:off x="6903100" y="1081512"/>
            <a:ext cx="471050" cy="464125"/>
          </a:xfrm>
          <a:prstGeom prst="rect">
            <a:avLst/>
          </a:prstGeom>
          <a:noFill/>
          <a:ln>
            <a:noFill/>
          </a:ln>
        </p:spPr>
      </p:pic>
      <p:pic>
        <p:nvPicPr>
          <p:cNvPr id="43" name="Google Shape;43;p7"/>
          <p:cNvPicPr preferRelativeResize="0"/>
          <p:nvPr/>
        </p:nvPicPr>
        <p:blipFill>
          <a:blip r:embed="rId2">
            <a:alphaModFix/>
          </a:blip>
          <a:stretch>
            <a:fillRect/>
          </a:stretch>
        </p:blipFill>
        <p:spPr>
          <a:xfrm>
            <a:off x="8547300" y="771800"/>
            <a:ext cx="278850" cy="274750"/>
          </a:xfrm>
          <a:prstGeom prst="rect">
            <a:avLst/>
          </a:prstGeom>
          <a:noFill/>
          <a:ln>
            <a:noFill/>
          </a:ln>
        </p:spPr>
      </p:pic>
      <p:pic>
        <p:nvPicPr>
          <p:cNvPr id="44" name="Google Shape;44;p7"/>
          <p:cNvPicPr preferRelativeResize="0"/>
          <p:nvPr/>
        </p:nvPicPr>
        <p:blipFill>
          <a:blip r:embed="rId3">
            <a:alphaModFix/>
          </a:blip>
          <a:stretch>
            <a:fillRect/>
          </a:stretch>
        </p:blipFill>
        <p:spPr>
          <a:xfrm rot="-3082621">
            <a:off x="7181871" y="3690571"/>
            <a:ext cx="1707427" cy="2339210"/>
          </a:xfrm>
          <a:prstGeom prst="rect">
            <a:avLst/>
          </a:prstGeom>
          <a:noFill/>
          <a:ln>
            <a:noFill/>
          </a:ln>
        </p:spPr>
      </p:pic>
      <p:pic>
        <p:nvPicPr>
          <p:cNvPr id="45" name="Google Shape;45;p7"/>
          <p:cNvPicPr preferRelativeResize="0"/>
          <p:nvPr/>
        </p:nvPicPr>
        <p:blipFill>
          <a:blip r:embed="rId4">
            <a:alphaModFix/>
          </a:blip>
          <a:stretch>
            <a:fillRect/>
          </a:stretch>
        </p:blipFill>
        <p:spPr>
          <a:xfrm rot="-1716266">
            <a:off x="7954396" y="3194388"/>
            <a:ext cx="1825424" cy="2161375"/>
          </a:xfrm>
          <a:prstGeom prst="rect">
            <a:avLst/>
          </a:prstGeom>
          <a:noFill/>
          <a:ln>
            <a:noFill/>
          </a:ln>
        </p:spPr>
      </p:pic>
      <p:pic>
        <p:nvPicPr>
          <p:cNvPr id="46" name="Google Shape;46;p7"/>
          <p:cNvPicPr preferRelativeResize="0"/>
          <p:nvPr/>
        </p:nvPicPr>
        <p:blipFill>
          <a:blip r:embed="rId2">
            <a:alphaModFix/>
          </a:blip>
          <a:stretch>
            <a:fillRect/>
          </a:stretch>
        </p:blipFill>
        <p:spPr>
          <a:xfrm rot="1907821">
            <a:off x="8414703" y="1669598"/>
            <a:ext cx="278850" cy="274750"/>
          </a:xfrm>
          <a:prstGeom prst="rect">
            <a:avLst/>
          </a:prstGeom>
          <a:noFill/>
          <a:ln>
            <a:noFill/>
          </a:ln>
        </p:spPr>
      </p:pic>
      <p:pic>
        <p:nvPicPr>
          <p:cNvPr id="47" name="Google Shape;47;p7"/>
          <p:cNvPicPr preferRelativeResize="0"/>
          <p:nvPr/>
        </p:nvPicPr>
        <p:blipFill>
          <a:blip r:embed="rId2">
            <a:alphaModFix/>
          </a:blip>
          <a:stretch>
            <a:fillRect/>
          </a:stretch>
        </p:blipFill>
        <p:spPr>
          <a:xfrm rot="-1597767">
            <a:off x="7547194" y="1852095"/>
            <a:ext cx="476850" cy="469850"/>
          </a:xfrm>
          <a:prstGeom prst="rect">
            <a:avLst/>
          </a:prstGeom>
          <a:noFill/>
          <a:ln>
            <a:noFill/>
          </a:ln>
        </p:spPr>
      </p:pic>
      <p:pic>
        <p:nvPicPr>
          <p:cNvPr id="48" name="Google Shape;48;p7"/>
          <p:cNvPicPr preferRelativeResize="0"/>
          <p:nvPr/>
        </p:nvPicPr>
        <p:blipFill>
          <a:blip r:embed="rId2">
            <a:alphaModFix/>
          </a:blip>
          <a:stretch>
            <a:fillRect/>
          </a:stretch>
        </p:blipFill>
        <p:spPr>
          <a:xfrm>
            <a:off x="7960725" y="1081512"/>
            <a:ext cx="278850" cy="274750"/>
          </a:xfrm>
          <a:prstGeom prst="rect">
            <a:avLst/>
          </a:prstGeom>
          <a:noFill/>
          <a:ln>
            <a:noFill/>
          </a:ln>
        </p:spPr>
      </p:pic>
      <p:pic>
        <p:nvPicPr>
          <p:cNvPr id="49" name="Google Shape;49;p7"/>
          <p:cNvPicPr preferRelativeResize="0"/>
          <p:nvPr/>
        </p:nvPicPr>
        <p:blipFill>
          <a:blip r:embed="rId2">
            <a:alphaModFix/>
          </a:blip>
          <a:stretch>
            <a:fillRect/>
          </a:stretch>
        </p:blipFill>
        <p:spPr>
          <a:xfrm>
            <a:off x="6563200" y="210387"/>
            <a:ext cx="278850" cy="274750"/>
          </a:xfrm>
          <a:prstGeom prst="rect">
            <a:avLst/>
          </a:prstGeom>
          <a:noFill/>
          <a:ln>
            <a:noFill/>
          </a:ln>
        </p:spPr>
      </p:pic>
      <p:pic>
        <p:nvPicPr>
          <p:cNvPr id="50" name="Google Shape;50;p7"/>
          <p:cNvPicPr preferRelativeResize="0"/>
          <p:nvPr/>
        </p:nvPicPr>
        <p:blipFill>
          <a:blip r:embed="rId2">
            <a:alphaModFix/>
          </a:blip>
          <a:stretch>
            <a:fillRect/>
          </a:stretch>
        </p:blipFill>
        <p:spPr>
          <a:xfrm rot="2055599">
            <a:off x="8565525" y="-11225"/>
            <a:ext cx="278850" cy="274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750"/>
                                        <p:tgtEl>
                                          <p:spTgt spid="49"/>
                                        </p:tgtEl>
                                      </p:cBhvr>
                                    </p:animEffect>
                                  </p:childTnLst>
                                </p:cTn>
                              </p:par>
                              <p:par>
                                <p:cTn id="8" presetID="10" presetClass="entr" presetSubtype="0" repeatCount="indefinite"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750"/>
                                        <p:tgtEl>
                                          <p:spTgt spid="41"/>
                                        </p:tgtEl>
                                      </p:cBhvr>
                                    </p:animEffect>
                                  </p:childTnLst>
                                </p:cTn>
                              </p:par>
                              <p:par>
                                <p:cTn id="11" presetID="10" presetClass="entr" presetSubtype="0" repeatCount="indefinite"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750"/>
                                        <p:tgtEl>
                                          <p:spTgt spid="50"/>
                                        </p:tgtEl>
                                      </p:cBhvr>
                                    </p:animEffect>
                                  </p:childTnLst>
                                </p:cTn>
                              </p:par>
                              <p:par>
                                <p:cTn id="14" presetID="10" presetClass="entr" presetSubtype="0" repeatCount="indefinite"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750"/>
                                        <p:tgtEl>
                                          <p:spTgt spid="43"/>
                                        </p:tgtEl>
                                      </p:cBhvr>
                                    </p:animEffect>
                                  </p:childTnLst>
                                </p:cTn>
                              </p:par>
                              <p:par>
                                <p:cTn id="17" presetID="10" presetClass="entr" presetSubtype="0" repeatCount="indefinite"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750"/>
                                        <p:tgtEl>
                                          <p:spTgt spid="48"/>
                                        </p:tgtEl>
                                      </p:cBhvr>
                                    </p:animEffect>
                                  </p:childTnLst>
                                </p:cTn>
                              </p:par>
                              <p:par>
                                <p:cTn id="20" presetID="10" presetClass="entr" presetSubtype="0" repeatCount="indefinite"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750"/>
                                        <p:tgtEl>
                                          <p:spTgt spid="42"/>
                                        </p:tgtEl>
                                      </p:cBhvr>
                                    </p:animEffect>
                                  </p:childTnLst>
                                </p:cTn>
                              </p:par>
                              <p:par>
                                <p:cTn id="23" presetID="10" presetClass="entr" presetSubtype="0" repeatCount="indefinite"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750"/>
                                        <p:tgtEl>
                                          <p:spTgt spid="47"/>
                                        </p:tgtEl>
                                      </p:cBhvr>
                                    </p:animEffect>
                                  </p:childTnLst>
                                </p:cTn>
                              </p:par>
                              <p:par>
                                <p:cTn id="26" presetID="10" presetClass="entr" presetSubtype="0" repeatCount="indefinite"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720000" y="1812558"/>
            <a:ext cx="7704000" cy="9369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5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3" name="Google Shape;53;p8"/>
          <p:cNvSpPr txBox="1">
            <a:spLocks noGrp="1"/>
          </p:cNvSpPr>
          <p:nvPr>
            <p:ph type="subTitle" idx="1"/>
          </p:nvPr>
        </p:nvSpPr>
        <p:spPr>
          <a:xfrm>
            <a:off x="2302175" y="2749383"/>
            <a:ext cx="4433100" cy="59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54" name="Google Shape;54;p8"/>
          <p:cNvPicPr preferRelativeResize="0"/>
          <p:nvPr/>
        </p:nvPicPr>
        <p:blipFill>
          <a:blip r:embed="rId2">
            <a:alphaModFix/>
          </a:blip>
          <a:stretch>
            <a:fillRect/>
          </a:stretch>
        </p:blipFill>
        <p:spPr>
          <a:xfrm>
            <a:off x="-1" y="3701774"/>
            <a:ext cx="5107052" cy="2072250"/>
          </a:xfrm>
          <a:prstGeom prst="rect">
            <a:avLst/>
          </a:prstGeom>
          <a:noFill/>
          <a:ln>
            <a:noFill/>
          </a:ln>
        </p:spPr>
      </p:pic>
      <p:pic>
        <p:nvPicPr>
          <p:cNvPr id="55" name="Google Shape;55;p8"/>
          <p:cNvPicPr preferRelativeResize="0"/>
          <p:nvPr/>
        </p:nvPicPr>
        <p:blipFill>
          <a:blip r:embed="rId3">
            <a:alphaModFix/>
          </a:blip>
          <a:stretch>
            <a:fillRect/>
          </a:stretch>
        </p:blipFill>
        <p:spPr>
          <a:xfrm>
            <a:off x="6123485" y="3569025"/>
            <a:ext cx="1186804" cy="1963699"/>
          </a:xfrm>
          <a:prstGeom prst="rect">
            <a:avLst/>
          </a:prstGeom>
          <a:noFill/>
          <a:ln>
            <a:noFill/>
          </a:ln>
        </p:spPr>
      </p:pic>
      <p:pic>
        <p:nvPicPr>
          <p:cNvPr id="56" name="Google Shape;56;p8"/>
          <p:cNvPicPr preferRelativeResize="0"/>
          <p:nvPr/>
        </p:nvPicPr>
        <p:blipFill>
          <a:blip r:embed="rId4">
            <a:alphaModFix/>
          </a:blip>
          <a:stretch>
            <a:fillRect/>
          </a:stretch>
        </p:blipFill>
        <p:spPr>
          <a:xfrm rot="1069816" flipH="1">
            <a:off x="-526778" y="3577595"/>
            <a:ext cx="1645377" cy="2254212"/>
          </a:xfrm>
          <a:prstGeom prst="rect">
            <a:avLst/>
          </a:prstGeom>
          <a:noFill/>
          <a:ln>
            <a:noFill/>
          </a:ln>
        </p:spPr>
      </p:pic>
      <p:pic>
        <p:nvPicPr>
          <p:cNvPr id="57" name="Google Shape;57;p8"/>
          <p:cNvPicPr preferRelativeResize="0"/>
          <p:nvPr/>
        </p:nvPicPr>
        <p:blipFill>
          <a:blip r:embed="rId5">
            <a:alphaModFix/>
          </a:blip>
          <a:stretch>
            <a:fillRect/>
          </a:stretch>
        </p:blipFill>
        <p:spPr>
          <a:xfrm rot="-1573309" flipH="1">
            <a:off x="5391350" y="3879300"/>
            <a:ext cx="1700450" cy="2013351"/>
          </a:xfrm>
          <a:prstGeom prst="rect">
            <a:avLst/>
          </a:prstGeom>
          <a:noFill/>
          <a:ln>
            <a:noFill/>
          </a:ln>
        </p:spPr>
      </p:pic>
      <p:pic>
        <p:nvPicPr>
          <p:cNvPr id="58" name="Google Shape;58;p8"/>
          <p:cNvPicPr preferRelativeResize="0"/>
          <p:nvPr/>
        </p:nvPicPr>
        <p:blipFill>
          <a:blip r:embed="rId4">
            <a:alphaModFix/>
          </a:blip>
          <a:stretch>
            <a:fillRect/>
          </a:stretch>
        </p:blipFill>
        <p:spPr>
          <a:xfrm rot="-1069816">
            <a:off x="4172497" y="3541120"/>
            <a:ext cx="1645377" cy="2254212"/>
          </a:xfrm>
          <a:prstGeom prst="rect">
            <a:avLst/>
          </a:prstGeom>
          <a:noFill/>
          <a:ln>
            <a:noFill/>
          </a:ln>
        </p:spPr>
      </p:pic>
      <p:pic>
        <p:nvPicPr>
          <p:cNvPr id="59" name="Google Shape;59;p8"/>
          <p:cNvPicPr preferRelativeResize="0"/>
          <p:nvPr/>
        </p:nvPicPr>
        <p:blipFill>
          <a:blip r:embed="rId3">
            <a:alphaModFix/>
          </a:blip>
          <a:stretch>
            <a:fillRect/>
          </a:stretch>
        </p:blipFill>
        <p:spPr>
          <a:xfrm flipH="1">
            <a:off x="7409360" y="3569025"/>
            <a:ext cx="1186804" cy="1963699"/>
          </a:xfrm>
          <a:prstGeom prst="rect">
            <a:avLst/>
          </a:prstGeom>
          <a:noFill/>
          <a:ln>
            <a:noFill/>
          </a:ln>
        </p:spPr>
      </p:pic>
      <p:pic>
        <p:nvPicPr>
          <p:cNvPr id="60" name="Google Shape;60;p8"/>
          <p:cNvPicPr preferRelativeResize="0"/>
          <p:nvPr/>
        </p:nvPicPr>
        <p:blipFill>
          <a:blip r:embed="rId4">
            <a:alphaModFix/>
          </a:blip>
          <a:stretch>
            <a:fillRect/>
          </a:stretch>
        </p:blipFill>
        <p:spPr>
          <a:xfrm rot="-1069816">
            <a:off x="7866472" y="3486570"/>
            <a:ext cx="1645377" cy="2254212"/>
          </a:xfrm>
          <a:prstGeom prst="rect">
            <a:avLst/>
          </a:prstGeom>
          <a:noFill/>
          <a:ln>
            <a:noFill/>
          </a:ln>
        </p:spPr>
      </p:pic>
      <p:pic>
        <p:nvPicPr>
          <p:cNvPr id="61" name="Google Shape;61;p8"/>
          <p:cNvPicPr preferRelativeResize="0"/>
          <p:nvPr/>
        </p:nvPicPr>
        <p:blipFill>
          <a:blip r:embed="rId4">
            <a:alphaModFix/>
          </a:blip>
          <a:stretch>
            <a:fillRect/>
          </a:stretch>
        </p:blipFill>
        <p:spPr>
          <a:xfrm rot="1069816" flipH="1">
            <a:off x="6535372" y="3650220"/>
            <a:ext cx="1645377" cy="2254212"/>
          </a:xfrm>
          <a:prstGeom prst="rect">
            <a:avLst/>
          </a:prstGeom>
          <a:noFill/>
          <a:ln>
            <a:noFill/>
          </a:ln>
        </p:spPr>
      </p:pic>
      <p:pic>
        <p:nvPicPr>
          <p:cNvPr id="62" name="Google Shape;62;p8"/>
          <p:cNvPicPr preferRelativeResize="0"/>
          <p:nvPr/>
        </p:nvPicPr>
        <p:blipFill>
          <a:blip r:embed="rId6">
            <a:alphaModFix/>
          </a:blip>
          <a:stretch>
            <a:fillRect/>
          </a:stretch>
        </p:blipFill>
        <p:spPr>
          <a:xfrm>
            <a:off x="396150" y="462388"/>
            <a:ext cx="647700" cy="638175"/>
          </a:xfrm>
          <a:prstGeom prst="rect">
            <a:avLst/>
          </a:prstGeom>
          <a:noFill/>
          <a:ln>
            <a:noFill/>
          </a:ln>
        </p:spPr>
      </p:pic>
      <p:pic>
        <p:nvPicPr>
          <p:cNvPr id="63" name="Google Shape;63;p8"/>
          <p:cNvPicPr preferRelativeResize="0"/>
          <p:nvPr/>
        </p:nvPicPr>
        <p:blipFill>
          <a:blip r:embed="rId6">
            <a:alphaModFix/>
          </a:blip>
          <a:stretch>
            <a:fillRect/>
          </a:stretch>
        </p:blipFill>
        <p:spPr>
          <a:xfrm>
            <a:off x="1293675" y="172613"/>
            <a:ext cx="471050" cy="464125"/>
          </a:xfrm>
          <a:prstGeom prst="rect">
            <a:avLst/>
          </a:prstGeom>
          <a:noFill/>
          <a:ln>
            <a:noFill/>
          </a:ln>
        </p:spPr>
      </p:pic>
      <p:pic>
        <p:nvPicPr>
          <p:cNvPr id="64" name="Google Shape;64;p8"/>
          <p:cNvPicPr preferRelativeResize="0"/>
          <p:nvPr/>
        </p:nvPicPr>
        <p:blipFill>
          <a:blip r:embed="rId6">
            <a:alphaModFix/>
          </a:blip>
          <a:stretch>
            <a:fillRect/>
          </a:stretch>
        </p:blipFill>
        <p:spPr>
          <a:xfrm>
            <a:off x="2121950" y="825825"/>
            <a:ext cx="278850" cy="274750"/>
          </a:xfrm>
          <a:prstGeom prst="rect">
            <a:avLst/>
          </a:prstGeom>
          <a:noFill/>
          <a:ln>
            <a:noFill/>
          </a:ln>
        </p:spPr>
      </p:pic>
      <p:pic>
        <p:nvPicPr>
          <p:cNvPr id="65" name="Google Shape;65;p8"/>
          <p:cNvPicPr preferRelativeResize="0"/>
          <p:nvPr/>
        </p:nvPicPr>
        <p:blipFill>
          <a:blip r:embed="rId6">
            <a:alphaModFix/>
          </a:blip>
          <a:stretch>
            <a:fillRect/>
          </a:stretch>
        </p:blipFill>
        <p:spPr>
          <a:xfrm rot="-2700000">
            <a:off x="2915675" y="220912"/>
            <a:ext cx="647700" cy="638175"/>
          </a:xfrm>
          <a:prstGeom prst="rect">
            <a:avLst/>
          </a:prstGeom>
          <a:noFill/>
          <a:ln>
            <a:noFill/>
          </a:ln>
        </p:spPr>
      </p:pic>
      <p:pic>
        <p:nvPicPr>
          <p:cNvPr id="66" name="Google Shape;66;p8"/>
          <p:cNvPicPr preferRelativeResize="0"/>
          <p:nvPr/>
        </p:nvPicPr>
        <p:blipFill>
          <a:blip r:embed="rId6">
            <a:alphaModFix/>
          </a:blip>
          <a:stretch>
            <a:fillRect/>
          </a:stretch>
        </p:blipFill>
        <p:spPr>
          <a:xfrm>
            <a:off x="4158525" y="512813"/>
            <a:ext cx="647700" cy="638175"/>
          </a:xfrm>
          <a:prstGeom prst="rect">
            <a:avLst/>
          </a:prstGeom>
          <a:noFill/>
          <a:ln>
            <a:noFill/>
          </a:ln>
        </p:spPr>
      </p:pic>
      <p:pic>
        <p:nvPicPr>
          <p:cNvPr id="67" name="Google Shape;67;p8"/>
          <p:cNvPicPr preferRelativeResize="0"/>
          <p:nvPr/>
        </p:nvPicPr>
        <p:blipFill>
          <a:blip r:embed="rId6">
            <a:alphaModFix/>
          </a:blip>
          <a:stretch>
            <a:fillRect/>
          </a:stretch>
        </p:blipFill>
        <p:spPr>
          <a:xfrm>
            <a:off x="5104450" y="172613"/>
            <a:ext cx="471050" cy="464125"/>
          </a:xfrm>
          <a:prstGeom prst="rect">
            <a:avLst/>
          </a:prstGeom>
          <a:noFill/>
          <a:ln>
            <a:noFill/>
          </a:ln>
        </p:spPr>
      </p:pic>
      <p:pic>
        <p:nvPicPr>
          <p:cNvPr id="68" name="Google Shape;68;p8"/>
          <p:cNvPicPr preferRelativeResize="0"/>
          <p:nvPr/>
        </p:nvPicPr>
        <p:blipFill>
          <a:blip r:embed="rId6">
            <a:alphaModFix/>
          </a:blip>
          <a:stretch>
            <a:fillRect/>
          </a:stretch>
        </p:blipFill>
        <p:spPr>
          <a:xfrm>
            <a:off x="5999525" y="834800"/>
            <a:ext cx="278850" cy="274750"/>
          </a:xfrm>
          <a:prstGeom prst="rect">
            <a:avLst/>
          </a:prstGeom>
          <a:noFill/>
          <a:ln>
            <a:noFill/>
          </a:ln>
        </p:spPr>
      </p:pic>
      <p:pic>
        <p:nvPicPr>
          <p:cNvPr id="69" name="Google Shape;69;p8"/>
          <p:cNvPicPr preferRelativeResize="0"/>
          <p:nvPr/>
        </p:nvPicPr>
        <p:blipFill>
          <a:blip r:embed="rId6">
            <a:alphaModFix/>
          </a:blip>
          <a:stretch>
            <a:fillRect/>
          </a:stretch>
        </p:blipFill>
        <p:spPr>
          <a:xfrm rot="-2700000">
            <a:off x="6667850" y="219262"/>
            <a:ext cx="647700" cy="638175"/>
          </a:xfrm>
          <a:prstGeom prst="rect">
            <a:avLst/>
          </a:prstGeom>
          <a:noFill/>
          <a:ln>
            <a:noFill/>
          </a:ln>
        </p:spPr>
      </p:pic>
      <p:pic>
        <p:nvPicPr>
          <p:cNvPr id="70" name="Google Shape;70;p8"/>
          <p:cNvPicPr preferRelativeResize="0"/>
          <p:nvPr/>
        </p:nvPicPr>
        <p:blipFill>
          <a:blip r:embed="rId6">
            <a:alphaModFix/>
          </a:blip>
          <a:stretch>
            <a:fillRect/>
          </a:stretch>
        </p:blipFill>
        <p:spPr>
          <a:xfrm>
            <a:off x="7705025" y="172613"/>
            <a:ext cx="471050" cy="464125"/>
          </a:xfrm>
          <a:prstGeom prst="rect">
            <a:avLst/>
          </a:prstGeom>
          <a:noFill/>
          <a:ln>
            <a:noFill/>
          </a:ln>
        </p:spPr>
      </p:pic>
      <p:pic>
        <p:nvPicPr>
          <p:cNvPr id="71" name="Google Shape;71;p8"/>
          <p:cNvPicPr preferRelativeResize="0"/>
          <p:nvPr/>
        </p:nvPicPr>
        <p:blipFill>
          <a:blip r:embed="rId6">
            <a:alphaModFix/>
          </a:blip>
          <a:stretch>
            <a:fillRect/>
          </a:stretch>
        </p:blipFill>
        <p:spPr>
          <a:xfrm>
            <a:off x="8583750" y="772450"/>
            <a:ext cx="278850" cy="274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repeatCount="indefinite"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repeatCount="indefinite"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par>
                                <p:cTn id="14" presetID="10" presetClass="entr" presetSubtype="0" repeatCount="indefinite"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par>
                                <p:cTn id="17" presetID="10" presetClass="entr" presetSubtype="0" repeatCount="indefinite"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par>
                                <p:cTn id="20" presetID="10" presetClass="entr" presetSubtype="0" repeatCount="indefinite"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repeatCount="indefinite"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10" presetClass="entr" presetSubtype="0" repeatCount="indefinite" fill="hold"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ntr" presetSubtype="0" repeatCount="indefinite"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par>
                                <p:cTn id="32" presetID="10" presetClass="entr" presetSubtype="0" repeatCount="indefinite"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12">
    <p:spTree>
      <p:nvGrpSpPr>
        <p:cNvPr id="1" name="Shape 283"/>
        <p:cNvGrpSpPr/>
        <p:nvPr/>
      </p:nvGrpSpPr>
      <p:grpSpPr>
        <a:xfrm>
          <a:off x="0" y="0"/>
          <a:ext cx="0" cy="0"/>
          <a:chOff x="0" y="0"/>
          <a:chExt cx="0" cy="0"/>
        </a:xfrm>
      </p:grpSpPr>
      <p:sp>
        <p:nvSpPr>
          <p:cNvPr id="284" name="Google Shape;284;p33"/>
          <p:cNvSpPr txBox="1">
            <a:spLocks noGrp="1"/>
          </p:cNvSpPr>
          <p:nvPr>
            <p:ph type="title"/>
          </p:nvPr>
        </p:nvSpPr>
        <p:spPr>
          <a:xfrm>
            <a:off x="1717050" y="1558625"/>
            <a:ext cx="5709900" cy="117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8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85" name="Google Shape;285;p33"/>
          <p:cNvSpPr txBox="1">
            <a:spLocks noGrp="1"/>
          </p:cNvSpPr>
          <p:nvPr>
            <p:ph type="subTitle" idx="1"/>
          </p:nvPr>
        </p:nvSpPr>
        <p:spPr>
          <a:xfrm>
            <a:off x="2549400" y="2813947"/>
            <a:ext cx="40452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286" name="Google Shape;286;p33"/>
          <p:cNvPicPr preferRelativeResize="0"/>
          <p:nvPr/>
        </p:nvPicPr>
        <p:blipFill>
          <a:blip r:embed="rId2">
            <a:alphaModFix/>
          </a:blip>
          <a:stretch>
            <a:fillRect/>
          </a:stretch>
        </p:blipFill>
        <p:spPr>
          <a:xfrm rot="1294518">
            <a:off x="635575" y="18075"/>
            <a:ext cx="2247900" cy="2518175"/>
          </a:xfrm>
          <a:prstGeom prst="rect">
            <a:avLst/>
          </a:prstGeom>
          <a:noFill/>
          <a:ln>
            <a:noFill/>
          </a:ln>
        </p:spPr>
      </p:pic>
      <p:pic>
        <p:nvPicPr>
          <p:cNvPr id="287" name="Google Shape;287;p33"/>
          <p:cNvPicPr preferRelativeResize="0"/>
          <p:nvPr/>
        </p:nvPicPr>
        <p:blipFill>
          <a:blip r:embed="rId3">
            <a:alphaModFix/>
          </a:blip>
          <a:stretch>
            <a:fillRect/>
          </a:stretch>
        </p:blipFill>
        <p:spPr>
          <a:xfrm>
            <a:off x="7166975" y="430688"/>
            <a:ext cx="647700" cy="638175"/>
          </a:xfrm>
          <a:prstGeom prst="rect">
            <a:avLst/>
          </a:prstGeom>
          <a:noFill/>
          <a:ln>
            <a:noFill/>
          </a:ln>
        </p:spPr>
      </p:pic>
      <p:pic>
        <p:nvPicPr>
          <p:cNvPr id="288" name="Google Shape;288;p33"/>
          <p:cNvPicPr preferRelativeResize="0"/>
          <p:nvPr/>
        </p:nvPicPr>
        <p:blipFill>
          <a:blip r:embed="rId3">
            <a:alphaModFix/>
          </a:blip>
          <a:stretch>
            <a:fillRect/>
          </a:stretch>
        </p:blipFill>
        <p:spPr>
          <a:xfrm>
            <a:off x="1379600" y="4225450"/>
            <a:ext cx="407650" cy="401650"/>
          </a:xfrm>
          <a:prstGeom prst="rect">
            <a:avLst/>
          </a:prstGeom>
          <a:noFill/>
          <a:ln>
            <a:noFill/>
          </a:ln>
        </p:spPr>
      </p:pic>
      <p:pic>
        <p:nvPicPr>
          <p:cNvPr id="289" name="Google Shape;289;p33"/>
          <p:cNvPicPr preferRelativeResize="0"/>
          <p:nvPr/>
        </p:nvPicPr>
        <p:blipFill>
          <a:blip r:embed="rId3">
            <a:alphaModFix/>
          </a:blip>
          <a:stretch>
            <a:fillRect/>
          </a:stretch>
        </p:blipFill>
        <p:spPr>
          <a:xfrm>
            <a:off x="7306525" y="2349813"/>
            <a:ext cx="471050" cy="464125"/>
          </a:xfrm>
          <a:prstGeom prst="rect">
            <a:avLst/>
          </a:prstGeom>
          <a:noFill/>
          <a:ln>
            <a:noFill/>
          </a:ln>
        </p:spPr>
      </p:pic>
      <p:pic>
        <p:nvPicPr>
          <p:cNvPr id="290" name="Google Shape;290;p33"/>
          <p:cNvPicPr preferRelativeResize="0"/>
          <p:nvPr/>
        </p:nvPicPr>
        <p:blipFill>
          <a:blip r:embed="rId3">
            <a:alphaModFix/>
          </a:blip>
          <a:stretch>
            <a:fillRect/>
          </a:stretch>
        </p:blipFill>
        <p:spPr>
          <a:xfrm rot="-2935550">
            <a:off x="7907050" y="3277475"/>
            <a:ext cx="647700" cy="638175"/>
          </a:xfrm>
          <a:prstGeom prst="rect">
            <a:avLst/>
          </a:prstGeom>
          <a:noFill/>
          <a:ln>
            <a:noFill/>
          </a:ln>
        </p:spPr>
      </p:pic>
      <p:pic>
        <p:nvPicPr>
          <p:cNvPr id="291" name="Google Shape;291;p33"/>
          <p:cNvPicPr preferRelativeResize="0"/>
          <p:nvPr/>
        </p:nvPicPr>
        <p:blipFill>
          <a:blip r:embed="rId3">
            <a:alphaModFix/>
          </a:blip>
          <a:stretch>
            <a:fillRect/>
          </a:stretch>
        </p:blipFill>
        <p:spPr>
          <a:xfrm rot="1807695">
            <a:off x="522127" y="2478337"/>
            <a:ext cx="801919" cy="790128"/>
          </a:xfrm>
          <a:prstGeom prst="rect">
            <a:avLst/>
          </a:prstGeom>
          <a:noFill/>
          <a:ln>
            <a:noFill/>
          </a:ln>
        </p:spPr>
      </p:pic>
      <p:pic>
        <p:nvPicPr>
          <p:cNvPr id="292" name="Google Shape;292;p33"/>
          <p:cNvPicPr preferRelativeResize="0"/>
          <p:nvPr/>
        </p:nvPicPr>
        <p:blipFill>
          <a:blip r:embed="rId3">
            <a:alphaModFix/>
          </a:blip>
          <a:stretch>
            <a:fillRect/>
          </a:stretch>
        </p:blipFill>
        <p:spPr>
          <a:xfrm>
            <a:off x="1787250" y="3320500"/>
            <a:ext cx="278850" cy="274750"/>
          </a:xfrm>
          <a:prstGeom prst="rect">
            <a:avLst/>
          </a:prstGeom>
          <a:noFill/>
          <a:ln>
            <a:noFill/>
          </a:ln>
        </p:spPr>
      </p:pic>
      <p:pic>
        <p:nvPicPr>
          <p:cNvPr id="293" name="Google Shape;293;p33"/>
          <p:cNvPicPr preferRelativeResize="0"/>
          <p:nvPr/>
        </p:nvPicPr>
        <p:blipFill>
          <a:blip r:embed="rId3">
            <a:alphaModFix/>
          </a:blip>
          <a:stretch>
            <a:fillRect/>
          </a:stretch>
        </p:blipFill>
        <p:spPr>
          <a:xfrm>
            <a:off x="8405375" y="1516425"/>
            <a:ext cx="278850" cy="274750"/>
          </a:xfrm>
          <a:prstGeom prst="rect">
            <a:avLst/>
          </a:prstGeom>
          <a:noFill/>
          <a:ln>
            <a:noFill/>
          </a:ln>
        </p:spPr>
      </p:pic>
      <p:pic>
        <p:nvPicPr>
          <p:cNvPr id="294" name="Google Shape;294;p33"/>
          <p:cNvPicPr preferRelativeResize="0"/>
          <p:nvPr/>
        </p:nvPicPr>
        <p:blipFill>
          <a:blip r:embed="rId3">
            <a:alphaModFix/>
          </a:blip>
          <a:stretch>
            <a:fillRect/>
          </a:stretch>
        </p:blipFill>
        <p:spPr>
          <a:xfrm rot="-2935528">
            <a:off x="6676341" y="4224836"/>
            <a:ext cx="408892" cy="4028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750"/>
                                        <p:tgtEl>
                                          <p:spTgt spid="286"/>
                                        </p:tgtEl>
                                      </p:cBhvr>
                                    </p:animEffect>
                                  </p:childTnLst>
                                </p:cTn>
                              </p:par>
                              <p:par>
                                <p:cTn id="8" presetID="10" presetClass="entr" presetSubtype="0" repeatCount="indefinite" fill="hold" nodeType="withEffect">
                                  <p:stCondLst>
                                    <p:cond delay="0"/>
                                  </p:stCondLst>
                                  <p:childTnLst>
                                    <p:set>
                                      <p:cBhvr>
                                        <p:cTn id="9" dur="1" fill="hold">
                                          <p:stCondLst>
                                            <p:cond delay="0"/>
                                          </p:stCondLst>
                                        </p:cTn>
                                        <p:tgtEl>
                                          <p:spTgt spid="291"/>
                                        </p:tgtEl>
                                        <p:attrNameLst>
                                          <p:attrName>style.visibility</p:attrName>
                                        </p:attrNameLst>
                                      </p:cBhvr>
                                      <p:to>
                                        <p:strVal val="visible"/>
                                      </p:to>
                                    </p:set>
                                    <p:animEffect transition="in" filter="fade">
                                      <p:cBhvr>
                                        <p:cTn id="10" dur="750"/>
                                        <p:tgtEl>
                                          <p:spTgt spid="291"/>
                                        </p:tgtEl>
                                      </p:cBhvr>
                                    </p:animEffect>
                                  </p:childTnLst>
                                </p:cTn>
                              </p:par>
                              <p:par>
                                <p:cTn id="11" presetID="10" presetClass="entr" presetSubtype="0" repeatCount="indefinite" fill="hold" nodeType="withEffect">
                                  <p:stCondLst>
                                    <p:cond delay="0"/>
                                  </p:stCondLst>
                                  <p:childTnLst>
                                    <p:set>
                                      <p:cBhvr>
                                        <p:cTn id="12" dur="1" fill="hold">
                                          <p:stCondLst>
                                            <p:cond delay="0"/>
                                          </p:stCondLst>
                                        </p:cTn>
                                        <p:tgtEl>
                                          <p:spTgt spid="292"/>
                                        </p:tgtEl>
                                        <p:attrNameLst>
                                          <p:attrName>style.visibility</p:attrName>
                                        </p:attrNameLst>
                                      </p:cBhvr>
                                      <p:to>
                                        <p:strVal val="visible"/>
                                      </p:to>
                                    </p:set>
                                    <p:animEffect transition="in" filter="fade">
                                      <p:cBhvr>
                                        <p:cTn id="13" dur="750"/>
                                        <p:tgtEl>
                                          <p:spTgt spid="292"/>
                                        </p:tgtEl>
                                      </p:cBhvr>
                                    </p:animEffect>
                                  </p:childTnLst>
                                </p:cTn>
                              </p:par>
                              <p:par>
                                <p:cTn id="14" presetID="10" presetClass="entr" presetSubtype="0" repeatCount="indefinite" fill="hold" nodeType="withEffect">
                                  <p:stCondLst>
                                    <p:cond delay="0"/>
                                  </p:stCondLst>
                                  <p:childTnLst>
                                    <p:set>
                                      <p:cBhvr>
                                        <p:cTn id="15" dur="1" fill="hold">
                                          <p:stCondLst>
                                            <p:cond delay="0"/>
                                          </p:stCondLst>
                                        </p:cTn>
                                        <p:tgtEl>
                                          <p:spTgt spid="288"/>
                                        </p:tgtEl>
                                        <p:attrNameLst>
                                          <p:attrName>style.visibility</p:attrName>
                                        </p:attrNameLst>
                                      </p:cBhvr>
                                      <p:to>
                                        <p:strVal val="visible"/>
                                      </p:to>
                                    </p:set>
                                    <p:animEffect transition="in" filter="fade">
                                      <p:cBhvr>
                                        <p:cTn id="16" dur="750"/>
                                        <p:tgtEl>
                                          <p:spTgt spid="288"/>
                                        </p:tgtEl>
                                      </p:cBhvr>
                                    </p:animEffect>
                                  </p:childTnLst>
                                </p:cTn>
                              </p:par>
                              <p:par>
                                <p:cTn id="17" presetID="10" presetClass="entr" presetSubtype="0" repeatCount="indefinite" fill="hold" nodeType="withEffect">
                                  <p:stCondLst>
                                    <p:cond delay="0"/>
                                  </p:stCondLst>
                                  <p:childTnLst>
                                    <p:set>
                                      <p:cBhvr>
                                        <p:cTn id="18" dur="1" fill="hold">
                                          <p:stCondLst>
                                            <p:cond delay="0"/>
                                          </p:stCondLst>
                                        </p:cTn>
                                        <p:tgtEl>
                                          <p:spTgt spid="287"/>
                                        </p:tgtEl>
                                        <p:attrNameLst>
                                          <p:attrName>style.visibility</p:attrName>
                                        </p:attrNameLst>
                                      </p:cBhvr>
                                      <p:to>
                                        <p:strVal val="visible"/>
                                      </p:to>
                                    </p:set>
                                    <p:animEffect transition="in" filter="fade">
                                      <p:cBhvr>
                                        <p:cTn id="19" dur="750"/>
                                        <p:tgtEl>
                                          <p:spTgt spid="287"/>
                                        </p:tgtEl>
                                      </p:cBhvr>
                                    </p:animEffect>
                                  </p:childTnLst>
                                </p:cTn>
                              </p:par>
                              <p:par>
                                <p:cTn id="20" presetID="10" presetClass="entr" presetSubtype="0" repeatCount="indefinite" fill="hold" nodeType="withEffect">
                                  <p:stCondLst>
                                    <p:cond delay="0"/>
                                  </p:stCondLst>
                                  <p:childTnLst>
                                    <p:set>
                                      <p:cBhvr>
                                        <p:cTn id="21" dur="1" fill="hold">
                                          <p:stCondLst>
                                            <p:cond delay="0"/>
                                          </p:stCondLst>
                                        </p:cTn>
                                        <p:tgtEl>
                                          <p:spTgt spid="293"/>
                                        </p:tgtEl>
                                        <p:attrNameLst>
                                          <p:attrName>style.visibility</p:attrName>
                                        </p:attrNameLst>
                                      </p:cBhvr>
                                      <p:to>
                                        <p:strVal val="visible"/>
                                      </p:to>
                                    </p:set>
                                    <p:animEffect transition="in" filter="fade">
                                      <p:cBhvr>
                                        <p:cTn id="22" dur="750"/>
                                        <p:tgtEl>
                                          <p:spTgt spid="293"/>
                                        </p:tgtEl>
                                      </p:cBhvr>
                                    </p:animEffect>
                                  </p:childTnLst>
                                </p:cTn>
                              </p:par>
                              <p:par>
                                <p:cTn id="23" presetID="10" presetClass="entr" presetSubtype="0" repeatCount="indefinite" fill="hold" nodeType="withEffect">
                                  <p:stCondLst>
                                    <p:cond delay="0"/>
                                  </p:stCondLst>
                                  <p:childTnLst>
                                    <p:set>
                                      <p:cBhvr>
                                        <p:cTn id="24" dur="1" fill="hold">
                                          <p:stCondLst>
                                            <p:cond delay="0"/>
                                          </p:stCondLst>
                                        </p:cTn>
                                        <p:tgtEl>
                                          <p:spTgt spid="289"/>
                                        </p:tgtEl>
                                        <p:attrNameLst>
                                          <p:attrName>style.visibility</p:attrName>
                                        </p:attrNameLst>
                                      </p:cBhvr>
                                      <p:to>
                                        <p:strVal val="visible"/>
                                      </p:to>
                                    </p:set>
                                    <p:animEffect transition="in" filter="fade">
                                      <p:cBhvr>
                                        <p:cTn id="25" dur="750"/>
                                        <p:tgtEl>
                                          <p:spTgt spid="289"/>
                                        </p:tgtEl>
                                      </p:cBhvr>
                                    </p:animEffect>
                                  </p:childTnLst>
                                </p:cTn>
                              </p:par>
                              <p:par>
                                <p:cTn id="26" presetID="10" presetClass="entr" presetSubtype="0" repeatCount="indefinite" fill="hold" nodeType="withEffect">
                                  <p:stCondLst>
                                    <p:cond delay="0"/>
                                  </p:stCondLst>
                                  <p:childTnLst>
                                    <p:set>
                                      <p:cBhvr>
                                        <p:cTn id="27" dur="1" fill="hold">
                                          <p:stCondLst>
                                            <p:cond delay="0"/>
                                          </p:stCondLst>
                                        </p:cTn>
                                        <p:tgtEl>
                                          <p:spTgt spid="290"/>
                                        </p:tgtEl>
                                        <p:attrNameLst>
                                          <p:attrName>style.visibility</p:attrName>
                                        </p:attrNameLst>
                                      </p:cBhvr>
                                      <p:to>
                                        <p:strVal val="visible"/>
                                      </p:to>
                                    </p:set>
                                    <p:animEffect transition="in" filter="fade">
                                      <p:cBhvr>
                                        <p:cTn id="28" dur="750"/>
                                        <p:tgtEl>
                                          <p:spTgt spid="290"/>
                                        </p:tgtEl>
                                      </p:cBhvr>
                                    </p:animEffect>
                                  </p:childTnLst>
                                </p:cTn>
                              </p:par>
                              <p:par>
                                <p:cTn id="29" presetID="10" presetClass="entr" presetSubtype="0" repeatCount="indefinite" fill="hold" nodeType="withEffect">
                                  <p:stCondLst>
                                    <p:cond delay="0"/>
                                  </p:stCondLst>
                                  <p:childTnLst>
                                    <p:set>
                                      <p:cBhvr>
                                        <p:cTn id="30" dur="1" fill="hold">
                                          <p:stCondLst>
                                            <p:cond delay="0"/>
                                          </p:stCondLst>
                                        </p:cTn>
                                        <p:tgtEl>
                                          <p:spTgt spid="294"/>
                                        </p:tgtEl>
                                        <p:attrNameLst>
                                          <p:attrName>style.visibility</p:attrName>
                                        </p:attrNameLst>
                                      </p:cBhvr>
                                      <p:to>
                                        <p:strVal val="visible"/>
                                      </p:to>
                                    </p:set>
                                    <p:animEffect transition="in" filter="fade">
                                      <p:cBhvr>
                                        <p:cTn id="31" dur="75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
  <p:cSld name="CUSTOM_2">
    <p:bg>
      <p:bgPr>
        <a:solidFill>
          <a:schemeClr val="accent3"/>
        </a:solidFill>
        <a:effectLst/>
      </p:bgPr>
    </p:bg>
    <p:spTree>
      <p:nvGrpSpPr>
        <p:cNvPr id="1" name="Shape 319"/>
        <p:cNvGrpSpPr/>
        <p:nvPr/>
      </p:nvGrpSpPr>
      <p:grpSpPr>
        <a:xfrm>
          <a:off x="0" y="0"/>
          <a:ext cx="0" cy="0"/>
          <a:chOff x="0" y="0"/>
          <a:chExt cx="0" cy="0"/>
        </a:xfrm>
      </p:grpSpPr>
      <p:pic>
        <p:nvPicPr>
          <p:cNvPr id="320" name="Google Shape;320;p37"/>
          <p:cNvPicPr preferRelativeResize="0"/>
          <p:nvPr/>
        </p:nvPicPr>
        <p:blipFill>
          <a:blip r:embed="rId2">
            <a:alphaModFix/>
          </a:blip>
          <a:stretch>
            <a:fillRect/>
          </a:stretch>
        </p:blipFill>
        <p:spPr>
          <a:xfrm rot="-212397" flipH="1">
            <a:off x="8363109" y="3524998"/>
            <a:ext cx="1301430" cy="2153364"/>
          </a:xfrm>
          <a:prstGeom prst="rect">
            <a:avLst/>
          </a:prstGeom>
          <a:noFill/>
          <a:ln>
            <a:noFill/>
          </a:ln>
        </p:spPr>
      </p:pic>
      <p:pic>
        <p:nvPicPr>
          <p:cNvPr id="321" name="Google Shape;321;p37"/>
          <p:cNvPicPr preferRelativeResize="0"/>
          <p:nvPr/>
        </p:nvPicPr>
        <p:blipFill>
          <a:blip r:embed="rId3">
            <a:alphaModFix/>
          </a:blip>
          <a:stretch>
            <a:fillRect/>
          </a:stretch>
        </p:blipFill>
        <p:spPr>
          <a:xfrm rot="-1695450" flipH="1">
            <a:off x="7655084" y="4066817"/>
            <a:ext cx="1571773" cy="2153365"/>
          </a:xfrm>
          <a:prstGeom prst="rect">
            <a:avLst/>
          </a:prstGeom>
          <a:noFill/>
          <a:ln>
            <a:noFill/>
          </a:ln>
        </p:spPr>
      </p:pic>
      <p:pic>
        <p:nvPicPr>
          <p:cNvPr id="322" name="Google Shape;322;p37"/>
          <p:cNvPicPr preferRelativeResize="0"/>
          <p:nvPr/>
        </p:nvPicPr>
        <p:blipFill>
          <a:blip r:embed="rId2">
            <a:alphaModFix/>
          </a:blip>
          <a:stretch>
            <a:fillRect/>
          </a:stretch>
        </p:blipFill>
        <p:spPr>
          <a:xfrm rot="-9549401">
            <a:off x="8445444" y="-236090"/>
            <a:ext cx="1301430" cy="2153364"/>
          </a:xfrm>
          <a:prstGeom prst="rect">
            <a:avLst/>
          </a:prstGeom>
          <a:noFill/>
          <a:ln>
            <a:noFill/>
          </a:ln>
        </p:spPr>
      </p:pic>
      <p:pic>
        <p:nvPicPr>
          <p:cNvPr id="323" name="Google Shape;323;p37"/>
          <p:cNvPicPr preferRelativeResize="0"/>
          <p:nvPr/>
        </p:nvPicPr>
        <p:blipFill>
          <a:blip r:embed="rId3">
            <a:alphaModFix/>
          </a:blip>
          <a:stretch>
            <a:fillRect/>
          </a:stretch>
        </p:blipFill>
        <p:spPr>
          <a:xfrm rot="-8066345">
            <a:off x="7924498" y="-923774"/>
            <a:ext cx="1571773" cy="215336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accent2"/>
        </a:solidFill>
        <a:effectLst/>
      </p:bgPr>
    </p:bg>
    <p:spTree>
      <p:nvGrpSpPr>
        <p:cNvPr id="1" name="Shape 324"/>
        <p:cNvGrpSpPr/>
        <p:nvPr/>
      </p:nvGrpSpPr>
      <p:grpSpPr>
        <a:xfrm>
          <a:off x="0" y="0"/>
          <a:ext cx="0" cy="0"/>
          <a:chOff x="0" y="0"/>
          <a:chExt cx="0" cy="0"/>
        </a:xfrm>
      </p:grpSpPr>
      <p:pic>
        <p:nvPicPr>
          <p:cNvPr id="325" name="Google Shape;325;p38"/>
          <p:cNvPicPr preferRelativeResize="0"/>
          <p:nvPr/>
        </p:nvPicPr>
        <p:blipFill>
          <a:blip r:embed="rId2">
            <a:alphaModFix/>
          </a:blip>
          <a:stretch>
            <a:fillRect/>
          </a:stretch>
        </p:blipFill>
        <p:spPr>
          <a:xfrm>
            <a:off x="500850" y="337038"/>
            <a:ext cx="647700" cy="638175"/>
          </a:xfrm>
          <a:prstGeom prst="rect">
            <a:avLst/>
          </a:prstGeom>
          <a:noFill/>
          <a:ln>
            <a:noFill/>
          </a:ln>
        </p:spPr>
      </p:pic>
      <p:pic>
        <p:nvPicPr>
          <p:cNvPr id="326" name="Google Shape;326;p38"/>
          <p:cNvPicPr preferRelativeResize="0"/>
          <p:nvPr/>
        </p:nvPicPr>
        <p:blipFill>
          <a:blip r:embed="rId2">
            <a:alphaModFix/>
          </a:blip>
          <a:stretch>
            <a:fillRect/>
          </a:stretch>
        </p:blipFill>
        <p:spPr>
          <a:xfrm>
            <a:off x="7991750" y="4484350"/>
            <a:ext cx="393450" cy="387650"/>
          </a:xfrm>
          <a:prstGeom prst="rect">
            <a:avLst/>
          </a:prstGeom>
          <a:noFill/>
          <a:ln>
            <a:noFill/>
          </a:ln>
        </p:spPr>
      </p:pic>
      <p:pic>
        <p:nvPicPr>
          <p:cNvPr id="327" name="Google Shape;327;p38"/>
          <p:cNvPicPr preferRelativeResize="0"/>
          <p:nvPr/>
        </p:nvPicPr>
        <p:blipFill>
          <a:blip r:embed="rId2">
            <a:alphaModFix/>
          </a:blip>
          <a:stretch>
            <a:fillRect/>
          </a:stretch>
        </p:blipFill>
        <p:spPr>
          <a:xfrm rot="-2935550">
            <a:off x="8303250" y="3673250"/>
            <a:ext cx="647700" cy="638175"/>
          </a:xfrm>
          <a:prstGeom prst="rect">
            <a:avLst/>
          </a:prstGeom>
          <a:noFill/>
          <a:ln>
            <a:noFill/>
          </a:ln>
        </p:spPr>
      </p:pic>
      <p:pic>
        <p:nvPicPr>
          <p:cNvPr id="328" name="Google Shape;328;p38"/>
          <p:cNvPicPr preferRelativeResize="0"/>
          <p:nvPr/>
        </p:nvPicPr>
        <p:blipFill>
          <a:blip r:embed="rId2">
            <a:alphaModFix/>
          </a:blip>
          <a:stretch>
            <a:fillRect/>
          </a:stretch>
        </p:blipFill>
        <p:spPr>
          <a:xfrm>
            <a:off x="1525775" y="572725"/>
            <a:ext cx="278850" cy="274750"/>
          </a:xfrm>
          <a:prstGeom prst="rect">
            <a:avLst/>
          </a:prstGeom>
          <a:noFill/>
          <a:ln>
            <a:noFill/>
          </a:ln>
        </p:spPr>
      </p:pic>
      <p:pic>
        <p:nvPicPr>
          <p:cNvPr id="329" name="Google Shape;329;p38"/>
          <p:cNvPicPr preferRelativeResize="0"/>
          <p:nvPr/>
        </p:nvPicPr>
        <p:blipFill>
          <a:blip r:embed="rId2">
            <a:alphaModFix/>
          </a:blip>
          <a:stretch>
            <a:fillRect/>
          </a:stretch>
        </p:blipFill>
        <p:spPr>
          <a:xfrm rot="-2935528">
            <a:off x="337016" y="1185186"/>
            <a:ext cx="408892" cy="4028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750"/>
                                        <p:tgtEl>
                                          <p:spTgt spid="325"/>
                                        </p:tgtEl>
                                      </p:cBhvr>
                                    </p:animEffect>
                                  </p:childTnLst>
                                </p:cTn>
                              </p:par>
                              <p:par>
                                <p:cTn id="8" presetID="10" presetClass="entr" presetSubtype="0" repeatCount="indefinite" fill="hold" nodeType="withEffect">
                                  <p:stCondLst>
                                    <p:cond delay="0"/>
                                  </p:stCondLst>
                                  <p:childTnLst>
                                    <p:set>
                                      <p:cBhvr>
                                        <p:cTn id="9" dur="1" fill="hold">
                                          <p:stCondLst>
                                            <p:cond delay="0"/>
                                          </p:stCondLst>
                                        </p:cTn>
                                        <p:tgtEl>
                                          <p:spTgt spid="329"/>
                                        </p:tgtEl>
                                        <p:attrNameLst>
                                          <p:attrName>style.visibility</p:attrName>
                                        </p:attrNameLst>
                                      </p:cBhvr>
                                      <p:to>
                                        <p:strVal val="visible"/>
                                      </p:to>
                                    </p:set>
                                    <p:animEffect transition="in" filter="fade">
                                      <p:cBhvr>
                                        <p:cTn id="10" dur="750"/>
                                        <p:tgtEl>
                                          <p:spTgt spid="329"/>
                                        </p:tgtEl>
                                      </p:cBhvr>
                                    </p:animEffect>
                                  </p:childTnLst>
                                </p:cTn>
                              </p:par>
                              <p:par>
                                <p:cTn id="11" presetID="10" presetClass="entr" presetSubtype="0" repeatCount="indefinite" fill="hold" nodeType="withEffect">
                                  <p:stCondLst>
                                    <p:cond delay="0"/>
                                  </p:stCondLst>
                                  <p:childTnLst>
                                    <p:set>
                                      <p:cBhvr>
                                        <p:cTn id="12" dur="1" fill="hold">
                                          <p:stCondLst>
                                            <p:cond delay="0"/>
                                          </p:stCondLst>
                                        </p:cTn>
                                        <p:tgtEl>
                                          <p:spTgt spid="328"/>
                                        </p:tgtEl>
                                        <p:attrNameLst>
                                          <p:attrName>style.visibility</p:attrName>
                                        </p:attrNameLst>
                                      </p:cBhvr>
                                      <p:to>
                                        <p:strVal val="visible"/>
                                      </p:to>
                                    </p:set>
                                    <p:animEffect transition="in" filter="fade">
                                      <p:cBhvr>
                                        <p:cTn id="13" dur="750"/>
                                        <p:tgtEl>
                                          <p:spTgt spid="328"/>
                                        </p:tgtEl>
                                      </p:cBhvr>
                                    </p:animEffect>
                                  </p:childTnLst>
                                </p:cTn>
                              </p:par>
                              <p:par>
                                <p:cTn id="14" presetID="10" presetClass="entr" presetSubtype="0" repeatCount="indefinite" fill="hold" nodeType="withEffect">
                                  <p:stCondLst>
                                    <p:cond delay="0"/>
                                  </p:stCondLst>
                                  <p:childTnLst>
                                    <p:set>
                                      <p:cBhvr>
                                        <p:cTn id="15" dur="1" fill="hold">
                                          <p:stCondLst>
                                            <p:cond delay="0"/>
                                          </p:stCondLst>
                                        </p:cTn>
                                        <p:tgtEl>
                                          <p:spTgt spid="327"/>
                                        </p:tgtEl>
                                        <p:attrNameLst>
                                          <p:attrName>style.visibility</p:attrName>
                                        </p:attrNameLst>
                                      </p:cBhvr>
                                      <p:to>
                                        <p:strVal val="visible"/>
                                      </p:to>
                                    </p:set>
                                    <p:animEffect transition="in" filter="fade">
                                      <p:cBhvr>
                                        <p:cTn id="16" dur="750"/>
                                        <p:tgtEl>
                                          <p:spTgt spid="327"/>
                                        </p:tgtEl>
                                      </p:cBhvr>
                                    </p:animEffect>
                                  </p:childTnLst>
                                </p:cTn>
                              </p:par>
                              <p:par>
                                <p:cTn id="17" presetID="10" presetClass="entr" presetSubtype="0" repeatCount="indefinite" fill="hold" nodeType="withEffect">
                                  <p:stCondLst>
                                    <p:cond delay="0"/>
                                  </p:stCondLst>
                                  <p:childTnLst>
                                    <p:set>
                                      <p:cBhvr>
                                        <p:cTn id="18" dur="1" fill="hold">
                                          <p:stCondLst>
                                            <p:cond delay="0"/>
                                          </p:stCondLst>
                                        </p:cTn>
                                        <p:tgtEl>
                                          <p:spTgt spid="326"/>
                                        </p:tgtEl>
                                        <p:attrNameLst>
                                          <p:attrName>style.visibility</p:attrName>
                                        </p:attrNameLst>
                                      </p:cBhvr>
                                      <p:to>
                                        <p:strVal val="visible"/>
                                      </p:to>
                                    </p:set>
                                    <p:animEffect transition="in" filter="fade">
                                      <p:cBhvr>
                                        <p:cTn id="19" dur="75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2_2">
    <p:bg>
      <p:bgPr>
        <a:solidFill>
          <a:schemeClr val="accent3"/>
        </a:solidFill>
        <a:effectLst/>
      </p:bgPr>
    </p:bg>
    <p:spTree>
      <p:nvGrpSpPr>
        <p:cNvPr id="1" name="Shape 330"/>
        <p:cNvGrpSpPr/>
        <p:nvPr/>
      </p:nvGrpSpPr>
      <p:grpSpPr>
        <a:xfrm>
          <a:off x="0" y="0"/>
          <a:ext cx="0" cy="0"/>
          <a:chOff x="0" y="0"/>
          <a:chExt cx="0" cy="0"/>
        </a:xfrm>
      </p:grpSpPr>
      <p:pic>
        <p:nvPicPr>
          <p:cNvPr id="331" name="Google Shape;331;p39"/>
          <p:cNvPicPr preferRelativeResize="0"/>
          <p:nvPr/>
        </p:nvPicPr>
        <p:blipFill>
          <a:blip r:embed="rId2">
            <a:alphaModFix/>
          </a:blip>
          <a:stretch>
            <a:fillRect/>
          </a:stretch>
        </p:blipFill>
        <p:spPr>
          <a:xfrm rot="2700000">
            <a:off x="-232361" y="3515540"/>
            <a:ext cx="1433335" cy="1963700"/>
          </a:xfrm>
          <a:prstGeom prst="rect">
            <a:avLst/>
          </a:prstGeom>
          <a:noFill/>
          <a:ln>
            <a:noFill/>
          </a:ln>
        </p:spPr>
      </p:pic>
      <p:pic>
        <p:nvPicPr>
          <p:cNvPr id="332" name="Google Shape;332;p39"/>
          <p:cNvPicPr preferRelativeResize="0"/>
          <p:nvPr/>
        </p:nvPicPr>
        <p:blipFill>
          <a:blip r:embed="rId3">
            <a:alphaModFix/>
          </a:blip>
          <a:stretch>
            <a:fillRect/>
          </a:stretch>
        </p:blipFill>
        <p:spPr>
          <a:xfrm rot="-1466253">
            <a:off x="7885801" y="3549490"/>
            <a:ext cx="1645601" cy="1948400"/>
          </a:xfrm>
          <a:prstGeom prst="rect">
            <a:avLst/>
          </a:prstGeom>
          <a:noFill/>
          <a:ln>
            <a:noFill/>
          </a:ln>
        </p:spPr>
      </p:pic>
      <p:pic>
        <p:nvPicPr>
          <p:cNvPr id="333" name="Google Shape;333;p39"/>
          <p:cNvPicPr preferRelativeResize="0"/>
          <p:nvPr/>
        </p:nvPicPr>
        <p:blipFill>
          <a:blip r:embed="rId4">
            <a:alphaModFix/>
          </a:blip>
          <a:stretch>
            <a:fillRect/>
          </a:stretch>
        </p:blipFill>
        <p:spPr>
          <a:xfrm rot="3167200">
            <a:off x="504827" y="1066486"/>
            <a:ext cx="430329" cy="424008"/>
          </a:xfrm>
          <a:prstGeom prst="rect">
            <a:avLst/>
          </a:prstGeom>
          <a:noFill/>
          <a:ln>
            <a:noFill/>
          </a:ln>
        </p:spPr>
      </p:pic>
      <p:pic>
        <p:nvPicPr>
          <p:cNvPr id="334" name="Google Shape;334;p39"/>
          <p:cNvPicPr preferRelativeResize="0"/>
          <p:nvPr/>
        </p:nvPicPr>
        <p:blipFill>
          <a:blip r:embed="rId4">
            <a:alphaModFix/>
          </a:blip>
          <a:stretch>
            <a:fillRect/>
          </a:stretch>
        </p:blipFill>
        <p:spPr>
          <a:xfrm rot="3167203">
            <a:off x="219532" y="349369"/>
            <a:ext cx="529560" cy="521781"/>
          </a:xfrm>
          <a:prstGeom prst="rect">
            <a:avLst/>
          </a:prstGeom>
          <a:noFill/>
          <a:ln>
            <a:noFill/>
          </a:ln>
        </p:spPr>
      </p:pic>
      <p:pic>
        <p:nvPicPr>
          <p:cNvPr id="335" name="Google Shape;335;p39"/>
          <p:cNvPicPr preferRelativeResize="0"/>
          <p:nvPr/>
        </p:nvPicPr>
        <p:blipFill>
          <a:blip r:embed="rId4">
            <a:alphaModFix/>
          </a:blip>
          <a:stretch>
            <a:fillRect/>
          </a:stretch>
        </p:blipFill>
        <p:spPr>
          <a:xfrm rot="-382513">
            <a:off x="877912" y="258767"/>
            <a:ext cx="326972" cy="3221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750"/>
                                        <p:tgtEl>
                                          <p:spTgt spid="334"/>
                                        </p:tgtEl>
                                      </p:cBhvr>
                                    </p:animEffect>
                                  </p:childTnLst>
                                </p:cTn>
                              </p:par>
                              <p:par>
                                <p:cTn id="8" presetID="10" presetClass="entr" presetSubtype="0" repeatCount="indefinite" fill="hold" nodeType="withEffect">
                                  <p:stCondLst>
                                    <p:cond delay="0"/>
                                  </p:stCondLst>
                                  <p:childTnLst>
                                    <p:set>
                                      <p:cBhvr>
                                        <p:cTn id="9" dur="1" fill="hold">
                                          <p:stCondLst>
                                            <p:cond delay="0"/>
                                          </p:stCondLst>
                                        </p:cTn>
                                        <p:tgtEl>
                                          <p:spTgt spid="335"/>
                                        </p:tgtEl>
                                        <p:attrNameLst>
                                          <p:attrName>style.visibility</p:attrName>
                                        </p:attrNameLst>
                                      </p:cBhvr>
                                      <p:to>
                                        <p:strVal val="visible"/>
                                      </p:to>
                                    </p:set>
                                    <p:animEffect transition="in" filter="fade">
                                      <p:cBhvr>
                                        <p:cTn id="10" dur="750"/>
                                        <p:tgtEl>
                                          <p:spTgt spid="335"/>
                                        </p:tgtEl>
                                      </p:cBhvr>
                                    </p:animEffect>
                                  </p:childTnLst>
                                </p:cTn>
                              </p:par>
                              <p:par>
                                <p:cTn id="11" presetID="10" presetClass="entr" presetSubtype="0" repeatCount="indefinite" fill="hold" nodeType="withEffect">
                                  <p:stCondLst>
                                    <p:cond delay="0"/>
                                  </p:stCondLst>
                                  <p:childTnLst>
                                    <p:set>
                                      <p:cBhvr>
                                        <p:cTn id="12" dur="1" fill="hold">
                                          <p:stCondLst>
                                            <p:cond delay="0"/>
                                          </p:stCondLst>
                                        </p:cTn>
                                        <p:tgtEl>
                                          <p:spTgt spid="333"/>
                                        </p:tgtEl>
                                        <p:attrNameLst>
                                          <p:attrName>style.visibility</p:attrName>
                                        </p:attrNameLst>
                                      </p:cBhvr>
                                      <p:to>
                                        <p:strVal val="visible"/>
                                      </p:to>
                                    </p:set>
                                    <p:animEffect transition="in" filter="fade">
                                      <p:cBhvr>
                                        <p:cTn id="13" dur="75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16" name="9Slide.vn - 2019">
            <a:extLst>
              <a:ext uri="{FF2B5EF4-FFF2-40B4-BE49-F238E27FC236}">
                <a16:creationId xmlns:a16="http://schemas.microsoft.com/office/drawing/2014/main" id="{F28808CB-C5CC-41DA-BF5C-2743606D5165}"/>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14" name="Rectangle 13">
            <a:extLst>
              <a:ext uri="{FF2B5EF4-FFF2-40B4-BE49-F238E27FC236}">
                <a16:creationId xmlns:a16="http://schemas.microsoft.com/office/drawing/2014/main" id="{D862EAAE-1DB5-4927-AD67-ED5DBF6BA077}"/>
              </a:ext>
            </a:extLst>
          </p:cNvPr>
          <p:cNvSpPr>
            <a:spLocks noChangeAspect="1"/>
          </p:cNvSpPr>
          <p:nvPr userDrawn="1">
            <p:custDataLst>
              <p:tags r:id="rId11"/>
            </p:custDataLst>
          </p:nvPr>
        </p:nvSpPr>
        <p:spPr>
          <a:xfrm>
            <a:off x="0" y="-21975"/>
            <a:ext cx="9144000" cy="5181600"/>
          </a:xfrm>
          <a:prstGeom prst="rect">
            <a:avLst/>
          </a:prstGeom>
          <a:blipFill dpi="0" rotWithShape="0">
            <a:blip r:embed="rId14">
              <a:alphaModFix amt="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2800"/>
              <a:buFont typeface="Poller One"/>
              <a:buNone/>
              <a:defRPr sz="2800">
                <a:solidFill>
                  <a:schemeClr val="lt2"/>
                </a:solidFill>
                <a:latin typeface="Poller One"/>
                <a:ea typeface="Poller One"/>
                <a:cs typeface="Poller One"/>
                <a:sym typeface="Poller One"/>
              </a:defRPr>
            </a:lvl1pPr>
            <a:lvl2pPr lvl="1" rtl="0">
              <a:spcBef>
                <a:spcPts val="0"/>
              </a:spcBef>
              <a:spcAft>
                <a:spcPts val="0"/>
              </a:spcAft>
              <a:buClr>
                <a:schemeClr val="lt2"/>
              </a:buClr>
              <a:buSzPts val="2800"/>
              <a:buNone/>
              <a:defRPr sz="2800">
                <a:solidFill>
                  <a:schemeClr val="lt2"/>
                </a:solidFill>
              </a:defRPr>
            </a:lvl2pPr>
            <a:lvl3pPr lvl="2" rtl="0">
              <a:spcBef>
                <a:spcPts val="0"/>
              </a:spcBef>
              <a:spcAft>
                <a:spcPts val="0"/>
              </a:spcAft>
              <a:buClr>
                <a:schemeClr val="lt2"/>
              </a:buClr>
              <a:buSzPts val="2800"/>
              <a:buNone/>
              <a:defRPr sz="2800">
                <a:solidFill>
                  <a:schemeClr val="lt2"/>
                </a:solidFill>
              </a:defRPr>
            </a:lvl3pPr>
            <a:lvl4pPr lvl="3" rtl="0">
              <a:spcBef>
                <a:spcPts val="0"/>
              </a:spcBef>
              <a:spcAft>
                <a:spcPts val="0"/>
              </a:spcAft>
              <a:buClr>
                <a:schemeClr val="lt2"/>
              </a:buClr>
              <a:buSzPts val="2800"/>
              <a:buNone/>
              <a:defRPr sz="2800">
                <a:solidFill>
                  <a:schemeClr val="lt2"/>
                </a:solidFill>
              </a:defRPr>
            </a:lvl4pPr>
            <a:lvl5pPr lvl="4" rtl="0">
              <a:spcBef>
                <a:spcPts val="0"/>
              </a:spcBef>
              <a:spcAft>
                <a:spcPts val="0"/>
              </a:spcAft>
              <a:buClr>
                <a:schemeClr val="lt2"/>
              </a:buClr>
              <a:buSzPts val="2800"/>
              <a:buNone/>
              <a:defRPr sz="2800">
                <a:solidFill>
                  <a:schemeClr val="lt2"/>
                </a:solidFill>
              </a:defRPr>
            </a:lvl5pPr>
            <a:lvl6pPr lvl="5" rtl="0">
              <a:spcBef>
                <a:spcPts val="0"/>
              </a:spcBef>
              <a:spcAft>
                <a:spcPts val="0"/>
              </a:spcAft>
              <a:buClr>
                <a:schemeClr val="lt2"/>
              </a:buClr>
              <a:buSzPts val="2800"/>
              <a:buNone/>
              <a:defRPr sz="2800">
                <a:solidFill>
                  <a:schemeClr val="lt2"/>
                </a:solidFill>
              </a:defRPr>
            </a:lvl6pPr>
            <a:lvl7pPr lvl="6" rtl="0">
              <a:spcBef>
                <a:spcPts val="0"/>
              </a:spcBef>
              <a:spcAft>
                <a:spcPts val="0"/>
              </a:spcAft>
              <a:buClr>
                <a:schemeClr val="lt2"/>
              </a:buClr>
              <a:buSzPts val="2800"/>
              <a:buNone/>
              <a:defRPr sz="2800">
                <a:solidFill>
                  <a:schemeClr val="lt2"/>
                </a:solidFill>
              </a:defRPr>
            </a:lvl7pPr>
            <a:lvl8pPr lvl="7" rtl="0">
              <a:spcBef>
                <a:spcPts val="0"/>
              </a:spcBef>
              <a:spcAft>
                <a:spcPts val="0"/>
              </a:spcAft>
              <a:buClr>
                <a:schemeClr val="lt2"/>
              </a:buClr>
              <a:buSzPts val="2800"/>
              <a:buNone/>
              <a:defRPr sz="2800">
                <a:solidFill>
                  <a:schemeClr val="lt2"/>
                </a:solidFill>
              </a:defRPr>
            </a:lvl8pPr>
            <a:lvl9pPr lvl="8" rtl="0">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1pPr>
            <a:lvl2pPr marL="914400" lvl="1"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2pPr>
            <a:lvl3pPr marL="1371600" lvl="2"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3pPr>
            <a:lvl4pPr marL="1828800" lvl="3"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4pPr>
            <a:lvl5pPr marL="2286000" lvl="4"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5pPr>
            <a:lvl6pPr marL="2743200" lvl="5"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6pPr>
            <a:lvl7pPr marL="3200400" lvl="6"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7pPr>
            <a:lvl8pPr marL="3657600" lvl="7"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8pPr>
            <a:lvl9pPr marL="4114800" lvl="8"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9pPr>
          </a:lstStyle>
          <a:p>
            <a:endParaRPr/>
          </a:p>
        </p:txBody>
      </p:sp>
      <p:sp>
        <p:nvSpPr>
          <p:cNvPr id="12" name="Oval 11">
            <a:extLst>
              <a:ext uri="{FF2B5EF4-FFF2-40B4-BE49-F238E27FC236}">
                <a16:creationId xmlns:a16="http://schemas.microsoft.com/office/drawing/2014/main" id="{D5A2E0F0-5CFF-497F-8825-629816553529}"/>
              </a:ext>
            </a:extLst>
          </p:cNvPr>
          <p:cNvSpPr>
            <a:spLocks noChangeAspect="1"/>
          </p:cNvSpPr>
          <p:nvPr userDrawn="1">
            <p:custDataLst>
              <p:tags r:id="rId12"/>
            </p:custDataLst>
          </p:nvPr>
        </p:nvSpPr>
        <p:spPr>
          <a:xfrm>
            <a:off x="-1049700" y="-95250"/>
            <a:ext cx="762000" cy="762000"/>
          </a:xfrm>
          <a:prstGeom prst="ellipse">
            <a:avLst/>
          </a:prstGeom>
          <a:blipFill dpi="0" rotWithShape="0">
            <a:blip r:embed="rId14">
              <a:alphaModFix/>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2384D9D-9348-457F-A991-26139ED49D36}"/>
              </a:ext>
            </a:extLst>
          </p:cNvPr>
          <p:cNvSpPr>
            <a:spLocks noChangeAspect="1"/>
          </p:cNvSpPr>
          <p:nvPr userDrawn="1">
            <p:custDataLst>
              <p:tags r:id="rId13"/>
            </p:custDataLst>
          </p:nvPr>
        </p:nvSpPr>
        <p:spPr>
          <a:xfrm>
            <a:off x="-1049700" y="895350"/>
            <a:ext cx="762000" cy="762000"/>
          </a:xfrm>
          <a:prstGeom prst="ellipse">
            <a:avLst/>
          </a:prstGeom>
          <a:blipFill dpi="0" rotWithShape="0">
            <a:blip r:embed="rId14">
              <a:alphaModFix amt="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79" r:id="rId6"/>
    <p:sldLayoutId id="2147483683" r:id="rId7"/>
    <p:sldLayoutId id="2147483684" r:id="rId8"/>
    <p:sldLayoutId id="214748368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2"/>
          <p:cNvSpPr txBox="1">
            <a:spLocks noGrp="1"/>
          </p:cNvSpPr>
          <p:nvPr>
            <p:ph type="title"/>
          </p:nvPr>
        </p:nvSpPr>
        <p:spPr>
          <a:xfrm>
            <a:off x="720000" y="1221902"/>
            <a:ext cx="7704000" cy="282859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a:solidFill>
                  <a:schemeClr val="accent3">
                    <a:lumMod val="50000"/>
                  </a:schemeClr>
                </a:solidFill>
                <a:latin typeface="#9Slide04 Chonburi" panose="00000500000000000000" pitchFamily="2" charset="-34"/>
                <a:cs typeface="#9Slide04 Chonburi" panose="00000500000000000000" pitchFamily="2" charset="-34"/>
              </a:rPr>
              <a:t>ÔN TẬP </a:t>
            </a:r>
            <a:br>
              <a:rPr lang="en" sz="5400">
                <a:solidFill>
                  <a:schemeClr val="accent3">
                    <a:lumMod val="50000"/>
                  </a:schemeClr>
                </a:solidFill>
                <a:latin typeface="#9Slide04 Chonburi" panose="00000500000000000000" pitchFamily="2" charset="-34"/>
                <a:cs typeface="#9Slide04 Chonburi" panose="00000500000000000000" pitchFamily="2" charset="-34"/>
              </a:rPr>
            </a:br>
            <a:r>
              <a:rPr lang="en" sz="5400">
                <a:solidFill>
                  <a:schemeClr val="accent3">
                    <a:lumMod val="50000"/>
                  </a:schemeClr>
                </a:solidFill>
                <a:latin typeface="#9Slide04 Chonburi" panose="00000500000000000000" pitchFamily="2" charset="-34"/>
                <a:cs typeface="#9Slide04 Chonburi" panose="00000500000000000000" pitchFamily="2" charset="-34"/>
              </a:rPr>
              <a:t>GIỮA HỌC KÌ 1</a:t>
            </a:r>
            <a:br>
              <a:rPr lang="en" sz="5400">
                <a:solidFill>
                  <a:schemeClr val="accent3">
                    <a:lumMod val="50000"/>
                  </a:schemeClr>
                </a:solidFill>
                <a:latin typeface="#9Slide04 Chonburi" panose="00000500000000000000" pitchFamily="2" charset="-34"/>
                <a:cs typeface="#9Slide04 Chonburi" panose="00000500000000000000" pitchFamily="2" charset="-34"/>
              </a:rPr>
            </a:br>
            <a:r>
              <a:rPr lang="en" sz="5400">
                <a:solidFill>
                  <a:schemeClr val="accent3">
                    <a:lumMod val="50000"/>
                  </a:schemeClr>
                </a:solidFill>
                <a:latin typeface="#9Slide04 Chonburi" panose="00000500000000000000" pitchFamily="2" charset="-34"/>
                <a:cs typeface="#9Slide04 Chonburi" panose="00000500000000000000" pitchFamily="2" charset="-34"/>
              </a:rPr>
              <a:t>(TIẾT 5)</a:t>
            </a:r>
            <a:endParaRPr sz="5400">
              <a:solidFill>
                <a:schemeClr val="accent3">
                  <a:lumMod val="50000"/>
                </a:schemeClr>
              </a:solidFill>
              <a:latin typeface="#9Slide04 Chonburi" panose="00000500000000000000" pitchFamily="2" charset="-34"/>
              <a:cs typeface="#9Slide04 Chonburi" panose="00000500000000000000" pitchFamily="2" charset="-34"/>
            </a:endParaRPr>
          </a:p>
        </p:txBody>
      </p:sp>
      <p:sp>
        <p:nvSpPr>
          <p:cNvPr id="345" name="Google Shape;345;p42"/>
          <p:cNvSpPr txBox="1">
            <a:spLocks noGrp="1"/>
          </p:cNvSpPr>
          <p:nvPr>
            <p:ph type="subTitle" idx="1"/>
          </p:nvPr>
        </p:nvSpPr>
        <p:spPr>
          <a:xfrm>
            <a:off x="1676400" y="604352"/>
            <a:ext cx="5791200" cy="5985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3600">
                <a:solidFill>
                  <a:schemeClr val="accent3">
                    <a:lumMod val="50000"/>
                  </a:schemeClr>
                </a:solidFill>
                <a:latin typeface="#9Slide04 Chonburi" panose="00000500000000000000" pitchFamily="2" charset="-34"/>
                <a:cs typeface="#9Slide04 Chonburi" panose="00000500000000000000" pitchFamily="2" charset="-34"/>
                <a:sym typeface="Poller One"/>
              </a:rPr>
              <a:t>TIẾNG VIỆT LỚP 5</a:t>
            </a:r>
            <a:endParaRPr sz="3600">
              <a:solidFill>
                <a:schemeClr val="accent3">
                  <a:lumMod val="50000"/>
                </a:schemeClr>
              </a:solidFill>
              <a:latin typeface="#9Slide04 Chonburi" panose="00000500000000000000" pitchFamily="2" charset="-34"/>
              <a:cs typeface="#9Slide04 Chonburi" panose="00000500000000000000" pitchFamily="2" charset="-34"/>
              <a:sym typeface="Poller One"/>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animEffect transition="in" filter="wipe(left)">
                                      <p:cBhvr>
                                        <p:cTn id="7" dur="500"/>
                                        <p:tgtEl>
                                          <p:spTgt spid="345">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4"/>
                                        </p:tgtEl>
                                        <p:attrNameLst>
                                          <p:attrName>style.visibility</p:attrName>
                                        </p:attrNameLst>
                                      </p:cBhvr>
                                      <p:to>
                                        <p:strVal val="visible"/>
                                      </p:to>
                                    </p:set>
                                    <p:anim calcmode="lin" valueType="num">
                                      <p:cBhvr>
                                        <p:cTn id="11" dur="500" fill="hold"/>
                                        <p:tgtEl>
                                          <p:spTgt spid="344"/>
                                        </p:tgtEl>
                                        <p:attrNameLst>
                                          <p:attrName>ppt_w</p:attrName>
                                        </p:attrNameLst>
                                      </p:cBhvr>
                                      <p:tavLst>
                                        <p:tav tm="0">
                                          <p:val>
                                            <p:fltVal val="0"/>
                                          </p:val>
                                        </p:tav>
                                        <p:tav tm="100000">
                                          <p:val>
                                            <p:strVal val="#ppt_w"/>
                                          </p:val>
                                        </p:tav>
                                      </p:tavLst>
                                    </p:anim>
                                    <p:anim calcmode="lin" valueType="num">
                                      <p:cBhvr>
                                        <p:cTn id="12" dur="500" fill="hold"/>
                                        <p:tgtEl>
                                          <p:spTgt spid="344"/>
                                        </p:tgtEl>
                                        <p:attrNameLst>
                                          <p:attrName>ppt_h</p:attrName>
                                        </p:attrNameLst>
                                      </p:cBhvr>
                                      <p:tavLst>
                                        <p:tav tm="0">
                                          <p:val>
                                            <p:fltVal val="0"/>
                                          </p:val>
                                        </p:tav>
                                        <p:tav tm="100000">
                                          <p:val>
                                            <p:strVal val="#ppt_h"/>
                                          </p:val>
                                        </p:tav>
                                      </p:tavLst>
                                    </p:anim>
                                    <p:animEffect transition="in" filter="fade">
                                      <p:cBhvr>
                                        <p:cTn id="13"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p:bldP spid="34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97;p48">
            <a:extLst>
              <a:ext uri="{FF2B5EF4-FFF2-40B4-BE49-F238E27FC236}">
                <a16:creationId xmlns:a16="http://schemas.microsoft.com/office/drawing/2014/main" id="{39AA5D94-B745-4189-818C-A0FA4A1318F6}"/>
              </a:ext>
            </a:extLst>
          </p:cNvPr>
          <p:cNvSpPr txBox="1">
            <a:spLocks/>
          </p:cNvSpPr>
          <p:nvPr/>
        </p:nvSpPr>
        <p:spPr>
          <a:xfrm>
            <a:off x="114300" y="57150"/>
            <a:ext cx="8915400" cy="113765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3600">
              <a:latin typeface="#9Slide04 Chonburi" panose="00000500000000000000" pitchFamily="2" charset="-34"/>
              <a:cs typeface="#9Slide04 Chonburi" panose="00000500000000000000" pitchFamily="2" charset="-34"/>
            </a:endParaRPr>
          </a:p>
        </p:txBody>
      </p:sp>
      <p:sp>
        <p:nvSpPr>
          <p:cNvPr id="7" name="Google Shape;397;p48">
            <a:extLst>
              <a:ext uri="{FF2B5EF4-FFF2-40B4-BE49-F238E27FC236}">
                <a16:creationId xmlns:a16="http://schemas.microsoft.com/office/drawing/2014/main" id="{C1699BFF-C47A-479D-A952-BFF2959A12E6}"/>
              </a:ext>
            </a:extLst>
          </p:cNvPr>
          <p:cNvSpPr txBox="1">
            <a:spLocks/>
          </p:cNvSpPr>
          <p:nvPr/>
        </p:nvSpPr>
        <p:spPr>
          <a:xfrm>
            <a:off x="304800" y="2002925"/>
            <a:ext cx="8636000" cy="113765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3200">
                <a:latin typeface="#9Slide04 Chonburi" panose="00000500000000000000" pitchFamily="2" charset="-34"/>
                <a:cs typeface="#9Slide04 Chonburi" panose="00000500000000000000" pitchFamily="2" charset="-34"/>
              </a:rPr>
              <a:t>Kể tên và nêu tính cách của từng nhân vật.</a:t>
            </a:r>
          </a:p>
        </p:txBody>
      </p:sp>
      <p:sp>
        <p:nvSpPr>
          <p:cNvPr id="8" name="Title 7">
            <a:extLst>
              <a:ext uri="{FF2B5EF4-FFF2-40B4-BE49-F238E27FC236}">
                <a16:creationId xmlns:a16="http://schemas.microsoft.com/office/drawing/2014/main" id="{113FFCB3-DA25-4CFC-B54D-898CB8EDDA23}"/>
              </a:ext>
            </a:extLst>
          </p:cNvPr>
          <p:cNvSpPr>
            <a:spLocks noGrp="1"/>
          </p:cNvSpPr>
          <p:nvPr>
            <p:ph type="title"/>
          </p:nvPr>
        </p:nvSpPr>
        <p:spPr>
          <a:xfrm>
            <a:off x="0" y="209550"/>
            <a:ext cx="9144000" cy="1622493"/>
          </a:xfrm>
        </p:spPr>
        <p:txBody>
          <a:bodyPr/>
          <a:lstStyle/>
          <a:p>
            <a:r>
              <a:rPr lang="en-US" sz="3600">
                <a:latin typeface="#9Slide04 Chonburi" panose="00000500000000000000" pitchFamily="2" charset="-34"/>
                <a:cs typeface="#9Slide04 Chonburi" panose="00000500000000000000" pitchFamily="2" charset="-34"/>
              </a:rPr>
              <a:t>Đọc bài tập đọc "Lòng dân" và trả lời câu hỏi sau:</a:t>
            </a:r>
            <a:endParaRPr lang="en-US" sz="3600"/>
          </a:p>
        </p:txBody>
      </p:sp>
    </p:spTree>
    <p:extLst>
      <p:ext uri="{BB962C8B-B14F-4D97-AF65-F5344CB8AC3E}">
        <p14:creationId xmlns:p14="http://schemas.microsoft.com/office/powerpoint/2010/main" val="18895753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E08952B-A01D-4B7F-BE9A-96FFC8519F19}"/>
              </a:ext>
            </a:extLst>
          </p:cNvPr>
          <p:cNvSpPr txBox="1"/>
          <p:nvPr/>
        </p:nvSpPr>
        <p:spPr>
          <a:xfrm>
            <a:off x="0" y="0"/>
            <a:ext cx="9144000" cy="4955203"/>
          </a:xfrm>
          <a:prstGeom prst="rect">
            <a:avLst/>
          </a:prstGeom>
          <a:noFill/>
        </p:spPr>
        <p:txBody>
          <a:bodyPr wrap="square">
            <a:spAutoFit/>
          </a:bodyPr>
          <a:lstStyle/>
          <a:p>
            <a:pPr algn="ctr" rtl="0">
              <a:spcBef>
                <a:spcPts val="0"/>
              </a:spcBef>
              <a:spcAft>
                <a:spcPts val="0"/>
              </a:spcAft>
            </a:pPr>
            <a:r>
              <a:rPr lang="vi-VN" sz="3600" b="1" i="0" u="none" strike="noStrike">
                <a:solidFill>
                  <a:srgbClr val="632423"/>
                </a:solidFill>
                <a:effectLst/>
                <a:latin typeface="Times New Roman" panose="02020603050405020304" pitchFamily="18" charset="0"/>
              </a:rPr>
              <a:t>Lòng dân</a:t>
            </a:r>
            <a:endParaRPr lang="vi-VN" sz="3600" b="0">
              <a:effectLst/>
            </a:endParaRPr>
          </a:p>
          <a:p>
            <a:pPr algn="just" rtl="0">
              <a:spcBef>
                <a:spcPts val="0"/>
              </a:spcBef>
              <a:spcAft>
                <a:spcPts val="0"/>
              </a:spcAft>
            </a:pPr>
            <a:r>
              <a:rPr lang="vi-VN" sz="2000" b="1" i="0" u="none" strike="noStrike">
                <a:solidFill>
                  <a:srgbClr val="000000"/>
                </a:solidFill>
                <a:effectLst/>
                <a:latin typeface="Times New Roman" panose="02020603050405020304" pitchFamily="18" charset="0"/>
              </a:rPr>
              <a:t>Nhân vật</a:t>
            </a:r>
            <a:r>
              <a:rPr lang="vi-VN" sz="2000" b="0" i="0" u="none" strike="noStrike">
                <a:solidFill>
                  <a:srgbClr val="000000"/>
                </a:solidFill>
                <a:effectLst/>
                <a:latin typeface="Times New Roman" panose="02020603050405020304" pitchFamily="18" charset="0"/>
              </a:rPr>
              <a:t>: Dì Năm - 29 tuổi</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                 An -12 tuổi, con trai dì Năm</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                 Lính</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                 Cai</a:t>
            </a:r>
            <a:endParaRPr lang="vi-VN" sz="2000" b="0">
              <a:effectLst/>
            </a:endParaRPr>
          </a:p>
          <a:p>
            <a:pPr algn="just" rtl="0">
              <a:spcBef>
                <a:spcPts val="0"/>
              </a:spcBef>
              <a:spcAft>
                <a:spcPts val="0"/>
              </a:spcAft>
            </a:pPr>
            <a:r>
              <a:rPr lang="vi-VN" sz="2000" b="1" i="0" u="none" strike="noStrike">
                <a:solidFill>
                  <a:srgbClr val="000000"/>
                </a:solidFill>
                <a:effectLst/>
                <a:latin typeface="Times New Roman" panose="02020603050405020304" pitchFamily="18" charset="0"/>
              </a:rPr>
              <a:t>Cảnh trí</a:t>
            </a:r>
            <a:r>
              <a:rPr lang="vi-VN" sz="2000" b="0" i="0" u="none" strike="noStrike">
                <a:solidFill>
                  <a:srgbClr val="000000"/>
                </a:solidFill>
                <a:effectLst/>
                <a:latin typeface="Times New Roman" panose="02020603050405020304" pitchFamily="18" charset="0"/>
              </a:rPr>
              <a:t>: Một ngôi nhà nông thôn Nam Bộ. Cửa nhà quay vào phía trong sân khấu. Bên trái kê một cái bàn, hai cái ghế. Bên phải là một chõng tre, trên có mâm cơm.</a:t>
            </a:r>
            <a:endParaRPr lang="vi-VN" sz="2000" b="0">
              <a:effectLst/>
            </a:endParaRPr>
          </a:p>
          <a:p>
            <a:pPr algn="just" rtl="0">
              <a:spcBef>
                <a:spcPts val="0"/>
              </a:spcBef>
              <a:spcAft>
                <a:spcPts val="0"/>
              </a:spcAft>
            </a:pPr>
            <a:r>
              <a:rPr lang="vi-VN" sz="2000" b="1" i="0" u="none" strike="noStrike">
                <a:solidFill>
                  <a:srgbClr val="000000"/>
                </a:solidFill>
                <a:effectLst/>
                <a:latin typeface="Times New Roman" panose="02020603050405020304" pitchFamily="18" charset="0"/>
              </a:rPr>
              <a:t>Thời gian</a:t>
            </a:r>
            <a:r>
              <a:rPr lang="vi-VN" sz="2000" b="0" i="0" u="none" strike="noStrike">
                <a:solidFill>
                  <a:srgbClr val="000000"/>
                </a:solidFill>
                <a:effectLst/>
                <a:latin typeface="Times New Roman" panose="02020603050405020304" pitchFamily="18" charset="0"/>
              </a:rPr>
              <a:t>: Buổi trưa. Má con dì Năm đang ăn cơm thì một chú cán bộ bị địch rượt bắt chạy vô. Dì Năm chỉ kịp đưa chú một chiếc áo để thay, rồi bảo chú ngồi xuống chõng vờ ăn cơm. Vừa lúc ấy, một tên cai và một tên lính chạy tới.</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Cai:        - Anh chị kia!</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Dì Năm: - Dạ, cậu kêu chi?</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Cai:        - Có thấy một người mới chạy vô đây không?</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Dì Năm: - Dạ, hổng thấy.</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Cán bộ:  - Lâu mau rồi cậu?</a:t>
            </a:r>
            <a:endParaRPr lang="vi-VN" sz="2000" b="0">
              <a:effectLst/>
            </a:endParaRPr>
          </a:p>
        </p:txBody>
      </p:sp>
    </p:spTree>
    <p:extLst>
      <p:ext uri="{BB962C8B-B14F-4D97-AF65-F5344CB8AC3E}">
        <p14:creationId xmlns:p14="http://schemas.microsoft.com/office/powerpoint/2010/main" val="2192917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0C4142-A753-467D-B5CC-D13BA57DF86E}"/>
              </a:ext>
            </a:extLst>
          </p:cNvPr>
          <p:cNvSpPr txBox="1"/>
          <p:nvPr/>
        </p:nvSpPr>
        <p:spPr>
          <a:xfrm>
            <a:off x="0" y="323136"/>
            <a:ext cx="9144000" cy="4801314"/>
          </a:xfrm>
          <a:prstGeom prst="rect">
            <a:avLst/>
          </a:prstGeom>
          <a:noFill/>
        </p:spPr>
        <p:txBody>
          <a:bodyPr wrap="square">
            <a:spAutoFit/>
          </a:bodyPr>
          <a:lstStyle/>
          <a:p>
            <a:pPr algn="just" rtl="0">
              <a:spcBef>
                <a:spcPts val="0"/>
              </a:spcBef>
              <a:spcAft>
                <a:spcPts val="0"/>
              </a:spcAft>
            </a:pPr>
            <a:r>
              <a:rPr lang="vi-VN" sz="1800" b="0" i="0" u="none" strike="noStrike">
                <a:solidFill>
                  <a:srgbClr val="000000"/>
                </a:solidFill>
                <a:effectLst/>
                <a:latin typeface="Times New Roman" panose="02020603050405020304" pitchFamily="18" charset="0"/>
              </a:rPr>
              <a:t>Cai:        - Mới tức thời đây.</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Cai:        - Thiệt không thấy chớ? Rõ ràng nó quẹo vô đây (</a:t>
            </a:r>
            <a:r>
              <a:rPr lang="vi-VN" sz="1800" b="0" i="1" u="none" strike="noStrike">
                <a:solidFill>
                  <a:srgbClr val="000000"/>
                </a:solidFill>
                <a:effectLst/>
                <a:latin typeface="Times New Roman" panose="02020603050405020304" pitchFamily="18" charset="0"/>
              </a:rPr>
              <a:t>vẻ bực dọc</a:t>
            </a:r>
            <a:r>
              <a:rPr lang="vi-VN" sz="1800" b="0" i="0" u="none" strike="noStrike">
                <a:solidFill>
                  <a:srgbClr val="000000"/>
                </a:solidFill>
                <a:effectLst/>
                <a:latin typeface="Times New Roman" panose="02020603050405020304" pitchFamily="18" charset="0"/>
              </a:rPr>
              <a:t>). Anh nầy là...</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Dì Năm: - Chồng tui. Thằng nầy là con.</a:t>
            </a:r>
            <a:endParaRPr lang="en-US" sz="1800" b="0" i="0" u="none" strike="noStrike">
              <a:solidFill>
                <a:srgbClr val="000000"/>
              </a:solidFill>
              <a:effectLst/>
              <a:latin typeface="Times New Roman" panose="02020603050405020304" pitchFamily="18" charset="0"/>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Cai:        - (</a:t>
            </a:r>
            <a:r>
              <a:rPr lang="vi-VN" sz="1800" b="0" i="1" u="none" strike="noStrike">
                <a:solidFill>
                  <a:srgbClr val="000000"/>
                </a:solidFill>
                <a:effectLst/>
                <a:latin typeface="Times New Roman" panose="02020603050405020304" pitchFamily="18" charset="0"/>
              </a:rPr>
              <a:t>Xẵng giọng</a:t>
            </a:r>
            <a:r>
              <a:rPr lang="vi-VN" sz="1800" b="0" i="0" u="none" strike="noStrike">
                <a:solidFill>
                  <a:srgbClr val="000000"/>
                </a:solidFill>
                <a:effectLst/>
                <a:latin typeface="Times New Roman" panose="02020603050405020304" pitchFamily="18" charset="0"/>
              </a:rPr>
              <a:t>) Chồng chị à?</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Dì Năm: - Dạ, chồng tui.</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Cai:        - Để coi. (</a:t>
            </a:r>
            <a:r>
              <a:rPr lang="vi-VN" sz="1800" b="0" i="1" u="none" strike="noStrike">
                <a:solidFill>
                  <a:srgbClr val="000000"/>
                </a:solidFill>
                <a:effectLst/>
                <a:latin typeface="Times New Roman" panose="02020603050405020304" pitchFamily="18" charset="0"/>
              </a:rPr>
              <a:t>Quay sang lính</a:t>
            </a:r>
            <a:r>
              <a:rPr lang="vi-VN" sz="1800" b="0" i="0" u="none" strike="noStrike">
                <a:solidFill>
                  <a:srgbClr val="000000"/>
                </a:solidFill>
                <a:effectLst/>
                <a:latin typeface="Times New Roman" panose="02020603050405020304" pitchFamily="18" charset="0"/>
              </a:rPr>
              <a:t>) Trói nó lại cho tao (</a:t>
            </a:r>
            <a:r>
              <a:rPr lang="vi-VN" sz="1800" b="0" i="1" u="none" strike="noStrike">
                <a:solidFill>
                  <a:srgbClr val="000000"/>
                </a:solidFill>
                <a:effectLst/>
                <a:latin typeface="Times New Roman" panose="02020603050405020304" pitchFamily="18" charset="0"/>
              </a:rPr>
              <a:t>chỉ dì Năm</a:t>
            </a:r>
            <a:r>
              <a:rPr lang="vi-VN" sz="1800" b="0" i="0" u="none" strike="noStrike">
                <a:solidFill>
                  <a:srgbClr val="000000"/>
                </a:solidFill>
                <a:effectLst/>
                <a:latin typeface="Times New Roman" panose="02020603050405020304" pitchFamily="18" charset="0"/>
              </a:rPr>
              <a:t>). Cứ trói đi. Tao ra lịnh mà (</a:t>
            </a:r>
            <a:r>
              <a:rPr lang="vi-VN" sz="1800" b="0" i="1" u="none" strike="noStrike">
                <a:solidFill>
                  <a:srgbClr val="000000"/>
                </a:solidFill>
                <a:effectLst/>
                <a:latin typeface="Times New Roman" panose="02020603050405020304" pitchFamily="18" charset="0"/>
              </a:rPr>
              <a:t>lính trói dì Năm lại</a:t>
            </a:r>
            <a:r>
              <a:rPr lang="vi-VN" sz="1800" b="0" i="0" u="none" strike="noStrike">
                <a:solidFill>
                  <a:srgbClr val="000000"/>
                </a:solidFill>
                <a:effectLst/>
                <a:latin typeface="Times New Roman" panose="02020603050405020304" pitchFamily="18" charset="0"/>
              </a:rPr>
              <a:t>).</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An:         - (</a:t>
            </a:r>
            <a:r>
              <a:rPr lang="vi-VN" sz="1800" b="0" i="1" u="none" strike="noStrike">
                <a:solidFill>
                  <a:srgbClr val="000000"/>
                </a:solidFill>
                <a:effectLst/>
                <a:latin typeface="Times New Roman" panose="02020603050405020304" pitchFamily="18" charset="0"/>
              </a:rPr>
              <a:t>Ôm dì Năm, khóc òa</a:t>
            </a:r>
            <a:r>
              <a:rPr lang="vi-VN" sz="1800" b="0" i="0" u="none" strike="noStrike">
                <a:solidFill>
                  <a:srgbClr val="000000"/>
                </a:solidFill>
                <a:effectLst/>
                <a:latin typeface="Times New Roman" panose="02020603050405020304" pitchFamily="18" charset="0"/>
              </a:rPr>
              <a:t>) Má ơi má!</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Cán bộ:  - (</a:t>
            </a:r>
            <a:r>
              <a:rPr lang="vi-VN" sz="1800" b="0" i="1" u="none" strike="noStrike">
                <a:solidFill>
                  <a:srgbClr val="000000"/>
                </a:solidFill>
                <a:effectLst/>
                <a:latin typeface="Times New Roman" panose="02020603050405020304" pitchFamily="18" charset="0"/>
              </a:rPr>
              <a:t>Buông đũa đứng dậy</a:t>
            </a:r>
            <a:r>
              <a:rPr lang="vi-VN" sz="1800" b="0" i="0" u="none" strike="noStrike">
                <a:solidFill>
                  <a:srgbClr val="000000"/>
                </a:solidFill>
                <a:effectLst/>
                <a:latin typeface="Times New Roman" panose="02020603050405020304" pitchFamily="18" charset="0"/>
              </a:rPr>
              <a:t>) Vợ tôi...</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Lính:      - Ngồi xuống! (</a:t>
            </a:r>
            <a:r>
              <a:rPr lang="vi-VN" sz="1800" b="0" i="1" u="none" strike="noStrike">
                <a:solidFill>
                  <a:srgbClr val="000000"/>
                </a:solidFill>
                <a:effectLst/>
                <a:latin typeface="Times New Roman" panose="02020603050405020304" pitchFamily="18" charset="0"/>
              </a:rPr>
              <a:t>Chĩa súng vào chú cán bộ</a:t>
            </a:r>
            <a:r>
              <a:rPr lang="vi-VN" sz="1800" b="0" i="0" u="none" strike="noStrike">
                <a:solidFill>
                  <a:srgbClr val="000000"/>
                </a:solidFill>
                <a:effectLst/>
                <a:latin typeface="Times New Roman" panose="02020603050405020304" pitchFamily="18" charset="0"/>
              </a:rPr>
              <a:t>) Rục rịch tao bắn.</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Dì Năm: - Trời ơi! Tui có tội tình chi?</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Cai:        - (</a:t>
            </a:r>
            <a:r>
              <a:rPr lang="vi-VN" sz="1800" b="0" i="1" u="none" strike="noStrike">
                <a:solidFill>
                  <a:srgbClr val="000000"/>
                </a:solidFill>
                <a:effectLst/>
                <a:latin typeface="Times New Roman" panose="02020603050405020304" pitchFamily="18" charset="0"/>
              </a:rPr>
              <a:t>Dỗ dành</a:t>
            </a:r>
            <a:r>
              <a:rPr lang="vi-VN" sz="1800" b="0" i="0" u="none" strike="noStrike">
                <a:solidFill>
                  <a:srgbClr val="000000"/>
                </a:solidFill>
                <a:effectLst/>
                <a:latin typeface="Times New Roman" panose="02020603050405020304" pitchFamily="18" charset="0"/>
              </a:rPr>
              <a:t>) Nếu chị nói thiệt, tôi thưởng. Bằng chị nhận anh này là chồng, tôi bắn chị tức thời, đốt luôn cái nhà này nữa.</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Dì Năm: -  Mấy cậu... để tui...</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Cai:        - Có thế chớ! Nào, nói lẹ đi!</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Dì Năm: - (</a:t>
            </a:r>
            <a:r>
              <a:rPr lang="vi-VN" sz="1800" b="0" i="1" u="none" strike="noStrike">
                <a:solidFill>
                  <a:srgbClr val="000000"/>
                </a:solidFill>
                <a:effectLst/>
                <a:latin typeface="Times New Roman" panose="02020603050405020304" pitchFamily="18" charset="0"/>
              </a:rPr>
              <a:t>nghẹn ngào</a:t>
            </a:r>
            <a:r>
              <a:rPr lang="vi-VN" sz="1800" b="0" i="0" u="none" strike="noStrike">
                <a:solidFill>
                  <a:srgbClr val="000000"/>
                </a:solidFill>
                <a:effectLst/>
                <a:latin typeface="Times New Roman" panose="02020603050405020304" pitchFamily="18" charset="0"/>
              </a:rPr>
              <a:t>) An... (</a:t>
            </a:r>
            <a:r>
              <a:rPr lang="vi-VN" sz="1800" b="0" i="1" u="none" strike="noStrike">
                <a:solidFill>
                  <a:srgbClr val="000000"/>
                </a:solidFill>
                <a:effectLst/>
                <a:latin typeface="Times New Roman" panose="02020603050405020304" pitchFamily="18" charset="0"/>
              </a:rPr>
              <a:t>An "dạ"</a:t>
            </a:r>
            <a:r>
              <a:rPr lang="vi-VN" sz="1800" b="0" i="0" u="none" strike="noStrike">
                <a:solidFill>
                  <a:srgbClr val="000000"/>
                </a:solidFill>
                <a:effectLst/>
                <a:latin typeface="Times New Roman" panose="02020603050405020304" pitchFamily="18" charset="0"/>
              </a:rPr>
              <a:t>). Mầy qua bà Mười... dắt con heo về..., đội luôn năm giạ lúa. Rồi ... cha con ráng đùm bọc lấy nhau.                  </a:t>
            </a:r>
            <a:endParaRPr lang="en-US" sz="1800"/>
          </a:p>
        </p:txBody>
      </p:sp>
    </p:spTree>
    <p:extLst>
      <p:ext uri="{BB962C8B-B14F-4D97-AF65-F5344CB8AC3E}">
        <p14:creationId xmlns:p14="http://schemas.microsoft.com/office/powerpoint/2010/main" val="1073081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556266-3E63-4AF8-98F4-CE75B0C6F7E9}"/>
              </a:ext>
            </a:extLst>
          </p:cNvPr>
          <p:cNvSpPr txBox="1"/>
          <p:nvPr/>
        </p:nvSpPr>
        <p:spPr>
          <a:xfrm>
            <a:off x="74852" y="438150"/>
            <a:ext cx="9069148" cy="4154984"/>
          </a:xfrm>
          <a:prstGeom prst="rect">
            <a:avLst/>
          </a:prstGeom>
          <a:noFill/>
        </p:spPr>
        <p:txBody>
          <a:bodyPr wrap="square">
            <a:spAutoFit/>
          </a:bodyPr>
          <a:lstStyle/>
          <a:p>
            <a:pPr rtl="0">
              <a:spcBef>
                <a:spcPts val="0"/>
              </a:spcBef>
              <a:spcAft>
                <a:spcPts val="0"/>
              </a:spcAft>
            </a:pPr>
            <a:r>
              <a:rPr lang="vi-VN" sz="2400" b="0" i="0" u="none" strike="noStrike">
                <a:solidFill>
                  <a:srgbClr val="000000"/>
                </a:solidFill>
                <a:effectLst/>
                <a:latin typeface="Times New Roman" panose="02020603050405020304" pitchFamily="18" charset="0"/>
              </a:rPr>
              <a:t>Cai: - Hừm! Thằng nhỏ, lại đây. Ông đó phải tía mầy không? Nói dối tao bắn.</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An: - Dạ, hổng phải tía...</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Cai: - (hí hửng) Ờ giỏi! Vậy là ai nào?</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An: - Dạ, cháu ... kêu bằng ba, chứ hổng phải tía.</a:t>
            </a:r>
            <a:r>
              <a:rPr lang="vi-VN" sz="2400" b="0">
                <a:effectLst/>
              </a:rPr>
              <a:t/>
            </a:r>
            <a:br>
              <a:rPr lang="vi-VN" sz="2400" b="0">
                <a:effectLst/>
              </a:rPr>
            </a:br>
            <a:r>
              <a:rPr lang="vi-VN" sz="2400" b="0" i="0" u="none" strike="noStrike">
                <a:solidFill>
                  <a:srgbClr val="000000"/>
                </a:solidFill>
                <a:effectLst/>
                <a:latin typeface="Times New Roman" panose="02020603050405020304" pitchFamily="18" charset="0"/>
              </a:rPr>
              <a:t>Cai: - Thằng ranh! (ngó chú cán bộ) Giấy tờ đâu, đưa coi!</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Cán bộ: - (Giọng miễn cưỡng) Để tôi đi lấy (chú toan đi, cai cản lại)</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Cai: - Để chị này đi lấy. (Quay sang lính). Mở trói tạm cho chị. (Dì Năm vào buồng)</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Dì Năm: - (Nói vọng ra) Ba nó để chỗ nào?</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Cán bộ: - Thì coi đâu đó.</a:t>
            </a:r>
            <a:endParaRPr lang="en-US" sz="2400"/>
          </a:p>
        </p:txBody>
      </p:sp>
      <p:pic>
        <p:nvPicPr>
          <p:cNvPr id="3" name="Google Shape;612;p65">
            <a:extLst>
              <a:ext uri="{FF2B5EF4-FFF2-40B4-BE49-F238E27FC236}">
                <a16:creationId xmlns:a16="http://schemas.microsoft.com/office/drawing/2014/main" id="{56D675BC-EA90-48AB-AE7F-9EF2158BDCBE}"/>
              </a:ext>
            </a:extLst>
          </p:cNvPr>
          <p:cNvPicPr preferRelativeResize="0"/>
          <p:nvPr/>
        </p:nvPicPr>
        <p:blipFill>
          <a:blip r:embed="rId2">
            <a:alphaModFix/>
          </a:blip>
          <a:stretch>
            <a:fillRect/>
          </a:stretch>
        </p:blipFill>
        <p:spPr>
          <a:xfrm>
            <a:off x="5410200" y="-1085850"/>
            <a:ext cx="3049350" cy="1341250"/>
          </a:xfrm>
          <a:prstGeom prst="rect">
            <a:avLst/>
          </a:prstGeom>
          <a:noFill/>
          <a:ln>
            <a:noFill/>
          </a:ln>
        </p:spPr>
      </p:pic>
      <p:pic>
        <p:nvPicPr>
          <p:cNvPr id="4" name="Google Shape;613;p65">
            <a:extLst>
              <a:ext uri="{FF2B5EF4-FFF2-40B4-BE49-F238E27FC236}">
                <a16:creationId xmlns:a16="http://schemas.microsoft.com/office/drawing/2014/main" id="{0301D961-AC15-467C-A41F-4972F7772FE8}"/>
              </a:ext>
            </a:extLst>
          </p:cNvPr>
          <p:cNvPicPr preferRelativeResize="0"/>
          <p:nvPr/>
        </p:nvPicPr>
        <p:blipFill>
          <a:blip r:embed="rId2">
            <a:alphaModFix/>
          </a:blip>
          <a:stretch>
            <a:fillRect/>
          </a:stretch>
        </p:blipFill>
        <p:spPr>
          <a:xfrm flipH="1">
            <a:off x="1447800" y="-1238250"/>
            <a:ext cx="3049350" cy="1341250"/>
          </a:xfrm>
          <a:prstGeom prst="rect">
            <a:avLst/>
          </a:prstGeom>
          <a:noFill/>
          <a:ln>
            <a:noFill/>
          </a:ln>
        </p:spPr>
      </p:pic>
    </p:spTree>
    <p:extLst>
      <p:ext uri="{BB962C8B-B14F-4D97-AF65-F5344CB8AC3E}">
        <p14:creationId xmlns:p14="http://schemas.microsoft.com/office/powerpoint/2010/main" val="2570607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674DA7-02DC-4BE5-B4C4-A4AC4D09E629}"/>
              </a:ext>
            </a:extLst>
          </p:cNvPr>
          <p:cNvSpPr txBox="1"/>
          <p:nvPr/>
        </p:nvSpPr>
        <p:spPr>
          <a:xfrm>
            <a:off x="-19050" y="425008"/>
            <a:ext cx="9144000" cy="4293483"/>
          </a:xfrm>
          <a:prstGeom prst="rect">
            <a:avLst/>
          </a:prstGeom>
          <a:noFill/>
        </p:spPr>
        <p:txBody>
          <a:bodyPr wrap="square">
            <a:spAutoFit/>
          </a:bodyPr>
          <a:lstStyle/>
          <a:p>
            <a:pPr rtl="0">
              <a:spcBef>
                <a:spcPts val="0"/>
              </a:spcBef>
              <a:spcAft>
                <a:spcPts val="0"/>
              </a:spcAft>
            </a:pPr>
            <a:r>
              <a:rPr lang="vi-VN" sz="2100" b="0" i="0" u="none" strike="noStrike">
                <a:solidFill>
                  <a:srgbClr val="000000"/>
                </a:solidFill>
                <a:effectLst/>
                <a:latin typeface="Times New Roman" panose="02020603050405020304" pitchFamily="18" charset="0"/>
              </a:rPr>
              <a:t>Cai: -Trời ơi, con ruồi bay qua là tao biết ngay con đực hay cái mà. Qua mặt tao </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không nổi đâu!</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Cán bộ : - Có không, má thằng An?</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Dì Năm: - Chưa thấy.</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Cai: - Thôi trói lại dẫn đi (lính toan trói chú cán bộ thì dì Năm trong buồng nói to).</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Dì Năm: - Đây rồi nè. Mấy cậu coi. Làng này ai hổng biết Lâm Văn Nên, 31 tuổi, </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con ông Dừa </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(đưa giấy cho cai, cai chuyển cho lính).</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Cai: - Nè đọc coi! - Lính (đọc): Anh tên ...</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Cán bộ: - Lâm Văn Nên, 31 tuổi, con ông ...</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Cai: - (vẻ ngượng ngập) Thôi... Thôi được rồi.</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(Ngó dì Năm) Nhà có gà vịt gì không chị Hai? Cho một con nhậu chơi hà!</a:t>
            </a:r>
            <a:endParaRPr lang="vi-VN" sz="2100" b="0">
              <a:effectLst/>
            </a:endParaRPr>
          </a:p>
          <a:p>
            <a:pPr algn="r" rtl="0">
              <a:spcBef>
                <a:spcPts val="0"/>
              </a:spcBef>
              <a:spcAft>
                <a:spcPts val="0"/>
              </a:spcAft>
            </a:pPr>
            <a:r>
              <a:rPr lang="vi-VN" sz="2100" b="0" i="1" u="none" strike="noStrike">
                <a:solidFill>
                  <a:srgbClr val="000000"/>
                </a:solidFill>
                <a:effectLst/>
                <a:latin typeface="Times New Roman" panose="02020603050405020304" pitchFamily="18" charset="0"/>
              </a:rPr>
              <a:t>Theo Nguyễn Văn Xe</a:t>
            </a:r>
            <a:endParaRPr lang="en-US" sz="2100"/>
          </a:p>
        </p:txBody>
      </p:sp>
    </p:spTree>
    <p:extLst>
      <p:ext uri="{BB962C8B-B14F-4D97-AF65-F5344CB8AC3E}">
        <p14:creationId xmlns:p14="http://schemas.microsoft.com/office/powerpoint/2010/main" val="3188291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8"/>
          <p:cNvSpPr txBox="1">
            <a:spLocks noGrp="1"/>
          </p:cNvSpPr>
          <p:nvPr>
            <p:ph type="title"/>
          </p:nvPr>
        </p:nvSpPr>
        <p:spPr>
          <a:xfrm>
            <a:off x="152400" y="0"/>
            <a:ext cx="8915400" cy="11376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9Slide04 Chonburi" panose="00000500000000000000" pitchFamily="2" charset="-34"/>
                <a:cs typeface="#9Slide04 Chonburi" panose="00000500000000000000" pitchFamily="2" charset="-34"/>
              </a:rPr>
              <a:t>Kể tên và nêu tính cách của từng nhân vật.</a:t>
            </a:r>
            <a:endParaRPr sz="3600">
              <a:latin typeface="#9Slide04 Chonburi" panose="00000500000000000000" pitchFamily="2" charset="-34"/>
              <a:cs typeface="#9Slide04 Chonburi" panose="00000500000000000000" pitchFamily="2" charset="-34"/>
            </a:endParaRPr>
          </a:p>
        </p:txBody>
      </p:sp>
      <p:sp>
        <p:nvSpPr>
          <p:cNvPr id="398" name="Google Shape;398;p48"/>
          <p:cNvSpPr txBox="1">
            <a:spLocks noGrp="1"/>
          </p:cNvSpPr>
          <p:nvPr>
            <p:ph type="subTitle" idx="1"/>
          </p:nvPr>
        </p:nvSpPr>
        <p:spPr>
          <a:xfrm>
            <a:off x="25400" y="1631406"/>
            <a:ext cx="3157448" cy="1764407"/>
          </a:xfrm>
          <a:prstGeom prst="rect">
            <a:avLst/>
          </a:prstGeom>
          <a:solidFill>
            <a:srgbClr val="F9EBE4"/>
          </a:solidFill>
          <a:ln>
            <a:solidFill>
              <a:srgbClr val="C48770"/>
            </a:solidFill>
          </a:ln>
        </p:spPr>
        <p:txBody>
          <a:bodyPr spcFirstLastPara="1" wrap="square" lIns="91425" tIns="91425" rIns="91425" bIns="91425" anchor="t" anchorCtr="0">
            <a:noAutofit/>
          </a:bodyPr>
          <a:lstStyle/>
          <a:p>
            <a:pPr marL="0" indent="0" algn="just" rtl="0">
              <a:spcBef>
                <a:spcPts val="0"/>
              </a:spcBef>
              <a:spcAft>
                <a:spcPts val="0"/>
              </a:spcAft>
            </a:pPr>
            <a:r>
              <a:rPr lang="en-US" sz="2800" b="0" i="0" u="none" strike="noStrike">
                <a:solidFill>
                  <a:srgbClr val="000000"/>
                </a:solidFill>
                <a:effectLst/>
                <a:latin typeface="Times New Roman" panose="02020603050405020304" pitchFamily="18" charset="0"/>
              </a:rPr>
              <a:t>Bình tĩnh, nhanh trí, khôn khéo, d</a:t>
            </a:r>
            <a:r>
              <a:rPr lang="vi-VN" sz="2800" b="0" i="0" u="none" strike="noStrike">
                <a:solidFill>
                  <a:srgbClr val="000000"/>
                </a:solidFill>
                <a:effectLst/>
                <a:latin typeface="Times New Roman" panose="02020603050405020304" pitchFamily="18" charset="0"/>
              </a:rPr>
              <a:t>ũng cảm</a:t>
            </a:r>
            <a:r>
              <a:rPr lang="en-US" sz="2800">
                <a:solidFill>
                  <a:srgbClr val="000000"/>
                </a:solidFill>
                <a:latin typeface="Times New Roman" panose="02020603050405020304" pitchFamily="18" charset="0"/>
              </a:rPr>
              <a:t> bảo vệ cán bộ.</a:t>
            </a:r>
            <a:endParaRPr lang="vi-VN" sz="2800" b="0">
              <a:effectLst/>
            </a:endParaRPr>
          </a:p>
        </p:txBody>
      </p:sp>
      <p:sp>
        <p:nvSpPr>
          <p:cNvPr id="399" name="Google Shape;399;p48"/>
          <p:cNvSpPr txBox="1">
            <a:spLocks noGrp="1"/>
          </p:cNvSpPr>
          <p:nvPr>
            <p:ph type="title" idx="2"/>
          </p:nvPr>
        </p:nvSpPr>
        <p:spPr>
          <a:xfrm>
            <a:off x="0" y="1091414"/>
            <a:ext cx="3182848" cy="4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i="0" u="none" strike="noStrike">
                <a:solidFill>
                  <a:srgbClr val="000000"/>
                </a:solidFill>
                <a:effectLst/>
                <a:latin typeface="Times New Roman" panose="02020603050405020304" pitchFamily="18" charset="0"/>
              </a:rPr>
              <a:t>Dì Năm</a:t>
            </a:r>
            <a:endParaRPr sz="2800"/>
          </a:p>
        </p:txBody>
      </p:sp>
      <p:sp>
        <p:nvSpPr>
          <p:cNvPr id="400" name="Google Shape;400;p48"/>
          <p:cNvSpPr txBox="1">
            <a:spLocks noGrp="1"/>
          </p:cNvSpPr>
          <p:nvPr>
            <p:ph type="subTitle" idx="3"/>
          </p:nvPr>
        </p:nvSpPr>
        <p:spPr>
          <a:xfrm>
            <a:off x="3538914" y="1631406"/>
            <a:ext cx="2599574" cy="1854744"/>
          </a:xfrm>
          <a:prstGeom prst="rect">
            <a:avLst/>
          </a:prstGeom>
          <a:ln>
            <a:solidFill>
              <a:schemeClr val="accent3">
                <a:lumMod val="50000"/>
              </a:schemeClr>
            </a:solidFill>
          </a:ln>
        </p:spPr>
        <p:txBody>
          <a:bodyPr spcFirstLastPara="1" wrap="square" lIns="91425" tIns="91425" rIns="91425" bIns="91425" anchor="t" anchorCtr="0">
            <a:noAutofit/>
          </a:bodyPr>
          <a:lstStyle/>
          <a:p>
            <a:pPr marL="0" indent="0" algn="just" rtl="0">
              <a:spcBef>
                <a:spcPts val="0"/>
              </a:spcBef>
              <a:spcAft>
                <a:spcPts val="0"/>
              </a:spcAft>
            </a:pPr>
            <a:r>
              <a:rPr lang="en-US" sz="2800" b="0" i="0" u="none" strike="noStrike">
                <a:solidFill>
                  <a:srgbClr val="000000"/>
                </a:solidFill>
                <a:effectLst/>
                <a:latin typeface="Times New Roman" panose="02020603050405020304" pitchFamily="18" charset="0"/>
              </a:rPr>
              <a:t>Thông minh, n</a:t>
            </a:r>
            <a:r>
              <a:rPr lang="vi-VN" sz="2800" b="0" i="0" u="none" strike="noStrike">
                <a:solidFill>
                  <a:srgbClr val="000000"/>
                </a:solidFill>
                <a:effectLst/>
                <a:latin typeface="Times New Roman" panose="02020603050405020304" pitchFamily="18" charset="0"/>
              </a:rPr>
              <a:t>hanh trí</a:t>
            </a:r>
            <a:r>
              <a:rPr lang="en-US" sz="2800" b="0" i="0" u="none" strike="noStrike">
                <a:solidFill>
                  <a:srgbClr val="000000"/>
                </a:solidFill>
                <a:effectLst/>
                <a:latin typeface="Times New Roman" panose="02020603050405020304" pitchFamily="18" charset="0"/>
              </a:rPr>
              <a:t>, biết làm cho kẻ địch không nghi ngờ.</a:t>
            </a:r>
            <a:endParaRPr lang="vi-VN" sz="2800" b="0">
              <a:effectLst/>
            </a:endParaRPr>
          </a:p>
        </p:txBody>
      </p:sp>
      <p:sp>
        <p:nvSpPr>
          <p:cNvPr id="401" name="Google Shape;401;p48"/>
          <p:cNvSpPr txBox="1">
            <a:spLocks noGrp="1"/>
          </p:cNvSpPr>
          <p:nvPr>
            <p:ph type="title" idx="4"/>
          </p:nvPr>
        </p:nvSpPr>
        <p:spPr>
          <a:xfrm>
            <a:off x="3247277" y="1113050"/>
            <a:ext cx="3182848" cy="4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i="0" u="none" strike="noStrike">
                <a:solidFill>
                  <a:srgbClr val="000000"/>
                </a:solidFill>
                <a:effectLst/>
                <a:latin typeface="Times New Roman" panose="02020603050405020304" pitchFamily="18" charset="0"/>
              </a:rPr>
              <a:t>An</a:t>
            </a:r>
            <a:endParaRPr sz="2800"/>
          </a:p>
        </p:txBody>
      </p:sp>
      <p:pic>
        <p:nvPicPr>
          <p:cNvPr id="402" name="Google Shape;402;p48"/>
          <p:cNvPicPr preferRelativeResize="0"/>
          <p:nvPr/>
        </p:nvPicPr>
        <p:blipFill>
          <a:blip r:embed="rId3">
            <a:alphaModFix/>
          </a:blip>
          <a:stretch>
            <a:fillRect/>
          </a:stretch>
        </p:blipFill>
        <p:spPr>
          <a:xfrm>
            <a:off x="8531958" y="941879"/>
            <a:ext cx="586642" cy="464125"/>
          </a:xfrm>
          <a:prstGeom prst="rect">
            <a:avLst/>
          </a:prstGeom>
          <a:noFill/>
          <a:ln>
            <a:noFill/>
          </a:ln>
        </p:spPr>
      </p:pic>
      <p:pic>
        <p:nvPicPr>
          <p:cNvPr id="403" name="Google Shape;403;p48"/>
          <p:cNvPicPr preferRelativeResize="0"/>
          <p:nvPr/>
        </p:nvPicPr>
        <p:blipFill>
          <a:blip r:embed="rId3">
            <a:alphaModFix/>
          </a:blip>
          <a:stretch>
            <a:fillRect/>
          </a:stretch>
        </p:blipFill>
        <p:spPr>
          <a:xfrm>
            <a:off x="-13920" y="1137650"/>
            <a:ext cx="586642" cy="464125"/>
          </a:xfrm>
          <a:prstGeom prst="rect">
            <a:avLst/>
          </a:prstGeom>
          <a:noFill/>
          <a:ln>
            <a:noFill/>
          </a:ln>
        </p:spPr>
      </p:pic>
      <p:sp>
        <p:nvSpPr>
          <p:cNvPr id="11" name="Google Shape;398;p48">
            <a:extLst>
              <a:ext uri="{FF2B5EF4-FFF2-40B4-BE49-F238E27FC236}">
                <a16:creationId xmlns:a16="http://schemas.microsoft.com/office/drawing/2014/main" id="{9614AFAD-E9D1-43D0-B120-2B5F38210784}"/>
              </a:ext>
            </a:extLst>
          </p:cNvPr>
          <p:cNvSpPr txBox="1">
            <a:spLocks/>
          </p:cNvSpPr>
          <p:nvPr/>
        </p:nvSpPr>
        <p:spPr>
          <a:xfrm>
            <a:off x="6629400" y="1631406"/>
            <a:ext cx="2353424" cy="1728634"/>
          </a:xfrm>
          <a:prstGeom prst="rect">
            <a:avLst/>
          </a:prstGeom>
          <a:noFill/>
          <a:ln>
            <a:solidFill>
              <a:schemeClr val="accent3">
                <a:lumMod val="5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1400"/>
              <a:buFont typeface="Nunito"/>
              <a:buNone/>
              <a:defRPr sz="1400" b="0" i="0" u="none" strike="noStrike" cap="none">
                <a:solidFill>
                  <a:schemeClr val="lt2"/>
                </a:solidFill>
                <a:latin typeface="Nunito"/>
                <a:ea typeface="Nunito"/>
                <a:cs typeface="Nunito"/>
                <a:sym typeface="Nunito"/>
              </a:defRPr>
            </a:lvl1pPr>
            <a:lvl2pPr marL="914400" marR="0" lvl="1"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2pPr>
            <a:lvl3pPr marL="1371600" marR="0" lvl="2"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3pPr>
            <a:lvl4pPr marL="1828800" marR="0" lvl="3"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4pPr>
            <a:lvl5pPr marL="2286000" marR="0" lvl="4"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5pPr>
            <a:lvl6pPr marL="2743200" marR="0" lvl="5"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6pPr>
            <a:lvl7pPr marL="3200400" marR="0" lvl="6"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7pPr>
            <a:lvl8pPr marL="3657600" marR="0" lvl="7"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8pPr>
            <a:lvl9pPr marL="4114800" marR="0" lvl="8"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9pPr>
          </a:lstStyle>
          <a:p>
            <a:pPr marL="0" indent="0" algn="just"/>
            <a:r>
              <a:rPr lang="vi-VN" sz="2800" b="0" i="0" u="none" strike="noStrike">
                <a:solidFill>
                  <a:srgbClr val="000000"/>
                </a:solidFill>
                <a:effectLst/>
                <a:latin typeface="Times New Roman" panose="02020603050405020304" pitchFamily="18" charset="0"/>
              </a:rPr>
              <a:t>Bình tĩnh</a:t>
            </a:r>
            <a:r>
              <a:rPr lang="en-US" sz="2800" b="0" i="0" u="none" strike="noStrike">
                <a:solidFill>
                  <a:srgbClr val="000000"/>
                </a:solidFill>
                <a:effectLst/>
                <a:latin typeface="Times New Roman" panose="02020603050405020304" pitchFamily="18" charset="0"/>
              </a:rPr>
              <a:t>, tin tưởng vào lòng dân.</a:t>
            </a:r>
            <a:endParaRPr lang="vi-VN" sz="2800"/>
          </a:p>
        </p:txBody>
      </p:sp>
      <p:sp>
        <p:nvSpPr>
          <p:cNvPr id="12" name="Google Shape;399;p48">
            <a:extLst>
              <a:ext uri="{FF2B5EF4-FFF2-40B4-BE49-F238E27FC236}">
                <a16:creationId xmlns:a16="http://schemas.microsoft.com/office/drawing/2014/main" id="{312F13D7-582C-46EF-88A3-D5FC567B04EE}"/>
              </a:ext>
            </a:extLst>
          </p:cNvPr>
          <p:cNvSpPr txBox="1">
            <a:spLocks/>
          </p:cNvSpPr>
          <p:nvPr/>
        </p:nvSpPr>
        <p:spPr>
          <a:xfrm>
            <a:off x="6214688" y="1063327"/>
            <a:ext cx="3182848" cy="417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800"/>
              <a:buFont typeface="Poller One"/>
              <a:buNone/>
              <a:defRPr sz="2400" b="0" i="0" u="none" strike="noStrike" cap="none">
                <a:solidFill>
                  <a:schemeClr val="lt2"/>
                </a:solidFill>
                <a:latin typeface="Poller One"/>
                <a:ea typeface="Poller One"/>
                <a:cs typeface="Poller One"/>
                <a:sym typeface="Poller One"/>
              </a:defRPr>
            </a:lvl1pPr>
            <a:lvl2pPr marR="0" lvl="1"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2pPr>
            <a:lvl3pPr marR="0" lvl="2"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3pPr>
            <a:lvl4pPr marR="0" lvl="3"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4pPr>
            <a:lvl5pPr marR="0" lvl="4"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5pPr>
            <a:lvl6pPr marR="0" lvl="5"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6pPr>
            <a:lvl7pPr marR="0" lvl="6"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7pPr>
            <a:lvl8pPr marR="0" lvl="7"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8pPr>
            <a:lvl9pPr marR="0" lvl="8"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9pPr>
          </a:lstStyle>
          <a:p>
            <a:r>
              <a:rPr lang="vi-VN" sz="2800" b="1" i="0" u="none" strike="noStrike">
                <a:solidFill>
                  <a:srgbClr val="000000"/>
                </a:solidFill>
                <a:effectLst/>
                <a:latin typeface="Times New Roman" panose="02020603050405020304" pitchFamily="18" charset="0"/>
              </a:rPr>
              <a:t>Chú cán bộ</a:t>
            </a:r>
            <a:endParaRPr lang="vi-VN" sz="2800"/>
          </a:p>
        </p:txBody>
      </p:sp>
      <p:sp>
        <p:nvSpPr>
          <p:cNvPr id="13" name="Google Shape;400;p48">
            <a:extLst>
              <a:ext uri="{FF2B5EF4-FFF2-40B4-BE49-F238E27FC236}">
                <a16:creationId xmlns:a16="http://schemas.microsoft.com/office/drawing/2014/main" id="{E3E3D8AE-7E3F-4F34-AD6A-94194EAF3CEB}"/>
              </a:ext>
            </a:extLst>
          </p:cNvPr>
          <p:cNvSpPr txBox="1">
            <a:spLocks/>
          </p:cNvSpPr>
          <p:nvPr/>
        </p:nvSpPr>
        <p:spPr>
          <a:xfrm>
            <a:off x="5100823" y="4167378"/>
            <a:ext cx="2057400" cy="698700"/>
          </a:xfrm>
          <a:prstGeom prst="rect">
            <a:avLst/>
          </a:prstGeom>
          <a:noFill/>
          <a:ln>
            <a:solidFill>
              <a:schemeClr val="accent3">
                <a:lumMod val="5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1400"/>
              <a:buFont typeface="Nunito"/>
              <a:buNone/>
              <a:defRPr sz="1400" b="0" i="0" u="none" strike="noStrike" cap="none">
                <a:solidFill>
                  <a:schemeClr val="lt2"/>
                </a:solidFill>
                <a:latin typeface="Nunito"/>
                <a:ea typeface="Nunito"/>
                <a:cs typeface="Nunito"/>
                <a:sym typeface="Nunito"/>
              </a:defRPr>
            </a:lvl1pPr>
            <a:lvl2pPr marL="914400" marR="0" lvl="1"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2pPr>
            <a:lvl3pPr marL="1371600" marR="0" lvl="2"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3pPr>
            <a:lvl4pPr marL="1828800" marR="0" lvl="3"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4pPr>
            <a:lvl5pPr marL="2286000" marR="0" lvl="4"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5pPr>
            <a:lvl6pPr marL="2743200" marR="0" lvl="5"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6pPr>
            <a:lvl7pPr marL="3200400" marR="0" lvl="6"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7pPr>
            <a:lvl8pPr marL="3657600" marR="0" lvl="7"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8pPr>
            <a:lvl9pPr marL="4114800" marR="0" lvl="8"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9pPr>
          </a:lstStyle>
          <a:p>
            <a:r>
              <a:rPr lang="en-US" sz="2800">
                <a:solidFill>
                  <a:srgbClr val="000000"/>
                </a:solidFill>
                <a:latin typeface="Times New Roman" panose="02020603050405020304" pitchFamily="18" charset="0"/>
              </a:rPr>
              <a:t>Hống  hách</a:t>
            </a:r>
            <a:endParaRPr lang="vi-VN" sz="2800"/>
          </a:p>
        </p:txBody>
      </p:sp>
      <p:sp>
        <p:nvSpPr>
          <p:cNvPr id="14" name="Google Shape;401;p48">
            <a:extLst>
              <a:ext uri="{FF2B5EF4-FFF2-40B4-BE49-F238E27FC236}">
                <a16:creationId xmlns:a16="http://schemas.microsoft.com/office/drawing/2014/main" id="{51481E35-08D1-40A3-B5B5-E9540B60A1E8}"/>
              </a:ext>
            </a:extLst>
          </p:cNvPr>
          <p:cNvSpPr txBox="1">
            <a:spLocks/>
          </p:cNvSpPr>
          <p:nvPr/>
        </p:nvSpPr>
        <p:spPr>
          <a:xfrm>
            <a:off x="4538099" y="3683710"/>
            <a:ext cx="3182848" cy="417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800"/>
              <a:buFont typeface="Poller One"/>
              <a:buNone/>
              <a:defRPr sz="2400" b="0" i="0" u="none" strike="noStrike" cap="none">
                <a:solidFill>
                  <a:schemeClr val="lt2"/>
                </a:solidFill>
                <a:latin typeface="Poller One"/>
                <a:ea typeface="Poller One"/>
                <a:cs typeface="Poller One"/>
                <a:sym typeface="Poller One"/>
              </a:defRPr>
            </a:lvl1pPr>
            <a:lvl2pPr marR="0" lvl="1"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2pPr>
            <a:lvl3pPr marR="0" lvl="2"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3pPr>
            <a:lvl4pPr marR="0" lvl="3"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4pPr>
            <a:lvl5pPr marR="0" lvl="4"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5pPr>
            <a:lvl6pPr marR="0" lvl="5"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6pPr>
            <a:lvl7pPr marR="0" lvl="6"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7pPr>
            <a:lvl8pPr marR="0" lvl="7"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8pPr>
            <a:lvl9pPr marR="0" lvl="8"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9pPr>
          </a:lstStyle>
          <a:p>
            <a:r>
              <a:rPr lang="en-US" sz="2800" b="1">
                <a:solidFill>
                  <a:srgbClr val="000000"/>
                </a:solidFill>
                <a:latin typeface="Times New Roman" panose="02020603050405020304" pitchFamily="18" charset="0"/>
              </a:rPr>
              <a:t>Lính</a:t>
            </a:r>
            <a:endParaRPr lang="vi-VN" sz="2800"/>
          </a:p>
        </p:txBody>
      </p:sp>
      <p:sp>
        <p:nvSpPr>
          <p:cNvPr id="15" name="Google Shape;400;p48">
            <a:extLst>
              <a:ext uri="{FF2B5EF4-FFF2-40B4-BE49-F238E27FC236}">
                <a16:creationId xmlns:a16="http://schemas.microsoft.com/office/drawing/2014/main" id="{E6F30068-003C-462C-BEE2-A02E989495E0}"/>
              </a:ext>
            </a:extLst>
          </p:cNvPr>
          <p:cNvSpPr txBox="1">
            <a:spLocks/>
          </p:cNvSpPr>
          <p:nvPr/>
        </p:nvSpPr>
        <p:spPr>
          <a:xfrm>
            <a:off x="2094003" y="4167378"/>
            <a:ext cx="2306547" cy="905868"/>
          </a:xfrm>
          <a:prstGeom prst="rect">
            <a:avLst/>
          </a:prstGeom>
          <a:noFill/>
          <a:ln>
            <a:solidFill>
              <a:schemeClr val="accent3">
                <a:lumMod val="5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1400"/>
              <a:buFont typeface="Nunito"/>
              <a:buNone/>
              <a:defRPr sz="1400" b="0" i="0" u="none" strike="noStrike" cap="none">
                <a:solidFill>
                  <a:schemeClr val="lt2"/>
                </a:solidFill>
                <a:latin typeface="Nunito"/>
                <a:ea typeface="Nunito"/>
                <a:cs typeface="Nunito"/>
                <a:sym typeface="Nunito"/>
              </a:defRPr>
            </a:lvl1pPr>
            <a:lvl2pPr marL="914400" marR="0" lvl="1"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2pPr>
            <a:lvl3pPr marL="1371600" marR="0" lvl="2"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3pPr>
            <a:lvl4pPr marL="1828800" marR="0" lvl="3"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4pPr>
            <a:lvl5pPr marL="2286000" marR="0" lvl="4"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5pPr>
            <a:lvl6pPr marL="2743200" marR="0" lvl="5"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6pPr>
            <a:lvl7pPr marL="3200400" marR="0" lvl="6"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7pPr>
            <a:lvl8pPr marL="3657600" marR="0" lvl="7"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8pPr>
            <a:lvl9pPr marL="4114800" marR="0" lvl="8"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9pPr>
          </a:lstStyle>
          <a:p>
            <a:pPr algn="just"/>
            <a:r>
              <a:rPr lang="en-US" sz="2800">
                <a:solidFill>
                  <a:srgbClr val="000000"/>
                </a:solidFill>
                <a:latin typeface="Times New Roman" panose="02020603050405020304" pitchFamily="18" charset="0"/>
              </a:rPr>
              <a:t>Xảo quyệt, vòi vĩnh</a:t>
            </a:r>
            <a:endParaRPr lang="vi-VN" sz="2800"/>
          </a:p>
        </p:txBody>
      </p:sp>
      <p:sp>
        <p:nvSpPr>
          <p:cNvPr id="16" name="Google Shape;401;p48">
            <a:extLst>
              <a:ext uri="{FF2B5EF4-FFF2-40B4-BE49-F238E27FC236}">
                <a16:creationId xmlns:a16="http://schemas.microsoft.com/office/drawing/2014/main" id="{1CAF3084-A8B0-4577-9861-1283B01B4218}"/>
              </a:ext>
            </a:extLst>
          </p:cNvPr>
          <p:cNvSpPr txBox="1">
            <a:spLocks/>
          </p:cNvSpPr>
          <p:nvPr/>
        </p:nvSpPr>
        <p:spPr>
          <a:xfrm>
            <a:off x="1591424" y="3683710"/>
            <a:ext cx="3182848" cy="417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800"/>
              <a:buFont typeface="Poller One"/>
              <a:buNone/>
              <a:defRPr sz="2400" b="0" i="0" u="none" strike="noStrike" cap="none">
                <a:solidFill>
                  <a:schemeClr val="lt2"/>
                </a:solidFill>
                <a:latin typeface="Poller One"/>
                <a:ea typeface="Poller One"/>
                <a:cs typeface="Poller One"/>
                <a:sym typeface="Poller One"/>
              </a:defRPr>
            </a:lvl1pPr>
            <a:lvl2pPr marR="0" lvl="1"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2pPr>
            <a:lvl3pPr marR="0" lvl="2"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3pPr>
            <a:lvl4pPr marR="0" lvl="3"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4pPr>
            <a:lvl5pPr marR="0" lvl="4"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5pPr>
            <a:lvl6pPr marR="0" lvl="5"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6pPr>
            <a:lvl7pPr marR="0" lvl="6"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7pPr>
            <a:lvl8pPr marR="0" lvl="7"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8pPr>
            <a:lvl9pPr marR="0" lvl="8"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9pPr>
          </a:lstStyle>
          <a:p>
            <a:r>
              <a:rPr lang="en-US" sz="2800" b="1">
                <a:solidFill>
                  <a:srgbClr val="000000"/>
                </a:solidFill>
                <a:latin typeface="Times New Roman" panose="02020603050405020304" pitchFamily="18" charset="0"/>
              </a:rPr>
              <a:t>Cai</a:t>
            </a:r>
            <a:endParaRPr lang="vi-VN" sz="280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7"/>
                                        </p:tgtEl>
                                        <p:attrNameLst>
                                          <p:attrName>style.visibility</p:attrName>
                                        </p:attrNameLst>
                                      </p:cBhvr>
                                      <p:to>
                                        <p:strVal val="visible"/>
                                      </p:to>
                                    </p:set>
                                    <p:animEffect transition="in" filter="barn(inVertical)">
                                      <p:cBhvr>
                                        <p:cTn id="7" dur="500"/>
                                        <p:tgtEl>
                                          <p:spTgt spid="3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9"/>
                                        </p:tgtEl>
                                        <p:attrNameLst>
                                          <p:attrName>style.visibility</p:attrName>
                                        </p:attrNameLst>
                                      </p:cBhvr>
                                      <p:to>
                                        <p:strVal val="visible"/>
                                      </p:to>
                                    </p:set>
                                    <p:animEffect transition="in" filter="barn(inVertical)">
                                      <p:cBhvr>
                                        <p:cTn id="12" dur="500"/>
                                        <p:tgtEl>
                                          <p:spTgt spid="3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8">
                                            <p:bg/>
                                          </p:spTgt>
                                        </p:tgtEl>
                                        <p:attrNameLst>
                                          <p:attrName>style.visibility</p:attrName>
                                        </p:attrNameLst>
                                      </p:cBhvr>
                                      <p:to>
                                        <p:strVal val="visible"/>
                                      </p:to>
                                    </p:set>
                                    <p:animEffect transition="in" filter="barn(inVertical)">
                                      <p:cBhvr>
                                        <p:cTn id="17" dur="500"/>
                                        <p:tgtEl>
                                          <p:spTgt spid="398">
                                            <p:bg/>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98">
                                            <p:txEl>
                                              <p:pRg st="0" end="0"/>
                                            </p:txEl>
                                          </p:spTgt>
                                        </p:tgtEl>
                                        <p:attrNameLst>
                                          <p:attrName>style.visibility</p:attrName>
                                        </p:attrNameLst>
                                      </p:cBhvr>
                                      <p:to>
                                        <p:strVal val="visible"/>
                                      </p:to>
                                    </p:set>
                                    <p:animEffect transition="in" filter="barn(inVertical)">
                                      <p:cBhvr>
                                        <p:cTn id="20" dur="500"/>
                                        <p:tgtEl>
                                          <p:spTgt spid="39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01"/>
                                        </p:tgtEl>
                                        <p:attrNameLst>
                                          <p:attrName>style.visibility</p:attrName>
                                        </p:attrNameLst>
                                      </p:cBhvr>
                                      <p:to>
                                        <p:strVal val="visible"/>
                                      </p:to>
                                    </p:set>
                                    <p:animEffect transition="in" filter="barn(inVertical)">
                                      <p:cBhvr>
                                        <p:cTn id="25" dur="500"/>
                                        <p:tgtEl>
                                          <p:spTgt spid="40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00">
                                            <p:bg/>
                                          </p:spTgt>
                                        </p:tgtEl>
                                        <p:attrNameLst>
                                          <p:attrName>style.visibility</p:attrName>
                                        </p:attrNameLst>
                                      </p:cBhvr>
                                      <p:to>
                                        <p:strVal val="visible"/>
                                      </p:to>
                                    </p:set>
                                    <p:animEffect transition="in" filter="barn(inVertical)">
                                      <p:cBhvr>
                                        <p:cTn id="30" dur="500"/>
                                        <p:tgtEl>
                                          <p:spTgt spid="400">
                                            <p:bg/>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00">
                                            <p:txEl>
                                              <p:pRg st="0" end="0"/>
                                            </p:txEl>
                                          </p:spTgt>
                                        </p:tgtEl>
                                        <p:attrNameLst>
                                          <p:attrName>style.visibility</p:attrName>
                                        </p:attrNameLst>
                                      </p:cBhvr>
                                      <p:to>
                                        <p:strVal val="visible"/>
                                      </p:to>
                                    </p:set>
                                    <p:animEffect transition="in" filter="barn(inVertical)">
                                      <p:cBhvr>
                                        <p:cTn id="33" dur="500"/>
                                        <p:tgtEl>
                                          <p:spTgt spid="40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arn(inVertical)">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 grpId="0"/>
      <p:bldP spid="398" grpId="0" uiExpand="1" build="p" animBg="1"/>
      <p:bldP spid="399" grpId="0"/>
      <p:bldP spid="400" grpId="0" uiExpand="1" build="p" animBg="1"/>
      <p:bldP spid="401" grpId="0"/>
      <p:bldP spid="11" grpId="0" animBg="1"/>
      <p:bldP spid="12" grpId="0"/>
      <p:bldP spid="13" grpId="0" animBg="1"/>
      <p:bldP spid="14" grpId="0"/>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9"/>
          <p:cNvSpPr txBox="1">
            <a:spLocks noGrp="1"/>
          </p:cNvSpPr>
          <p:nvPr>
            <p:ph type="title"/>
          </p:nvPr>
        </p:nvSpPr>
        <p:spPr>
          <a:xfrm>
            <a:off x="0" y="0"/>
            <a:ext cx="9144000" cy="63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600" spc="-60">
                <a:latin typeface="#9Slide04 Chonburi" panose="00000500000000000000" pitchFamily="2" charset="-34"/>
                <a:cs typeface="#9Slide04 Chonburi" panose="00000500000000000000" pitchFamily="2" charset="-34"/>
              </a:rPr>
              <a:t>Học sinh tổ </a:t>
            </a:r>
            <a:r>
              <a:rPr lang="en-US" sz="3200" spc="-60">
                <a:latin typeface="#9Slide04 Chonburi" panose="00000500000000000000" pitchFamily="2" charset="-34"/>
                <a:cs typeface="#9Slide04 Chonburi" panose="00000500000000000000" pitchFamily="2" charset="-34"/>
              </a:rPr>
              <a:t>chức</a:t>
            </a:r>
            <a:r>
              <a:rPr lang="en-US" sz="3600" spc="-60">
                <a:latin typeface="#9Slide04 Chonburi" panose="00000500000000000000" pitchFamily="2" charset="-34"/>
                <a:cs typeface="#9Slide04 Chonburi" panose="00000500000000000000" pitchFamily="2" charset="-34"/>
              </a:rPr>
              <a:t> nhóm 6, diễn kịch.</a:t>
            </a:r>
            <a:endParaRPr sz="3600" spc="-60">
              <a:latin typeface="#9Slide04 Chonburi" panose="00000500000000000000" pitchFamily="2" charset="-34"/>
              <a:cs typeface="#9Slide04 Chonburi" panose="00000500000000000000" pitchFamily="2" charset="-34"/>
            </a:endParaRPr>
          </a:p>
          <a:p>
            <a:pPr marL="0" lvl="0" indent="0" algn="ctr" rtl="0">
              <a:spcBef>
                <a:spcPts val="0"/>
              </a:spcBef>
              <a:spcAft>
                <a:spcPts val="0"/>
              </a:spcAft>
              <a:buNone/>
            </a:pPr>
            <a:endParaRPr spc="-60"/>
          </a:p>
        </p:txBody>
      </p:sp>
      <p:sp>
        <p:nvSpPr>
          <p:cNvPr id="409" name="Google Shape;409;p49"/>
          <p:cNvSpPr txBox="1">
            <a:spLocks noGrp="1"/>
          </p:cNvSpPr>
          <p:nvPr>
            <p:ph type="subTitle" idx="1"/>
          </p:nvPr>
        </p:nvSpPr>
        <p:spPr>
          <a:xfrm>
            <a:off x="67303" y="971695"/>
            <a:ext cx="4850685" cy="358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5B595B"/>
              </a:buClr>
              <a:buSzPts val="1100"/>
              <a:buFont typeface="Arial"/>
              <a:buNone/>
            </a:pPr>
            <a:r>
              <a:rPr lang="en-US" sz="2400">
                <a:solidFill>
                  <a:schemeClr val="tx1">
                    <a:lumMod val="75000"/>
                    <a:lumOff val="25000"/>
                  </a:schemeClr>
                </a:solidFill>
                <a:latin typeface="#9Slide04 Noticia Text Bold" panose="02000803060000020004" pitchFamily="2" charset="0"/>
                <a:cs typeface="#9Slide04 Chonburi" panose="00000500000000000000" pitchFamily="2" charset="-34"/>
                <a:sym typeface="Poller One"/>
              </a:rPr>
              <a:t>Học sinh 1:  Dì Năm</a:t>
            </a:r>
          </a:p>
          <a:p>
            <a:pPr marL="0" lvl="0" indent="0" algn="l" rtl="0">
              <a:spcBef>
                <a:spcPts val="0"/>
              </a:spcBef>
              <a:spcAft>
                <a:spcPts val="0"/>
              </a:spcAft>
              <a:buClr>
                <a:srgbClr val="5B595B"/>
              </a:buClr>
              <a:buSzPts val="1100"/>
              <a:buFont typeface="Arial"/>
              <a:buNone/>
            </a:pPr>
            <a:r>
              <a:rPr lang="en-US" sz="2400">
                <a:solidFill>
                  <a:schemeClr val="tx1">
                    <a:lumMod val="75000"/>
                    <a:lumOff val="25000"/>
                  </a:schemeClr>
                </a:solidFill>
                <a:latin typeface="#9Slide04 Noticia Text Bold" panose="02000803060000020004" pitchFamily="2" charset="0"/>
                <a:cs typeface="#9Slide04 Chonburi" panose="00000500000000000000" pitchFamily="2" charset="-34"/>
                <a:sym typeface="Poller One"/>
              </a:rPr>
              <a:t>Học sinh 2 : An</a:t>
            </a:r>
          </a:p>
          <a:p>
            <a:pPr marL="0" lvl="0" indent="0" algn="l" rtl="0">
              <a:spcBef>
                <a:spcPts val="0"/>
              </a:spcBef>
              <a:spcAft>
                <a:spcPts val="0"/>
              </a:spcAft>
              <a:buClr>
                <a:srgbClr val="5B595B"/>
              </a:buClr>
              <a:buSzPts val="1100"/>
              <a:buFont typeface="Arial"/>
              <a:buNone/>
            </a:pPr>
            <a:r>
              <a:rPr lang="en-US" sz="2400">
                <a:solidFill>
                  <a:schemeClr val="tx1">
                    <a:lumMod val="75000"/>
                    <a:lumOff val="25000"/>
                  </a:schemeClr>
                </a:solidFill>
                <a:latin typeface="#9Slide04 Noticia Text Bold" panose="02000803060000020004" pitchFamily="2" charset="0"/>
                <a:cs typeface="#9Slide04 Chonburi" panose="00000500000000000000" pitchFamily="2" charset="-34"/>
                <a:sym typeface="Poller One"/>
              </a:rPr>
              <a:t>Học sinh 3 : chú cán bộ</a:t>
            </a:r>
          </a:p>
          <a:p>
            <a:pPr marL="0" lvl="0" indent="0" algn="l" rtl="0">
              <a:spcBef>
                <a:spcPts val="0"/>
              </a:spcBef>
              <a:spcAft>
                <a:spcPts val="0"/>
              </a:spcAft>
              <a:buClr>
                <a:srgbClr val="5B595B"/>
              </a:buClr>
              <a:buSzPts val="1100"/>
              <a:buFont typeface="Arial"/>
              <a:buNone/>
            </a:pPr>
            <a:r>
              <a:rPr lang="en-US" sz="2400">
                <a:solidFill>
                  <a:schemeClr val="tx1">
                    <a:lumMod val="75000"/>
                    <a:lumOff val="25000"/>
                  </a:schemeClr>
                </a:solidFill>
                <a:latin typeface="#9Slide04 Noticia Text Bold" panose="02000803060000020004" pitchFamily="2" charset="0"/>
                <a:cs typeface="#9Slide04 Chonburi" panose="00000500000000000000" pitchFamily="2" charset="-34"/>
                <a:sym typeface="Poller One"/>
              </a:rPr>
              <a:t>Học sinh 4 : lính</a:t>
            </a:r>
          </a:p>
          <a:p>
            <a:pPr marL="0" lvl="0" indent="0" algn="l" rtl="0">
              <a:spcBef>
                <a:spcPts val="0"/>
              </a:spcBef>
              <a:spcAft>
                <a:spcPts val="0"/>
              </a:spcAft>
              <a:buClr>
                <a:srgbClr val="5B595B"/>
              </a:buClr>
              <a:buSzPts val="1100"/>
              <a:buFont typeface="Arial"/>
              <a:buNone/>
            </a:pPr>
            <a:r>
              <a:rPr lang="en-US" sz="2400">
                <a:solidFill>
                  <a:schemeClr val="tx1">
                    <a:lumMod val="75000"/>
                    <a:lumOff val="25000"/>
                  </a:schemeClr>
                </a:solidFill>
                <a:latin typeface="#9Slide04 Noticia Text Bold" panose="02000803060000020004" pitchFamily="2" charset="0"/>
                <a:cs typeface="#9Slide04 Chonburi" panose="00000500000000000000" pitchFamily="2" charset="-34"/>
                <a:sym typeface="Poller One"/>
              </a:rPr>
              <a:t>Học sinh 5 : cai</a:t>
            </a:r>
          </a:p>
          <a:p>
            <a:pPr marL="0" lvl="0" indent="0" algn="just" rtl="0">
              <a:spcBef>
                <a:spcPts val="0"/>
              </a:spcBef>
              <a:spcAft>
                <a:spcPts val="0"/>
              </a:spcAft>
              <a:buClr>
                <a:srgbClr val="5B595B"/>
              </a:buClr>
              <a:buSzPts val="1100"/>
              <a:buFont typeface="Arial"/>
              <a:buNone/>
            </a:pPr>
            <a:r>
              <a:rPr lang="en-US" sz="2400">
                <a:solidFill>
                  <a:schemeClr val="tx1">
                    <a:lumMod val="75000"/>
                    <a:lumOff val="25000"/>
                  </a:schemeClr>
                </a:solidFill>
                <a:latin typeface="#9Slide04 Noticia Text Bold" panose="02000803060000020004" pitchFamily="2" charset="0"/>
                <a:cs typeface="#9Slide04 Chonburi" panose="00000500000000000000" pitchFamily="2" charset="-34"/>
                <a:sym typeface="Poller One"/>
              </a:rPr>
              <a:t>Học sinh 6: Theo dõi lời thoại, nhận xét, sửa chữa cho từng thành viên trong nhóm.</a:t>
            </a:r>
          </a:p>
        </p:txBody>
      </p:sp>
      <p:sp>
        <p:nvSpPr>
          <p:cNvPr id="6" name="Google Shape;626;p66">
            <a:extLst>
              <a:ext uri="{FF2B5EF4-FFF2-40B4-BE49-F238E27FC236}">
                <a16:creationId xmlns:a16="http://schemas.microsoft.com/office/drawing/2014/main" id="{55CCC0EA-1678-48BF-9F72-88FA1C26E043}"/>
              </a:ext>
            </a:extLst>
          </p:cNvPr>
          <p:cNvSpPr/>
          <p:nvPr/>
        </p:nvSpPr>
        <p:spPr>
          <a:xfrm>
            <a:off x="4800600" y="971548"/>
            <a:ext cx="4343400" cy="3505201"/>
          </a:xfrm>
          <a:custGeom>
            <a:avLst/>
            <a:gdLst/>
            <a:ahLst/>
            <a:cxnLst/>
            <a:rect l="l" t="t" r="r" b="b"/>
            <a:pathLst>
              <a:path w="136985" h="109230" extrusionOk="0">
                <a:moveTo>
                  <a:pt x="130648" y="5124"/>
                </a:moveTo>
                <a:lnTo>
                  <a:pt x="130648" y="75445"/>
                </a:lnTo>
                <a:lnTo>
                  <a:pt x="5722" y="75445"/>
                </a:lnTo>
                <a:lnTo>
                  <a:pt x="5722" y="5124"/>
                </a:lnTo>
                <a:close/>
                <a:moveTo>
                  <a:pt x="4219" y="1"/>
                </a:moveTo>
                <a:cubicBezTo>
                  <a:pt x="2029" y="1"/>
                  <a:pt x="1" y="1358"/>
                  <a:pt x="1" y="3622"/>
                </a:cubicBezTo>
                <a:lnTo>
                  <a:pt x="1" y="81239"/>
                </a:lnTo>
                <a:lnTo>
                  <a:pt x="1" y="88861"/>
                </a:lnTo>
                <a:lnTo>
                  <a:pt x="1" y="89314"/>
                </a:lnTo>
                <a:cubicBezTo>
                  <a:pt x="1" y="91504"/>
                  <a:pt x="2029" y="93550"/>
                  <a:pt x="4219" y="93550"/>
                </a:cubicBezTo>
                <a:lnTo>
                  <a:pt x="54769" y="93550"/>
                </a:lnTo>
                <a:cubicBezTo>
                  <a:pt x="54769" y="93550"/>
                  <a:pt x="54679" y="98602"/>
                  <a:pt x="52723" y="101915"/>
                </a:cubicBezTo>
                <a:cubicBezTo>
                  <a:pt x="52506" y="102295"/>
                  <a:pt x="52198" y="102675"/>
                  <a:pt x="51890" y="102965"/>
                </a:cubicBezTo>
                <a:cubicBezTo>
                  <a:pt x="51057" y="103870"/>
                  <a:pt x="50080" y="104776"/>
                  <a:pt x="49247" y="105536"/>
                </a:cubicBezTo>
                <a:cubicBezTo>
                  <a:pt x="47672" y="106966"/>
                  <a:pt x="46767" y="108107"/>
                  <a:pt x="48577" y="108632"/>
                </a:cubicBezTo>
                <a:cubicBezTo>
                  <a:pt x="49247" y="109012"/>
                  <a:pt x="50388" y="109229"/>
                  <a:pt x="52343" y="109229"/>
                </a:cubicBezTo>
                <a:lnTo>
                  <a:pt x="85620" y="109229"/>
                </a:lnTo>
                <a:cubicBezTo>
                  <a:pt x="88934" y="109229"/>
                  <a:pt x="90147" y="108940"/>
                  <a:pt x="90147" y="107727"/>
                </a:cubicBezTo>
                <a:cubicBezTo>
                  <a:pt x="90219" y="106821"/>
                  <a:pt x="87811" y="104776"/>
                  <a:pt x="86073" y="102965"/>
                </a:cubicBezTo>
                <a:cubicBezTo>
                  <a:pt x="85620" y="102603"/>
                  <a:pt x="85313" y="102060"/>
                  <a:pt x="85005" y="101535"/>
                </a:cubicBezTo>
                <a:lnTo>
                  <a:pt x="84552" y="101535"/>
                </a:lnTo>
                <a:cubicBezTo>
                  <a:pt x="82742" y="98221"/>
                  <a:pt x="82669" y="93550"/>
                  <a:pt x="82669" y="93550"/>
                </a:cubicBezTo>
                <a:lnTo>
                  <a:pt x="132531" y="93550"/>
                </a:lnTo>
                <a:cubicBezTo>
                  <a:pt x="134794" y="93550"/>
                  <a:pt x="136985" y="91504"/>
                  <a:pt x="136985" y="89314"/>
                </a:cubicBezTo>
                <a:lnTo>
                  <a:pt x="136985" y="88861"/>
                </a:lnTo>
                <a:lnTo>
                  <a:pt x="136985" y="81239"/>
                </a:lnTo>
                <a:lnTo>
                  <a:pt x="136985" y="3622"/>
                </a:lnTo>
                <a:cubicBezTo>
                  <a:pt x="136985" y="1358"/>
                  <a:pt x="134794" y="1"/>
                  <a:pt x="132531" y="1"/>
                </a:cubicBezTo>
                <a:close/>
              </a:path>
            </a:pathLst>
          </a:custGeom>
          <a:solidFill>
            <a:srgbClr val="D19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Lòng dân (trang 24) - Tiếng Việt 5 tập 1">
            <a:extLst>
              <a:ext uri="{FF2B5EF4-FFF2-40B4-BE49-F238E27FC236}">
                <a16:creationId xmlns:a16="http://schemas.microsoft.com/office/drawing/2014/main" id="{9A9B0341-BD55-4019-8407-93A03C2F8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999" y="1147649"/>
            <a:ext cx="4012485" cy="2262301"/>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487;p56">
            <a:extLst>
              <a:ext uri="{FF2B5EF4-FFF2-40B4-BE49-F238E27FC236}">
                <a16:creationId xmlns:a16="http://schemas.microsoft.com/office/drawing/2014/main" id="{A4678C51-20FC-4F9B-9591-ECF193FD8405}"/>
              </a:ext>
            </a:extLst>
          </p:cNvPr>
          <p:cNvPicPr preferRelativeResize="0"/>
          <p:nvPr/>
        </p:nvPicPr>
        <p:blipFill>
          <a:blip r:embed="rId4">
            <a:alphaModFix/>
          </a:blip>
          <a:stretch>
            <a:fillRect/>
          </a:stretch>
        </p:blipFill>
        <p:spPr>
          <a:xfrm>
            <a:off x="-256547" y="4384029"/>
            <a:ext cx="647700" cy="638175"/>
          </a:xfrm>
          <a:prstGeom prst="rect">
            <a:avLst/>
          </a:prstGeom>
          <a:noFill/>
          <a:ln>
            <a:noFill/>
          </a:ln>
        </p:spPr>
      </p:pic>
      <p:pic>
        <p:nvPicPr>
          <p:cNvPr id="9" name="Google Shape;488;p56">
            <a:extLst>
              <a:ext uri="{FF2B5EF4-FFF2-40B4-BE49-F238E27FC236}">
                <a16:creationId xmlns:a16="http://schemas.microsoft.com/office/drawing/2014/main" id="{FE2D9D73-8A06-47D7-ACCE-C1478A956B29}"/>
              </a:ext>
            </a:extLst>
          </p:cNvPr>
          <p:cNvPicPr preferRelativeResize="0"/>
          <p:nvPr/>
        </p:nvPicPr>
        <p:blipFill>
          <a:blip r:embed="rId4">
            <a:alphaModFix/>
          </a:blip>
          <a:stretch>
            <a:fillRect/>
          </a:stretch>
        </p:blipFill>
        <p:spPr>
          <a:xfrm rot="2527757">
            <a:off x="788340" y="4459035"/>
            <a:ext cx="509422" cy="501931"/>
          </a:xfrm>
          <a:prstGeom prst="rect">
            <a:avLst/>
          </a:prstGeom>
          <a:noFill/>
          <a:ln>
            <a:noFill/>
          </a:ln>
        </p:spPr>
      </p:pic>
      <p:pic>
        <p:nvPicPr>
          <p:cNvPr id="10" name="Google Shape;489;p56">
            <a:extLst>
              <a:ext uri="{FF2B5EF4-FFF2-40B4-BE49-F238E27FC236}">
                <a16:creationId xmlns:a16="http://schemas.microsoft.com/office/drawing/2014/main" id="{82E5E087-DA07-4E57-B644-FA0A13D725BB}"/>
              </a:ext>
            </a:extLst>
          </p:cNvPr>
          <p:cNvPicPr preferRelativeResize="0"/>
          <p:nvPr/>
        </p:nvPicPr>
        <p:blipFill>
          <a:blip r:embed="rId4">
            <a:alphaModFix/>
          </a:blip>
          <a:stretch>
            <a:fillRect/>
          </a:stretch>
        </p:blipFill>
        <p:spPr>
          <a:xfrm rot="5968590">
            <a:off x="1823595" y="4506263"/>
            <a:ext cx="399601" cy="393707"/>
          </a:xfrm>
          <a:prstGeom prst="rect">
            <a:avLst/>
          </a:prstGeom>
          <a:noFill/>
          <a:ln>
            <a:noFill/>
          </a:ln>
        </p:spPr>
      </p:pic>
      <p:pic>
        <p:nvPicPr>
          <p:cNvPr id="11" name="Google Shape;490;p56">
            <a:extLst>
              <a:ext uri="{FF2B5EF4-FFF2-40B4-BE49-F238E27FC236}">
                <a16:creationId xmlns:a16="http://schemas.microsoft.com/office/drawing/2014/main" id="{A59CA599-E664-4756-BED0-58D41AF4E1D4}"/>
              </a:ext>
            </a:extLst>
          </p:cNvPr>
          <p:cNvPicPr preferRelativeResize="0"/>
          <p:nvPr/>
        </p:nvPicPr>
        <p:blipFill>
          <a:blip r:embed="rId4">
            <a:alphaModFix/>
          </a:blip>
          <a:stretch>
            <a:fillRect/>
          </a:stretch>
        </p:blipFill>
        <p:spPr>
          <a:xfrm rot="-9407034">
            <a:off x="2577130" y="4452151"/>
            <a:ext cx="509422" cy="501931"/>
          </a:xfrm>
          <a:prstGeom prst="rect">
            <a:avLst/>
          </a:prstGeom>
          <a:noFill/>
          <a:ln>
            <a:noFill/>
          </a:ln>
        </p:spPr>
      </p:pic>
      <p:pic>
        <p:nvPicPr>
          <p:cNvPr id="12" name="Google Shape;487;p56">
            <a:extLst>
              <a:ext uri="{FF2B5EF4-FFF2-40B4-BE49-F238E27FC236}">
                <a16:creationId xmlns:a16="http://schemas.microsoft.com/office/drawing/2014/main" id="{D29B5A94-67F2-4452-88C1-A7345B6B29C0}"/>
              </a:ext>
            </a:extLst>
          </p:cNvPr>
          <p:cNvPicPr preferRelativeResize="0"/>
          <p:nvPr/>
        </p:nvPicPr>
        <p:blipFill>
          <a:blip r:embed="rId4">
            <a:alphaModFix/>
          </a:blip>
          <a:stretch>
            <a:fillRect/>
          </a:stretch>
        </p:blipFill>
        <p:spPr>
          <a:xfrm>
            <a:off x="3766049" y="4463492"/>
            <a:ext cx="647700" cy="638175"/>
          </a:xfrm>
          <a:prstGeom prst="rect">
            <a:avLst/>
          </a:prstGeom>
          <a:noFill/>
          <a:ln>
            <a:noFill/>
          </a:ln>
        </p:spPr>
      </p:pic>
      <p:pic>
        <p:nvPicPr>
          <p:cNvPr id="13" name="Google Shape;488;p56">
            <a:extLst>
              <a:ext uri="{FF2B5EF4-FFF2-40B4-BE49-F238E27FC236}">
                <a16:creationId xmlns:a16="http://schemas.microsoft.com/office/drawing/2014/main" id="{A7CCAAC0-7703-4A3E-8B68-048D9A7F1DB8}"/>
              </a:ext>
            </a:extLst>
          </p:cNvPr>
          <p:cNvPicPr preferRelativeResize="0"/>
          <p:nvPr/>
        </p:nvPicPr>
        <p:blipFill>
          <a:blip r:embed="rId4">
            <a:alphaModFix/>
          </a:blip>
          <a:stretch>
            <a:fillRect/>
          </a:stretch>
        </p:blipFill>
        <p:spPr>
          <a:xfrm rot="2527757">
            <a:off x="4810936" y="4538498"/>
            <a:ext cx="509422" cy="501931"/>
          </a:xfrm>
          <a:prstGeom prst="rect">
            <a:avLst/>
          </a:prstGeom>
          <a:noFill/>
          <a:ln>
            <a:noFill/>
          </a:ln>
        </p:spPr>
      </p:pic>
      <p:pic>
        <p:nvPicPr>
          <p:cNvPr id="14" name="Google Shape;489;p56">
            <a:extLst>
              <a:ext uri="{FF2B5EF4-FFF2-40B4-BE49-F238E27FC236}">
                <a16:creationId xmlns:a16="http://schemas.microsoft.com/office/drawing/2014/main" id="{F728BEF4-E749-4C7E-99AB-072BFFE4F182}"/>
              </a:ext>
            </a:extLst>
          </p:cNvPr>
          <p:cNvPicPr preferRelativeResize="0"/>
          <p:nvPr/>
        </p:nvPicPr>
        <p:blipFill>
          <a:blip r:embed="rId4">
            <a:alphaModFix/>
          </a:blip>
          <a:stretch>
            <a:fillRect/>
          </a:stretch>
        </p:blipFill>
        <p:spPr>
          <a:xfrm rot="5968590">
            <a:off x="5846191" y="4585726"/>
            <a:ext cx="399601" cy="393707"/>
          </a:xfrm>
          <a:prstGeom prst="rect">
            <a:avLst/>
          </a:prstGeom>
          <a:noFill/>
          <a:ln>
            <a:noFill/>
          </a:ln>
        </p:spPr>
      </p:pic>
      <p:pic>
        <p:nvPicPr>
          <p:cNvPr id="15" name="Google Shape;490;p56">
            <a:extLst>
              <a:ext uri="{FF2B5EF4-FFF2-40B4-BE49-F238E27FC236}">
                <a16:creationId xmlns:a16="http://schemas.microsoft.com/office/drawing/2014/main" id="{57DEB7FE-F774-451D-ADA4-A67BC9918F2E}"/>
              </a:ext>
            </a:extLst>
          </p:cNvPr>
          <p:cNvPicPr preferRelativeResize="0"/>
          <p:nvPr/>
        </p:nvPicPr>
        <p:blipFill>
          <a:blip r:embed="rId4">
            <a:alphaModFix/>
          </a:blip>
          <a:stretch>
            <a:fillRect/>
          </a:stretch>
        </p:blipFill>
        <p:spPr>
          <a:xfrm rot="-9407034">
            <a:off x="6599726" y="4531614"/>
            <a:ext cx="509422" cy="5019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barn(inVertical)">
                                      <p:cBhvr>
                                        <p:cTn id="7" dur="500"/>
                                        <p:tgtEl>
                                          <p:spTgt spid="40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09">
                                            <p:txEl>
                                              <p:pRg st="0" end="0"/>
                                            </p:txEl>
                                          </p:spTgt>
                                        </p:tgtEl>
                                        <p:attrNameLst>
                                          <p:attrName>style.visibility</p:attrName>
                                        </p:attrNameLst>
                                      </p:cBhvr>
                                      <p:to>
                                        <p:strVal val="visible"/>
                                      </p:to>
                                    </p:set>
                                    <p:animEffect transition="in" filter="barn(inVertical)">
                                      <p:cBhvr>
                                        <p:cTn id="24" dur="500"/>
                                        <p:tgtEl>
                                          <p:spTgt spid="40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09">
                                            <p:txEl>
                                              <p:pRg st="1" end="1"/>
                                            </p:txEl>
                                          </p:spTgt>
                                        </p:tgtEl>
                                        <p:attrNameLst>
                                          <p:attrName>style.visibility</p:attrName>
                                        </p:attrNameLst>
                                      </p:cBhvr>
                                      <p:to>
                                        <p:strVal val="visible"/>
                                      </p:to>
                                    </p:set>
                                    <p:animEffect transition="in" filter="barn(inVertical)">
                                      <p:cBhvr>
                                        <p:cTn id="29" dur="500"/>
                                        <p:tgtEl>
                                          <p:spTgt spid="40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09">
                                            <p:txEl>
                                              <p:pRg st="2" end="2"/>
                                            </p:txEl>
                                          </p:spTgt>
                                        </p:tgtEl>
                                        <p:attrNameLst>
                                          <p:attrName>style.visibility</p:attrName>
                                        </p:attrNameLst>
                                      </p:cBhvr>
                                      <p:to>
                                        <p:strVal val="visible"/>
                                      </p:to>
                                    </p:set>
                                    <p:animEffect transition="in" filter="barn(inVertical)">
                                      <p:cBhvr>
                                        <p:cTn id="34" dur="500"/>
                                        <p:tgtEl>
                                          <p:spTgt spid="40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09">
                                            <p:txEl>
                                              <p:pRg st="3" end="3"/>
                                            </p:txEl>
                                          </p:spTgt>
                                        </p:tgtEl>
                                        <p:attrNameLst>
                                          <p:attrName>style.visibility</p:attrName>
                                        </p:attrNameLst>
                                      </p:cBhvr>
                                      <p:to>
                                        <p:strVal val="visible"/>
                                      </p:to>
                                    </p:set>
                                    <p:animEffect transition="in" filter="barn(inVertical)">
                                      <p:cBhvr>
                                        <p:cTn id="39" dur="500"/>
                                        <p:tgtEl>
                                          <p:spTgt spid="40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09">
                                            <p:txEl>
                                              <p:pRg st="4" end="4"/>
                                            </p:txEl>
                                          </p:spTgt>
                                        </p:tgtEl>
                                        <p:attrNameLst>
                                          <p:attrName>style.visibility</p:attrName>
                                        </p:attrNameLst>
                                      </p:cBhvr>
                                      <p:to>
                                        <p:strVal val="visible"/>
                                      </p:to>
                                    </p:set>
                                    <p:animEffect transition="in" filter="barn(inVertical)">
                                      <p:cBhvr>
                                        <p:cTn id="44" dur="500"/>
                                        <p:tgtEl>
                                          <p:spTgt spid="40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09">
                                            <p:txEl>
                                              <p:pRg st="5" end="5"/>
                                            </p:txEl>
                                          </p:spTgt>
                                        </p:tgtEl>
                                        <p:attrNameLst>
                                          <p:attrName>style.visibility</p:attrName>
                                        </p:attrNameLst>
                                      </p:cBhvr>
                                      <p:to>
                                        <p:strVal val="visible"/>
                                      </p:to>
                                    </p:set>
                                    <p:animEffect transition="in" filter="barn(inVertical)">
                                      <p:cBhvr>
                                        <p:cTn id="49" dur="500"/>
                                        <p:tgtEl>
                                          <p:spTgt spid="4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 grpId="0"/>
      <p:bldP spid="409" grpId="0"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1"/>
          <p:cNvSpPr txBox="1">
            <a:spLocks noGrp="1"/>
          </p:cNvSpPr>
          <p:nvPr>
            <p:ph type="title"/>
          </p:nvPr>
        </p:nvSpPr>
        <p:spPr>
          <a:xfrm>
            <a:off x="720000" y="1812558"/>
            <a:ext cx="7704000" cy="93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9Slide04 Chonburi" panose="00000500000000000000" pitchFamily="2" charset="-34"/>
                <a:cs typeface="#9Slide04 Chonburi" panose="00000500000000000000" pitchFamily="2" charset="-34"/>
              </a:rPr>
              <a:t>THI DIỄN KỊCH</a:t>
            </a:r>
            <a:endParaRPr sz="6000">
              <a:latin typeface="#9Slide04 Chonburi" panose="00000500000000000000" pitchFamily="2" charset="-34"/>
              <a:cs typeface="#9Slide04 Chonburi" panose="00000500000000000000" pitchFamily="2" charset="-34"/>
            </a:endParaRPr>
          </a:p>
        </p:txBody>
      </p:sp>
      <p:pic>
        <p:nvPicPr>
          <p:cNvPr id="6" name="Google Shape;637;p67">
            <a:extLst>
              <a:ext uri="{FF2B5EF4-FFF2-40B4-BE49-F238E27FC236}">
                <a16:creationId xmlns:a16="http://schemas.microsoft.com/office/drawing/2014/main" id="{00F37E76-E2A4-4092-8C5E-5F78225124E5}"/>
              </a:ext>
            </a:extLst>
          </p:cNvPr>
          <p:cNvPicPr preferRelativeResize="0"/>
          <p:nvPr/>
        </p:nvPicPr>
        <p:blipFill>
          <a:blip r:embed="rId4">
            <a:alphaModFix/>
          </a:blip>
          <a:stretch>
            <a:fillRect/>
          </a:stretch>
        </p:blipFill>
        <p:spPr>
          <a:xfrm>
            <a:off x="7451500" y="0"/>
            <a:ext cx="1232950" cy="4194524"/>
          </a:xfrm>
          <a:prstGeom prst="rect">
            <a:avLst/>
          </a:prstGeom>
          <a:noFill/>
          <a:ln>
            <a:noFill/>
          </a:ln>
        </p:spPr>
      </p:pic>
      <p:pic>
        <p:nvPicPr>
          <p:cNvPr id="7" name="Google Shape;627;p66">
            <a:extLst>
              <a:ext uri="{FF2B5EF4-FFF2-40B4-BE49-F238E27FC236}">
                <a16:creationId xmlns:a16="http://schemas.microsoft.com/office/drawing/2014/main" id="{647E3BBE-6061-4A48-8485-D35407F52ED6}"/>
              </a:ext>
            </a:extLst>
          </p:cNvPr>
          <p:cNvPicPr preferRelativeResize="0"/>
          <p:nvPr/>
        </p:nvPicPr>
        <p:blipFill>
          <a:blip r:embed="rId5">
            <a:alphaModFix/>
          </a:blip>
          <a:stretch>
            <a:fillRect/>
          </a:stretch>
        </p:blipFill>
        <p:spPr>
          <a:xfrm>
            <a:off x="274155" y="0"/>
            <a:ext cx="1320801" cy="4206874"/>
          </a:xfrm>
          <a:prstGeom prst="rect">
            <a:avLst/>
          </a:prstGeom>
          <a:noFill/>
          <a:ln>
            <a:noFill/>
          </a:ln>
        </p:spPr>
      </p:pic>
      <p:pic>
        <p:nvPicPr>
          <p:cNvPr id="8" name="Google Shape;768;p77">
            <a:extLst>
              <a:ext uri="{FF2B5EF4-FFF2-40B4-BE49-F238E27FC236}">
                <a16:creationId xmlns:a16="http://schemas.microsoft.com/office/drawing/2014/main" id="{AB970029-B60A-4A71-99CB-1FB02986AFC5}"/>
              </a:ext>
            </a:extLst>
          </p:cNvPr>
          <p:cNvPicPr preferRelativeResize="0"/>
          <p:nvPr/>
        </p:nvPicPr>
        <p:blipFill>
          <a:blip r:embed="rId6">
            <a:alphaModFix/>
          </a:blip>
          <a:stretch>
            <a:fillRect/>
          </a:stretch>
        </p:blipFill>
        <p:spPr>
          <a:xfrm>
            <a:off x="-152400" y="19050"/>
            <a:ext cx="3677725" cy="1643433"/>
          </a:xfrm>
          <a:prstGeom prst="rect">
            <a:avLst/>
          </a:prstGeom>
          <a:noFill/>
          <a:ln>
            <a:noFill/>
          </a:ln>
        </p:spPr>
      </p:pic>
      <p:pic>
        <p:nvPicPr>
          <p:cNvPr id="2050" name="Picture 2" descr="Congratulations - fireworks gif - Download on Funimada.com">
            <a:extLst>
              <a:ext uri="{FF2B5EF4-FFF2-40B4-BE49-F238E27FC236}">
                <a16:creationId xmlns:a16="http://schemas.microsoft.com/office/drawing/2014/main" id="{EF3CD778-8C0C-4B9B-AB4B-7C61C6978108}"/>
              </a:ext>
            </a:extLst>
          </p:cNvPr>
          <p:cNvPicPr>
            <a:picLocks noChangeAspect="1" noChangeArrowheads="1" noCrop="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9144000" cy="531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20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8" dur="2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2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12" dur="2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60000">
                                          <p:cBhvr additive="base">
                                            <p:cTn id="15" dur="20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6"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1"/>
                                            </p:tgtEl>
                                            <p:attrNameLst>
                                              <p:attrName>style.visibility</p:attrName>
                                            </p:attrNameLst>
                                          </p:cBhvr>
                                          <p:to>
                                            <p:strVal val="visible"/>
                                          </p:to>
                                        </p:set>
                                        <p:anim calcmode="lin" valueType="num">
                                          <p:cBhvr>
                                            <p:cTn id="21" dur="500" fill="hold"/>
                                            <p:tgtEl>
                                              <p:spTgt spid="421"/>
                                            </p:tgtEl>
                                            <p:attrNameLst>
                                              <p:attrName>ppt_w</p:attrName>
                                            </p:attrNameLst>
                                          </p:cBhvr>
                                          <p:tavLst>
                                            <p:tav tm="0">
                                              <p:val>
                                                <p:fltVal val="0"/>
                                              </p:val>
                                            </p:tav>
                                            <p:tav tm="100000">
                                              <p:val>
                                                <p:strVal val="#ppt_w"/>
                                              </p:val>
                                            </p:tav>
                                          </p:tavLst>
                                        </p:anim>
                                        <p:anim calcmode="lin" valueType="num">
                                          <p:cBhvr>
                                            <p:cTn id="22" dur="500" fill="hold"/>
                                            <p:tgtEl>
                                              <p:spTgt spid="421"/>
                                            </p:tgtEl>
                                            <p:attrNameLst>
                                              <p:attrName>ppt_h</p:attrName>
                                            </p:attrNameLst>
                                          </p:cBhvr>
                                          <p:tavLst>
                                            <p:tav tm="0">
                                              <p:val>
                                                <p:fltVal val="0"/>
                                              </p:val>
                                            </p:tav>
                                            <p:tav tm="100000">
                                              <p:val>
                                                <p:strVal val="#ppt_h"/>
                                              </p:val>
                                            </p:tav>
                                          </p:tavLst>
                                        </p:anim>
                                        <p:animEffect transition="in" filter="fade">
                                          <p:cBhvr>
                                            <p:cTn id="23" dur="500"/>
                                            <p:tgtEl>
                                              <p:spTgt spid="421"/>
                                            </p:tgtEl>
                                          </p:cBhvr>
                                        </p:animEffect>
                                      </p:childTnLst>
                                    </p:cTn>
                                  </p:par>
                                  <p:par>
                                    <p:cTn id="24" presetID="6" presetClass="emph" presetSubtype="0" autoRev="1" fill="hold" grpId="1" nodeType="withEffect">
                                      <p:stCondLst>
                                        <p:cond delay="0"/>
                                      </p:stCondLst>
                                      <p:childTnLst>
                                        <p:animScale>
                                          <p:cBhvr>
                                            <p:cTn id="25" dur="2000" fill="hold"/>
                                            <p:tgtEl>
                                              <p:spTgt spid="421"/>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p:cTn id="30" dur="2000" fill="hold"/>
                                            <p:tgtEl>
                                              <p:spTgt spid="2050"/>
                                            </p:tgtEl>
                                            <p:attrNameLst>
                                              <p:attrName>ppt_w</p:attrName>
                                            </p:attrNameLst>
                                          </p:cBhvr>
                                          <p:tavLst>
                                            <p:tav tm="0">
                                              <p:val>
                                                <p:fltVal val="0"/>
                                              </p:val>
                                            </p:tav>
                                            <p:tav tm="100000">
                                              <p:val>
                                                <p:strVal val="#ppt_w"/>
                                              </p:val>
                                            </p:tav>
                                          </p:tavLst>
                                        </p:anim>
                                        <p:anim calcmode="lin" valueType="num">
                                          <p:cBhvr>
                                            <p:cTn id="31" dur="2000" fill="hold"/>
                                            <p:tgtEl>
                                              <p:spTgt spid="2050"/>
                                            </p:tgtEl>
                                            <p:attrNameLst>
                                              <p:attrName>ppt_h</p:attrName>
                                            </p:attrNameLst>
                                          </p:cBhvr>
                                          <p:tavLst>
                                            <p:tav tm="0">
                                              <p:val>
                                                <p:fltVal val="0"/>
                                              </p:val>
                                            </p:tav>
                                            <p:tav tm="100000">
                                              <p:val>
                                                <p:strVal val="#ppt_h"/>
                                              </p:val>
                                            </p:tav>
                                          </p:tavLst>
                                        </p:anim>
                                        <p:animEffect transition="in" filter="fade">
                                          <p:cBhvr>
                                            <p:cTn id="32" dur="2000"/>
                                            <p:tgtEl>
                                              <p:spTgt spid="2050"/>
                                            </p:tgtEl>
                                          </p:cBhvr>
                                        </p:animEffect>
                                      </p:childTnLst>
                                      <p:subTnLst>
                                        <p:audio>
                                          <p:cMediaNode>
                                            <p:cTn display="0" masterRel="sameClick">
                                              <p:stCondLst>
                                                <p:cond evt="begin" delay="0">
                                                  <p:tn val="2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p:bldP spid="421" grpId="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ppt_x"/>
                                              </p:val>
                                            </p:tav>
                                            <p:tav tm="100000">
                                              <p:val>
                                                <p:strVal val="#ppt_x"/>
                                              </p:val>
                                            </p:tav>
                                          </p:tavLst>
                                        </p:anim>
                                        <p:anim calcmode="lin" valueType="num">
                                          <p:cBhvr additive="base">
                                            <p:cTn id="16"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1"/>
                                            </p:tgtEl>
                                            <p:attrNameLst>
                                              <p:attrName>style.visibility</p:attrName>
                                            </p:attrNameLst>
                                          </p:cBhvr>
                                          <p:to>
                                            <p:strVal val="visible"/>
                                          </p:to>
                                        </p:set>
                                        <p:anim calcmode="lin" valueType="num">
                                          <p:cBhvr>
                                            <p:cTn id="21" dur="500" fill="hold"/>
                                            <p:tgtEl>
                                              <p:spTgt spid="421"/>
                                            </p:tgtEl>
                                            <p:attrNameLst>
                                              <p:attrName>ppt_w</p:attrName>
                                            </p:attrNameLst>
                                          </p:cBhvr>
                                          <p:tavLst>
                                            <p:tav tm="0">
                                              <p:val>
                                                <p:fltVal val="0"/>
                                              </p:val>
                                            </p:tav>
                                            <p:tav tm="100000">
                                              <p:val>
                                                <p:strVal val="#ppt_w"/>
                                              </p:val>
                                            </p:tav>
                                          </p:tavLst>
                                        </p:anim>
                                        <p:anim calcmode="lin" valueType="num">
                                          <p:cBhvr>
                                            <p:cTn id="22" dur="500" fill="hold"/>
                                            <p:tgtEl>
                                              <p:spTgt spid="421"/>
                                            </p:tgtEl>
                                            <p:attrNameLst>
                                              <p:attrName>ppt_h</p:attrName>
                                            </p:attrNameLst>
                                          </p:cBhvr>
                                          <p:tavLst>
                                            <p:tav tm="0">
                                              <p:val>
                                                <p:fltVal val="0"/>
                                              </p:val>
                                            </p:tav>
                                            <p:tav tm="100000">
                                              <p:val>
                                                <p:strVal val="#ppt_h"/>
                                              </p:val>
                                            </p:tav>
                                          </p:tavLst>
                                        </p:anim>
                                        <p:animEffect transition="in" filter="fade">
                                          <p:cBhvr>
                                            <p:cTn id="23" dur="500"/>
                                            <p:tgtEl>
                                              <p:spTgt spid="421"/>
                                            </p:tgtEl>
                                          </p:cBhvr>
                                        </p:animEffect>
                                      </p:childTnLst>
                                    </p:cTn>
                                  </p:par>
                                  <p:par>
                                    <p:cTn id="24" presetID="6" presetClass="emph" presetSubtype="0" autoRev="1" fill="hold" grpId="1" nodeType="withEffect">
                                      <p:stCondLst>
                                        <p:cond delay="0"/>
                                      </p:stCondLst>
                                      <p:childTnLst>
                                        <p:animScale>
                                          <p:cBhvr>
                                            <p:cTn id="25" dur="2000" fill="hold"/>
                                            <p:tgtEl>
                                              <p:spTgt spid="421"/>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p:cTn id="30" dur="2000" fill="hold"/>
                                            <p:tgtEl>
                                              <p:spTgt spid="2050"/>
                                            </p:tgtEl>
                                            <p:attrNameLst>
                                              <p:attrName>ppt_w</p:attrName>
                                            </p:attrNameLst>
                                          </p:cBhvr>
                                          <p:tavLst>
                                            <p:tav tm="0">
                                              <p:val>
                                                <p:fltVal val="0"/>
                                              </p:val>
                                            </p:tav>
                                            <p:tav tm="100000">
                                              <p:val>
                                                <p:strVal val="#ppt_w"/>
                                              </p:val>
                                            </p:tav>
                                          </p:tavLst>
                                        </p:anim>
                                        <p:anim calcmode="lin" valueType="num">
                                          <p:cBhvr>
                                            <p:cTn id="31" dur="2000" fill="hold"/>
                                            <p:tgtEl>
                                              <p:spTgt spid="2050"/>
                                            </p:tgtEl>
                                            <p:attrNameLst>
                                              <p:attrName>ppt_h</p:attrName>
                                            </p:attrNameLst>
                                          </p:cBhvr>
                                          <p:tavLst>
                                            <p:tav tm="0">
                                              <p:val>
                                                <p:fltVal val="0"/>
                                              </p:val>
                                            </p:tav>
                                            <p:tav tm="100000">
                                              <p:val>
                                                <p:strVal val="#ppt_h"/>
                                              </p:val>
                                            </p:tav>
                                          </p:tavLst>
                                        </p:anim>
                                        <p:animEffect transition="in" filter="fade">
                                          <p:cBhvr>
                                            <p:cTn id="32" dur="2000"/>
                                            <p:tgtEl>
                                              <p:spTgt spid="2050"/>
                                            </p:tgtEl>
                                          </p:cBhvr>
                                        </p:animEffect>
                                      </p:childTnLst>
                                      <p:subTnLst>
                                        <p:audio>
                                          <p:cMediaNode>
                                            <p:cTn display="0" masterRel="sameClick">
                                              <p:stCondLst>
                                                <p:cond evt="begin" delay="0">
                                                  <p:tn val="28"/>
                                                </p:cond>
                                              </p:stCondLst>
                                              <p:endCondLst>
                                                <p:cond evt="onStopAudio" delay="0">
                                                  <p:tgtEl>
                                                    <p:sldTgt/>
                                                  </p:tgtEl>
                                                </p:cond>
                                              </p:endCondLst>
                                            </p:cTn>
                                            <p:tgtEl>
                                              <p:sndTgt r:embed="rId8"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p:bldP spid="421" grpId="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7BEDD3-A077-402E-9C2D-0F927C83E58F}"/>
              </a:ext>
            </a:extLst>
          </p:cNvPr>
          <p:cNvSpPr>
            <a:spLocks noGrp="1"/>
          </p:cNvSpPr>
          <p:nvPr>
            <p:ph type="title"/>
          </p:nvPr>
        </p:nvSpPr>
        <p:spPr>
          <a:xfrm>
            <a:off x="1717050" y="971550"/>
            <a:ext cx="5709900" cy="1177200"/>
          </a:xfrm>
        </p:spPr>
        <p:txBody>
          <a:bodyPr/>
          <a:lstStyle/>
          <a:p>
            <a:r>
              <a:rPr lang="en-US">
                <a:latin typeface="#9Slide04 Chonburi" panose="00000500000000000000" pitchFamily="2" charset="-34"/>
                <a:cs typeface="#9Slide04 Chonburi" panose="00000500000000000000" pitchFamily="2" charset="-34"/>
              </a:rPr>
              <a:t>DẶN DÒ</a:t>
            </a:r>
          </a:p>
        </p:txBody>
      </p:sp>
      <p:sp>
        <p:nvSpPr>
          <p:cNvPr id="5" name="Subtitle 4">
            <a:extLst>
              <a:ext uri="{FF2B5EF4-FFF2-40B4-BE49-F238E27FC236}">
                <a16:creationId xmlns:a16="http://schemas.microsoft.com/office/drawing/2014/main" id="{1D2B6AB1-5CC7-4092-B60E-D62FC37D5761}"/>
              </a:ext>
            </a:extLst>
          </p:cNvPr>
          <p:cNvSpPr>
            <a:spLocks noGrp="1"/>
          </p:cNvSpPr>
          <p:nvPr>
            <p:ph type="subTitle" idx="1"/>
          </p:nvPr>
        </p:nvSpPr>
        <p:spPr>
          <a:xfrm>
            <a:off x="1391925" y="2552700"/>
            <a:ext cx="6360150" cy="708600"/>
          </a:xfrm>
        </p:spPr>
        <p:txBody>
          <a:bodyPr/>
          <a:lstStyle/>
          <a:p>
            <a:r>
              <a:rPr lang="en-US" sz="2800">
                <a:latin typeface="#9Slide04 Chonburi" panose="00000500000000000000" pitchFamily="2" charset="-34"/>
                <a:cs typeface="#9Slide04 Chonburi" panose="00000500000000000000" pitchFamily="2" charset="-34"/>
              </a:rPr>
              <a:t>Chuẩn bị: Ôn tập tiết 7, tiết 8.</a:t>
            </a:r>
          </a:p>
        </p:txBody>
      </p:sp>
      <p:pic>
        <p:nvPicPr>
          <p:cNvPr id="6" name="Google Shape;485;p56">
            <a:extLst>
              <a:ext uri="{FF2B5EF4-FFF2-40B4-BE49-F238E27FC236}">
                <a16:creationId xmlns:a16="http://schemas.microsoft.com/office/drawing/2014/main" id="{F3D307FA-E7C4-4F85-B0FC-D413B023AEA5}"/>
              </a:ext>
            </a:extLst>
          </p:cNvPr>
          <p:cNvPicPr preferRelativeResize="0"/>
          <p:nvPr/>
        </p:nvPicPr>
        <p:blipFill>
          <a:blip r:embed="rId2">
            <a:alphaModFix/>
          </a:blip>
          <a:stretch>
            <a:fillRect/>
          </a:stretch>
        </p:blipFill>
        <p:spPr>
          <a:xfrm>
            <a:off x="-609600" y="3714750"/>
            <a:ext cx="1577451" cy="2161150"/>
          </a:xfrm>
          <a:prstGeom prst="rect">
            <a:avLst/>
          </a:prstGeom>
          <a:noFill/>
          <a:ln>
            <a:noFill/>
          </a:ln>
        </p:spPr>
      </p:pic>
      <p:pic>
        <p:nvPicPr>
          <p:cNvPr id="7" name="Google Shape;486;p56">
            <a:extLst>
              <a:ext uri="{FF2B5EF4-FFF2-40B4-BE49-F238E27FC236}">
                <a16:creationId xmlns:a16="http://schemas.microsoft.com/office/drawing/2014/main" id="{C6F56415-3870-400A-8FBE-AF74A6F8CEB2}"/>
              </a:ext>
            </a:extLst>
          </p:cNvPr>
          <p:cNvPicPr preferRelativeResize="0"/>
          <p:nvPr/>
        </p:nvPicPr>
        <p:blipFill>
          <a:blip r:embed="rId3">
            <a:alphaModFix/>
          </a:blip>
          <a:stretch>
            <a:fillRect/>
          </a:stretch>
        </p:blipFill>
        <p:spPr>
          <a:xfrm rot="21262483">
            <a:off x="7937811" y="3788784"/>
            <a:ext cx="1603850" cy="1898999"/>
          </a:xfrm>
          <a:prstGeom prst="rect">
            <a:avLst/>
          </a:prstGeom>
          <a:noFill/>
          <a:ln>
            <a:noFill/>
          </a:ln>
        </p:spPr>
      </p:pic>
      <p:pic>
        <p:nvPicPr>
          <p:cNvPr id="8" name="Google Shape;579;p62">
            <a:extLst>
              <a:ext uri="{FF2B5EF4-FFF2-40B4-BE49-F238E27FC236}">
                <a16:creationId xmlns:a16="http://schemas.microsoft.com/office/drawing/2014/main" id="{E4E2AFEC-7291-45C1-9876-10500FC4FB61}"/>
              </a:ext>
            </a:extLst>
          </p:cNvPr>
          <p:cNvPicPr preferRelativeResize="0"/>
          <p:nvPr/>
        </p:nvPicPr>
        <p:blipFill rotWithShape="1">
          <a:blip r:embed="rId4">
            <a:alphaModFix/>
          </a:blip>
          <a:srcRect t="9779" b="8313"/>
          <a:stretch/>
        </p:blipFill>
        <p:spPr>
          <a:xfrm>
            <a:off x="2971800" y="3331286"/>
            <a:ext cx="3200400" cy="1681328"/>
          </a:xfrm>
          <a:prstGeom prst="rect">
            <a:avLst/>
          </a:prstGeom>
          <a:noFill/>
          <a:ln>
            <a:noFill/>
          </a:ln>
        </p:spPr>
      </p:pic>
    </p:spTree>
    <p:extLst>
      <p:ext uri="{BB962C8B-B14F-4D97-AF65-F5344CB8AC3E}">
        <p14:creationId xmlns:p14="http://schemas.microsoft.com/office/powerpoint/2010/main" val="26930491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3"/>
          <p:cNvSpPr txBox="1">
            <a:spLocks noGrp="1"/>
          </p:cNvSpPr>
          <p:nvPr>
            <p:ph type="title"/>
          </p:nvPr>
        </p:nvSpPr>
        <p:spPr>
          <a:xfrm>
            <a:off x="720000" y="2089275"/>
            <a:ext cx="7704000" cy="9649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9Slide04 Chonburi" panose="00000500000000000000" pitchFamily="2" charset="-34"/>
                <a:cs typeface="#9Slide04 Chonburi" panose="00000500000000000000" pitchFamily="2" charset="-34"/>
              </a:rPr>
              <a:t>KHỞI</a:t>
            </a:r>
            <a:r>
              <a:rPr lang="en"/>
              <a:t> </a:t>
            </a:r>
            <a:r>
              <a:rPr lang="en" sz="6000">
                <a:latin typeface="#9Slide04 Chonburi" panose="00000500000000000000" pitchFamily="2" charset="-34"/>
                <a:cs typeface="#9Slide04 Chonburi" panose="00000500000000000000" pitchFamily="2" charset="-34"/>
              </a:rPr>
              <a:t>ĐỘNG</a:t>
            </a:r>
            <a:endParaRPr sz="6000">
              <a:latin typeface="#9Slide04 Chonburi" panose="00000500000000000000" pitchFamily="2" charset="-34"/>
              <a:cs typeface="#9Slide04 Chonburi" panose="00000500000000000000" pitchFamily="2" charset="-34"/>
            </a:endParaRPr>
          </a:p>
        </p:txBody>
      </p:sp>
      <p:pic>
        <p:nvPicPr>
          <p:cNvPr id="10" name="Google Shape;485;p56">
            <a:extLst>
              <a:ext uri="{FF2B5EF4-FFF2-40B4-BE49-F238E27FC236}">
                <a16:creationId xmlns:a16="http://schemas.microsoft.com/office/drawing/2014/main" id="{9132961C-02ED-4C39-8736-3495849D1B9D}"/>
              </a:ext>
            </a:extLst>
          </p:cNvPr>
          <p:cNvPicPr preferRelativeResize="0"/>
          <p:nvPr/>
        </p:nvPicPr>
        <p:blipFill>
          <a:blip r:embed="rId3">
            <a:alphaModFix/>
          </a:blip>
          <a:stretch>
            <a:fillRect/>
          </a:stretch>
        </p:blipFill>
        <p:spPr>
          <a:xfrm>
            <a:off x="-609600" y="3714750"/>
            <a:ext cx="1577451" cy="2161150"/>
          </a:xfrm>
          <a:prstGeom prst="rect">
            <a:avLst/>
          </a:prstGeom>
          <a:noFill/>
          <a:ln>
            <a:noFill/>
          </a:ln>
        </p:spPr>
      </p:pic>
      <p:pic>
        <p:nvPicPr>
          <p:cNvPr id="11" name="Google Shape;486;p56">
            <a:extLst>
              <a:ext uri="{FF2B5EF4-FFF2-40B4-BE49-F238E27FC236}">
                <a16:creationId xmlns:a16="http://schemas.microsoft.com/office/drawing/2014/main" id="{21893D3A-77A4-40D6-B8BA-273687B52395}"/>
              </a:ext>
            </a:extLst>
          </p:cNvPr>
          <p:cNvPicPr preferRelativeResize="0"/>
          <p:nvPr/>
        </p:nvPicPr>
        <p:blipFill>
          <a:blip r:embed="rId4">
            <a:alphaModFix/>
          </a:blip>
          <a:stretch>
            <a:fillRect/>
          </a:stretch>
        </p:blipFill>
        <p:spPr>
          <a:xfrm rot="21262483">
            <a:off x="8153400" y="3595901"/>
            <a:ext cx="1603850" cy="1898999"/>
          </a:xfrm>
          <a:prstGeom prst="rect">
            <a:avLst/>
          </a:prstGeom>
          <a:noFill/>
          <a:ln>
            <a:noFill/>
          </a:ln>
        </p:spPr>
      </p:pic>
      <p:pic>
        <p:nvPicPr>
          <p:cNvPr id="12" name="Google Shape;568;p61">
            <a:extLst>
              <a:ext uri="{FF2B5EF4-FFF2-40B4-BE49-F238E27FC236}">
                <a16:creationId xmlns:a16="http://schemas.microsoft.com/office/drawing/2014/main" id="{214E2664-72A6-4E81-91F0-676AA64A7E67}"/>
              </a:ext>
            </a:extLst>
          </p:cNvPr>
          <p:cNvPicPr preferRelativeResize="0"/>
          <p:nvPr/>
        </p:nvPicPr>
        <p:blipFill>
          <a:blip r:embed="rId5">
            <a:alphaModFix/>
          </a:blip>
          <a:stretch>
            <a:fillRect/>
          </a:stretch>
        </p:blipFill>
        <p:spPr>
          <a:xfrm>
            <a:off x="5880575" y="15625"/>
            <a:ext cx="3049350" cy="1341250"/>
          </a:xfrm>
          <a:prstGeom prst="rect">
            <a:avLst/>
          </a:prstGeom>
          <a:noFill/>
          <a:ln>
            <a:noFill/>
          </a:ln>
        </p:spPr>
      </p:pic>
      <p:pic>
        <p:nvPicPr>
          <p:cNvPr id="13" name="Google Shape;569;p61">
            <a:extLst>
              <a:ext uri="{FF2B5EF4-FFF2-40B4-BE49-F238E27FC236}">
                <a16:creationId xmlns:a16="http://schemas.microsoft.com/office/drawing/2014/main" id="{2CFA695E-71AE-4C08-8F0B-B165CBC87D29}"/>
              </a:ext>
            </a:extLst>
          </p:cNvPr>
          <p:cNvPicPr preferRelativeResize="0"/>
          <p:nvPr/>
        </p:nvPicPr>
        <p:blipFill>
          <a:blip r:embed="rId5">
            <a:alphaModFix/>
          </a:blip>
          <a:stretch>
            <a:fillRect/>
          </a:stretch>
        </p:blipFill>
        <p:spPr>
          <a:xfrm flipH="1">
            <a:off x="358509" y="1"/>
            <a:ext cx="3049350" cy="1341250"/>
          </a:xfrm>
          <a:prstGeom prst="rect">
            <a:avLst/>
          </a:prstGeom>
          <a:noFill/>
          <a:ln>
            <a:noFill/>
          </a:ln>
        </p:spPr>
      </p:pic>
      <p:pic>
        <p:nvPicPr>
          <p:cNvPr id="14" name="Google Shape;570;p61">
            <a:extLst>
              <a:ext uri="{FF2B5EF4-FFF2-40B4-BE49-F238E27FC236}">
                <a16:creationId xmlns:a16="http://schemas.microsoft.com/office/drawing/2014/main" id="{0173D54F-E418-4E96-8B1E-3B30AF51082F}"/>
              </a:ext>
            </a:extLst>
          </p:cNvPr>
          <p:cNvPicPr preferRelativeResize="0"/>
          <p:nvPr/>
        </p:nvPicPr>
        <p:blipFill>
          <a:blip r:embed="rId5">
            <a:alphaModFix/>
          </a:blip>
          <a:stretch>
            <a:fillRect/>
          </a:stretch>
        </p:blipFill>
        <p:spPr>
          <a:xfrm flipH="1">
            <a:off x="2419983" y="1"/>
            <a:ext cx="3049350" cy="1341250"/>
          </a:xfrm>
          <a:prstGeom prst="rect">
            <a:avLst/>
          </a:prstGeom>
          <a:noFill/>
          <a:ln>
            <a:noFill/>
          </a:ln>
        </p:spPr>
      </p:pic>
      <p:pic>
        <p:nvPicPr>
          <p:cNvPr id="15" name="Google Shape;571;p61">
            <a:extLst>
              <a:ext uri="{FF2B5EF4-FFF2-40B4-BE49-F238E27FC236}">
                <a16:creationId xmlns:a16="http://schemas.microsoft.com/office/drawing/2014/main" id="{8A11C931-1B0F-4379-83C1-56BBD65E8241}"/>
              </a:ext>
            </a:extLst>
          </p:cNvPr>
          <p:cNvPicPr preferRelativeResize="0"/>
          <p:nvPr/>
        </p:nvPicPr>
        <p:blipFill>
          <a:blip r:embed="rId5">
            <a:alphaModFix/>
          </a:blip>
          <a:stretch>
            <a:fillRect/>
          </a:stretch>
        </p:blipFill>
        <p:spPr>
          <a:xfrm>
            <a:off x="3819449" y="15625"/>
            <a:ext cx="3049350" cy="1341250"/>
          </a:xfrm>
          <a:prstGeom prst="rect">
            <a:avLst/>
          </a:prstGeom>
          <a:noFill/>
          <a:ln>
            <a:noFill/>
          </a:ln>
        </p:spPr>
      </p:pic>
      <p:pic>
        <p:nvPicPr>
          <p:cNvPr id="16" name="Google Shape;768;p77">
            <a:extLst>
              <a:ext uri="{FF2B5EF4-FFF2-40B4-BE49-F238E27FC236}">
                <a16:creationId xmlns:a16="http://schemas.microsoft.com/office/drawing/2014/main" id="{59503B23-C43A-4DE8-8024-2997DE6C1D30}"/>
              </a:ext>
            </a:extLst>
          </p:cNvPr>
          <p:cNvPicPr preferRelativeResize="0"/>
          <p:nvPr/>
        </p:nvPicPr>
        <p:blipFill>
          <a:blip r:embed="rId6">
            <a:alphaModFix/>
          </a:blip>
          <a:stretch>
            <a:fillRect/>
          </a:stretch>
        </p:blipFill>
        <p:spPr>
          <a:xfrm>
            <a:off x="-182348" y="-151091"/>
            <a:ext cx="3677725" cy="1643433"/>
          </a:xfrm>
          <a:prstGeom prst="rect">
            <a:avLst/>
          </a:prstGeom>
          <a:noFill/>
          <a:ln>
            <a:noFill/>
          </a:ln>
        </p:spPr>
      </p:pic>
      <p:pic>
        <p:nvPicPr>
          <p:cNvPr id="17" name="Google Shape;627;p66">
            <a:extLst>
              <a:ext uri="{FF2B5EF4-FFF2-40B4-BE49-F238E27FC236}">
                <a16:creationId xmlns:a16="http://schemas.microsoft.com/office/drawing/2014/main" id="{9C94D068-3A5D-48A8-97B8-80FA16C4E62F}"/>
              </a:ext>
            </a:extLst>
          </p:cNvPr>
          <p:cNvPicPr preferRelativeResize="0"/>
          <p:nvPr/>
        </p:nvPicPr>
        <p:blipFill>
          <a:blip r:embed="rId7">
            <a:alphaModFix/>
          </a:blip>
          <a:stretch>
            <a:fillRect/>
          </a:stretch>
        </p:blipFill>
        <p:spPr>
          <a:xfrm>
            <a:off x="-63911" y="-331357"/>
            <a:ext cx="1320801" cy="4206874"/>
          </a:xfrm>
          <a:prstGeom prst="rect">
            <a:avLst/>
          </a:prstGeom>
          <a:noFill/>
          <a:ln>
            <a:noFill/>
          </a:ln>
        </p:spPr>
      </p:pic>
      <p:pic>
        <p:nvPicPr>
          <p:cNvPr id="18" name="Google Shape;377;p45">
            <a:extLst>
              <a:ext uri="{FF2B5EF4-FFF2-40B4-BE49-F238E27FC236}">
                <a16:creationId xmlns:a16="http://schemas.microsoft.com/office/drawing/2014/main" id="{63F5A190-F464-4EF2-831E-FF3993B03BAE}"/>
              </a:ext>
            </a:extLst>
          </p:cNvPr>
          <p:cNvPicPr preferRelativeResize="0"/>
          <p:nvPr/>
        </p:nvPicPr>
        <p:blipFill>
          <a:blip r:embed="rId8">
            <a:alphaModFix/>
          </a:blip>
          <a:stretch>
            <a:fillRect/>
          </a:stretch>
        </p:blipFill>
        <p:spPr>
          <a:xfrm>
            <a:off x="7846069" y="-476250"/>
            <a:ext cx="1422314" cy="4838702"/>
          </a:xfrm>
          <a:prstGeom prst="rect">
            <a:avLst/>
          </a:prstGeom>
          <a:noFill/>
          <a:ln>
            <a:noFill/>
          </a:ln>
        </p:spPr>
      </p:pic>
      <p:pic>
        <p:nvPicPr>
          <p:cNvPr id="19" name="Google Shape;487;p56">
            <a:extLst>
              <a:ext uri="{FF2B5EF4-FFF2-40B4-BE49-F238E27FC236}">
                <a16:creationId xmlns:a16="http://schemas.microsoft.com/office/drawing/2014/main" id="{CE971E6D-36CF-4E0D-888B-5E7D80B39E13}"/>
              </a:ext>
            </a:extLst>
          </p:cNvPr>
          <p:cNvPicPr preferRelativeResize="0"/>
          <p:nvPr/>
        </p:nvPicPr>
        <p:blipFill>
          <a:blip r:embed="rId9">
            <a:alphaModFix/>
          </a:blip>
          <a:stretch>
            <a:fillRect/>
          </a:stretch>
        </p:blipFill>
        <p:spPr>
          <a:xfrm>
            <a:off x="2847677" y="4362452"/>
            <a:ext cx="647700" cy="638175"/>
          </a:xfrm>
          <a:prstGeom prst="rect">
            <a:avLst/>
          </a:prstGeom>
          <a:noFill/>
          <a:ln>
            <a:noFill/>
          </a:ln>
        </p:spPr>
      </p:pic>
      <p:pic>
        <p:nvPicPr>
          <p:cNvPr id="20" name="Google Shape;488;p56">
            <a:extLst>
              <a:ext uri="{FF2B5EF4-FFF2-40B4-BE49-F238E27FC236}">
                <a16:creationId xmlns:a16="http://schemas.microsoft.com/office/drawing/2014/main" id="{E3E409BF-7C36-446D-AB37-F4A722134400}"/>
              </a:ext>
            </a:extLst>
          </p:cNvPr>
          <p:cNvPicPr preferRelativeResize="0"/>
          <p:nvPr/>
        </p:nvPicPr>
        <p:blipFill>
          <a:blip r:embed="rId9">
            <a:alphaModFix/>
          </a:blip>
          <a:stretch>
            <a:fillRect/>
          </a:stretch>
        </p:blipFill>
        <p:spPr>
          <a:xfrm rot="2527757">
            <a:off x="3892564" y="4437458"/>
            <a:ext cx="509422" cy="501931"/>
          </a:xfrm>
          <a:prstGeom prst="rect">
            <a:avLst/>
          </a:prstGeom>
          <a:noFill/>
          <a:ln>
            <a:noFill/>
          </a:ln>
        </p:spPr>
      </p:pic>
      <p:pic>
        <p:nvPicPr>
          <p:cNvPr id="21" name="Google Shape;489;p56">
            <a:extLst>
              <a:ext uri="{FF2B5EF4-FFF2-40B4-BE49-F238E27FC236}">
                <a16:creationId xmlns:a16="http://schemas.microsoft.com/office/drawing/2014/main" id="{7BE4AD84-610E-4623-AE6D-EF1226227B13}"/>
              </a:ext>
            </a:extLst>
          </p:cNvPr>
          <p:cNvPicPr preferRelativeResize="0"/>
          <p:nvPr/>
        </p:nvPicPr>
        <p:blipFill>
          <a:blip r:embed="rId9">
            <a:alphaModFix/>
          </a:blip>
          <a:stretch>
            <a:fillRect/>
          </a:stretch>
        </p:blipFill>
        <p:spPr>
          <a:xfrm rot="5968590">
            <a:off x="4927819" y="4484686"/>
            <a:ext cx="399601" cy="393707"/>
          </a:xfrm>
          <a:prstGeom prst="rect">
            <a:avLst/>
          </a:prstGeom>
          <a:noFill/>
          <a:ln>
            <a:noFill/>
          </a:ln>
        </p:spPr>
      </p:pic>
      <p:pic>
        <p:nvPicPr>
          <p:cNvPr id="22" name="Google Shape;490;p56">
            <a:extLst>
              <a:ext uri="{FF2B5EF4-FFF2-40B4-BE49-F238E27FC236}">
                <a16:creationId xmlns:a16="http://schemas.microsoft.com/office/drawing/2014/main" id="{380EF21E-F6D8-4A77-87B6-C34733168670}"/>
              </a:ext>
            </a:extLst>
          </p:cNvPr>
          <p:cNvPicPr preferRelativeResize="0"/>
          <p:nvPr/>
        </p:nvPicPr>
        <p:blipFill>
          <a:blip r:embed="rId9">
            <a:alphaModFix/>
          </a:blip>
          <a:stretch>
            <a:fillRect/>
          </a:stretch>
        </p:blipFill>
        <p:spPr>
          <a:xfrm rot="-9407034">
            <a:off x="5681354" y="4430574"/>
            <a:ext cx="509422" cy="5019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650" fill="hold"/>
                                        <p:tgtEl>
                                          <p:spTgt spid="13"/>
                                        </p:tgtEl>
                                        <p:attrNameLst>
                                          <p:attrName>ppt_x</p:attrName>
                                        </p:attrNameLst>
                                      </p:cBhvr>
                                      <p:tavLst>
                                        <p:tav tm="0">
                                          <p:val>
                                            <p:strVal val="#ppt_x"/>
                                          </p:val>
                                        </p:tav>
                                        <p:tav tm="100000">
                                          <p:val>
                                            <p:strVal val="#ppt_x"/>
                                          </p:val>
                                        </p:tav>
                                      </p:tavLst>
                                    </p:anim>
                                    <p:anim calcmode="lin" valueType="num">
                                      <p:cBhvr additive="base">
                                        <p:cTn id="12" dur="65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3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800" fill="hold"/>
                                        <p:tgtEl>
                                          <p:spTgt spid="14"/>
                                        </p:tgtEl>
                                        <p:attrNameLst>
                                          <p:attrName>ppt_x</p:attrName>
                                        </p:attrNameLst>
                                      </p:cBhvr>
                                      <p:tavLst>
                                        <p:tav tm="0">
                                          <p:val>
                                            <p:strVal val="#ppt_x"/>
                                          </p:val>
                                        </p:tav>
                                        <p:tav tm="100000">
                                          <p:val>
                                            <p:strVal val="#ppt_x"/>
                                          </p:val>
                                        </p:tav>
                                      </p:tavLst>
                                    </p:anim>
                                    <p:anim calcmode="lin" valueType="num">
                                      <p:cBhvr additive="base">
                                        <p:cTn id="20" dur="8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650" fill="hold"/>
                                        <p:tgtEl>
                                          <p:spTgt spid="15"/>
                                        </p:tgtEl>
                                        <p:attrNameLst>
                                          <p:attrName>ppt_x</p:attrName>
                                        </p:attrNameLst>
                                      </p:cBhvr>
                                      <p:tavLst>
                                        <p:tav tm="0">
                                          <p:val>
                                            <p:strVal val="#ppt_x"/>
                                          </p:val>
                                        </p:tav>
                                        <p:tav tm="100000">
                                          <p:val>
                                            <p:strVal val="#ppt_x"/>
                                          </p:val>
                                        </p:tav>
                                      </p:tavLst>
                                    </p:anim>
                                    <p:anim calcmode="lin" valueType="num">
                                      <p:cBhvr additive="base">
                                        <p:cTn id="24" dur="650" fill="hold"/>
                                        <p:tgtEl>
                                          <p:spTgt spid="15"/>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2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50" fill="hold"/>
                                        <p:tgtEl>
                                          <p:spTgt spid="12"/>
                                        </p:tgtEl>
                                        <p:attrNameLst>
                                          <p:attrName>ppt_x</p:attrName>
                                        </p:attrNameLst>
                                      </p:cBhvr>
                                      <p:tavLst>
                                        <p:tav tm="0">
                                          <p:val>
                                            <p:strVal val="#ppt_x"/>
                                          </p:val>
                                        </p:tav>
                                        <p:tav tm="100000">
                                          <p:val>
                                            <p:strVal val="#ppt_x"/>
                                          </p:val>
                                        </p:tav>
                                      </p:tavLst>
                                    </p:anim>
                                    <p:anim calcmode="lin" valueType="num">
                                      <p:cBhvr additive="base">
                                        <p:cTn id="28" dur="55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1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750" fill="hold"/>
                                        <p:tgtEl>
                                          <p:spTgt spid="18"/>
                                        </p:tgtEl>
                                        <p:attrNameLst>
                                          <p:attrName>ppt_x</p:attrName>
                                        </p:attrNameLst>
                                      </p:cBhvr>
                                      <p:tavLst>
                                        <p:tav tm="0">
                                          <p:val>
                                            <p:strVal val="#ppt_x"/>
                                          </p:val>
                                        </p:tav>
                                        <p:tav tm="100000">
                                          <p:val>
                                            <p:strVal val="#ppt_x"/>
                                          </p:val>
                                        </p:tav>
                                      </p:tavLst>
                                    </p:anim>
                                    <p:anim calcmode="lin" valueType="num">
                                      <p:cBhvr additive="base">
                                        <p:cTn id="32" dur="75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32" presetClass="emph" presetSubtype="0" repeatCount="indefinite" fill="hold" nodeType="withEffect">
                                  <p:stCondLst>
                                    <p:cond delay="0"/>
                                  </p:stCondLst>
                                  <p:childTnLst>
                                    <p:animRot by="120000">
                                      <p:cBhvr>
                                        <p:cTn id="48" dur="1" fill="hold">
                                          <p:stCondLst>
                                            <p:cond delay="0"/>
                                          </p:stCondLst>
                                        </p:cTn>
                                        <p:tgtEl>
                                          <p:spTgt spid="19"/>
                                        </p:tgtEl>
                                        <p:attrNameLst>
                                          <p:attrName>r</p:attrName>
                                        </p:attrNameLst>
                                      </p:cBhvr>
                                    </p:animRot>
                                    <p:animRot by="-240000">
                                      <p:cBhvr>
                                        <p:cTn id="49" dur="2" fill="hold">
                                          <p:stCondLst>
                                            <p:cond delay="99"/>
                                          </p:stCondLst>
                                        </p:cTn>
                                        <p:tgtEl>
                                          <p:spTgt spid="19"/>
                                        </p:tgtEl>
                                        <p:attrNameLst>
                                          <p:attrName>r</p:attrName>
                                        </p:attrNameLst>
                                      </p:cBhvr>
                                    </p:animRot>
                                    <p:animRot by="240000">
                                      <p:cBhvr>
                                        <p:cTn id="50" dur="2" fill="hold">
                                          <p:stCondLst>
                                            <p:cond delay="199"/>
                                          </p:stCondLst>
                                        </p:cTn>
                                        <p:tgtEl>
                                          <p:spTgt spid="19"/>
                                        </p:tgtEl>
                                        <p:attrNameLst>
                                          <p:attrName>r</p:attrName>
                                        </p:attrNameLst>
                                      </p:cBhvr>
                                    </p:animRot>
                                    <p:animRot by="-240000">
                                      <p:cBhvr>
                                        <p:cTn id="51" dur="2" fill="hold">
                                          <p:stCondLst>
                                            <p:cond delay="298"/>
                                          </p:stCondLst>
                                        </p:cTn>
                                        <p:tgtEl>
                                          <p:spTgt spid="19"/>
                                        </p:tgtEl>
                                        <p:attrNameLst>
                                          <p:attrName>r</p:attrName>
                                        </p:attrNameLst>
                                      </p:cBhvr>
                                    </p:animRot>
                                    <p:animRot by="120000">
                                      <p:cBhvr>
                                        <p:cTn id="52" dur="2" fill="hold">
                                          <p:stCondLst>
                                            <p:cond delay="499"/>
                                          </p:stCondLst>
                                        </p:cTn>
                                        <p:tgtEl>
                                          <p:spTgt spid="19"/>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1" fill="hold">
                                          <p:stCondLst>
                                            <p:cond delay="0"/>
                                          </p:stCondLst>
                                        </p:cTn>
                                        <p:tgtEl>
                                          <p:spTgt spid="20"/>
                                        </p:tgtEl>
                                        <p:attrNameLst>
                                          <p:attrName>r</p:attrName>
                                        </p:attrNameLst>
                                      </p:cBhvr>
                                    </p:animRot>
                                    <p:animRot by="-240000">
                                      <p:cBhvr>
                                        <p:cTn id="55" dur="2" fill="hold">
                                          <p:stCondLst>
                                            <p:cond delay="99"/>
                                          </p:stCondLst>
                                        </p:cTn>
                                        <p:tgtEl>
                                          <p:spTgt spid="20"/>
                                        </p:tgtEl>
                                        <p:attrNameLst>
                                          <p:attrName>r</p:attrName>
                                        </p:attrNameLst>
                                      </p:cBhvr>
                                    </p:animRot>
                                    <p:animRot by="240000">
                                      <p:cBhvr>
                                        <p:cTn id="56" dur="2" fill="hold">
                                          <p:stCondLst>
                                            <p:cond delay="199"/>
                                          </p:stCondLst>
                                        </p:cTn>
                                        <p:tgtEl>
                                          <p:spTgt spid="20"/>
                                        </p:tgtEl>
                                        <p:attrNameLst>
                                          <p:attrName>r</p:attrName>
                                        </p:attrNameLst>
                                      </p:cBhvr>
                                    </p:animRot>
                                    <p:animRot by="-240000">
                                      <p:cBhvr>
                                        <p:cTn id="57" dur="2" fill="hold">
                                          <p:stCondLst>
                                            <p:cond delay="298"/>
                                          </p:stCondLst>
                                        </p:cTn>
                                        <p:tgtEl>
                                          <p:spTgt spid="20"/>
                                        </p:tgtEl>
                                        <p:attrNameLst>
                                          <p:attrName>r</p:attrName>
                                        </p:attrNameLst>
                                      </p:cBhvr>
                                    </p:animRot>
                                    <p:animRot by="120000">
                                      <p:cBhvr>
                                        <p:cTn id="58" dur="2" fill="hold">
                                          <p:stCondLst>
                                            <p:cond delay="499"/>
                                          </p:stCondLst>
                                        </p:cTn>
                                        <p:tgtEl>
                                          <p:spTgt spid="20"/>
                                        </p:tgtEl>
                                        <p:attrNameLst>
                                          <p:attrName>r</p:attrName>
                                        </p:attrNameLst>
                                      </p:cBhvr>
                                    </p:animRot>
                                  </p:childTnLst>
                                </p:cTn>
                              </p:par>
                              <p:par>
                                <p:cTn id="59" presetID="32" presetClass="emph" presetSubtype="0" repeatCount="indefinite" fill="hold" nodeType="withEffect">
                                  <p:stCondLst>
                                    <p:cond delay="0"/>
                                  </p:stCondLst>
                                  <p:childTnLst>
                                    <p:animRot by="120000">
                                      <p:cBhvr>
                                        <p:cTn id="60" dur="1" fill="hold">
                                          <p:stCondLst>
                                            <p:cond delay="0"/>
                                          </p:stCondLst>
                                        </p:cTn>
                                        <p:tgtEl>
                                          <p:spTgt spid="21"/>
                                        </p:tgtEl>
                                        <p:attrNameLst>
                                          <p:attrName>r</p:attrName>
                                        </p:attrNameLst>
                                      </p:cBhvr>
                                    </p:animRot>
                                    <p:animRot by="-240000">
                                      <p:cBhvr>
                                        <p:cTn id="61" dur="2" fill="hold">
                                          <p:stCondLst>
                                            <p:cond delay="99"/>
                                          </p:stCondLst>
                                        </p:cTn>
                                        <p:tgtEl>
                                          <p:spTgt spid="21"/>
                                        </p:tgtEl>
                                        <p:attrNameLst>
                                          <p:attrName>r</p:attrName>
                                        </p:attrNameLst>
                                      </p:cBhvr>
                                    </p:animRot>
                                    <p:animRot by="240000">
                                      <p:cBhvr>
                                        <p:cTn id="62" dur="2" fill="hold">
                                          <p:stCondLst>
                                            <p:cond delay="199"/>
                                          </p:stCondLst>
                                        </p:cTn>
                                        <p:tgtEl>
                                          <p:spTgt spid="21"/>
                                        </p:tgtEl>
                                        <p:attrNameLst>
                                          <p:attrName>r</p:attrName>
                                        </p:attrNameLst>
                                      </p:cBhvr>
                                    </p:animRot>
                                    <p:animRot by="-240000">
                                      <p:cBhvr>
                                        <p:cTn id="63" dur="2" fill="hold">
                                          <p:stCondLst>
                                            <p:cond delay="298"/>
                                          </p:stCondLst>
                                        </p:cTn>
                                        <p:tgtEl>
                                          <p:spTgt spid="21"/>
                                        </p:tgtEl>
                                        <p:attrNameLst>
                                          <p:attrName>r</p:attrName>
                                        </p:attrNameLst>
                                      </p:cBhvr>
                                    </p:animRot>
                                    <p:animRot by="120000">
                                      <p:cBhvr>
                                        <p:cTn id="64" dur="2" fill="hold">
                                          <p:stCondLst>
                                            <p:cond delay="499"/>
                                          </p:stCondLst>
                                        </p:cTn>
                                        <p:tgtEl>
                                          <p:spTgt spid="21"/>
                                        </p:tgtEl>
                                        <p:attrNameLst>
                                          <p:attrName>r</p:attrName>
                                        </p:attrNameLst>
                                      </p:cBhvr>
                                    </p:animRot>
                                  </p:childTnLst>
                                </p:cTn>
                              </p:par>
                              <p:par>
                                <p:cTn id="65" presetID="32" presetClass="emph" presetSubtype="0" repeatCount="indefinite" fill="hold" nodeType="withEffect">
                                  <p:stCondLst>
                                    <p:cond delay="0"/>
                                  </p:stCondLst>
                                  <p:childTnLst>
                                    <p:animRot by="120000">
                                      <p:cBhvr>
                                        <p:cTn id="66" dur="1" fill="hold">
                                          <p:stCondLst>
                                            <p:cond delay="0"/>
                                          </p:stCondLst>
                                        </p:cTn>
                                        <p:tgtEl>
                                          <p:spTgt spid="22"/>
                                        </p:tgtEl>
                                        <p:attrNameLst>
                                          <p:attrName>r</p:attrName>
                                        </p:attrNameLst>
                                      </p:cBhvr>
                                    </p:animRot>
                                    <p:animRot by="-240000">
                                      <p:cBhvr>
                                        <p:cTn id="67" dur="2" fill="hold">
                                          <p:stCondLst>
                                            <p:cond delay="99"/>
                                          </p:stCondLst>
                                        </p:cTn>
                                        <p:tgtEl>
                                          <p:spTgt spid="22"/>
                                        </p:tgtEl>
                                        <p:attrNameLst>
                                          <p:attrName>r</p:attrName>
                                        </p:attrNameLst>
                                      </p:cBhvr>
                                    </p:animRot>
                                    <p:animRot by="240000">
                                      <p:cBhvr>
                                        <p:cTn id="68" dur="2" fill="hold">
                                          <p:stCondLst>
                                            <p:cond delay="199"/>
                                          </p:stCondLst>
                                        </p:cTn>
                                        <p:tgtEl>
                                          <p:spTgt spid="22"/>
                                        </p:tgtEl>
                                        <p:attrNameLst>
                                          <p:attrName>r</p:attrName>
                                        </p:attrNameLst>
                                      </p:cBhvr>
                                    </p:animRot>
                                    <p:animRot by="-240000">
                                      <p:cBhvr>
                                        <p:cTn id="69" dur="2" fill="hold">
                                          <p:stCondLst>
                                            <p:cond delay="298"/>
                                          </p:stCondLst>
                                        </p:cTn>
                                        <p:tgtEl>
                                          <p:spTgt spid="22"/>
                                        </p:tgtEl>
                                        <p:attrNameLst>
                                          <p:attrName>r</p:attrName>
                                        </p:attrNameLst>
                                      </p:cBhvr>
                                    </p:animRot>
                                    <p:animRot by="120000">
                                      <p:cBhvr>
                                        <p:cTn id="70" dur="2" fill="hold">
                                          <p:stCondLst>
                                            <p:cond delay="499"/>
                                          </p:stCondLst>
                                        </p:cTn>
                                        <p:tgtEl>
                                          <p:spTgt spid="22"/>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51"/>
                                        </p:tgtEl>
                                        <p:attrNameLst>
                                          <p:attrName>style.visibility</p:attrName>
                                        </p:attrNameLst>
                                      </p:cBhvr>
                                      <p:to>
                                        <p:strVal val="visible"/>
                                      </p:to>
                                    </p:set>
                                    <p:anim calcmode="lin" valueType="num">
                                      <p:cBhvr>
                                        <p:cTn id="75" dur="1000" fill="hold"/>
                                        <p:tgtEl>
                                          <p:spTgt spid="351"/>
                                        </p:tgtEl>
                                        <p:attrNameLst>
                                          <p:attrName>ppt_w</p:attrName>
                                        </p:attrNameLst>
                                      </p:cBhvr>
                                      <p:tavLst>
                                        <p:tav tm="0">
                                          <p:val>
                                            <p:fltVal val="0"/>
                                          </p:val>
                                        </p:tav>
                                        <p:tav tm="100000">
                                          <p:val>
                                            <p:strVal val="#ppt_w"/>
                                          </p:val>
                                        </p:tav>
                                      </p:tavLst>
                                    </p:anim>
                                    <p:anim calcmode="lin" valueType="num">
                                      <p:cBhvr>
                                        <p:cTn id="76" dur="1000" fill="hold"/>
                                        <p:tgtEl>
                                          <p:spTgt spid="351"/>
                                        </p:tgtEl>
                                        <p:attrNameLst>
                                          <p:attrName>ppt_h</p:attrName>
                                        </p:attrNameLst>
                                      </p:cBhvr>
                                      <p:tavLst>
                                        <p:tav tm="0">
                                          <p:val>
                                            <p:fltVal val="0"/>
                                          </p:val>
                                        </p:tav>
                                        <p:tav tm="100000">
                                          <p:val>
                                            <p:strVal val="#ppt_h"/>
                                          </p:val>
                                        </p:tav>
                                      </p:tavLst>
                                    </p:anim>
                                    <p:animEffect transition="in" filter="fade">
                                      <p:cBhvr>
                                        <p:cTn id="77" dur="1000"/>
                                        <p:tgtEl>
                                          <p:spTgt spid="351"/>
                                        </p:tgtEl>
                                      </p:cBhvr>
                                    </p:animEffect>
                                  </p:childTnLst>
                                </p:cTn>
                              </p:par>
                              <p:par>
                                <p:cTn id="78" presetID="6" presetClass="emph" presetSubtype="0" decel="100000" autoRev="1" fill="hold" grpId="1" nodeType="withEffect">
                                  <p:stCondLst>
                                    <p:cond delay="0"/>
                                  </p:stCondLst>
                                  <p:childTnLst>
                                    <p:animScale>
                                      <p:cBhvr>
                                        <p:cTn id="79" dur="1250" fill="hold"/>
                                        <p:tgtEl>
                                          <p:spTgt spid="3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p:bldP spid="35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D634B94-9F3B-40CF-B531-6D280E186310}"/>
              </a:ext>
            </a:extLst>
          </p:cNvPr>
          <p:cNvPicPr>
            <a:picLocks noChangeAspect="1"/>
          </p:cNvPicPr>
          <p:nvPr/>
        </p:nvPicPr>
        <p:blipFill rotWithShape="1">
          <a:blip r:embed="rId4"/>
          <a:srcRect l="53404" t="29259" r="5233" b="20371"/>
          <a:stretch/>
        </p:blipFill>
        <p:spPr>
          <a:xfrm>
            <a:off x="190499" y="757376"/>
            <a:ext cx="3800475" cy="4386124"/>
          </a:xfrm>
          <a:prstGeom prst="rect">
            <a:avLst/>
          </a:prstGeom>
        </p:spPr>
      </p:pic>
      <p:sp>
        <p:nvSpPr>
          <p:cNvPr id="16" name="TextBox 15">
            <a:extLst>
              <a:ext uri="{FF2B5EF4-FFF2-40B4-BE49-F238E27FC236}">
                <a16:creationId xmlns:a16="http://schemas.microsoft.com/office/drawing/2014/main" id="{4E4FF953-676D-49C6-8B3F-9C6733A61E4B}"/>
              </a:ext>
            </a:extLst>
          </p:cNvPr>
          <p:cNvSpPr txBox="1"/>
          <p:nvPr/>
        </p:nvSpPr>
        <p:spPr>
          <a:xfrm>
            <a:off x="-114582" y="3113"/>
            <a:ext cx="9428225" cy="954107"/>
          </a:xfrm>
          <a:prstGeom prst="rect">
            <a:avLst/>
          </a:prstGeom>
          <a:noFill/>
        </p:spPr>
        <p:txBody>
          <a:bodyPr wrap="square" rtlCol="0">
            <a:spAutoFit/>
          </a:bodyPr>
          <a:lstStyle/>
          <a:p>
            <a:pPr algn="ctr"/>
            <a:r>
              <a:rPr lang="en-US" sz="2800">
                <a:solidFill>
                  <a:schemeClr val="lt2"/>
                </a:solidFill>
                <a:latin typeface="#9Slide04 Chonburi" panose="00000500000000000000" pitchFamily="2" charset="-34"/>
                <a:ea typeface="Poller One"/>
                <a:cs typeface="#9Slide04 Chonburi" panose="00000500000000000000" pitchFamily="2" charset="-34"/>
                <a:sym typeface="Poller One"/>
              </a:rPr>
              <a:t>Tác giả của bài tập đọc "Những người bạn tốt" là ai?</a:t>
            </a:r>
          </a:p>
        </p:txBody>
      </p:sp>
      <p:pic>
        <p:nvPicPr>
          <p:cNvPr id="18" name="Google Shape;486;p56">
            <a:extLst>
              <a:ext uri="{FF2B5EF4-FFF2-40B4-BE49-F238E27FC236}">
                <a16:creationId xmlns:a16="http://schemas.microsoft.com/office/drawing/2014/main" id="{24C9A30D-5235-46AD-8945-0B98D756C683}"/>
              </a:ext>
            </a:extLst>
          </p:cNvPr>
          <p:cNvPicPr preferRelativeResize="0"/>
          <p:nvPr/>
        </p:nvPicPr>
        <p:blipFill>
          <a:blip r:embed="rId5">
            <a:alphaModFix/>
          </a:blip>
          <a:stretch>
            <a:fillRect/>
          </a:stretch>
        </p:blipFill>
        <p:spPr>
          <a:xfrm>
            <a:off x="7824375" y="3741700"/>
            <a:ext cx="1603850" cy="1898999"/>
          </a:xfrm>
          <a:prstGeom prst="rect">
            <a:avLst/>
          </a:prstGeom>
          <a:noFill/>
          <a:ln>
            <a:noFill/>
          </a:ln>
        </p:spPr>
      </p:pic>
      <p:sp>
        <p:nvSpPr>
          <p:cNvPr id="2" name="A - 9Slide.vn">
            <a:extLst>
              <a:ext uri="{FF2B5EF4-FFF2-40B4-BE49-F238E27FC236}">
                <a16:creationId xmlns:a16="http://schemas.microsoft.com/office/drawing/2014/main" id="{D209E6C1-930F-4C5E-AC5D-46D95F9905CD}"/>
              </a:ext>
            </a:extLst>
          </p:cNvPr>
          <p:cNvSpPr/>
          <p:nvPr/>
        </p:nvSpPr>
        <p:spPr>
          <a:xfrm>
            <a:off x="4400602" y="1663884"/>
            <a:ext cx="19812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Lưu Anh</a:t>
            </a:r>
          </a:p>
        </p:txBody>
      </p:sp>
      <p:sp>
        <p:nvSpPr>
          <p:cNvPr id="7" name="B - 9Slide.vn">
            <a:extLst>
              <a:ext uri="{FF2B5EF4-FFF2-40B4-BE49-F238E27FC236}">
                <a16:creationId xmlns:a16="http://schemas.microsoft.com/office/drawing/2014/main" id="{14B14294-D7C2-432A-B4F0-458FA143C269}"/>
              </a:ext>
            </a:extLst>
          </p:cNvPr>
          <p:cNvSpPr/>
          <p:nvPr/>
        </p:nvSpPr>
        <p:spPr>
          <a:xfrm>
            <a:off x="6715225" y="1663884"/>
            <a:ext cx="22098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Lưu An</a:t>
            </a:r>
          </a:p>
        </p:txBody>
      </p:sp>
      <p:sp>
        <p:nvSpPr>
          <p:cNvPr id="8" name="C - 9Slide.vn">
            <a:extLst>
              <a:ext uri="{FF2B5EF4-FFF2-40B4-BE49-F238E27FC236}">
                <a16:creationId xmlns:a16="http://schemas.microsoft.com/office/drawing/2014/main" id="{2478F9B8-9BF3-414F-B166-C6BEA9938D91}"/>
              </a:ext>
            </a:extLst>
          </p:cNvPr>
          <p:cNvSpPr/>
          <p:nvPr/>
        </p:nvSpPr>
        <p:spPr>
          <a:xfrm>
            <a:off x="4400602" y="2597155"/>
            <a:ext cx="19812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Quang Huy</a:t>
            </a:r>
          </a:p>
        </p:txBody>
      </p:sp>
      <p:sp>
        <p:nvSpPr>
          <p:cNvPr id="9" name="D - 9Slide.vn">
            <a:extLst>
              <a:ext uri="{FF2B5EF4-FFF2-40B4-BE49-F238E27FC236}">
                <a16:creationId xmlns:a16="http://schemas.microsoft.com/office/drawing/2014/main" id="{96FDB77A-67FA-4AB4-BC12-45C525B6D5C8}"/>
              </a:ext>
            </a:extLst>
          </p:cNvPr>
          <p:cNvSpPr/>
          <p:nvPr/>
        </p:nvSpPr>
        <p:spPr>
          <a:xfrm>
            <a:off x="6715225" y="2597155"/>
            <a:ext cx="22098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Nguyễn Phan Hách</a:t>
            </a:r>
          </a:p>
        </p:txBody>
      </p:sp>
      <p:pic>
        <p:nvPicPr>
          <p:cNvPr id="13" name="Google Shape;485;p56">
            <a:extLst>
              <a:ext uri="{FF2B5EF4-FFF2-40B4-BE49-F238E27FC236}">
                <a16:creationId xmlns:a16="http://schemas.microsoft.com/office/drawing/2014/main" id="{C5DE30B0-9A0C-47FE-A951-C410669C3BEF}"/>
              </a:ext>
            </a:extLst>
          </p:cNvPr>
          <p:cNvPicPr preferRelativeResize="0"/>
          <p:nvPr/>
        </p:nvPicPr>
        <p:blipFill>
          <a:blip r:embed="rId6">
            <a:alphaModFix/>
          </a:blip>
          <a:stretch>
            <a:fillRect/>
          </a:stretch>
        </p:blipFill>
        <p:spPr>
          <a:xfrm rot="209852" flipH="1">
            <a:off x="3919735" y="3606432"/>
            <a:ext cx="1577451" cy="2161150"/>
          </a:xfrm>
          <a:prstGeom prst="rect">
            <a:avLst/>
          </a:prstGeom>
          <a:noFill/>
          <a:ln>
            <a:noFill/>
          </a:ln>
        </p:spPr>
      </p:pic>
      <p:pic>
        <p:nvPicPr>
          <p:cNvPr id="14" name="Google Shape;486;p56">
            <a:extLst>
              <a:ext uri="{FF2B5EF4-FFF2-40B4-BE49-F238E27FC236}">
                <a16:creationId xmlns:a16="http://schemas.microsoft.com/office/drawing/2014/main" id="{A33AF3F7-CE8E-49ED-938A-91CE19FC3AE2}"/>
              </a:ext>
            </a:extLst>
          </p:cNvPr>
          <p:cNvPicPr preferRelativeResize="0"/>
          <p:nvPr/>
        </p:nvPicPr>
        <p:blipFill>
          <a:blip r:embed="rId5">
            <a:alphaModFix/>
          </a:blip>
          <a:stretch>
            <a:fillRect/>
          </a:stretch>
        </p:blipFill>
        <p:spPr>
          <a:xfrm rot="21262483">
            <a:off x="4688742" y="4093584"/>
            <a:ext cx="1603850" cy="1898999"/>
          </a:xfrm>
          <a:prstGeom prst="rect">
            <a:avLst/>
          </a:prstGeom>
          <a:noFill/>
          <a:ln>
            <a:noFill/>
          </a:ln>
        </p:spPr>
      </p:pic>
    </p:spTree>
    <p:extLst>
      <p:ext uri="{BB962C8B-B14F-4D97-AF65-F5344CB8AC3E}">
        <p14:creationId xmlns:p14="http://schemas.microsoft.com/office/powerpoint/2010/main" val="23019108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500"/>
                                        <p:tgtEl>
                                          <p:spTgt spid="2"/>
                                        </p:tgtEl>
                                      </p:cBhvr>
                                    </p:animEffect>
                                  </p:childTnLst>
                                </p:cTn>
                              </p:par>
                            </p:childTnLst>
                          </p:cTn>
                        </p:par>
                        <p:par>
                          <p:cTn id="20" fill="hold">
                            <p:stCondLst>
                              <p:cond delay="500"/>
                            </p:stCondLst>
                            <p:childTnLst>
                              <p:par>
                                <p:cTn id="21" presetID="16" presetClass="entr" presetSubtype="37" fill="hold" grpId="0" nodeType="after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Effect transition="in" filter="barn(outVertical)">
                                      <p:cBhvr>
                                        <p:cTn id="23" dur="500"/>
                                        <p:tgtEl>
                                          <p:spTgt spid="7"/>
                                        </p:tgtEl>
                                      </p:cBhvr>
                                    </p:animEffect>
                                  </p:childTnLst>
                                </p:cTn>
                              </p:par>
                            </p:childTnLst>
                          </p:cTn>
                        </p:par>
                        <p:par>
                          <p:cTn id="24" fill="hold">
                            <p:stCondLst>
                              <p:cond delay="1000"/>
                            </p:stCondLst>
                            <p:childTnLst>
                              <p:par>
                                <p:cTn id="25" presetID="16" presetClass="entr" presetSubtype="37" fill="hold" grpId="0" nodeType="afterEffect">
                                  <p:stCondLst>
                                    <p:cond delay="0"/>
                                  </p:stCondLst>
                                  <p:iterate type="lt">
                                    <p:tmPct val="0"/>
                                  </p:iterate>
                                  <p:childTnLst>
                                    <p:set>
                                      <p:cBhvr>
                                        <p:cTn id="26" dur="1" fill="hold">
                                          <p:stCondLst>
                                            <p:cond delay="0"/>
                                          </p:stCondLst>
                                        </p:cTn>
                                        <p:tgtEl>
                                          <p:spTgt spid="8"/>
                                        </p:tgtEl>
                                        <p:attrNameLst>
                                          <p:attrName>style.visibility</p:attrName>
                                        </p:attrNameLst>
                                      </p:cBhvr>
                                      <p:to>
                                        <p:strVal val="visible"/>
                                      </p:to>
                                    </p:set>
                                    <p:animEffect transition="in" filter="barn(outVertical)">
                                      <p:cBhvr>
                                        <p:cTn id="27" dur="500"/>
                                        <p:tgtEl>
                                          <p:spTgt spid="8"/>
                                        </p:tgtEl>
                                      </p:cBhvr>
                                    </p:animEffect>
                                  </p:childTnLst>
                                </p:cTn>
                              </p:par>
                            </p:childTnLst>
                          </p:cTn>
                        </p:par>
                        <p:par>
                          <p:cTn id="28" fill="hold">
                            <p:stCondLst>
                              <p:cond delay="1500"/>
                            </p:stCondLst>
                            <p:childTnLst>
                              <p:par>
                                <p:cTn id="29" presetID="16" presetClass="entr" presetSubtype="37" fill="hold" grpId="0" nodeType="afterEffect">
                                  <p:stCondLst>
                                    <p:cond delay="0"/>
                                  </p:stCondLst>
                                  <p:iterate type="lt">
                                    <p:tmPct val="0"/>
                                  </p:iterate>
                                  <p:childTnLst>
                                    <p:set>
                                      <p:cBhvr>
                                        <p:cTn id="30" dur="1" fill="hold">
                                          <p:stCondLst>
                                            <p:cond delay="0"/>
                                          </p:stCondLst>
                                        </p:cTn>
                                        <p:tgtEl>
                                          <p:spTgt spid="9"/>
                                        </p:tgtEl>
                                        <p:attrNameLst>
                                          <p:attrName>style.visibility</p:attrName>
                                        </p:attrNameLst>
                                      </p:cBhvr>
                                      <p:to>
                                        <p:strVal val="visible"/>
                                      </p:to>
                                    </p:set>
                                    <p:animEffect transition="in" filter="barn(out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21" presetClass="emph" presetSubtype="0" fill="hold" nodeType="clickEffect">
                                  <p:stCondLst>
                                    <p:cond delay="0"/>
                                  </p:stCondLst>
                                  <p:childTnLst>
                                    <p:animClr clrSpc="hsl" dir="cw">
                                      <p:cBhvr override="childStyle">
                                        <p:cTn id="36" dur="2000" fill="hold"/>
                                        <p:tgtEl>
                                          <p:spTgt spid="2"/>
                                        </p:tgtEl>
                                        <p:attrNameLst>
                                          <p:attrName>style.color</p:attrName>
                                        </p:attrNameLst>
                                      </p:cBhvr>
                                      <p:by>
                                        <p:hsl h="7200000" s="0" l="0"/>
                                      </p:by>
                                    </p:animClr>
                                    <p:animClr clrSpc="hsl" dir="cw">
                                      <p:cBhvr>
                                        <p:cTn id="37" dur="2000" fill="hold"/>
                                        <p:tgtEl>
                                          <p:spTgt spid="2"/>
                                        </p:tgtEl>
                                        <p:attrNameLst>
                                          <p:attrName>fillcolor</p:attrName>
                                        </p:attrNameLst>
                                      </p:cBhvr>
                                      <p:by>
                                        <p:hsl h="7200000" s="0" l="0"/>
                                      </p:by>
                                    </p:animClr>
                                    <p:animClr clrSpc="hsl" dir="cw">
                                      <p:cBhvr>
                                        <p:cTn id="38" dur="2000" fill="hold"/>
                                        <p:tgtEl>
                                          <p:spTgt spid="2"/>
                                        </p:tgtEl>
                                        <p:attrNameLst>
                                          <p:attrName>stroke.color</p:attrName>
                                        </p:attrNameLst>
                                      </p:cBhvr>
                                      <p:by>
                                        <p:hsl h="7200000" s="0" l="0"/>
                                      </p:by>
                                    </p:animClr>
                                    <p:set>
                                      <p:cBhvr>
                                        <p:cTn id="39" dur="2000" fill="hold"/>
                                        <p:tgtEl>
                                          <p:spTgt spid="2"/>
                                        </p:tgtEl>
                                        <p:attrNameLst>
                                          <p:attrName>fill.type</p:attrName>
                                        </p:attrNameLst>
                                      </p:cBhvr>
                                      <p:to>
                                        <p:strVal val="solid"/>
                                      </p:to>
                                    </p:se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6" presetClass="exit" presetSubtype="21" fill="hold" grpId="1" nodeType="clickEffect">
                                  <p:stCondLst>
                                    <p:cond delay="0"/>
                                  </p:stCondLst>
                                  <p:iterate type="lt">
                                    <p:tmPct val="0"/>
                                  </p:iterate>
                                  <p:childTnLst>
                                    <p:animEffect transition="out" filter="barn(inVertical)">
                                      <p:cBhvr>
                                        <p:cTn id="44" dur="1000"/>
                                        <p:tgtEl>
                                          <p:spTgt spid="7"/>
                                        </p:tgtEl>
                                      </p:cBhvr>
                                    </p:animEffect>
                                    <p:set>
                                      <p:cBhvr>
                                        <p:cTn id="45"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7"/>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6" presetClass="exit" presetSubtype="21" fill="hold" grpId="1" nodeType="clickEffect">
                                  <p:stCondLst>
                                    <p:cond delay="0"/>
                                  </p:stCondLst>
                                  <p:iterate type="lt">
                                    <p:tmPct val="0"/>
                                  </p:iterate>
                                  <p:childTnLst>
                                    <p:animEffect transition="out" filter="barn(inVertical)">
                                      <p:cBhvr>
                                        <p:cTn id="50" dur="1000"/>
                                        <p:tgtEl>
                                          <p:spTgt spid="8"/>
                                        </p:tgtEl>
                                      </p:cBhvr>
                                    </p:animEffect>
                                    <p:set>
                                      <p:cBhvr>
                                        <p:cTn id="51"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9"/>
                    </p:tgtEl>
                  </p:cond>
                </p:stCondLst>
                <p:endSync evt="end" delay="0">
                  <p:rtn val="all"/>
                </p:endSync>
                <p:childTnLst>
                  <p:par>
                    <p:cTn id="53" fill="hold">
                      <p:stCondLst>
                        <p:cond delay="0"/>
                      </p:stCondLst>
                      <p:childTnLst>
                        <p:par>
                          <p:cTn id="54" fill="hold">
                            <p:stCondLst>
                              <p:cond delay="0"/>
                            </p:stCondLst>
                            <p:childTnLst>
                              <p:par>
                                <p:cTn id="55" presetID="16" presetClass="exit" presetSubtype="21" fill="hold" grpId="1" nodeType="clickEffect">
                                  <p:stCondLst>
                                    <p:cond delay="0"/>
                                  </p:stCondLst>
                                  <p:iterate type="lt">
                                    <p:tmPct val="0"/>
                                  </p:iterate>
                                  <p:childTnLst>
                                    <p:animEffect transition="out" filter="barn(inVertical)">
                                      <p:cBhvr>
                                        <p:cTn id="56" dur="1000"/>
                                        <p:tgtEl>
                                          <p:spTgt spid="9"/>
                                        </p:tgtEl>
                                      </p:cBhvr>
                                    </p:animEffect>
                                    <p:set>
                                      <p:cBhvr>
                                        <p:cTn id="57"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9"/>
                  </p:tgtEl>
                </p:cond>
              </p:nextCondLst>
            </p:seq>
          </p:childTnLst>
        </p:cTn>
      </p:par>
    </p:tnLst>
    <p:bldLst>
      <p:bldP spid="16" grpId="0"/>
      <p:bldP spid="2" grpId="0" animBg="1"/>
      <p:bldP spid="7" grpId="0" animBg="1"/>
      <p:bldP spid="7" grpId="1" animBg="1"/>
      <p:bldP spid="8" grpId="0" animBg="1"/>
      <p:bldP spid="8" grpId="1" animBg="1"/>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60D71-2C64-47B2-BA2B-3218469B0063}"/>
              </a:ext>
            </a:extLst>
          </p:cNvPr>
          <p:cNvPicPr>
            <a:picLocks noChangeAspect="1"/>
          </p:cNvPicPr>
          <p:nvPr/>
        </p:nvPicPr>
        <p:blipFill>
          <a:blip r:embed="rId4"/>
          <a:stretch>
            <a:fillRect/>
          </a:stretch>
        </p:blipFill>
        <p:spPr>
          <a:xfrm>
            <a:off x="238124" y="1211285"/>
            <a:ext cx="5714211" cy="3856194"/>
          </a:xfrm>
          <a:prstGeom prst="rect">
            <a:avLst/>
          </a:prstGeom>
        </p:spPr>
      </p:pic>
      <p:sp>
        <p:nvSpPr>
          <p:cNvPr id="3" name="TextBox 2">
            <a:extLst>
              <a:ext uri="{FF2B5EF4-FFF2-40B4-BE49-F238E27FC236}">
                <a16:creationId xmlns:a16="http://schemas.microsoft.com/office/drawing/2014/main" id="{6FEAF0EB-86BC-4711-A483-89415A4EACAD}"/>
              </a:ext>
            </a:extLst>
          </p:cNvPr>
          <p:cNvSpPr txBox="1"/>
          <p:nvPr/>
        </p:nvSpPr>
        <p:spPr>
          <a:xfrm>
            <a:off x="0" y="10956"/>
            <a:ext cx="9144000" cy="1200329"/>
          </a:xfrm>
          <a:prstGeom prst="rect">
            <a:avLst/>
          </a:prstGeom>
          <a:noFill/>
          <a:ln>
            <a:noFill/>
          </a:ln>
        </p:spPr>
        <p:txBody>
          <a:bodyPr wrap="square" rtlCol="0">
            <a:spAutoFit/>
          </a:bodyPr>
          <a:lstStyle/>
          <a:p>
            <a:pPr algn="ctr"/>
            <a:r>
              <a:rPr lang="en-US" sz="3600">
                <a:latin typeface="Times New Roman" panose="02020603050405020304" pitchFamily="18" charset="0"/>
                <a:cs typeface="Times New Roman" panose="02020603050405020304" pitchFamily="18" charset="0"/>
              </a:rPr>
              <a:t>Tác giả của bài tập đọc "Tiếng đàn ba-la-lai-ca trên sông Đà" là ai?</a:t>
            </a:r>
          </a:p>
        </p:txBody>
      </p:sp>
      <p:pic>
        <p:nvPicPr>
          <p:cNvPr id="4" name="Google Shape;558;p60">
            <a:extLst>
              <a:ext uri="{FF2B5EF4-FFF2-40B4-BE49-F238E27FC236}">
                <a16:creationId xmlns:a16="http://schemas.microsoft.com/office/drawing/2014/main" id="{99CE82AD-85A2-4C56-9FAF-1014CE88BEDA}"/>
              </a:ext>
            </a:extLst>
          </p:cNvPr>
          <p:cNvPicPr preferRelativeResize="0"/>
          <p:nvPr/>
        </p:nvPicPr>
        <p:blipFill>
          <a:blip r:embed="rId5">
            <a:alphaModFix/>
          </a:blip>
          <a:stretch>
            <a:fillRect/>
          </a:stretch>
        </p:blipFill>
        <p:spPr>
          <a:xfrm rot="2527757">
            <a:off x="1940861" y="1261459"/>
            <a:ext cx="346410" cy="408697"/>
          </a:xfrm>
          <a:prstGeom prst="rect">
            <a:avLst/>
          </a:prstGeom>
          <a:noFill/>
          <a:ln>
            <a:noFill/>
          </a:ln>
        </p:spPr>
      </p:pic>
      <p:pic>
        <p:nvPicPr>
          <p:cNvPr id="5" name="Google Shape;559;p60">
            <a:extLst>
              <a:ext uri="{FF2B5EF4-FFF2-40B4-BE49-F238E27FC236}">
                <a16:creationId xmlns:a16="http://schemas.microsoft.com/office/drawing/2014/main" id="{84C929A1-ACE1-4377-A8B1-850F3EF770DD}"/>
              </a:ext>
            </a:extLst>
          </p:cNvPr>
          <p:cNvPicPr preferRelativeResize="0"/>
          <p:nvPr/>
        </p:nvPicPr>
        <p:blipFill>
          <a:blip r:embed="rId5">
            <a:alphaModFix/>
          </a:blip>
          <a:stretch>
            <a:fillRect/>
          </a:stretch>
        </p:blipFill>
        <p:spPr>
          <a:xfrm rot="2527757">
            <a:off x="2209550" y="2611029"/>
            <a:ext cx="254633" cy="357049"/>
          </a:xfrm>
          <a:prstGeom prst="rect">
            <a:avLst/>
          </a:prstGeom>
          <a:noFill/>
          <a:ln>
            <a:noFill/>
          </a:ln>
        </p:spPr>
      </p:pic>
      <p:pic>
        <p:nvPicPr>
          <p:cNvPr id="6" name="Google Shape;560;p60">
            <a:extLst>
              <a:ext uri="{FF2B5EF4-FFF2-40B4-BE49-F238E27FC236}">
                <a16:creationId xmlns:a16="http://schemas.microsoft.com/office/drawing/2014/main" id="{73442A3F-27B1-41A3-B31D-64C22D3DA394}"/>
              </a:ext>
            </a:extLst>
          </p:cNvPr>
          <p:cNvPicPr preferRelativeResize="0"/>
          <p:nvPr/>
        </p:nvPicPr>
        <p:blipFill>
          <a:blip r:embed="rId5">
            <a:alphaModFix/>
          </a:blip>
          <a:stretch>
            <a:fillRect/>
          </a:stretch>
        </p:blipFill>
        <p:spPr>
          <a:xfrm rot="2527757">
            <a:off x="1567791" y="1789199"/>
            <a:ext cx="329295" cy="424175"/>
          </a:xfrm>
          <a:prstGeom prst="rect">
            <a:avLst/>
          </a:prstGeom>
          <a:noFill/>
          <a:ln>
            <a:noFill/>
          </a:ln>
        </p:spPr>
      </p:pic>
      <p:pic>
        <p:nvPicPr>
          <p:cNvPr id="7" name="Google Shape;561;p60">
            <a:extLst>
              <a:ext uri="{FF2B5EF4-FFF2-40B4-BE49-F238E27FC236}">
                <a16:creationId xmlns:a16="http://schemas.microsoft.com/office/drawing/2014/main" id="{809F124C-68DE-4DB6-AEBE-58F03EA40862}"/>
              </a:ext>
            </a:extLst>
          </p:cNvPr>
          <p:cNvPicPr preferRelativeResize="0"/>
          <p:nvPr/>
        </p:nvPicPr>
        <p:blipFill>
          <a:blip r:embed="rId5">
            <a:alphaModFix/>
          </a:blip>
          <a:stretch>
            <a:fillRect/>
          </a:stretch>
        </p:blipFill>
        <p:spPr>
          <a:xfrm rot="2527757">
            <a:off x="3249397" y="2000555"/>
            <a:ext cx="203117" cy="230064"/>
          </a:xfrm>
          <a:prstGeom prst="rect">
            <a:avLst/>
          </a:prstGeom>
          <a:noFill/>
          <a:ln>
            <a:noFill/>
          </a:ln>
        </p:spPr>
      </p:pic>
      <p:sp>
        <p:nvSpPr>
          <p:cNvPr id="12" name="A - 9Slide.vn">
            <a:extLst>
              <a:ext uri="{FF2B5EF4-FFF2-40B4-BE49-F238E27FC236}">
                <a16:creationId xmlns:a16="http://schemas.microsoft.com/office/drawing/2014/main" id="{94A79123-B177-4745-8FAC-955C71EB9986}"/>
              </a:ext>
            </a:extLst>
          </p:cNvPr>
          <p:cNvSpPr/>
          <p:nvPr/>
        </p:nvSpPr>
        <p:spPr>
          <a:xfrm>
            <a:off x="6467476" y="4040724"/>
            <a:ext cx="24384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Quang Huy</a:t>
            </a:r>
          </a:p>
        </p:txBody>
      </p:sp>
      <p:sp>
        <p:nvSpPr>
          <p:cNvPr id="13" name="B - 9Slide.vn">
            <a:extLst>
              <a:ext uri="{FF2B5EF4-FFF2-40B4-BE49-F238E27FC236}">
                <a16:creationId xmlns:a16="http://schemas.microsoft.com/office/drawing/2014/main" id="{5665B213-4EA6-43F4-9C28-CA56A4BB30B4}"/>
              </a:ext>
            </a:extLst>
          </p:cNvPr>
          <p:cNvSpPr/>
          <p:nvPr/>
        </p:nvSpPr>
        <p:spPr>
          <a:xfrm>
            <a:off x="6477001" y="3104942"/>
            <a:ext cx="24384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Ma Văn Kháng</a:t>
            </a:r>
          </a:p>
        </p:txBody>
      </p:sp>
      <p:sp>
        <p:nvSpPr>
          <p:cNvPr id="14" name="C - 9Slide.vn">
            <a:extLst>
              <a:ext uri="{FF2B5EF4-FFF2-40B4-BE49-F238E27FC236}">
                <a16:creationId xmlns:a16="http://schemas.microsoft.com/office/drawing/2014/main" id="{F787FE9D-77E1-43AB-853F-7AE7117FFA11}"/>
              </a:ext>
            </a:extLst>
          </p:cNvPr>
          <p:cNvSpPr/>
          <p:nvPr/>
        </p:nvSpPr>
        <p:spPr>
          <a:xfrm>
            <a:off x="6477000" y="2169159"/>
            <a:ext cx="2428875"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Định Hải</a:t>
            </a:r>
          </a:p>
        </p:txBody>
      </p:sp>
      <p:sp>
        <p:nvSpPr>
          <p:cNvPr id="15" name="D - 9Slide.vn">
            <a:extLst>
              <a:ext uri="{FF2B5EF4-FFF2-40B4-BE49-F238E27FC236}">
                <a16:creationId xmlns:a16="http://schemas.microsoft.com/office/drawing/2014/main" id="{487C509C-6F7D-4D7B-8793-2A15365666DC}"/>
              </a:ext>
            </a:extLst>
          </p:cNvPr>
          <p:cNvSpPr/>
          <p:nvPr/>
        </p:nvSpPr>
        <p:spPr>
          <a:xfrm>
            <a:off x="6477000" y="1233376"/>
            <a:ext cx="2428875"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Nguyễn Phan Hách</a:t>
            </a:r>
          </a:p>
        </p:txBody>
      </p:sp>
    </p:spTree>
    <p:extLst>
      <p:ext uri="{BB962C8B-B14F-4D97-AF65-F5344CB8AC3E}">
        <p14:creationId xmlns:p14="http://schemas.microsoft.com/office/powerpoint/2010/main" val="25197556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iterate type="lt">
                                    <p:tmPct val="0"/>
                                  </p:iterate>
                                  <p:childTnLst>
                                    <p:set>
                                      <p:cBhvr>
                                        <p:cTn id="16" dur="1" fill="hold">
                                          <p:stCondLst>
                                            <p:cond delay="0"/>
                                          </p:stCondLst>
                                        </p:cTn>
                                        <p:tgtEl>
                                          <p:spTgt spid="15"/>
                                        </p:tgtEl>
                                        <p:attrNameLst>
                                          <p:attrName>style.visibility</p:attrName>
                                        </p:attrNameLst>
                                      </p:cBhvr>
                                      <p:to>
                                        <p:strVal val="visible"/>
                                      </p:to>
                                    </p:set>
                                    <p:animEffect transition="in" filter="barn(outVertical)">
                                      <p:cBhvr>
                                        <p:cTn id="17" dur="500"/>
                                        <p:tgtEl>
                                          <p:spTgt spid="15"/>
                                        </p:tgtEl>
                                      </p:cBhvr>
                                    </p:animEffect>
                                  </p:childTnLst>
                                </p:cTn>
                              </p:par>
                            </p:childTnLst>
                          </p:cTn>
                        </p:par>
                        <p:par>
                          <p:cTn id="18" fill="hold">
                            <p:stCondLst>
                              <p:cond delay="500"/>
                            </p:stCondLst>
                            <p:childTnLst>
                              <p:par>
                                <p:cTn id="19" presetID="16" presetClass="entr" presetSubtype="37" fill="hold" grpId="0" nodeType="afterEffect">
                                  <p:stCondLst>
                                    <p:cond delay="0"/>
                                  </p:stCondLst>
                                  <p:iterate type="lt">
                                    <p:tmPct val="0"/>
                                  </p:iterate>
                                  <p:childTnLst>
                                    <p:set>
                                      <p:cBhvr>
                                        <p:cTn id="20" dur="1" fill="hold">
                                          <p:stCondLst>
                                            <p:cond delay="0"/>
                                          </p:stCondLst>
                                        </p:cTn>
                                        <p:tgtEl>
                                          <p:spTgt spid="14"/>
                                        </p:tgtEl>
                                        <p:attrNameLst>
                                          <p:attrName>style.visibility</p:attrName>
                                        </p:attrNameLst>
                                      </p:cBhvr>
                                      <p:to>
                                        <p:strVal val="visible"/>
                                      </p:to>
                                    </p:set>
                                    <p:animEffect transition="in" filter="barn(outVertical)">
                                      <p:cBhvr>
                                        <p:cTn id="21" dur="500"/>
                                        <p:tgtEl>
                                          <p:spTgt spid="14"/>
                                        </p:tgtEl>
                                      </p:cBhvr>
                                    </p:animEffect>
                                  </p:childTnLst>
                                </p:cTn>
                              </p:par>
                            </p:childTnLst>
                          </p:cTn>
                        </p:par>
                        <p:par>
                          <p:cTn id="22" fill="hold">
                            <p:stCondLst>
                              <p:cond delay="1000"/>
                            </p:stCondLst>
                            <p:childTnLst>
                              <p:par>
                                <p:cTn id="23" presetID="16" presetClass="entr" presetSubtype="37" fill="hold" grpId="0" nodeType="afterEffect">
                                  <p:stCondLst>
                                    <p:cond delay="0"/>
                                  </p:stCondLst>
                                  <p:iterate type="lt">
                                    <p:tmPct val="0"/>
                                  </p:iterate>
                                  <p:childTnLst>
                                    <p:set>
                                      <p:cBhvr>
                                        <p:cTn id="24" dur="1" fill="hold">
                                          <p:stCondLst>
                                            <p:cond delay="0"/>
                                          </p:stCondLst>
                                        </p:cTn>
                                        <p:tgtEl>
                                          <p:spTgt spid="13"/>
                                        </p:tgtEl>
                                        <p:attrNameLst>
                                          <p:attrName>style.visibility</p:attrName>
                                        </p:attrNameLst>
                                      </p:cBhvr>
                                      <p:to>
                                        <p:strVal val="visible"/>
                                      </p:to>
                                    </p:set>
                                    <p:animEffect transition="in" filter="barn(outVertical)">
                                      <p:cBhvr>
                                        <p:cTn id="25" dur="500"/>
                                        <p:tgtEl>
                                          <p:spTgt spid="13"/>
                                        </p:tgtEl>
                                      </p:cBhvr>
                                    </p:animEffect>
                                  </p:childTnLst>
                                </p:cTn>
                              </p:par>
                            </p:childTnLst>
                          </p:cTn>
                        </p:par>
                        <p:par>
                          <p:cTn id="26" fill="hold">
                            <p:stCondLst>
                              <p:cond delay="1500"/>
                            </p:stCondLst>
                            <p:childTnLst>
                              <p:par>
                                <p:cTn id="27" presetID="16" presetClass="entr" presetSubtype="37"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out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1" presetClass="emph" presetSubtype="0" fill="hold" nodeType="clickEffect">
                                  <p:stCondLst>
                                    <p:cond delay="0"/>
                                  </p:stCondLst>
                                  <p:childTnLst>
                                    <p:animClr clrSpc="hsl" dir="cw">
                                      <p:cBhvr override="childStyle">
                                        <p:cTn id="34" dur="2000" fill="hold"/>
                                        <p:tgtEl>
                                          <p:spTgt spid="12"/>
                                        </p:tgtEl>
                                        <p:attrNameLst>
                                          <p:attrName>style.color</p:attrName>
                                        </p:attrNameLst>
                                      </p:cBhvr>
                                      <p:by>
                                        <p:hsl h="7200000" s="0" l="0"/>
                                      </p:by>
                                    </p:animClr>
                                    <p:animClr clrSpc="hsl" dir="cw">
                                      <p:cBhvr>
                                        <p:cTn id="35" dur="2000" fill="hold"/>
                                        <p:tgtEl>
                                          <p:spTgt spid="12"/>
                                        </p:tgtEl>
                                        <p:attrNameLst>
                                          <p:attrName>fillcolor</p:attrName>
                                        </p:attrNameLst>
                                      </p:cBhvr>
                                      <p:by>
                                        <p:hsl h="7200000" s="0" l="0"/>
                                      </p:by>
                                    </p:animClr>
                                    <p:animClr clrSpc="hsl" dir="cw">
                                      <p:cBhvr>
                                        <p:cTn id="36" dur="2000" fill="hold"/>
                                        <p:tgtEl>
                                          <p:spTgt spid="12"/>
                                        </p:tgtEl>
                                        <p:attrNameLst>
                                          <p:attrName>stroke.color</p:attrName>
                                        </p:attrNameLst>
                                      </p:cBhvr>
                                      <p:by>
                                        <p:hsl h="7200000" s="0" l="0"/>
                                      </p:by>
                                    </p:animClr>
                                    <p:set>
                                      <p:cBhvr>
                                        <p:cTn id="37" dur="2000" fill="hold"/>
                                        <p:tgtEl>
                                          <p:spTgt spid="12"/>
                                        </p:tgtEl>
                                        <p:attrNameLst>
                                          <p:attrName>fill.type</p:attrName>
                                        </p:attrNameLst>
                                      </p:cBhvr>
                                      <p:to>
                                        <p:strVal val="solid"/>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grpId="1" nodeType="clickEffect">
                                  <p:stCondLst>
                                    <p:cond delay="0"/>
                                  </p:stCondLst>
                                  <p:iterate type="lt">
                                    <p:tmPct val="0"/>
                                  </p:iterate>
                                  <p:childTnLst>
                                    <p:animEffect transition="out" filter="barn(inVertical)">
                                      <p:cBhvr>
                                        <p:cTn id="42" dur="1000"/>
                                        <p:tgtEl>
                                          <p:spTgt spid="13"/>
                                        </p:tgtEl>
                                      </p:cBhvr>
                                    </p:animEffect>
                                    <p:set>
                                      <p:cBhvr>
                                        <p:cTn id="4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6" presetClass="exit" presetSubtype="21" fill="hold" grpId="1" nodeType="clickEffect">
                                  <p:stCondLst>
                                    <p:cond delay="0"/>
                                  </p:stCondLst>
                                  <p:iterate type="lt">
                                    <p:tmPct val="0"/>
                                  </p:iterate>
                                  <p:childTnLst>
                                    <p:animEffect transition="out" filter="barn(inVertical)">
                                      <p:cBhvr>
                                        <p:cTn id="48" dur="1000"/>
                                        <p:tgtEl>
                                          <p:spTgt spid="14"/>
                                        </p:tgtEl>
                                      </p:cBhvr>
                                    </p:animEffect>
                                    <p:set>
                                      <p:cBhvr>
                                        <p:cTn id="49"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6" presetClass="exit" presetSubtype="21" fill="hold" grpId="1" nodeType="clickEffect">
                                  <p:stCondLst>
                                    <p:cond delay="0"/>
                                  </p:stCondLst>
                                  <p:iterate type="lt">
                                    <p:tmPct val="0"/>
                                  </p:iterate>
                                  <p:childTnLst>
                                    <p:animEffect transition="out" filter="barn(inVertical)">
                                      <p:cBhvr>
                                        <p:cTn id="54" dur="1000"/>
                                        <p:tgtEl>
                                          <p:spTgt spid="15"/>
                                        </p:tgtEl>
                                      </p:cBhvr>
                                    </p:animEffect>
                                    <p:set>
                                      <p:cBhvr>
                                        <p:cTn id="55"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15"/>
                  </p:tgtEl>
                </p:cond>
              </p:nextCondLst>
            </p:seq>
          </p:childTnLst>
        </p:cTn>
      </p:par>
    </p:tnLst>
    <p:bldLst>
      <p:bldP spid="3" grpId="0"/>
      <p:bldP spid="12" grpId="0" animBg="1"/>
      <p:bldP spid="13" grpId="0" animBg="1"/>
      <p:bldP spid="13" grpId="1" animBg="1"/>
      <p:bldP spid="14" grpId="0" animBg="1"/>
      <p:bldP spid="14" grpId="1" animBg="1"/>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6D5EE-4EA4-4FB9-96A3-BC103EB87019}"/>
              </a:ext>
            </a:extLst>
          </p:cNvPr>
          <p:cNvPicPr>
            <a:picLocks noChangeAspect="1"/>
          </p:cNvPicPr>
          <p:nvPr/>
        </p:nvPicPr>
        <p:blipFill rotWithShape="1">
          <a:blip r:embed="rId4"/>
          <a:srcRect r="9051"/>
          <a:stretch/>
        </p:blipFill>
        <p:spPr>
          <a:xfrm>
            <a:off x="2667000" y="745261"/>
            <a:ext cx="6450475" cy="4398239"/>
          </a:xfrm>
          <a:prstGeom prst="rect">
            <a:avLst/>
          </a:prstGeom>
        </p:spPr>
      </p:pic>
      <p:sp>
        <p:nvSpPr>
          <p:cNvPr id="3" name="TextBox 2">
            <a:extLst>
              <a:ext uri="{FF2B5EF4-FFF2-40B4-BE49-F238E27FC236}">
                <a16:creationId xmlns:a16="http://schemas.microsoft.com/office/drawing/2014/main" id="{8D777C5B-51D1-4B3F-874D-60788B524B2A}"/>
              </a:ext>
            </a:extLst>
          </p:cNvPr>
          <p:cNvSpPr txBox="1"/>
          <p:nvPr/>
        </p:nvSpPr>
        <p:spPr>
          <a:xfrm>
            <a:off x="26525" y="67180"/>
            <a:ext cx="9090950" cy="646331"/>
          </a:xfrm>
          <a:prstGeom prst="rect">
            <a:avLst/>
          </a:prstGeom>
          <a:noFill/>
        </p:spPr>
        <p:txBody>
          <a:bodyPr wrap="none" rtlCol="0">
            <a:spAutoFit/>
          </a:bodyPr>
          <a:lstStyle/>
          <a:p>
            <a:pPr algn="ctr"/>
            <a:r>
              <a:rPr lang="en-US" sz="3600">
                <a:latin typeface="Times New Roman" panose="02020603050405020304" pitchFamily="18" charset="0"/>
                <a:cs typeface="Times New Roman" panose="02020603050405020304" pitchFamily="18" charset="0"/>
              </a:rPr>
              <a:t>Tác giả của bài tập đọc "Cái gì quý nhất?" là ai?</a:t>
            </a:r>
          </a:p>
        </p:txBody>
      </p:sp>
      <p:sp>
        <p:nvSpPr>
          <p:cNvPr id="4" name="A - 9Slide.vn">
            <a:extLst>
              <a:ext uri="{FF2B5EF4-FFF2-40B4-BE49-F238E27FC236}">
                <a16:creationId xmlns:a16="http://schemas.microsoft.com/office/drawing/2014/main" id="{A2F1181C-A8BC-458B-86B0-06135AFF1D5C}"/>
              </a:ext>
            </a:extLst>
          </p:cNvPr>
          <p:cNvSpPr/>
          <p:nvPr/>
        </p:nvSpPr>
        <p:spPr>
          <a:xfrm>
            <a:off x="0" y="2099383"/>
            <a:ext cx="2439988"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Trịnh Mạnh</a:t>
            </a:r>
          </a:p>
        </p:txBody>
      </p:sp>
      <p:sp>
        <p:nvSpPr>
          <p:cNvPr id="5" name="B - 9Slide.vn">
            <a:extLst>
              <a:ext uri="{FF2B5EF4-FFF2-40B4-BE49-F238E27FC236}">
                <a16:creationId xmlns:a16="http://schemas.microsoft.com/office/drawing/2014/main" id="{65D24FA1-D4EF-4F88-94D5-CABFBB514E8E}"/>
              </a:ext>
            </a:extLst>
          </p:cNvPr>
          <p:cNvSpPr/>
          <p:nvPr/>
        </p:nvSpPr>
        <p:spPr>
          <a:xfrm>
            <a:off x="0" y="3151016"/>
            <a:ext cx="2439988"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Ma Văn Kháng</a:t>
            </a:r>
          </a:p>
        </p:txBody>
      </p:sp>
      <p:sp>
        <p:nvSpPr>
          <p:cNvPr id="6" name="C - 9Slide.vn">
            <a:extLst>
              <a:ext uri="{FF2B5EF4-FFF2-40B4-BE49-F238E27FC236}">
                <a16:creationId xmlns:a16="http://schemas.microsoft.com/office/drawing/2014/main" id="{6E3D0E12-46E4-412E-8BE0-74A62F6191CC}"/>
              </a:ext>
            </a:extLst>
          </p:cNvPr>
          <p:cNvSpPr/>
          <p:nvPr/>
        </p:nvSpPr>
        <p:spPr>
          <a:xfrm>
            <a:off x="0" y="4202648"/>
            <a:ext cx="2439988"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Định Hải</a:t>
            </a:r>
          </a:p>
        </p:txBody>
      </p:sp>
      <p:sp>
        <p:nvSpPr>
          <p:cNvPr id="7" name="D - 9Slide.vn">
            <a:extLst>
              <a:ext uri="{FF2B5EF4-FFF2-40B4-BE49-F238E27FC236}">
                <a16:creationId xmlns:a16="http://schemas.microsoft.com/office/drawing/2014/main" id="{CD82E077-39B1-4BB2-83EB-3C8B22D5F6AA}"/>
              </a:ext>
            </a:extLst>
          </p:cNvPr>
          <p:cNvSpPr/>
          <p:nvPr/>
        </p:nvSpPr>
        <p:spPr>
          <a:xfrm>
            <a:off x="0" y="895350"/>
            <a:ext cx="2439988" cy="9906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Nguyễn Phan Hách</a:t>
            </a:r>
          </a:p>
        </p:txBody>
      </p:sp>
    </p:spTree>
    <p:extLst>
      <p:ext uri="{BB962C8B-B14F-4D97-AF65-F5344CB8AC3E}">
        <p14:creationId xmlns:p14="http://schemas.microsoft.com/office/powerpoint/2010/main" val="21296087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iterate type="lt">
                                    <p:tmPct val="0"/>
                                  </p:iterate>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par>
                          <p:cTn id="20" fill="hold">
                            <p:stCondLst>
                              <p:cond delay="500"/>
                            </p:stCondLst>
                            <p:childTnLst>
                              <p:par>
                                <p:cTn id="21" presetID="16" presetClass="entr" presetSubtype="37"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outVertical)">
                                      <p:cBhvr>
                                        <p:cTn id="23" dur="500"/>
                                        <p:tgtEl>
                                          <p:spTgt spid="4"/>
                                        </p:tgtEl>
                                      </p:cBhvr>
                                    </p:animEffect>
                                  </p:childTnLst>
                                </p:cTn>
                              </p:par>
                            </p:childTnLst>
                          </p:cTn>
                        </p:par>
                        <p:par>
                          <p:cTn id="24" fill="hold">
                            <p:stCondLst>
                              <p:cond delay="1000"/>
                            </p:stCondLst>
                            <p:childTnLst>
                              <p:par>
                                <p:cTn id="25" presetID="16" presetClass="entr" presetSubtype="37" fill="hold" grpId="0" nodeType="afterEffect">
                                  <p:stCondLst>
                                    <p:cond delay="0"/>
                                  </p:stCondLst>
                                  <p:iterate type="lt">
                                    <p:tmPct val="0"/>
                                  </p:iterate>
                                  <p:childTnLst>
                                    <p:set>
                                      <p:cBhvr>
                                        <p:cTn id="26" dur="1" fill="hold">
                                          <p:stCondLst>
                                            <p:cond delay="0"/>
                                          </p:stCondLst>
                                        </p:cTn>
                                        <p:tgtEl>
                                          <p:spTgt spid="5"/>
                                        </p:tgtEl>
                                        <p:attrNameLst>
                                          <p:attrName>style.visibility</p:attrName>
                                        </p:attrNameLst>
                                      </p:cBhvr>
                                      <p:to>
                                        <p:strVal val="visible"/>
                                      </p:to>
                                    </p:set>
                                    <p:animEffect transition="in" filter="barn(outVertical)">
                                      <p:cBhvr>
                                        <p:cTn id="27" dur="500"/>
                                        <p:tgtEl>
                                          <p:spTgt spid="5"/>
                                        </p:tgtEl>
                                      </p:cBhvr>
                                    </p:animEffect>
                                  </p:childTnLst>
                                </p:cTn>
                              </p:par>
                            </p:childTnLst>
                          </p:cTn>
                        </p:par>
                        <p:par>
                          <p:cTn id="28" fill="hold">
                            <p:stCondLst>
                              <p:cond delay="1500"/>
                            </p:stCondLst>
                            <p:childTnLst>
                              <p:par>
                                <p:cTn id="29" presetID="16" presetClass="entr" presetSubtype="37" fill="hold" grpId="0" nodeType="afterEffect">
                                  <p:stCondLst>
                                    <p:cond delay="0"/>
                                  </p:stCondLst>
                                  <p:iterate type="lt">
                                    <p:tmPct val="0"/>
                                  </p:iterate>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21" presetClass="emph" presetSubtype="0" fill="hold" nodeType="clickEffect">
                                  <p:stCondLst>
                                    <p:cond delay="0"/>
                                  </p:stCondLst>
                                  <p:childTnLst>
                                    <p:animClr clrSpc="hsl" dir="cw">
                                      <p:cBhvr override="childStyle">
                                        <p:cTn id="36" dur="2000" fill="hold"/>
                                        <p:tgtEl>
                                          <p:spTgt spid="4"/>
                                        </p:tgtEl>
                                        <p:attrNameLst>
                                          <p:attrName>style.color</p:attrName>
                                        </p:attrNameLst>
                                      </p:cBhvr>
                                      <p:by>
                                        <p:hsl h="7200000" s="0" l="0"/>
                                      </p:by>
                                    </p:animClr>
                                    <p:animClr clrSpc="hsl" dir="cw">
                                      <p:cBhvr>
                                        <p:cTn id="37" dur="2000" fill="hold"/>
                                        <p:tgtEl>
                                          <p:spTgt spid="4"/>
                                        </p:tgtEl>
                                        <p:attrNameLst>
                                          <p:attrName>fillcolor</p:attrName>
                                        </p:attrNameLst>
                                      </p:cBhvr>
                                      <p:by>
                                        <p:hsl h="7200000" s="0" l="0"/>
                                      </p:by>
                                    </p:animClr>
                                    <p:animClr clrSpc="hsl" dir="cw">
                                      <p:cBhvr>
                                        <p:cTn id="38" dur="2000" fill="hold"/>
                                        <p:tgtEl>
                                          <p:spTgt spid="4"/>
                                        </p:tgtEl>
                                        <p:attrNameLst>
                                          <p:attrName>stroke.color</p:attrName>
                                        </p:attrNameLst>
                                      </p:cBhvr>
                                      <p:by>
                                        <p:hsl h="7200000" s="0" l="0"/>
                                      </p:by>
                                    </p:animClr>
                                    <p:set>
                                      <p:cBhvr>
                                        <p:cTn id="39" dur="2000" fill="hold"/>
                                        <p:tgtEl>
                                          <p:spTgt spid="4"/>
                                        </p:tgtEl>
                                        <p:attrNameLst>
                                          <p:attrName>fill.type</p:attrName>
                                        </p:attrNameLst>
                                      </p:cBhvr>
                                      <p:to>
                                        <p:strVal val="solid"/>
                                      </p:to>
                                    </p:se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6" presetClass="exit" presetSubtype="21" fill="hold" grpId="1" nodeType="clickEffect">
                                  <p:stCondLst>
                                    <p:cond delay="0"/>
                                  </p:stCondLst>
                                  <p:iterate type="lt">
                                    <p:tmPct val="0"/>
                                  </p:iterate>
                                  <p:childTnLst>
                                    <p:animEffect transition="out" filter="barn(inVertical)">
                                      <p:cBhvr>
                                        <p:cTn id="44" dur="1000"/>
                                        <p:tgtEl>
                                          <p:spTgt spid="5"/>
                                        </p:tgtEl>
                                      </p:cBhvr>
                                    </p:animEffect>
                                    <p:set>
                                      <p:cBhvr>
                                        <p:cTn id="45"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16" presetClass="exit" presetSubtype="21" fill="hold" grpId="1" nodeType="clickEffect">
                                  <p:stCondLst>
                                    <p:cond delay="0"/>
                                  </p:stCondLst>
                                  <p:iterate type="lt">
                                    <p:tmPct val="0"/>
                                  </p:iterate>
                                  <p:childTnLst>
                                    <p:animEffect transition="out" filter="barn(inVertical)">
                                      <p:cBhvr>
                                        <p:cTn id="50" dur="1000"/>
                                        <p:tgtEl>
                                          <p:spTgt spid="6"/>
                                        </p:tgtEl>
                                      </p:cBhvr>
                                    </p:animEffect>
                                    <p:set>
                                      <p:cBhvr>
                                        <p:cTn id="51"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6"/>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6" presetClass="exit" presetSubtype="21" fill="hold" grpId="1" nodeType="clickEffect">
                                  <p:stCondLst>
                                    <p:cond delay="0"/>
                                  </p:stCondLst>
                                  <p:iterate type="lt">
                                    <p:tmPct val="0"/>
                                  </p:iterate>
                                  <p:childTnLst>
                                    <p:animEffect transition="out" filter="barn(inVertical)">
                                      <p:cBhvr>
                                        <p:cTn id="56" dur="1000"/>
                                        <p:tgtEl>
                                          <p:spTgt spid="7"/>
                                        </p:tgtEl>
                                      </p:cBhvr>
                                    </p:animEffect>
                                    <p:set>
                                      <p:cBhvr>
                                        <p:cTn id="57"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7"/>
                  </p:tgtEl>
                </p:cond>
              </p:nextCondLst>
            </p:seq>
          </p:childTnLst>
        </p:cTn>
      </p:par>
    </p:tnLst>
    <p:bldLst>
      <p:bldP spid="3" grpId="0"/>
      <p:bldP spid="4" grpId="0" animBg="1"/>
      <p:bldP spid="5" grpId="0" animBg="1"/>
      <p:bldP spid="5" grpId="1" animBg="1"/>
      <p:bldP spid="6" grpId="0" animBg="1"/>
      <p:bldP spid="6"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844B8C-258F-4F74-A760-F309C1572DCE}"/>
              </a:ext>
            </a:extLst>
          </p:cNvPr>
          <p:cNvPicPr>
            <a:picLocks noChangeAspect="1"/>
          </p:cNvPicPr>
          <p:nvPr/>
        </p:nvPicPr>
        <p:blipFill>
          <a:blip r:embed="rId4"/>
          <a:stretch>
            <a:fillRect/>
          </a:stretch>
        </p:blipFill>
        <p:spPr>
          <a:xfrm>
            <a:off x="125539" y="971550"/>
            <a:ext cx="6427662" cy="4038600"/>
          </a:xfrm>
          <a:prstGeom prst="rect">
            <a:avLst/>
          </a:prstGeom>
        </p:spPr>
      </p:pic>
      <p:sp>
        <p:nvSpPr>
          <p:cNvPr id="3" name="TextBox 2">
            <a:extLst>
              <a:ext uri="{FF2B5EF4-FFF2-40B4-BE49-F238E27FC236}">
                <a16:creationId xmlns:a16="http://schemas.microsoft.com/office/drawing/2014/main" id="{8EF2A449-C5AF-4111-87EE-5D003EF5265A}"/>
              </a:ext>
            </a:extLst>
          </p:cNvPr>
          <p:cNvSpPr txBox="1"/>
          <p:nvPr/>
        </p:nvSpPr>
        <p:spPr>
          <a:xfrm>
            <a:off x="87439" y="73380"/>
            <a:ext cx="8969122"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Tác giả của bài tập đọc "Trước cổng trời" là ai?</a:t>
            </a:r>
          </a:p>
        </p:txBody>
      </p:sp>
      <p:sp>
        <p:nvSpPr>
          <p:cNvPr id="4" name="A - 9Slide.vn">
            <a:extLst>
              <a:ext uri="{FF2B5EF4-FFF2-40B4-BE49-F238E27FC236}">
                <a16:creationId xmlns:a16="http://schemas.microsoft.com/office/drawing/2014/main" id="{17ADDFE3-AD7A-44B6-98A7-043A0B950BCB}"/>
              </a:ext>
            </a:extLst>
          </p:cNvPr>
          <p:cNvSpPr/>
          <p:nvPr/>
        </p:nvSpPr>
        <p:spPr>
          <a:xfrm>
            <a:off x="6795962" y="4203700"/>
            <a:ext cx="2222499"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Nguyễn Đình Ảnh</a:t>
            </a:r>
          </a:p>
        </p:txBody>
      </p:sp>
      <p:sp>
        <p:nvSpPr>
          <p:cNvPr id="5" name="B - 9Slide.vn">
            <a:extLst>
              <a:ext uri="{FF2B5EF4-FFF2-40B4-BE49-F238E27FC236}">
                <a16:creationId xmlns:a16="http://schemas.microsoft.com/office/drawing/2014/main" id="{0EAEC372-9D14-4C56-A44A-520251BA0F72}"/>
              </a:ext>
            </a:extLst>
          </p:cNvPr>
          <p:cNvSpPr/>
          <p:nvPr/>
        </p:nvSpPr>
        <p:spPr>
          <a:xfrm>
            <a:off x="6795962" y="3213100"/>
            <a:ext cx="2222499"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Ma Văn Kháng</a:t>
            </a:r>
          </a:p>
        </p:txBody>
      </p:sp>
      <p:sp>
        <p:nvSpPr>
          <p:cNvPr id="6" name="C - 9Slide.vn">
            <a:extLst>
              <a:ext uri="{FF2B5EF4-FFF2-40B4-BE49-F238E27FC236}">
                <a16:creationId xmlns:a16="http://schemas.microsoft.com/office/drawing/2014/main" id="{26C9671B-D82E-464A-A065-FD5AC63B00AE}"/>
              </a:ext>
            </a:extLst>
          </p:cNvPr>
          <p:cNvSpPr/>
          <p:nvPr/>
        </p:nvSpPr>
        <p:spPr>
          <a:xfrm>
            <a:off x="6795962" y="2222500"/>
            <a:ext cx="22098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Định Hải</a:t>
            </a:r>
          </a:p>
        </p:txBody>
      </p:sp>
      <p:sp>
        <p:nvSpPr>
          <p:cNvPr id="7" name="D - 9Slide.vn">
            <a:extLst>
              <a:ext uri="{FF2B5EF4-FFF2-40B4-BE49-F238E27FC236}">
                <a16:creationId xmlns:a16="http://schemas.microsoft.com/office/drawing/2014/main" id="{44EC5C5B-C075-45F5-8E69-A24ED6C07B4C}"/>
              </a:ext>
            </a:extLst>
          </p:cNvPr>
          <p:cNvSpPr/>
          <p:nvPr/>
        </p:nvSpPr>
        <p:spPr>
          <a:xfrm>
            <a:off x="6795962" y="1231900"/>
            <a:ext cx="22098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Nguyễn Phan Hách</a:t>
            </a:r>
          </a:p>
        </p:txBody>
      </p:sp>
    </p:spTree>
    <p:extLst>
      <p:ext uri="{BB962C8B-B14F-4D97-AF65-F5344CB8AC3E}">
        <p14:creationId xmlns:p14="http://schemas.microsoft.com/office/powerpoint/2010/main" val="10557526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iterate type="lt">
                                    <p:tmPct val="0"/>
                                  </p:iterate>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par>
                          <p:cTn id="22" fill="hold">
                            <p:stCondLst>
                              <p:cond delay="500"/>
                            </p:stCondLst>
                            <p:childTnLst>
                              <p:par>
                                <p:cTn id="23" presetID="16" presetClass="entr" presetSubtype="37" fill="hold" grpId="0" nodeType="afterEffect">
                                  <p:stCondLst>
                                    <p:cond delay="0"/>
                                  </p:stCondLst>
                                  <p:iterate type="lt">
                                    <p:tmPct val="0"/>
                                  </p:iterate>
                                  <p:childTnLst>
                                    <p:set>
                                      <p:cBhvr>
                                        <p:cTn id="24" dur="1" fill="hold">
                                          <p:stCondLst>
                                            <p:cond delay="0"/>
                                          </p:stCondLst>
                                        </p:cTn>
                                        <p:tgtEl>
                                          <p:spTgt spid="6"/>
                                        </p:tgtEl>
                                        <p:attrNameLst>
                                          <p:attrName>style.visibility</p:attrName>
                                        </p:attrNameLst>
                                      </p:cBhvr>
                                      <p:to>
                                        <p:strVal val="visible"/>
                                      </p:to>
                                    </p:set>
                                    <p:animEffect transition="in" filter="barn(outVertical)">
                                      <p:cBhvr>
                                        <p:cTn id="25" dur="500"/>
                                        <p:tgtEl>
                                          <p:spTgt spid="6"/>
                                        </p:tgtEl>
                                      </p:cBhvr>
                                    </p:animEffect>
                                  </p:childTnLst>
                                </p:cTn>
                              </p:par>
                            </p:childTnLst>
                          </p:cTn>
                        </p:par>
                        <p:par>
                          <p:cTn id="26" fill="hold">
                            <p:stCondLst>
                              <p:cond delay="1000"/>
                            </p:stCondLst>
                            <p:childTnLst>
                              <p:par>
                                <p:cTn id="27" presetID="16" presetClass="entr" presetSubtype="37" fill="hold" grpId="0" nodeType="afterEffect">
                                  <p:stCondLst>
                                    <p:cond delay="0"/>
                                  </p:stCondLst>
                                  <p:iterate type="lt">
                                    <p:tmPct val="0"/>
                                  </p:iterate>
                                  <p:childTnLst>
                                    <p:set>
                                      <p:cBhvr>
                                        <p:cTn id="28" dur="1" fill="hold">
                                          <p:stCondLst>
                                            <p:cond delay="0"/>
                                          </p:stCondLst>
                                        </p:cTn>
                                        <p:tgtEl>
                                          <p:spTgt spid="5"/>
                                        </p:tgtEl>
                                        <p:attrNameLst>
                                          <p:attrName>style.visibility</p:attrName>
                                        </p:attrNameLst>
                                      </p:cBhvr>
                                      <p:to>
                                        <p:strVal val="visible"/>
                                      </p:to>
                                    </p:set>
                                    <p:animEffect transition="in" filter="barn(outVertical)">
                                      <p:cBhvr>
                                        <p:cTn id="29" dur="500"/>
                                        <p:tgtEl>
                                          <p:spTgt spid="5"/>
                                        </p:tgtEl>
                                      </p:cBhvr>
                                    </p:animEffect>
                                  </p:childTnLst>
                                </p:cTn>
                              </p:par>
                            </p:childTnLst>
                          </p:cTn>
                        </p:par>
                        <p:par>
                          <p:cTn id="30" fill="hold">
                            <p:stCondLst>
                              <p:cond delay="1500"/>
                            </p:stCondLst>
                            <p:childTnLst>
                              <p:par>
                                <p:cTn id="31" presetID="16" presetClass="entr" presetSubtype="37"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out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21" presetClass="emph" presetSubtype="0" fill="hold" nodeType="clickEffect">
                                  <p:stCondLst>
                                    <p:cond delay="0"/>
                                  </p:stCondLst>
                                  <p:childTnLst>
                                    <p:animClr clrSpc="hsl" dir="cw">
                                      <p:cBhvr override="childStyle">
                                        <p:cTn id="38" dur="2000" fill="hold"/>
                                        <p:tgtEl>
                                          <p:spTgt spid="4"/>
                                        </p:tgtEl>
                                        <p:attrNameLst>
                                          <p:attrName>style.color</p:attrName>
                                        </p:attrNameLst>
                                      </p:cBhvr>
                                      <p:by>
                                        <p:hsl h="7200000" s="0" l="0"/>
                                      </p:by>
                                    </p:animClr>
                                    <p:animClr clrSpc="hsl" dir="cw">
                                      <p:cBhvr>
                                        <p:cTn id="39" dur="2000" fill="hold"/>
                                        <p:tgtEl>
                                          <p:spTgt spid="4"/>
                                        </p:tgtEl>
                                        <p:attrNameLst>
                                          <p:attrName>fillcolor</p:attrName>
                                        </p:attrNameLst>
                                      </p:cBhvr>
                                      <p:by>
                                        <p:hsl h="7200000" s="0" l="0"/>
                                      </p:by>
                                    </p:animClr>
                                    <p:animClr clrSpc="hsl" dir="cw">
                                      <p:cBhvr>
                                        <p:cTn id="40" dur="2000" fill="hold"/>
                                        <p:tgtEl>
                                          <p:spTgt spid="4"/>
                                        </p:tgtEl>
                                        <p:attrNameLst>
                                          <p:attrName>stroke.color</p:attrName>
                                        </p:attrNameLst>
                                      </p:cBhvr>
                                      <p:by>
                                        <p:hsl h="7200000" s="0" l="0"/>
                                      </p:by>
                                    </p:animClr>
                                    <p:set>
                                      <p:cBhvr>
                                        <p:cTn id="41" dur="2000" fill="hold"/>
                                        <p:tgtEl>
                                          <p:spTgt spid="4"/>
                                        </p:tgtEl>
                                        <p:attrNameLst>
                                          <p:attrName>fill.type</p:attrName>
                                        </p:attrNameLst>
                                      </p:cBhvr>
                                      <p:to>
                                        <p:strVal val="solid"/>
                                      </p:to>
                                    </p:se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5"/>
                    </p:tgtEl>
                  </p:cond>
                </p:stCondLst>
                <p:endSync evt="end" delay="0">
                  <p:rtn val="all"/>
                </p:endSync>
                <p:childTnLst>
                  <p:par>
                    <p:cTn id="43" fill="hold">
                      <p:stCondLst>
                        <p:cond delay="0"/>
                      </p:stCondLst>
                      <p:childTnLst>
                        <p:par>
                          <p:cTn id="44" fill="hold">
                            <p:stCondLst>
                              <p:cond delay="0"/>
                            </p:stCondLst>
                            <p:childTnLst>
                              <p:par>
                                <p:cTn id="45" presetID="16" presetClass="exit" presetSubtype="21" fill="hold" grpId="1" nodeType="clickEffect">
                                  <p:stCondLst>
                                    <p:cond delay="0"/>
                                  </p:stCondLst>
                                  <p:iterate type="lt">
                                    <p:tmPct val="0"/>
                                  </p:iterate>
                                  <p:childTnLst>
                                    <p:animEffect transition="out" filter="barn(inVertical)">
                                      <p:cBhvr>
                                        <p:cTn id="46" dur="1000"/>
                                        <p:tgtEl>
                                          <p:spTgt spid="5"/>
                                        </p:tgtEl>
                                      </p:cBhvr>
                                    </p:animEffect>
                                    <p:set>
                                      <p:cBhvr>
                                        <p:cTn id="47"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5"/>
                  </p:tgtEl>
                </p:cond>
              </p:nextCondLst>
            </p:seq>
            <p:seq concurrent="1" nextAc="seek">
              <p:cTn id="48" restart="whenNotActive" fill="hold" evtFilter="cancelBubble" nodeType="interactiveSeq">
                <p:stCondLst>
                  <p:cond evt="onClick" delay="0">
                    <p:tgtEl>
                      <p:spTgt spid="6"/>
                    </p:tgtEl>
                  </p:cond>
                </p:stCondLst>
                <p:endSync evt="end" delay="0">
                  <p:rtn val="all"/>
                </p:endSync>
                <p:childTnLst>
                  <p:par>
                    <p:cTn id="49" fill="hold">
                      <p:stCondLst>
                        <p:cond delay="0"/>
                      </p:stCondLst>
                      <p:childTnLst>
                        <p:par>
                          <p:cTn id="50" fill="hold">
                            <p:stCondLst>
                              <p:cond delay="0"/>
                            </p:stCondLst>
                            <p:childTnLst>
                              <p:par>
                                <p:cTn id="51" presetID="16" presetClass="exit" presetSubtype="21" fill="hold" grpId="1" nodeType="clickEffect">
                                  <p:stCondLst>
                                    <p:cond delay="0"/>
                                  </p:stCondLst>
                                  <p:iterate type="lt">
                                    <p:tmPct val="0"/>
                                  </p:iterate>
                                  <p:childTnLst>
                                    <p:animEffect transition="out" filter="barn(inVertical)">
                                      <p:cBhvr>
                                        <p:cTn id="52" dur="1000"/>
                                        <p:tgtEl>
                                          <p:spTgt spid="6"/>
                                        </p:tgtEl>
                                      </p:cBhvr>
                                    </p:animEffect>
                                    <p:set>
                                      <p:cBhvr>
                                        <p:cTn id="53"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6"/>
                  </p:tgtEl>
                </p:cond>
              </p:nextCondLst>
            </p:seq>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6" presetClass="exit" presetSubtype="21" fill="hold" grpId="1" nodeType="clickEffect">
                                  <p:stCondLst>
                                    <p:cond delay="0"/>
                                  </p:stCondLst>
                                  <p:iterate type="lt">
                                    <p:tmPct val="0"/>
                                  </p:iterate>
                                  <p:childTnLst>
                                    <p:animEffect transition="out" filter="barn(inVertical)">
                                      <p:cBhvr>
                                        <p:cTn id="58" dur="1000"/>
                                        <p:tgtEl>
                                          <p:spTgt spid="7"/>
                                        </p:tgtEl>
                                      </p:cBhvr>
                                    </p:animEffect>
                                    <p:set>
                                      <p:cBhvr>
                                        <p:cTn id="59"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7"/>
                  </p:tgtEl>
                </p:cond>
              </p:nextCondLst>
            </p:seq>
          </p:childTnLst>
        </p:cTn>
      </p:par>
    </p:tnLst>
    <p:bldLst>
      <p:bldP spid="3" grpId="0"/>
      <p:bldP spid="4" grpId="0" animBg="1"/>
      <p:bldP spid="5" grpId="0" animBg="1"/>
      <p:bldP spid="5" grpId="1" animBg="1"/>
      <p:bldP spid="6" grpId="0" animBg="1"/>
      <p:bldP spid="6"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187774-3A31-4726-A595-7AAF14D5B6B5}"/>
              </a:ext>
            </a:extLst>
          </p:cNvPr>
          <p:cNvPicPr>
            <a:picLocks noChangeAspect="1"/>
          </p:cNvPicPr>
          <p:nvPr/>
        </p:nvPicPr>
        <p:blipFill>
          <a:blip r:embed="rId4"/>
          <a:stretch>
            <a:fillRect/>
          </a:stretch>
        </p:blipFill>
        <p:spPr>
          <a:xfrm>
            <a:off x="3124200" y="971550"/>
            <a:ext cx="5943600" cy="4087924"/>
          </a:xfrm>
          <a:prstGeom prst="rect">
            <a:avLst/>
          </a:prstGeom>
        </p:spPr>
      </p:pic>
      <p:sp>
        <p:nvSpPr>
          <p:cNvPr id="3" name="TextBox 2">
            <a:extLst>
              <a:ext uri="{FF2B5EF4-FFF2-40B4-BE49-F238E27FC236}">
                <a16:creationId xmlns:a16="http://schemas.microsoft.com/office/drawing/2014/main" id="{CEA1EF1A-C6AE-4537-8516-5DCE843FBEE2}"/>
              </a:ext>
            </a:extLst>
          </p:cNvPr>
          <p:cNvSpPr txBox="1"/>
          <p:nvPr/>
        </p:nvSpPr>
        <p:spPr>
          <a:xfrm>
            <a:off x="417657" y="84026"/>
            <a:ext cx="8308685" cy="646331"/>
          </a:xfrm>
          <a:prstGeom prst="rect">
            <a:avLst/>
          </a:prstGeom>
          <a:noFill/>
        </p:spPr>
        <p:txBody>
          <a:bodyPr wrap="none" rtlCol="0">
            <a:spAutoFit/>
          </a:bodyPr>
          <a:lstStyle/>
          <a:p>
            <a:pPr algn="ctr"/>
            <a:r>
              <a:rPr lang="en-US" sz="3600">
                <a:latin typeface="Times New Roman" panose="02020603050405020304" pitchFamily="18" charset="0"/>
                <a:cs typeface="Times New Roman" panose="02020603050405020304" pitchFamily="18" charset="0"/>
              </a:rPr>
              <a:t>Tác giả của bài tập đọc "Đất Cà Mau" là ai?</a:t>
            </a:r>
          </a:p>
        </p:txBody>
      </p:sp>
      <p:sp>
        <p:nvSpPr>
          <p:cNvPr id="4" name="A - 9Slide.vn">
            <a:extLst>
              <a:ext uri="{FF2B5EF4-FFF2-40B4-BE49-F238E27FC236}">
                <a16:creationId xmlns:a16="http://schemas.microsoft.com/office/drawing/2014/main" id="{B2A11172-1323-4682-AE56-8943ADD17480}"/>
              </a:ext>
            </a:extLst>
          </p:cNvPr>
          <p:cNvSpPr/>
          <p:nvPr/>
        </p:nvSpPr>
        <p:spPr>
          <a:xfrm>
            <a:off x="138053" y="2222393"/>
            <a:ext cx="26670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Mai Văn Tạo</a:t>
            </a:r>
          </a:p>
        </p:txBody>
      </p:sp>
      <p:sp>
        <p:nvSpPr>
          <p:cNvPr id="5" name="B - 9Slide.vn">
            <a:extLst>
              <a:ext uri="{FF2B5EF4-FFF2-40B4-BE49-F238E27FC236}">
                <a16:creationId xmlns:a16="http://schemas.microsoft.com/office/drawing/2014/main" id="{C4FD0A7C-8BC9-4389-8810-92EAE948D9B9}"/>
              </a:ext>
            </a:extLst>
          </p:cNvPr>
          <p:cNvSpPr/>
          <p:nvPr/>
        </p:nvSpPr>
        <p:spPr>
          <a:xfrm>
            <a:off x="138053" y="3187593"/>
            <a:ext cx="26670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Ma Văn Kháng</a:t>
            </a:r>
          </a:p>
        </p:txBody>
      </p:sp>
      <p:sp>
        <p:nvSpPr>
          <p:cNvPr id="6" name="C - 9Slide.vn">
            <a:extLst>
              <a:ext uri="{FF2B5EF4-FFF2-40B4-BE49-F238E27FC236}">
                <a16:creationId xmlns:a16="http://schemas.microsoft.com/office/drawing/2014/main" id="{932BB306-E209-4D1E-93F0-DFB415912210}"/>
              </a:ext>
            </a:extLst>
          </p:cNvPr>
          <p:cNvSpPr/>
          <p:nvPr/>
        </p:nvSpPr>
        <p:spPr>
          <a:xfrm>
            <a:off x="138053" y="4152793"/>
            <a:ext cx="26670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Định Hải</a:t>
            </a:r>
          </a:p>
        </p:txBody>
      </p:sp>
      <p:sp>
        <p:nvSpPr>
          <p:cNvPr id="7" name="D - 9Slide.vn">
            <a:extLst>
              <a:ext uri="{FF2B5EF4-FFF2-40B4-BE49-F238E27FC236}">
                <a16:creationId xmlns:a16="http://schemas.microsoft.com/office/drawing/2014/main" id="{20DB244D-C50B-423F-865F-B575E54BF56C}"/>
              </a:ext>
            </a:extLst>
          </p:cNvPr>
          <p:cNvSpPr/>
          <p:nvPr/>
        </p:nvSpPr>
        <p:spPr>
          <a:xfrm>
            <a:off x="138053" y="971550"/>
            <a:ext cx="2667000" cy="1123843"/>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Nguyễn Phan Hách</a:t>
            </a:r>
          </a:p>
        </p:txBody>
      </p:sp>
    </p:spTree>
    <p:extLst>
      <p:ext uri="{BB962C8B-B14F-4D97-AF65-F5344CB8AC3E}">
        <p14:creationId xmlns:p14="http://schemas.microsoft.com/office/powerpoint/2010/main" val="18793866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iterate type="lt">
                                    <p:tmPct val="0"/>
                                  </p:iterate>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childTnLst>
                          </p:cTn>
                        </p:par>
                        <p:par>
                          <p:cTn id="19" fill="hold">
                            <p:stCondLst>
                              <p:cond delay="500"/>
                            </p:stCondLst>
                            <p:childTnLst>
                              <p:par>
                                <p:cTn id="20" presetID="16" presetClass="entr" presetSubtype="37"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outVertical)">
                                      <p:cBhvr>
                                        <p:cTn id="22" dur="500"/>
                                        <p:tgtEl>
                                          <p:spTgt spid="4"/>
                                        </p:tgtEl>
                                      </p:cBhvr>
                                    </p:animEffect>
                                  </p:childTnLst>
                                </p:cTn>
                              </p:par>
                            </p:childTnLst>
                          </p:cTn>
                        </p:par>
                        <p:par>
                          <p:cTn id="23" fill="hold">
                            <p:stCondLst>
                              <p:cond delay="1000"/>
                            </p:stCondLst>
                            <p:childTnLst>
                              <p:par>
                                <p:cTn id="24" presetID="16" presetClass="entr" presetSubtype="37" fill="hold" grpId="0" nodeType="afterEffect">
                                  <p:stCondLst>
                                    <p:cond delay="0"/>
                                  </p:stCondLst>
                                  <p:iterate type="lt">
                                    <p:tmPct val="0"/>
                                  </p:iterate>
                                  <p:childTnLst>
                                    <p:set>
                                      <p:cBhvr>
                                        <p:cTn id="25" dur="1" fill="hold">
                                          <p:stCondLst>
                                            <p:cond delay="0"/>
                                          </p:stCondLst>
                                        </p:cTn>
                                        <p:tgtEl>
                                          <p:spTgt spid="5"/>
                                        </p:tgtEl>
                                        <p:attrNameLst>
                                          <p:attrName>style.visibility</p:attrName>
                                        </p:attrNameLst>
                                      </p:cBhvr>
                                      <p:to>
                                        <p:strVal val="visible"/>
                                      </p:to>
                                    </p:set>
                                    <p:animEffect transition="in" filter="barn(outVertical)">
                                      <p:cBhvr>
                                        <p:cTn id="26" dur="500"/>
                                        <p:tgtEl>
                                          <p:spTgt spid="5"/>
                                        </p:tgtEl>
                                      </p:cBhvr>
                                    </p:animEffect>
                                  </p:childTnLst>
                                </p:cTn>
                              </p:par>
                            </p:childTnLst>
                          </p:cTn>
                        </p:par>
                        <p:par>
                          <p:cTn id="27" fill="hold">
                            <p:stCondLst>
                              <p:cond delay="1500"/>
                            </p:stCondLst>
                            <p:childTnLst>
                              <p:par>
                                <p:cTn id="28" presetID="16" presetClass="entr" presetSubtype="37" fill="hold" grpId="0" nodeType="afterEffect">
                                  <p:stCondLst>
                                    <p:cond delay="0"/>
                                  </p:stCondLst>
                                  <p:iterate type="lt">
                                    <p:tmPct val="0"/>
                                  </p:iterate>
                                  <p:childTnLst>
                                    <p:set>
                                      <p:cBhvr>
                                        <p:cTn id="29" dur="1" fill="hold">
                                          <p:stCondLst>
                                            <p:cond delay="0"/>
                                          </p:stCondLst>
                                        </p:cTn>
                                        <p:tgtEl>
                                          <p:spTgt spid="6"/>
                                        </p:tgtEl>
                                        <p:attrNameLst>
                                          <p:attrName>style.visibility</p:attrName>
                                        </p:attrNameLst>
                                      </p:cBhvr>
                                      <p:to>
                                        <p:strVal val="visible"/>
                                      </p:to>
                                    </p:set>
                                    <p:animEffect transition="in" filter="barn(out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21" presetClass="emph" presetSubtype="0" fill="hold" nodeType="clickEffect">
                                  <p:stCondLst>
                                    <p:cond delay="0"/>
                                  </p:stCondLst>
                                  <p:childTnLst>
                                    <p:animClr clrSpc="hsl" dir="cw">
                                      <p:cBhvr override="childStyle">
                                        <p:cTn id="35" dur="2000" fill="hold"/>
                                        <p:tgtEl>
                                          <p:spTgt spid="4"/>
                                        </p:tgtEl>
                                        <p:attrNameLst>
                                          <p:attrName>style.color</p:attrName>
                                        </p:attrNameLst>
                                      </p:cBhvr>
                                      <p:by>
                                        <p:hsl h="7200000" s="0" l="0"/>
                                      </p:by>
                                    </p:animClr>
                                    <p:animClr clrSpc="hsl" dir="cw">
                                      <p:cBhvr>
                                        <p:cTn id="36" dur="2000" fill="hold"/>
                                        <p:tgtEl>
                                          <p:spTgt spid="4"/>
                                        </p:tgtEl>
                                        <p:attrNameLst>
                                          <p:attrName>fillcolor</p:attrName>
                                        </p:attrNameLst>
                                      </p:cBhvr>
                                      <p:by>
                                        <p:hsl h="7200000" s="0" l="0"/>
                                      </p:by>
                                    </p:animClr>
                                    <p:animClr clrSpc="hsl" dir="cw">
                                      <p:cBhvr>
                                        <p:cTn id="37" dur="2000" fill="hold"/>
                                        <p:tgtEl>
                                          <p:spTgt spid="4"/>
                                        </p:tgtEl>
                                        <p:attrNameLst>
                                          <p:attrName>stroke.color</p:attrName>
                                        </p:attrNameLst>
                                      </p:cBhvr>
                                      <p:by>
                                        <p:hsl h="7200000" s="0" l="0"/>
                                      </p:by>
                                    </p:animClr>
                                    <p:set>
                                      <p:cBhvr>
                                        <p:cTn id="38" dur="2000" fill="hold"/>
                                        <p:tgtEl>
                                          <p:spTgt spid="4"/>
                                        </p:tgtEl>
                                        <p:attrNameLst>
                                          <p:attrName>fill.type</p:attrName>
                                        </p:attrNameLst>
                                      </p:cBhvr>
                                      <p:to>
                                        <p:strVal val="solid"/>
                                      </p:to>
                                    </p:set>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6" presetClass="exit" presetSubtype="21" fill="hold" grpId="1" nodeType="clickEffect">
                                  <p:stCondLst>
                                    <p:cond delay="0"/>
                                  </p:stCondLst>
                                  <p:iterate type="lt">
                                    <p:tmPct val="0"/>
                                  </p:iterate>
                                  <p:childTnLst>
                                    <p:animEffect transition="out" filter="barn(inVertical)">
                                      <p:cBhvr>
                                        <p:cTn id="43" dur="1000"/>
                                        <p:tgtEl>
                                          <p:spTgt spid="5"/>
                                        </p:tgtEl>
                                      </p:cBhvr>
                                    </p:animEffect>
                                    <p:set>
                                      <p:cBhvr>
                                        <p:cTn id="44"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6" presetClass="exit" presetSubtype="21" fill="hold" grpId="1" nodeType="clickEffect">
                                  <p:stCondLst>
                                    <p:cond delay="0"/>
                                  </p:stCondLst>
                                  <p:iterate type="lt">
                                    <p:tmPct val="0"/>
                                  </p:iterate>
                                  <p:childTnLst>
                                    <p:animEffect transition="out" filter="barn(inVertical)">
                                      <p:cBhvr>
                                        <p:cTn id="49" dur="1000"/>
                                        <p:tgtEl>
                                          <p:spTgt spid="6"/>
                                        </p:tgtEl>
                                      </p:cBhvr>
                                    </p:animEffect>
                                    <p:set>
                                      <p:cBhvr>
                                        <p:cTn id="50"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6"/>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6" presetClass="exit" presetSubtype="21" fill="hold" grpId="1" nodeType="clickEffect">
                                  <p:stCondLst>
                                    <p:cond delay="0"/>
                                  </p:stCondLst>
                                  <p:iterate type="lt">
                                    <p:tmPct val="0"/>
                                  </p:iterate>
                                  <p:childTnLst>
                                    <p:animEffect transition="out" filter="barn(inVertical)">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7"/>
                  </p:tgtEl>
                </p:cond>
              </p:nextCondLst>
            </p:seq>
          </p:childTnLst>
        </p:cTn>
      </p:par>
    </p:tnLst>
    <p:bldLst>
      <p:bldP spid="3" grpId="0"/>
      <p:bldP spid="4" grpId="0" animBg="1"/>
      <p:bldP spid="5" grpId="0" animBg="1"/>
      <p:bldP spid="5" grpId="1" animBg="1"/>
      <p:bldP spid="6" grpId="0" animBg="1"/>
      <p:bldP spid="6"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4"/>
          <p:cNvSpPr txBox="1">
            <a:spLocks noGrp="1"/>
          </p:cNvSpPr>
          <p:nvPr>
            <p:ph type="title"/>
          </p:nvPr>
        </p:nvSpPr>
        <p:spPr>
          <a:xfrm>
            <a:off x="1163325" y="1499113"/>
            <a:ext cx="6817350" cy="21452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9Slide04 Chonburi" panose="00000500000000000000" pitchFamily="2" charset="-34"/>
                <a:cs typeface="#9Slide04 Chonburi" panose="00000500000000000000" pitchFamily="2" charset="-34"/>
              </a:rPr>
              <a:t>1.</a:t>
            </a:r>
            <a:br>
              <a:rPr lang="en" sz="6000">
                <a:latin typeface="#9Slide04 Chonburi" panose="00000500000000000000" pitchFamily="2" charset="-34"/>
                <a:cs typeface="#9Slide04 Chonburi" panose="00000500000000000000" pitchFamily="2" charset="-34"/>
              </a:rPr>
            </a:br>
            <a:r>
              <a:rPr lang="en" sz="6000">
                <a:latin typeface="#9Slide04 Chonburi" panose="00000500000000000000" pitchFamily="2" charset="-34"/>
                <a:cs typeface="#9Slide04 Chonburi" panose="00000500000000000000" pitchFamily="2" charset="-34"/>
              </a:rPr>
              <a:t>KIỂM TRA ĐỌC</a:t>
            </a:r>
            <a:endParaRPr sz="6000">
              <a:latin typeface="#9Slide04 Chonburi" panose="00000500000000000000" pitchFamily="2" charset="-34"/>
              <a:cs typeface="#9Slide04 Chonburi" panose="00000500000000000000" pitchFamily="2" charset="-34"/>
            </a:endParaRPr>
          </a:p>
        </p:txBody>
      </p:sp>
      <p:sp>
        <p:nvSpPr>
          <p:cNvPr id="358" name="Google Shape;358;p44"/>
          <p:cNvSpPr txBox="1">
            <a:spLocks noGrp="1"/>
          </p:cNvSpPr>
          <p:nvPr>
            <p:ph type="subTitle" idx="1"/>
          </p:nvPr>
        </p:nvSpPr>
        <p:spPr>
          <a:xfrm>
            <a:off x="2499540" y="3638038"/>
            <a:ext cx="4663259" cy="70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a:latin typeface="#9Slide04 Chonburi" panose="00000500000000000000" pitchFamily="2" charset="-34"/>
                <a:cs typeface="#9Slide04 Chonburi" panose="00000500000000000000" pitchFamily="2" charset="-34"/>
              </a:rPr>
              <a:t>(GỌI SỐ HỌC SINH CÒN LẠI CỦA LỚP ĐỂ KIỂM TRA)</a:t>
            </a:r>
            <a:endParaRPr sz="2400">
              <a:latin typeface="#9Slide04 Chonburi" panose="00000500000000000000" pitchFamily="2" charset="-34"/>
              <a:cs typeface="#9Slide04 Chonburi" panose="00000500000000000000" pitchFamily="2" charset="-34"/>
            </a:endParaRPr>
          </a:p>
          <a:p>
            <a:pPr marL="0" lvl="0" indent="0" algn="ctr" rtl="0">
              <a:spcBef>
                <a:spcPts val="0"/>
              </a:spcBef>
              <a:spcAft>
                <a:spcPts val="0"/>
              </a:spcAft>
              <a:buNone/>
            </a:pPr>
            <a:endParaRPr sz="2400">
              <a:latin typeface="#9Slide04 Chonburi" panose="00000500000000000000" pitchFamily="2" charset="-34"/>
              <a:cs typeface="#9Slide04 Chonburi" panose="00000500000000000000" pitchFamily="2" charset="-34"/>
            </a:endParaRPr>
          </a:p>
        </p:txBody>
      </p:sp>
      <p:pic>
        <p:nvPicPr>
          <p:cNvPr id="4" name="Google Shape;376;p45">
            <a:extLst>
              <a:ext uri="{FF2B5EF4-FFF2-40B4-BE49-F238E27FC236}">
                <a16:creationId xmlns:a16="http://schemas.microsoft.com/office/drawing/2014/main" id="{AFD8F294-B04D-41F6-8322-87108F52903E}"/>
              </a:ext>
            </a:extLst>
          </p:cNvPr>
          <p:cNvPicPr preferRelativeResize="0"/>
          <p:nvPr/>
        </p:nvPicPr>
        <p:blipFill>
          <a:blip r:embed="rId3">
            <a:alphaModFix/>
          </a:blip>
          <a:stretch>
            <a:fillRect/>
          </a:stretch>
        </p:blipFill>
        <p:spPr>
          <a:xfrm>
            <a:off x="152400" y="-478850"/>
            <a:ext cx="1519182" cy="4838702"/>
          </a:xfrm>
          <a:prstGeom prst="rect">
            <a:avLst/>
          </a:prstGeom>
          <a:noFill/>
          <a:ln>
            <a:noFill/>
          </a:ln>
        </p:spPr>
      </p:pic>
      <p:pic>
        <p:nvPicPr>
          <p:cNvPr id="5" name="Google Shape;377;p45">
            <a:extLst>
              <a:ext uri="{FF2B5EF4-FFF2-40B4-BE49-F238E27FC236}">
                <a16:creationId xmlns:a16="http://schemas.microsoft.com/office/drawing/2014/main" id="{60D9D1A9-D050-417D-B7AE-3704E618791C}"/>
              </a:ext>
            </a:extLst>
          </p:cNvPr>
          <p:cNvPicPr preferRelativeResize="0"/>
          <p:nvPr/>
        </p:nvPicPr>
        <p:blipFill>
          <a:blip r:embed="rId4">
            <a:alphaModFix/>
          </a:blip>
          <a:stretch>
            <a:fillRect/>
          </a:stretch>
        </p:blipFill>
        <p:spPr>
          <a:xfrm>
            <a:off x="7347300" y="-478850"/>
            <a:ext cx="1422314" cy="4838702"/>
          </a:xfrm>
          <a:prstGeom prst="rect">
            <a:avLst/>
          </a:prstGeom>
          <a:noFill/>
          <a:ln>
            <a:noFill/>
          </a:ln>
        </p:spPr>
      </p:pic>
      <p:pic>
        <p:nvPicPr>
          <p:cNvPr id="6" name="Google Shape;382;p46">
            <a:extLst>
              <a:ext uri="{FF2B5EF4-FFF2-40B4-BE49-F238E27FC236}">
                <a16:creationId xmlns:a16="http://schemas.microsoft.com/office/drawing/2014/main" id="{3BF93A29-7099-4B8E-853D-52E187D466FB}"/>
              </a:ext>
            </a:extLst>
          </p:cNvPr>
          <p:cNvPicPr preferRelativeResize="0"/>
          <p:nvPr/>
        </p:nvPicPr>
        <p:blipFill>
          <a:blip r:embed="rId5">
            <a:alphaModFix/>
          </a:blip>
          <a:stretch>
            <a:fillRect/>
          </a:stretch>
        </p:blipFill>
        <p:spPr>
          <a:xfrm>
            <a:off x="6172200" y="-31750"/>
            <a:ext cx="4079326" cy="1794272"/>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2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40000">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20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2" dur="2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40000">
                                      <p:stCondLst>
                                        <p:cond delay="900"/>
                                      </p:stCondLst>
                                      <p:childTnLst>
                                        <p:set>
                                          <p:cBhvr>
                                            <p:cTn id="14" dur="1" fill="hold">
                                              <p:stCondLst>
                                                <p:cond delay="0"/>
                                              </p:stCondLst>
                                            </p:cTn>
                                            <p:tgtEl>
                                              <p:spTgt spid="6"/>
                                            </p:tgtEl>
                                            <p:attrNameLst>
                                              <p:attrName>style.visibility</p:attrName>
                                            </p:attrNameLst>
                                          </p:cBhvr>
                                          <p:to>
                                            <p:strVal val="visible"/>
                                          </p:to>
                                        </p:set>
                                        <p:anim calcmode="lin" valueType="num" p14:bounceEnd="40000">
                                          <p:cBhvr additive="base">
                                            <p:cTn id="15" dur="2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6"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57"/>
                                            </p:tgtEl>
                                            <p:attrNameLst>
                                              <p:attrName>style.visibility</p:attrName>
                                            </p:attrNameLst>
                                          </p:cBhvr>
                                          <p:to>
                                            <p:strVal val="visible"/>
                                          </p:to>
                                        </p:set>
                                        <p:anim calcmode="lin" valueType="num">
                                          <p:cBhvr>
                                            <p:cTn id="21" dur="500" fill="hold"/>
                                            <p:tgtEl>
                                              <p:spTgt spid="357"/>
                                            </p:tgtEl>
                                            <p:attrNameLst>
                                              <p:attrName>ppt_w</p:attrName>
                                            </p:attrNameLst>
                                          </p:cBhvr>
                                          <p:tavLst>
                                            <p:tav tm="0">
                                              <p:val>
                                                <p:fltVal val="0"/>
                                              </p:val>
                                            </p:tav>
                                            <p:tav tm="100000">
                                              <p:val>
                                                <p:strVal val="#ppt_w"/>
                                              </p:val>
                                            </p:tav>
                                          </p:tavLst>
                                        </p:anim>
                                        <p:anim calcmode="lin" valueType="num">
                                          <p:cBhvr>
                                            <p:cTn id="22" dur="500" fill="hold"/>
                                            <p:tgtEl>
                                              <p:spTgt spid="357"/>
                                            </p:tgtEl>
                                            <p:attrNameLst>
                                              <p:attrName>ppt_h</p:attrName>
                                            </p:attrNameLst>
                                          </p:cBhvr>
                                          <p:tavLst>
                                            <p:tav tm="0">
                                              <p:val>
                                                <p:fltVal val="0"/>
                                              </p:val>
                                            </p:tav>
                                            <p:tav tm="100000">
                                              <p:val>
                                                <p:strVal val="#ppt_h"/>
                                              </p:val>
                                            </p:tav>
                                          </p:tavLst>
                                        </p:anim>
                                        <p:animEffect transition="in" filter="fade">
                                          <p:cBhvr>
                                            <p:cTn id="23" dur="500"/>
                                            <p:tgtEl>
                                              <p:spTgt spid="35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58">
                                                <p:txEl>
                                                  <p:pRg st="0" end="0"/>
                                                </p:txEl>
                                              </p:spTgt>
                                            </p:tgtEl>
                                            <p:attrNameLst>
                                              <p:attrName>style.visibility</p:attrName>
                                            </p:attrNameLst>
                                          </p:cBhvr>
                                          <p:to>
                                            <p:strVal val="visible"/>
                                          </p:to>
                                        </p:set>
                                        <p:animEffect transition="in" filter="barn(inVertical)">
                                          <p:cBhvr>
                                            <p:cTn id="28" dur="500"/>
                                            <p:tgtEl>
                                              <p:spTgt spid="3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P spid="358"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9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ppt_x"/>
                                              </p:val>
                                            </p:tav>
                                            <p:tav tm="100000">
                                              <p:val>
                                                <p:strVal val="#ppt_x"/>
                                              </p:val>
                                            </p:tav>
                                          </p:tavLst>
                                        </p:anim>
                                        <p:anim calcmode="lin" valueType="num">
                                          <p:cBhvr additive="base">
                                            <p:cTn id="16"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57"/>
                                            </p:tgtEl>
                                            <p:attrNameLst>
                                              <p:attrName>style.visibility</p:attrName>
                                            </p:attrNameLst>
                                          </p:cBhvr>
                                          <p:to>
                                            <p:strVal val="visible"/>
                                          </p:to>
                                        </p:set>
                                        <p:anim calcmode="lin" valueType="num">
                                          <p:cBhvr>
                                            <p:cTn id="21" dur="500" fill="hold"/>
                                            <p:tgtEl>
                                              <p:spTgt spid="357"/>
                                            </p:tgtEl>
                                            <p:attrNameLst>
                                              <p:attrName>ppt_w</p:attrName>
                                            </p:attrNameLst>
                                          </p:cBhvr>
                                          <p:tavLst>
                                            <p:tav tm="0">
                                              <p:val>
                                                <p:fltVal val="0"/>
                                              </p:val>
                                            </p:tav>
                                            <p:tav tm="100000">
                                              <p:val>
                                                <p:strVal val="#ppt_w"/>
                                              </p:val>
                                            </p:tav>
                                          </p:tavLst>
                                        </p:anim>
                                        <p:anim calcmode="lin" valueType="num">
                                          <p:cBhvr>
                                            <p:cTn id="22" dur="500" fill="hold"/>
                                            <p:tgtEl>
                                              <p:spTgt spid="357"/>
                                            </p:tgtEl>
                                            <p:attrNameLst>
                                              <p:attrName>ppt_h</p:attrName>
                                            </p:attrNameLst>
                                          </p:cBhvr>
                                          <p:tavLst>
                                            <p:tav tm="0">
                                              <p:val>
                                                <p:fltVal val="0"/>
                                              </p:val>
                                            </p:tav>
                                            <p:tav tm="100000">
                                              <p:val>
                                                <p:strVal val="#ppt_h"/>
                                              </p:val>
                                            </p:tav>
                                          </p:tavLst>
                                        </p:anim>
                                        <p:animEffect transition="in" filter="fade">
                                          <p:cBhvr>
                                            <p:cTn id="23" dur="500"/>
                                            <p:tgtEl>
                                              <p:spTgt spid="35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58">
                                                <p:txEl>
                                                  <p:pRg st="0" end="0"/>
                                                </p:txEl>
                                              </p:spTgt>
                                            </p:tgtEl>
                                            <p:attrNameLst>
                                              <p:attrName>style.visibility</p:attrName>
                                            </p:attrNameLst>
                                          </p:cBhvr>
                                          <p:to>
                                            <p:strVal val="visible"/>
                                          </p:to>
                                        </p:set>
                                        <p:animEffect transition="in" filter="barn(inVertical)">
                                          <p:cBhvr>
                                            <p:cTn id="28" dur="500"/>
                                            <p:tgtEl>
                                              <p:spTgt spid="3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P spid="358" grpId="0" build="p"/>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4"/>
          <p:cNvSpPr txBox="1">
            <a:spLocks noGrp="1"/>
          </p:cNvSpPr>
          <p:nvPr>
            <p:ph type="title"/>
          </p:nvPr>
        </p:nvSpPr>
        <p:spPr>
          <a:xfrm>
            <a:off x="838200" y="1657350"/>
            <a:ext cx="7467600" cy="320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9Slide04 Chonburi" panose="00000500000000000000" pitchFamily="2" charset="-34"/>
                <a:cs typeface="#9Slide04 Chonburi" panose="00000500000000000000" pitchFamily="2" charset="-34"/>
              </a:rPr>
              <a:t>2.</a:t>
            </a:r>
            <a:br>
              <a:rPr lang="en" sz="4800">
                <a:latin typeface="#9Slide04 Chonburi" panose="00000500000000000000" pitchFamily="2" charset="-34"/>
                <a:cs typeface="#9Slide04 Chonburi" panose="00000500000000000000" pitchFamily="2" charset="-34"/>
              </a:rPr>
            </a:br>
            <a:r>
              <a:rPr lang="en" sz="4800">
                <a:latin typeface="#9Slide04 Chonburi" panose="00000500000000000000" pitchFamily="2" charset="-34"/>
                <a:cs typeface="#9Slide04 Chonburi" panose="00000500000000000000" pitchFamily="2" charset="-34"/>
              </a:rPr>
              <a:t>HƯỚNG DẪN LÀM BÀI</a:t>
            </a:r>
            <a:endParaRPr sz="4800">
              <a:latin typeface="#9Slide04 Chonburi" panose="00000500000000000000" pitchFamily="2" charset="-34"/>
              <a:cs typeface="#9Slide04 Chonburi" panose="00000500000000000000" pitchFamily="2" charset="-34"/>
            </a:endParaRPr>
          </a:p>
        </p:txBody>
      </p:sp>
      <p:pic>
        <p:nvPicPr>
          <p:cNvPr id="5" name="Google Shape;376;p45">
            <a:extLst>
              <a:ext uri="{FF2B5EF4-FFF2-40B4-BE49-F238E27FC236}">
                <a16:creationId xmlns:a16="http://schemas.microsoft.com/office/drawing/2014/main" id="{A64210F0-8C49-4531-A54C-7A68EF8EE892}"/>
              </a:ext>
            </a:extLst>
          </p:cNvPr>
          <p:cNvPicPr preferRelativeResize="0"/>
          <p:nvPr/>
        </p:nvPicPr>
        <p:blipFill>
          <a:blip r:embed="rId3">
            <a:alphaModFix/>
          </a:blip>
          <a:stretch>
            <a:fillRect/>
          </a:stretch>
        </p:blipFill>
        <p:spPr>
          <a:xfrm>
            <a:off x="-76200" y="-656829"/>
            <a:ext cx="1519182" cy="4838702"/>
          </a:xfrm>
          <a:prstGeom prst="rect">
            <a:avLst/>
          </a:prstGeom>
          <a:noFill/>
          <a:ln>
            <a:noFill/>
          </a:ln>
        </p:spPr>
      </p:pic>
      <p:pic>
        <p:nvPicPr>
          <p:cNvPr id="6" name="Google Shape;377;p45">
            <a:extLst>
              <a:ext uri="{FF2B5EF4-FFF2-40B4-BE49-F238E27FC236}">
                <a16:creationId xmlns:a16="http://schemas.microsoft.com/office/drawing/2014/main" id="{E3748906-5497-477D-8FB0-7059FC81D735}"/>
              </a:ext>
            </a:extLst>
          </p:cNvPr>
          <p:cNvPicPr preferRelativeResize="0"/>
          <p:nvPr/>
        </p:nvPicPr>
        <p:blipFill>
          <a:blip r:embed="rId4">
            <a:alphaModFix/>
          </a:blip>
          <a:stretch>
            <a:fillRect/>
          </a:stretch>
        </p:blipFill>
        <p:spPr>
          <a:xfrm>
            <a:off x="7347300" y="-478850"/>
            <a:ext cx="1422314" cy="4838702"/>
          </a:xfrm>
          <a:prstGeom prst="rect">
            <a:avLst/>
          </a:prstGeom>
          <a:noFill/>
          <a:ln>
            <a:noFill/>
          </a:ln>
        </p:spPr>
      </p:pic>
      <p:pic>
        <p:nvPicPr>
          <p:cNvPr id="7" name="Google Shape;382;p46">
            <a:extLst>
              <a:ext uri="{FF2B5EF4-FFF2-40B4-BE49-F238E27FC236}">
                <a16:creationId xmlns:a16="http://schemas.microsoft.com/office/drawing/2014/main" id="{AC22A5D5-1C2C-47B7-AB0B-F500B33B65F3}"/>
              </a:ext>
            </a:extLst>
          </p:cNvPr>
          <p:cNvPicPr preferRelativeResize="0"/>
          <p:nvPr/>
        </p:nvPicPr>
        <p:blipFill>
          <a:blip r:embed="rId5">
            <a:alphaModFix/>
          </a:blip>
          <a:stretch>
            <a:fillRect/>
          </a:stretch>
        </p:blipFill>
        <p:spPr>
          <a:xfrm>
            <a:off x="6172200" y="-31750"/>
            <a:ext cx="4079326" cy="1794272"/>
          </a:xfrm>
          <a:prstGeom prst="rect">
            <a:avLst/>
          </a:prstGeom>
          <a:noFill/>
          <a:ln>
            <a:noFill/>
          </a:ln>
        </p:spPr>
      </p:pic>
    </p:spTree>
    <p:extLst>
      <p:ext uri="{BB962C8B-B14F-4D97-AF65-F5344CB8AC3E}">
        <p14:creationId xmlns:p14="http://schemas.microsoft.com/office/powerpoint/2010/main" val="1740721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20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2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40000">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14:bounceEnd="40000">
                                          <p:cBhvr additive="base">
                                            <p:cTn id="11" dur="2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2" dur="2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40000">
                                      <p:stCondLst>
                                        <p:cond delay="900"/>
                                      </p:stCondLst>
                                      <p:childTnLst>
                                        <p:set>
                                          <p:cBhvr>
                                            <p:cTn id="14" dur="1" fill="hold">
                                              <p:stCondLst>
                                                <p:cond delay="0"/>
                                              </p:stCondLst>
                                            </p:cTn>
                                            <p:tgtEl>
                                              <p:spTgt spid="7"/>
                                            </p:tgtEl>
                                            <p:attrNameLst>
                                              <p:attrName>style.visibility</p:attrName>
                                            </p:attrNameLst>
                                          </p:cBhvr>
                                          <p:to>
                                            <p:strVal val="visible"/>
                                          </p:to>
                                        </p:set>
                                        <p:anim calcmode="lin" valueType="num" p14:bounceEnd="40000">
                                          <p:cBhvr additive="base">
                                            <p:cTn id="15" dur="20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16"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57"/>
                                            </p:tgtEl>
                                            <p:attrNameLst>
                                              <p:attrName>style.visibility</p:attrName>
                                            </p:attrNameLst>
                                          </p:cBhvr>
                                          <p:to>
                                            <p:strVal val="visible"/>
                                          </p:to>
                                        </p:set>
                                        <p:anim calcmode="lin" valueType="num">
                                          <p:cBhvr>
                                            <p:cTn id="21" dur="500" fill="hold"/>
                                            <p:tgtEl>
                                              <p:spTgt spid="357"/>
                                            </p:tgtEl>
                                            <p:attrNameLst>
                                              <p:attrName>ppt_w</p:attrName>
                                            </p:attrNameLst>
                                          </p:cBhvr>
                                          <p:tavLst>
                                            <p:tav tm="0">
                                              <p:val>
                                                <p:fltVal val="0"/>
                                              </p:val>
                                            </p:tav>
                                            <p:tav tm="100000">
                                              <p:val>
                                                <p:strVal val="#ppt_w"/>
                                              </p:val>
                                            </p:tav>
                                          </p:tavLst>
                                        </p:anim>
                                        <p:anim calcmode="lin" valueType="num">
                                          <p:cBhvr>
                                            <p:cTn id="22" dur="500" fill="hold"/>
                                            <p:tgtEl>
                                              <p:spTgt spid="357"/>
                                            </p:tgtEl>
                                            <p:attrNameLst>
                                              <p:attrName>ppt_h</p:attrName>
                                            </p:attrNameLst>
                                          </p:cBhvr>
                                          <p:tavLst>
                                            <p:tav tm="0">
                                              <p:val>
                                                <p:fltVal val="0"/>
                                              </p:val>
                                            </p:tav>
                                            <p:tav tm="100000">
                                              <p:val>
                                                <p:strVal val="#ppt_h"/>
                                              </p:val>
                                            </p:tav>
                                          </p:tavLst>
                                        </p:anim>
                                        <p:animEffect transition="in" filter="fade">
                                          <p:cBhvr>
                                            <p:cTn id="23" dur="500"/>
                                            <p:tgtEl>
                                              <p:spTgt spid="357"/>
                                            </p:tgtEl>
                                          </p:cBhvr>
                                        </p:animEffect>
                                      </p:childTnLst>
                                    </p:cTn>
                                  </p:par>
                                  <p:par>
                                    <p:cTn id="24" presetID="6" presetClass="emph" presetSubtype="0" decel="100000" autoRev="1" fill="hold" grpId="1" nodeType="withEffect">
                                      <p:stCondLst>
                                        <p:cond delay="0"/>
                                      </p:stCondLst>
                                      <p:childTnLst>
                                        <p:animScale>
                                          <p:cBhvr>
                                            <p:cTn id="25" dur="1250" fill="hold"/>
                                            <p:tgtEl>
                                              <p:spTgt spid="35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P spid="357"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9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ppt_x"/>
                                              </p:val>
                                            </p:tav>
                                            <p:tav tm="100000">
                                              <p:val>
                                                <p:strVal val="#ppt_x"/>
                                              </p:val>
                                            </p:tav>
                                          </p:tavLst>
                                        </p:anim>
                                        <p:anim calcmode="lin" valueType="num">
                                          <p:cBhvr additive="base">
                                            <p:cTn id="16"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57"/>
                                            </p:tgtEl>
                                            <p:attrNameLst>
                                              <p:attrName>style.visibility</p:attrName>
                                            </p:attrNameLst>
                                          </p:cBhvr>
                                          <p:to>
                                            <p:strVal val="visible"/>
                                          </p:to>
                                        </p:set>
                                        <p:anim calcmode="lin" valueType="num">
                                          <p:cBhvr>
                                            <p:cTn id="21" dur="500" fill="hold"/>
                                            <p:tgtEl>
                                              <p:spTgt spid="357"/>
                                            </p:tgtEl>
                                            <p:attrNameLst>
                                              <p:attrName>ppt_w</p:attrName>
                                            </p:attrNameLst>
                                          </p:cBhvr>
                                          <p:tavLst>
                                            <p:tav tm="0">
                                              <p:val>
                                                <p:fltVal val="0"/>
                                              </p:val>
                                            </p:tav>
                                            <p:tav tm="100000">
                                              <p:val>
                                                <p:strVal val="#ppt_w"/>
                                              </p:val>
                                            </p:tav>
                                          </p:tavLst>
                                        </p:anim>
                                        <p:anim calcmode="lin" valueType="num">
                                          <p:cBhvr>
                                            <p:cTn id="22" dur="500" fill="hold"/>
                                            <p:tgtEl>
                                              <p:spTgt spid="357"/>
                                            </p:tgtEl>
                                            <p:attrNameLst>
                                              <p:attrName>ppt_h</p:attrName>
                                            </p:attrNameLst>
                                          </p:cBhvr>
                                          <p:tavLst>
                                            <p:tav tm="0">
                                              <p:val>
                                                <p:fltVal val="0"/>
                                              </p:val>
                                            </p:tav>
                                            <p:tav tm="100000">
                                              <p:val>
                                                <p:strVal val="#ppt_h"/>
                                              </p:val>
                                            </p:tav>
                                          </p:tavLst>
                                        </p:anim>
                                        <p:animEffect transition="in" filter="fade">
                                          <p:cBhvr>
                                            <p:cTn id="23" dur="500"/>
                                            <p:tgtEl>
                                              <p:spTgt spid="357"/>
                                            </p:tgtEl>
                                          </p:cBhvr>
                                        </p:animEffect>
                                      </p:childTnLst>
                                    </p:cTn>
                                  </p:par>
                                  <p:par>
                                    <p:cTn id="24" presetID="6" presetClass="emph" presetSubtype="0" decel="100000" autoRev="1" fill="hold" grpId="1" nodeType="withEffect">
                                      <p:stCondLst>
                                        <p:cond delay="0"/>
                                      </p:stCondLst>
                                      <p:childTnLst>
                                        <p:animScale>
                                          <p:cBhvr>
                                            <p:cTn id="25" dur="1250" fill="hold"/>
                                            <p:tgtEl>
                                              <p:spTgt spid="35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P spid="357" grpId="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Muslim Culture for Pre-K by Slidesgo">
  <a:themeElements>
    <a:clrScheme name="Simple Light">
      <a:dk1>
        <a:srgbClr val="000000"/>
      </a:dk1>
      <a:lt1>
        <a:srgbClr val="FFFFFF"/>
      </a:lt1>
      <a:dk2>
        <a:srgbClr val="28424C"/>
      </a:dk2>
      <a:lt2>
        <a:srgbClr val="3B7691"/>
      </a:lt2>
      <a:accent1>
        <a:srgbClr val="975444"/>
      </a:accent1>
      <a:accent2>
        <a:srgbClr val="E0B58C"/>
      </a:accent2>
      <a:accent3>
        <a:srgbClr val="F9EBE4"/>
      </a:accent3>
      <a:accent4>
        <a:srgbClr val="FFFFFF"/>
      </a:accent4>
      <a:accent5>
        <a:srgbClr val="FFFFFF"/>
      </a:accent5>
      <a:accent6>
        <a:srgbClr val="FFFFFF"/>
      </a:accent6>
      <a:hlink>
        <a:srgbClr val="3B769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371</TotalTime>
  <Words>418</Words>
  <Application>Microsoft Office PowerPoint</Application>
  <PresentationFormat>On-screen Show (16:9)</PresentationFormat>
  <Paragraphs>90</Paragraphs>
  <Slides>18</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Patrick Hand</vt:lpstr>
      <vt:lpstr>Nunito</vt:lpstr>
      <vt:lpstr>Roboto Condensed Light</vt:lpstr>
      <vt:lpstr>#9Slide04 Chonburi</vt:lpstr>
      <vt:lpstr>Poller One</vt:lpstr>
      <vt:lpstr>Roboto</vt:lpstr>
      <vt:lpstr>#9Slide04 Noticia Text Bold</vt:lpstr>
      <vt:lpstr>Arial</vt:lpstr>
      <vt:lpstr>Open Sans</vt:lpstr>
      <vt:lpstr>Times New Roman</vt:lpstr>
      <vt:lpstr>Muslim Culture for Pre-K by Slidesgo</vt:lpstr>
      <vt:lpstr>ÔN TẬP  GIỮA HỌC KÌ 1 (TIẾT 5)</vt:lpstr>
      <vt:lpstr>KHỞI ĐỘNG</vt:lpstr>
      <vt:lpstr>PowerPoint Presentation</vt:lpstr>
      <vt:lpstr>PowerPoint Presentation</vt:lpstr>
      <vt:lpstr>PowerPoint Presentation</vt:lpstr>
      <vt:lpstr>PowerPoint Presentation</vt:lpstr>
      <vt:lpstr>PowerPoint Presentation</vt:lpstr>
      <vt:lpstr>1. KIỂM TRA ĐỌC</vt:lpstr>
      <vt:lpstr>2. HƯỚNG DẪN LÀM BÀI</vt:lpstr>
      <vt:lpstr>Đọc bài tập đọc "Lòng dân" và trả lời câu hỏi sau:</vt:lpstr>
      <vt:lpstr>PowerPoint Presentation</vt:lpstr>
      <vt:lpstr>PowerPoint Presentation</vt:lpstr>
      <vt:lpstr>PowerPoint Presentation</vt:lpstr>
      <vt:lpstr>PowerPoint Presentation</vt:lpstr>
      <vt:lpstr>Kể tên và nêu tính cách của từng nhân vật.</vt:lpstr>
      <vt:lpstr>Học sinh tổ chức nhóm 6, diễn kịch. </vt:lpstr>
      <vt:lpstr>THI DIỄN KỊCH</vt:lpstr>
      <vt:lpstr>DẶN DÒ</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HP</dc:creator>
  <dc:description>9Slide.vn</dc:description>
  <cp:lastModifiedBy>WINDOWS</cp:lastModifiedBy>
  <cp:revision>13</cp:revision>
  <dcterms:modified xsi:type="dcterms:W3CDTF">2023-06-06T04:47:51Z</dcterms:modified>
  <cp:category>9Slide.vn</cp:category>
</cp:coreProperties>
</file>