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2" r:id="rId4"/>
    <p:sldId id="263" r:id="rId5"/>
    <p:sldId id="265" r:id="rId6"/>
    <p:sldId id="266" r:id="rId7"/>
    <p:sldId id="267"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479CD-AEEF-4E84-943C-2E6DC047CB44}"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EE212-AB1B-4212-956E-04ACC25E838E}" type="slidenum">
              <a:rPr lang="en-US" smtClean="0"/>
              <a:t>‹#›</a:t>
            </a:fld>
            <a:endParaRPr lang="en-US"/>
          </a:p>
        </p:txBody>
      </p:sp>
    </p:spTree>
    <p:extLst>
      <p:ext uri="{BB962C8B-B14F-4D97-AF65-F5344CB8AC3E}">
        <p14:creationId xmlns:p14="http://schemas.microsoft.com/office/powerpoint/2010/main" val="33370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C9CEE8-FF40-47EF-BCB6-4DCFFADD0BA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322748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9CEE8-FF40-47EF-BCB6-4DCFFADD0BA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298173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9CEE8-FF40-47EF-BCB6-4DCFFADD0BA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160633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9CEE8-FF40-47EF-BCB6-4DCFFADD0BA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222537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C9CEE8-FF40-47EF-BCB6-4DCFFADD0BA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148419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C9CEE8-FF40-47EF-BCB6-4DCFFADD0BA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250929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9CEE8-FF40-47EF-BCB6-4DCFFADD0BAE}"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369271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C9CEE8-FF40-47EF-BCB6-4DCFFADD0BAE}"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181213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9CEE8-FF40-47EF-BCB6-4DCFFADD0BAE}"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216302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C9CEE8-FF40-47EF-BCB6-4DCFFADD0BA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32333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C9CEE8-FF40-47EF-BCB6-4DCFFADD0BA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48A1-4EB3-40B4-90E6-8B41139C88BD}" type="slidenum">
              <a:rPr lang="en-US" smtClean="0"/>
              <a:t>‹#›</a:t>
            </a:fld>
            <a:endParaRPr lang="en-US"/>
          </a:p>
        </p:txBody>
      </p:sp>
    </p:spTree>
    <p:extLst>
      <p:ext uri="{BB962C8B-B14F-4D97-AF65-F5344CB8AC3E}">
        <p14:creationId xmlns:p14="http://schemas.microsoft.com/office/powerpoint/2010/main" val="155514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9CEE8-FF40-47EF-BCB6-4DCFFADD0BAE}" type="datetimeFigureOut">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548A1-4EB3-40B4-90E6-8B41139C88BD}" type="slidenum">
              <a:rPr lang="en-US" smtClean="0"/>
              <a:t>‹#›</a:t>
            </a:fld>
            <a:endParaRPr lang="en-US"/>
          </a:p>
        </p:txBody>
      </p:sp>
    </p:spTree>
    <p:extLst>
      <p:ext uri="{BB962C8B-B14F-4D97-AF65-F5344CB8AC3E}">
        <p14:creationId xmlns:p14="http://schemas.microsoft.com/office/powerpoint/2010/main" val="215572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6.png"/><Relationship Id="rId26" Type="http://schemas.openxmlformats.org/officeDocument/2006/relationships/image" Target="../media/image12.png"/><Relationship Id="rId3" Type="http://schemas.openxmlformats.org/officeDocument/2006/relationships/image" Target="NULL"/><Relationship Id="rId21" Type="http://schemas.openxmlformats.org/officeDocument/2006/relationships/image" Target="NULL"/><Relationship Id="rId12" Type="http://schemas.openxmlformats.org/officeDocument/2006/relationships/image" Target="../media/image3.png"/><Relationship Id="rId17" Type="http://schemas.openxmlformats.org/officeDocument/2006/relationships/image" Target="NULL"/><Relationship Id="rId25"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10.png"/><Relationship Id="rId15" Type="http://schemas.openxmlformats.org/officeDocument/2006/relationships/image" Target="NULL"/><Relationship Id="rId23" Type="http://schemas.openxmlformats.org/officeDocument/2006/relationships/image" Target="../media/image9.png"/><Relationship Id="rId19" Type="http://schemas.openxmlformats.org/officeDocument/2006/relationships/image" Target="NULL"/><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8.png"/><Relationship Id="rId27"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NULL"/><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17.png"/><Relationship Id="rId3" Type="http://schemas.openxmlformats.org/officeDocument/2006/relationships/image" Target="../media/image18.png"/><Relationship Id="rId21" Type="http://schemas.openxmlformats.org/officeDocument/2006/relationships/image" Target="NULL"/><Relationship Id="rId17" Type="http://schemas.openxmlformats.org/officeDocument/2006/relationships/image" Target="../media/image15.png"/><Relationship Id="rId7" Type="http://schemas.openxmlformats.org/officeDocument/2006/relationships/image" Target="NULL"/><Relationship Id="rId2" Type="http://schemas.openxmlformats.org/officeDocument/2006/relationships/image" Target="../media/image20.png"/><Relationship Id="rId16" Type="http://schemas.openxmlformats.org/officeDocument/2006/relationships/image" Target="NULL"/><Relationship Id="rId20"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media/image2.png"/><Relationship Id="rId19" Type="http://schemas.openxmlformats.org/officeDocument/2006/relationships/image" Target="../media/image16.png"/><Relationship Id="rId14" Type="http://schemas.openxmlformats.org/officeDocument/2006/relationships/image" Target="../media/image21.png"/><Relationship Id="rId9" Type="http://schemas.openxmlformats.org/officeDocument/2006/relationships/image" Target="NULL"/><Relationship Id="rId22" Type="http://schemas.openxmlformats.org/officeDocument/2006/relationships/image" Target="../media/image14.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18" Type="http://schemas.openxmlformats.org/officeDocument/2006/relationships/image" Target="NULL"/><Relationship Id="rId3" Type="http://schemas.openxmlformats.org/officeDocument/2006/relationships/image" Target="../media/image14.png"/><Relationship Id="rId21" Type="http://schemas.openxmlformats.org/officeDocument/2006/relationships/image" Target="../media/image25.png"/><Relationship Id="rId2" Type="http://schemas.openxmlformats.org/officeDocument/2006/relationships/image" Target="../media/image23.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19" Type="http://schemas.openxmlformats.org/officeDocument/2006/relationships/image" Target="../media/image4.png"/><Relationship Id="rId4" Type="http://schemas.openxmlformats.org/officeDocument/2006/relationships/image" Target="NULL"/><Relationship Id="rId22" Type="http://schemas.openxmlformats.org/officeDocument/2006/relationships/image" Target="NULL"/></Relationships>
</file>

<file path=ppt/slides/_rels/slide5.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NULL"/><Relationship Id="rId15" Type="http://schemas.openxmlformats.org/officeDocument/2006/relationships/image" Target="../media/image20.png"/><Relationship Id="rId4" Type="http://schemas.openxmlformats.org/officeDocument/2006/relationships/image" Target="../media/image2.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17.png"/><Relationship Id="rId3" Type="http://schemas.openxmlformats.org/officeDocument/2006/relationships/image" Target="../media/image14.png"/><Relationship Id="rId21" Type="http://schemas.openxmlformats.org/officeDocument/2006/relationships/image" Target="NULL"/><Relationship Id="rId17" Type="http://schemas.openxmlformats.org/officeDocument/2006/relationships/image" Target="../media/image15.png"/><Relationship Id="rId7" Type="http://schemas.openxmlformats.org/officeDocument/2006/relationships/image" Target="NULL"/><Relationship Id="rId2" Type="http://schemas.openxmlformats.org/officeDocument/2006/relationships/image" Target="../media/image20.png"/><Relationship Id="rId16" Type="http://schemas.openxmlformats.org/officeDocument/2006/relationships/image" Target="NULL"/><Relationship Id="rId20"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NULL"/><Relationship Id="rId5" Type="http://schemas.openxmlformats.org/officeDocument/2006/relationships/image" Target="../media/image18.png"/><Relationship Id="rId15" Type="http://schemas.openxmlformats.org/officeDocument/2006/relationships/image" Target="../media/image2.png"/><Relationship Id="rId19" Type="http://schemas.openxmlformats.org/officeDocument/2006/relationships/image" Target="../media/image16.png"/><Relationship Id="rId4" Type="http://schemas.openxmlformats.org/officeDocument/2006/relationships/image" Target="NULL"/><Relationship Id="rId14"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NUL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NULL"/><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NULL"/><Relationship Id="rId12"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media/image31.png"/><Relationship Id="rId4" Type="http://schemas.openxmlformats.org/officeDocument/2006/relationships/image" Target="../media/image27.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30987" y="2721659"/>
            <a:ext cx="4065595" cy="3913135"/>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583477" flipV="1">
            <a:off x="-1858284" y="-1245720"/>
            <a:ext cx="3716567" cy="3317881"/>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0288910" y="1192197"/>
            <a:ext cx="1272733" cy="717359"/>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656018" y="921947"/>
            <a:ext cx="1310270" cy="125785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rot="254800">
            <a:off x="8910293" y="6167366"/>
            <a:ext cx="2757234" cy="2165682"/>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10885176" y="5497124"/>
            <a:ext cx="1476902" cy="1476902"/>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rot="4900267">
            <a:off x="85648" y="2327404"/>
            <a:ext cx="511105" cy="1503251"/>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515997" y="-133908"/>
            <a:ext cx="1688893" cy="1688893"/>
          </a:xfrm>
          <a:prstGeom prst="rect">
            <a:avLst/>
          </a:prstGeom>
        </p:spPr>
      </p:pic>
      <p:pic>
        <p:nvPicPr>
          <p:cNvPr id="16" name="Pictur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64410" y="5461268"/>
            <a:ext cx="621846" cy="638103"/>
          </a:xfrm>
          <a:prstGeom prst="rect">
            <a:avLst/>
          </a:prstGeom>
        </p:spPr>
      </p:pic>
      <p:pic>
        <p:nvPicPr>
          <p:cNvPr id="18" name="Picture 1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312" y="4588063"/>
            <a:ext cx="12169688" cy="2285971"/>
          </a:xfrm>
          <a:prstGeom prst="rect">
            <a:avLst/>
          </a:prstGeom>
        </p:spPr>
      </p:pic>
      <p:pic>
        <p:nvPicPr>
          <p:cNvPr id="21" name="Picture 20"/>
          <p:cNvPicPr>
            <a:picLocks noChangeAspect="1"/>
          </p:cNvPicPr>
          <p:nvPr/>
        </p:nvPicPr>
        <p:blipFill>
          <a:blip r:embed="rId25"/>
          <a:stretch>
            <a:fillRect/>
          </a:stretch>
        </p:blipFill>
        <p:spPr>
          <a:xfrm>
            <a:off x="1696611" y="71381"/>
            <a:ext cx="8705843" cy="3223031"/>
          </a:xfrm>
          <a:prstGeom prst="rect">
            <a:avLst/>
          </a:prstGeom>
        </p:spPr>
      </p:pic>
      <p:pic>
        <p:nvPicPr>
          <p:cNvPr id="22" name="Picture 21"/>
          <p:cNvPicPr>
            <a:picLocks noChangeAspect="1"/>
          </p:cNvPicPr>
          <p:nvPr/>
        </p:nvPicPr>
        <p:blipFill>
          <a:blip r:embed="rId26"/>
          <a:stretch>
            <a:fillRect/>
          </a:stretch>
        </p:blipFill>
        <p:spPr>
          <a:xfrm>
            <a:off x="925520" y="3356824"/>
            <a:ext cx="3401863" cy="1682642"/>
          </a:xfrm>
          <a:prstGeom prst="rect">
            <a:avLst/>
          </a:prstGeom>
        </p:spPr>
      </p:pic>
      <p:pic>
        <p:nvPicPr>
          <p:cNvPr id="23" name="Picture 22"/>
          <p:cNvPicPr>
            <a:picLocks noChangeAspect="1"/>
          </p:cNvPicPr>
          <p:nvPr/>
        </p:nvPicPr>
        <p:blipFill>
          <a:blip r:embed="rId27"/>
          <a:stretch>
            <a:fillRect/>
          </a:stretch>
        </p:blipFill>
        <p:spPr>
          <a:xfrm>
            <a:off x="8516367" y="3087180"/>
            <a:ext cx="2857239" cy="1576969"/>
          </a:xfrm>
          <a:prstGeom prst="rect">
            <a:avLst/>
          </a:prstGeom>
        </p:spPr>
      </p:pic>
    </p:spTree>
    <p:extLst>
      <p:ext uri="{BB962C8B-B14F-4D97-AF65-F5344CB8AC3E}">
        <p14:creationId xmlns:p14="http://schemas.microsoft.com/office/powerpoint/2010/main" val="349022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26155">
            <a:off x="7191334" y="98290"/>
            <a:ext cx="3479982" cy="4589929"/>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740250" y="4715342"/>
            <a:ext cx="2948612" cy="2142658"/>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856695" y="4526221"/>
            <a:ext cx="844941" cy="879003"/>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0393015" y="5309806"/>
            <a:ext cx="844941" cy="879003"/>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TextBox 9"/>
          <p:cNvSpPr txBox="1"/>
          <p:nvPr/>
        </p:nvSpPr>
        <p:spPr>
          <a:xfrm>
            <a:off x="6985491" y="953288"/>
            <a:ext cx="3885932" cy="2873031"/>
          </a:xfrm>
          <a:prstGeom prst="rect">
            <a:avLst/>
          </a:prstGeom>
        </p:spPr>
        <p:txBody>
          <a:bodyPr wrap="square" lIns="0" tIns="0" rIns="0" bIns="0" rtlCol="0" anchor="t">
            <a:spAutoFit/>
          </a:bodyPr>
          <a:lstStyle/>
          <a:p>
            <a:pPr algn="just"/>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667"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endParaRPr lang="en-US" sz="2667"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Freeform 11"/>
          <p:cNvSpPr/>
          <p:nvPr/>
        </p:nvSpPr>
        <p:spPr>
          <a:xfrm rot="-689934" flipH="1">
            <a:off x="10907019" y="358757"/>
            <a:ext cx="945927" cy="945927"/>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 xmlns:asvg="http://schemas.microsoft.com/office/drawing/2016/SVG/main" r:embed="rId13"/>
                </a:ext>
              </a:extLst>
            </a:blip>
            <a:stretch>
              <a:fillRect/>
            </a:stretch>
          </a:blipFill>
        </p:spPr>
      </p:sp>
      <p:pic>
        <p:nvPicPr>
          <p:cNvPr id="12" name="Picture 11"/>
          <p:cNvPicPr>
            <a:picLocks noChangeAspect="1"/>
          </p:cNvPicPr>
          <p:nvPr/>
        </p:nvPicPr>
        <p:blipFill>
          <a:blip r:embed="rId14"/>
          <a:stretch>
            <a:fillRect/>
          </a:stretch>
        </p:blipFill>
        <p:spPr>
          <a:xfrm>
            <a:off x="762000" y="1389476"/>
            <a:ext cx="5507637" cy="420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304800" y="-18143"/>
            <a:ext cx="8291279" cy="1711092"/>
          </a:xfrm>
          <a:prstGeom prst="rect">
            <a:avLst/>
          </a:prstGeom>
        </p:spPr>
      </p:pic>
    </p:spTree>
    <p:extLst>
      <p:ext uri="{BB962C8B-B14F-4D97-AF65-F5344CB8AC3E}">
        <p14:creationId xmlns:p14="http://schemas.microsoft.com/office/powerpoint/2010/main" val="39089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272963" y="9725"/>
            <a:ext cx="8291279" cy="1711092"/>
          </a:xfrm>
          <a:prstGeom prst="rect">
            <a:avLst/>
          </a:prstGeom>
        </p:spPr>
      </p:pic>
      <p:sp>
        <p:nvSpPr>
          <p:cNvPr id="11" name="Freeform 11"/>
          <p:cNvSpPr/>
          <p:nvPr/>
        </p:nvSpPr>
        <p:spPr>
          <a:xfrm rot="-689934" flipH="1">
            <a:off x="11046461" y="461106"/>
            <a:ext cx="945927" cy="945927"/>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3">
              <a:extLst>
                <a:ext uri="{96DAC541-7B7A-43D3-8B79-37D633B846F1}">
                  <asvg:svgBlip xmlns="" xmlns:asvg="http://schemas.microsoft.com/office/drawing/2016/SVG/main" r:embed="rId13"/>
                </a:ext>
              </a:extLst>
            </a:blip>
            <a:stretch>
              <a:fillRect/>
            </a:stretch>
          </a:blipFill>
        </p:spPr>
      </p:sp>
      <p:pic>
        <p:nvPicPr>
          <p:cNvPr id="8" name="Picture 7"/>
          <p:cNvPicPr>
            <a:picLocks noChangeAspect="1"/>
          </p:cNvPicPr>
          <p:nvPr/>
        </p:nvPicPr>
        <p:blipFill>
          <a:blip r:embed="rId14"/>
          <a:stretch>
            <a:fillRect/>
          </a:stretch>
        </p:blipFill>
        <p:spPr>
          <a:xfrm>
            <a:off x="762892" y="1098819"/>
            <a:ext cx="7890767" cy="4080071"/>
          </a:xfrm>
          <a:prstGeom prst="rect">
            <a:avLst/>
          </a:prstGeom>
        </p:spPr>
      </p:pic>
      <p:sp>
        <p:nvSpPr>
          <p:cNvPr id="3" name="Freeform 3"/>
          <p:cNvSpPr/>
          <p:nvPr/>
        </p:nvSpPr>
        <p:spPr>
          <a:xfrm rot="-254801">
            <a:off x="-2695590" y="4266968"/>
            <a:ext cx="3716567" cy="3317881"/>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15">
              <a:duotone>
                <a:schemeClr val="accent1">
                  <a:shade val="45000"/>
                  <a:satMod val="135000"/>
                </a:schemeClr>
                <a:prstClr val="white"/>
              </a:duotone>
              <a:extLst>
                <a:ext uri="{96DAC541-7B7A-43D3-8B79-37D633B846F1}">
                  <asvg:svgBlip xmlns="" xmlns:asvg="http://schemas.microsoft.com/office/drawing/2016/SVG/main" r:embed="rId16"/>
                </a:ext>
              </a:extLst>
            </a:blip>
            <a:stretch>
              <a:fillRect/>
            </a:stretch>
          </a:blipFill>
        </p:spPr>
      </p:sp>
      <p:sp>
        <p:nvSpPr>
          <p:cNvPr id="4" name="Freeform 4"/>
          <p:cNvSpPr/>
          <p:nvPr/>
        </p:nvSpPr>
        <p:spPr>
          <a:xfrm>
            <a:off x="115025" y="5090666"/>
            <a:ext cx="2438400" cy="1637622"/>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7">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0668" y="628856"/>
            <a:ext cx="966897" cy="1091961"/>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8">
              <a:extLst>
                <a:ext uri="{96DAC541-7B7A-43D3-8B79-37D633B846F1}">
                  <asvg:svgBlip xmlns="" xmlns:asvg="http://schemas.microsoft.com/office/drawing/2016/SVG/main" r:embed="rId11"/>
                </a:ext>
              </a:extLst>
            </a:blip>
            <a:stretch>
              <a:fillRect/>
            </a:stretch>
          </a:blipFill>
        </p:spPr>
      </p:sp>
      <p:sp>
        <p:nvSpPr>
          <p:cNvPr id="5" name="Freeform 5"/>
          <p:cNvSpPr/>
          <p:nvPr/>
        </p:nvSpPr>
        <p:spPr>
          <a:xfrm rot="20272089">
            <a:off x="1138722" y="494568"/>
            <a:ext cx="844941" cy="879003"/>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9">
              <a:extLst>
                <a:ext uri="{96DAC541-7B7A-43D3-8B79-37D633B846F1}">
                  <asvg:svgBlip xmlns="" xmlns:asvg="http://schemas.microsoft.com/office/drawing/2016/SVG/main" r:embed="rId9"/>
                </a:ext>
              </a:extLst>
            </a:blip>
            <a:stretch>
              <a:fillRect/>
            </a:stretch>
          </a:blipFill>
        </p:spPr>
      </p:sp>
      <p:sp>
        <p:nvSpPr>
          <p:cNvPr id="13" name="Freeform 5"/>
          <p:cNvSpPr/>
          <p:nvPr/>
        </p:nvSpPr>
        <p:spPr>
          <a:xfrm>
            <a:off x="9906000" y="2435058"/>
            <a:ext cx="2286000" cy="4428803"/>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 name="Freeform 2"/>
          <p:cNvSpPr/>
          <p:nvPr/>
        </p:nvSpPr>
        <p:spPr>
          <a:xfrm rot="5326155">
            <a:off x="5364399" y="1281480"/>
            <a:ext cx="1947729" cy="8959103"/>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2">
              <a:duotone>
                <a:schemeClr val="accent1">
                  <a:shade val="45000"/>
                  <a:satMod val="135000"/>
                </a:schemeClr>
                <a:prstClr val="white"/>
              </a:duotone>
              <a:extLst>
                <a:ext uri="{96DAC541-7B7A-43D3-8B79-37D633B846F1}">
                  <asvg:svgBlip xmlns="" xmlns:asvg="http://schemas.microsoft.com/office/drawing/2016/SVG/main" r:embed="rId4"/>
                </a:ext>
              </a:extLst>
            </a:blip>
            <a:stretch>
              <a:fillRect/>
            </a:stretch>
          </a:blipFill>
        </p:spPr>
      </p:sp>
      <p:sp>
        <p:nvSpPr>
          <p:cNvPr id="9" name="TextBox 9"/>
          <p:cNvSpPr txBox="1"/>
          <p:nvPr/>
        </p:nvSpPr>
        <p:spPr>
          <a:xfrm>
            <a:off x="2844800" y="4957198"/>
            <a:ext cx="7210773" cy="1661993"/>
          </a:xfrm>
          <a:prstGeom prst="rect">
            <a:avLst/>
          </a:prstGeom>
        </p:spPr>
        <p:txBody>
          <a:bodyPr wrap="square" lIns="0" tIns="0" rIns="0" bIns="0" rtlCol="0" anchor="t">
            <a:spAutoFit/>
          </a:bodyPr>
          <a:lstStyle/>
          <a:p>
            <a:pPr algn="ct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b.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Ông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nội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ốm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nên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rất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buồn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137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275464" y="1041400"/>
            <a:ext cx="6409087" cy="4267200"/>
          </a:xfrm>
          <a:prstGeom prst="rect">
            <a:avLst/>
          </a:prstGeom>
        </p:spPr>
      </p:pic>
      <p:sp>
        <p:nvSpPr>
          <p:cNvPr id="2" name="Freeform 2"/>
          <p:cNvSpPr/>
          <p:nvPr/>
        </p:nvSpPr>
        <p:spPr>
          <a:xfrm rot="5326155">
            <a:off x="765078" y="1473760"/>
            <a:ext cx="4137242" cy="5159743"/>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 xmlns:asvg="http://schemas.microsoft.com/office/drawing/2016/SVG/main" r:embed="rId4"/>
                </a:ext>
              </a:extLst>
            </a:blip>
            <a:stretch>
              <a:fillRect/>
            </a:stretch>
          </a:blipFill>
        </p:spPr>
      </p:sp>
      <p:sp>
        <p:nvSpPr>
          <p:cNvPr id="9" name="TextBox 9"/>
          <p:cNvSpPr txBox="1"/>
          <p:nvPr/>
        </p:nvSpPr>
        <p:spPr>
          <a:xfrm>
            <a:off x="504837" y="2314365"/>
            <a:ext cx="4679321" cy="3323987"/>
          </a:xfrm>
          <a:prstGeom prst="rect">
            <a:avLst/>
          </a:prstGeom>
        </p:spPr>
        <p:txBody>
          <a:bodyPr wrap="square" lIns="0" tIns="0" rIns="0" bIns="0" rtlCol="0" anchor="t">
            <a:spAutoFit/>
          </a:bodyPr>
          <a:lstStyle/>
          <a:p>
            <a:pPr algn="just"/>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c.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Với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mong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muốn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mang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mùa</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đông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áp</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phát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trào</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Áo</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tặng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304800" y="-18143"/>
            <a:ext cx="8291279" cy="1711092"/>
          </a:xfrm>
          <a:prstGeom prst="rect">
            <a:avLst/>
          </a:prstGeom>
        </p:spPr>
      </p:pic>
      <p:sp>
        <p:nvSpPr>
          <p:cNvPr id="14" name="Freeform 3"/>
          <p:cNvSpPr/>
          <p:nvPr/>
        </p:nvSpPr>
        <p:spPr>
          <a:xfrm>
            <a:off x="9774484" y="3923778"/>
            <a:ext cx="2109394" cy="2924453"/>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 xmlns:asvg="http://schemas.microsoft.com/office/drawing/2016/SVG/main" r:embed="rId18"/>
                </a:ext>
              </a:extLst>
            </a:blip>
            <a:stretch>
              <a:fillRect/>
            </a:stretch>
          </a:blipFill>
        </p:spPr>
      </p:sp>
      <p:sp>
        <p:nvSpPr>
          <p:cNvPr id="15" name="Freeform 6"/>
          <p:cNvSpPr/>
          <p:nvPr/>
        </p:nvSpPr>
        <p:spPr>
          <a:xfrm>
            <a:off x="11009080" y="413749"/>
            <a:ext cx="882613" cy="847309"/>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6" name="Freeform 7"/>
          <p:cNvSpPr/>
          <p:nvPr/>
        </p:nvSpPr>
        <p:spPr>
          <a:xfrm>
            <a:off x="254000" y="1467056"/>
            <a:ext cx="882613" cy="847309"/>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Tree>
    <p:extLst>
      <p:ext uri="{BB962C8B-B14F-4D97-AF65-F5344CB8AC3E}">
        <p14:creationId xmlns:p14="http://schemas.microsoft.com/office/powerpoint/2010/main" val="37076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26155">
            <a:off x="7955927" y="-737156"/>
            <a:ext cx="2699742" cy="5557826"/>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54801">
            <a:off x="-2695590" y="4266968"/>
            <a:ext cx="3716567" cy="3317881"/>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6824649" y="963157"/>
            <a:ext cx="4962297" cy="2180084"/>
          </a:xfrm>
          <a:prstGeom prst="rect">
            <a:avLst/>
          </a:prstGeom>
        </p:spPr>
        <p:txBody>
          <a:bodyPr wrap="square" lIns="0" tIns="0" rIns="0" bIns="0" rtlCol="0" anchor="t">
            <a:spAutoFit/>
          </a:bodyPr>
          <a:lstStyle/>
          <a:p>
            <a:pPr algn="just">
              <a:lnSpc>
                <a:spcPts val="3360"/>
              </a:lnSpc>
            </a:pP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Freeform 11"/>
          <p:cNvSpPr/>
          <p:nvPr/>
        </p:nvSpPr>
        <p:spPr>
          <a:xfrm rot="-689934" flipH="1">
            <a:off x="11169097" y="159546"/>
            <a:ext cx="945927" cy="945927"/>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2" name="Picture 11"/>
          <p:cNvPicPr>
            <a:picLocks noChangeAspect="1"/>
          </p:cNvPicPr>
          <p:nvPr/>
        </p:nvPicPr>
        <p:blipFill>
          <a:blip r:embed="rId14"/>
          <a:stretch>
            <a:fillRect/>
          </a:stretch>
        </p:blipFill>
        <p:spPr>
          <a:xfrm>
            <a:off x="747871" y="1549400"/>
            <a:ext cx="5507637" cy="420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332924" y="269295"/>
            <a:ext cx="8291279" cy="1711092"/>
          </a:xfrm>
          <a:prstGeom prst="rect">
            <a:avLst/>
          </a:prstGeom>
        </p:spPr>
      </p:pic>
      <p:sp>
        <p:nvSpPr>
          <p:cNvPr id="7" name="Rectangle 6"/>
          <p:cNvSpPr/>
          <p:nvPr/>
        </p:nvSpPr>
        <p:spPr>
          <a:xfrm>
            <a:off x="6603424" y="3553883"/>
            <a:ext cx="5404749" cy="3046988"/>
          </a:xfrm>
          <a:prstGeom prst="rect">
            <a:avLst/>
          </a:prstGeom>
        </p:spPr>
        <p:txBody>
          <a:bodyPr wrap="square">
            <a:spAutoFit/>
          </a:bodyPr>
          <a:lstStyle/>
          <a:p>
            <a:pPr algn="just"/>
            <a:r>
              <a:rPr lang="vi-VN" sz="3200" i="1" dirty="0">
                <a:solidFill>
                  <a:srgbClr val="000000"/>
                </a:solidFill>
                <a:latin typeface="+mj-lt"/>
                <a:ea typeface="Cambria" panose="02040503050406030204" pitchFamily="18" charset="0"/>
              </a:rPr>
              <a:t>Em sẽ rủ Hải cùng sang giúp bà cụ neo đơn sau đó về nhà bạn dự sinh nhật. Nếu Hải không đi thì em sẽ sang giúp bà cụ một mình và sau đó đến nhà bạn dự sinh nhật sau.</a:t>
            </a:r>
            <a:endParaRPr lang="en-US" sz="3200" i="1" dirty="0">
              <a:latin typeface="+mj-lt"/>
              <a:ea typeface="Cambria" panose="02040503050406030204" pitchFamily="18" charset="0"/>
            </a:endParaRPr>
          </a:p>
        </p:txBody>
      </p:sp>
    </p:spTree>
    <p:extLst>
      <p:ext uri="{BB962C8B-B14F-4D97-AF65-F5344CB8AC3E}">
        <p14:creationId xmlns:p14="http://schemas.microsoft.com/office/powerpoint/2010/main" val="268677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272963" y="9725"/>
            <a:ext cx="8291279" cy="1711092"/>
          </a:xfrm>
          <a:prstGeom prst="rect">
            <a:avLst/>
          </a:prstGeom>
        </p:spPr>
      </p:pic>
      <p:sp>
        <p:nvSpPr>
          <p:cNvPr id="2" name="Freeform 2"/>
          <p:cNvSpPr/>
          <p:nvPr/>
        </p:nvSpPr>
        <p:spPr>
          <a:xfrm rot="5326155">
            <a:off x="5364399" y="1281480"/>
            <a:ext cx="1947729" cy="8959103"/>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1">
                  <a:shade val="45000"/>
                  <a:satMod val="135000"/>
                </a:schemeClr>
                <a:prstClr val="white"/>
              </a:duotone>
              <a:extLst>
                <a:ext uri="{96DAC541-7B7A-43D3-8B79-37D633B846F1}">
                  <asvg:svgBlip xmlns="" xmlns:asvg="http://schemas.microsoft.com/office/drawing/2016/SVG/main" r:embed="rId4"/>
                </a:ext>
              </a:extLst>
            </a:blip>
            <a:stretch>
              <a:fillRect/>
            </a:stretch>
          </a:blipFill>
        </p:spPr>
      </p:sp>
      <p:sp>
        <p:nvSpPr>
          <p:cNvPr id="9" name="TextBox 9"/>
          <p:cNvSpPr txBox="1"/>
          <p:nvPr/>
        </p:nvSpPr>
        <p:spPr>
          <a:xfrm>
            <a:off x="2844800" y="4957198"/>
            <a:ext cx="7210773" cy="1661993"/>
          </a:xfrm>
          <a:prstGeom prst="rect">
            <a:avLst/>
          </a:prstGeom>
        </p:spPr>
        <p:txBody>
          <a:bodyPr wrap="square" lIns="0" tIns="0" rIns="0" bIns="0" rtlCol="0" anchor="t">
            <a:spAutoFit/>
          </a:bodyPr>
          <a:lstStyle/>
          <a:p>
            <a:pPr algn="ctr" defTabSz="609630">
              <a:defRPr/>
            </a:pP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b.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Ông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nội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ốm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nên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rất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buồn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Freeform 11"/>
          <p:cNvSpPr/>
          <p:nvPr/>
        </p:nvSpPr>
        <p:spPr>
          <a:xfrm rot="-689934" flipH="1">
            <a:off x="11046461" y="461106"/>
            <a:ext cx="945927" cy="945927"/>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5">
              <a:extLst>
                <a:ext uri="{96DAC541-7B7A-43D3-8B79-37D633B846F1}">
                  <asvg:svgBlip xmlns="" xmlns:asvg="http://schemas.microsoft.com/office/drawing/2016/SVG/main" r:embed="rId13"/>
                </a:ext>
              </a:extLst>
            </a:blip>
            <a:stretch>
              <a:fillRect/>
            </a:stretch>
          </a:blipFill>
        </p:spPr>
      </p:sp>
      <p:pic>
        <p:nvPicPr>
          <p:cNvPr id="8" name="Picture 7"/>
          <p:cNvPicPr>
            <a:picLocks noChangeAspect="1"/>
          </p:cNvPicPr>
          <p:nvPr/>
        </p:nvPicPr>
        <p:blipFill>
          <a:blip r:embed="rId14"/>
          <a:stretch>
            <a:fillRect/>
          </a:stretch>
        </p:blipFill>
        <p:spPr>
          <a:xfrm>
            <a:off x="187996" y="1076129"/>
            <a:ext cx="6396030" cy="3615589"/>
          </a:xfrm>
          <a:prstGeom prst="rect">
            <a:avLst/>
          </a:prstGeom>
        </p:spPr>
      </p:pic>
      <p:sp>
        <p:nvSpPr>
          <p:cNvPr id="3" name="Freeform 3"/>
          <p:cNvSpPr/>
          <p:nvPr/>
        </p:nvSpPr>
        <p:spPr>
          <a:xfrm rot="-254801">
            <a:off x="-2695590" y="4266968"/>
            <a:ext cx="3716567" cy="3317881"/>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15">
              <a:duotone>
                <a:schemeClr val="accent1">
                  <a:shade val="45000"/>
                  <a:satMod val="135000"/>
                </a:schemeClr>
                <a:prstClr val="white"/>
              </a:duotone>
              <a:extLst>
                <a:ext uri="{96DAC541-7B7A-43D3-8B79-37D633B846F1}">
                  <asvg:svgBlip xmlns="" xmlns:asvg="http://schemas.microsoft.com/office/drawing/2016/SVG/main" r:embed="rId16"/>
                </a:ext>
              </a:extLst>
            </a:blip>
            <a:stretch>
              <a:fillRect/>
            </a:stretch>
          </a:blipFill>
        </p:spPr>
      </p:sp>
      <p:sp>
        <p:nvSpPr>
          <p:cNvPr id="4" name="Freeform 4"/>
          <p:cNvSpPr/>
          <p:nvPr/>
        </p:nvSpPr>
        <p:spPr>
          <a:xfrm>
            <a:off x="115025" y="5090666"/>
            <a:ext cx="2438400" cy="1637622"/>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7">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0668" y="628856"/>
            <a:ext cx="966897" cy="1091961"/>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8">
              <a:extLst>
                <a:ext uri="{96DAC541-7B7A-43D3-8B79-37D633B846F1}">
                  <asvg:svgBlip xmlns="" xmlns:asvg="http://schemas.microsoft.com/office/drawing/2016/SVG/main" r:embed="rId11"/>
                </a:ext>
              </a:extLst>
            </a:blip>
            <a:stretch>
              <a:fillRect/>
            </a:stretch>
          </a:blipFill>
        </p:spPr>
      </p:sp>
      <p:sp>
        <p:nvSpPr>
          <p:cNvPr id="5" name="Freeform 5"/>
          <p:cNvSpPr/>
          <p:nvPr/>
        </p:nvSpPr>
        <p:spPr>
          <a:xfrm rot="20272089">
            <a:off x="1138722" y="494568"/>
            <a:ext cx="844941" cy="879003"/>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9">
              <a:extLst>
                <a:ext uri="{96DAC541-7B7A-43D3-8B79-37D633B846F1}">
                  <asvg:svgBlip xmlns="" xmlns:asvg="http://schemas.microsoft.com/office/drawing/2016/SVG/main" r:embed="rId9"/>
                </a:ext>
              </a:extLst>
            </a:blip>
            <a:stretch>
              <a:fillRect/>
            </a:stretch>
          </a:blipFill>
        </p:spPr>
      </p:sp>
      <p:sp>
        <p:nvSpPr>
          <p:cNvPr id="13" name="Freeform 5"/>
          <p:cNvSpPr/>
          <p:nvPr/>
        </p:nvSpPr>
        <p:spPr>
          <a:xfrm>
            <a:off x="9906000" y="2806688"/>
            <a:ext cx="2286000" cy="4057173"/>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7" name="Rectangle 6"/>
          <p:cNvSpPr/>
          <p:nvPr/>
        </p:nvSpPr>
        <p:spPr>
          <a:xfrm>
            <a:off x="6584027" y="1514026"/>
            <a:ext cx="4253673" cy="1323439"/>
          </a:xfrm>
          <a:prstGeom prst="rect">
            <a:avLst/>
          </a:prstGeom>
        </p:spPr>
        <p:txBody>
          <a:bodyPr wrap="square">
            <a:spAutoFit/>
          </a:bodyPr>
          <a:lstStyle/>
          <a:p>
            <a:pPr algn="ct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sẻ</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Phong</a:t>
            </a:r>
            <a:r>
              <a:rPr lang="en-US" sz="4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0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712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426762" y="1127061"/>
            <a:ext cx="6409087" cy="3657600"/>
          </a:xfrm>
          <a:prstGeom prst="rect">
            <a:avLst/>
          </a:prstGeom>
        </p:spPr>
      </p:pic>
      <p:sp>
        <p:nvSpPr>
          <p:cNvPr id="2" name="Freeform 2"/>
          <p:cNvSpPr/>
          <p:nvPr/>
        </p:nvSpPr>
        <p:spPr>
          <a:xfrm rot="5326155">
            <a:off x="1067495" y="746550"/>
            <a:ext cx="3561355" cy="5159743"/>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 xmlns:asvg="http://schemas.microsoft.com/office/drawing/2016/SVG/main" r:embed="rId4"/>
                </a:ext>
              </a:extLst>
            </a:blip>
            <a:stretch>
              <a:fillRect/>
            </a:stretch>
          </a:blipFill>
        </p:spPr>
      </p:sp>
      <p:sp>
        <p:nvSpPr>
          <p:cNvPr id="9" name="TextBox 9"/>
          <p:cNvSpPr txBox="1"/>
          <p:nvPr/>
        </p:nvSpPr>
        <p:spPr>
          <a:xfrm>
            <a:off x="525496" y="1875031"/>
            <a:ext cx="4679321" cy="2954655"/>
          </a:xfrm>
          <a:prstGeom prst="rect">
            <a:avLst/>
          </a:prstGeom>
        </p:spPr>
        <p:txBody>
          <a:bodyPr wrap="square" lIns="0" tIns="0" rIns="0" bIns="0" rtlCol="0" anchor="t">
            <a:spAutoFit/>
          </a:bodyPr>
          <a:lstStyle/>
          <a:p>
            <a:pPr algn="just" defTabSz="609630">
              <a:defRPr/>
            </a:pP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c.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mong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muốn</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mang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mùa</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đông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áp</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phát</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trào</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Áo</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tặng</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304800" y="-18143"/>
            <a:ext cx="8291279" cy="1711092"/>
          </a:xfrm>
          <a:prstGeom prst="rect">
            <a:avLst/>
          </a:prstGeom>
        </p:spPr>
      </p:pic>
      <p:sp>
        <p:nvSpPr>
          <p:cNvPr id="14" name="Freeform 3"/>
          <p:cNvSpPr/>
          <p:nvPr/>
        </p:nvSpPr>
        <p:spPr>
          <a:xfrm>
            <a:off x="9774484" y="3923778"/>
            <a:ext cx="2109394" cy="2924453"/>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6"/>
          <p:cNvSpPr/>
          <p:nvPr/>
        </p:nvSpPr>
        <p:spPr>
          <a:xfrm>
            <a:off x="11009080" y="413749"/>
            <a:ext cx="882613" cy="847309"/>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Freeform 7"/>
          <p:cNvSpPr/>
          <p:nvPr/>
        </p:nvSpPr>
        <p:spPr>
          <a:xfrm>
            <a:off x="4595452" y="1127061"/>
            <a:ext cx="882613" cy="847309"/>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 name="Rectangle 2"/>
          <p:cNvSpPr/>
          <p:nvPr/>
        </p:nvSpPr>
        <p:spPr>
          <a:xfrm>
            <a:off x="1251685" y="5406644"/>
            <a:ext cx="8452761" cy="1077218"/>
          </a:xfrm>
          <a:prstGeom prst="rect">
            <a:avLst/>
          </a:prstGeom>
          <a:solidFill>
            <a:schemeClr val="bg1"/>
          </a:solidFill>
          <a:ln w="19050">
            <a:solidFill>
              <a:schemeClr val="tx1"/>
            </a:solidFill>
            <a:prstDash val="dash"/>
          </a:ln>
        </p:spPr>
        <p:txBody>
          <a:bodyPr wrap="square">
            <a:spAutoFit/>
          </a:bodyPr>
          <a:lstStyle/>
          <a:p>
            <a:pPr algn="just"/>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lọc</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bộ</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quần</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áo</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mùa</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đông</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còn</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tốt</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đỡ</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vùng</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3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024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550716" y="-889000"/>
            <a:ext cx="8757862" cy="7818383"/>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5877643">
            <a:off x="524223" y="747000"/>
            <a:ext cx="511105" cy="1503251"/>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pic>
        <p:nvPicPr>
          <p:cNvPr id="6" name="Picture 5"/>
          <p:cNvPicPr>
            <a:picLocks noChangeAspect="1"/>
          </p:cNvPicPr>
          <p:nvPr/>
        </p:nvPicPr>
        <p:blipFill>
          <a:blip r:embed="rId12"/>
          <a:stretch>
            <a:fillRect/>
          </a:stretch>
        </p:blipFill>
        <p:spPr>
          <a:xfrm>
            <a:off x="1807232" y="597869"/>
            <a:ext cx="8596713" cy="4256215"/>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20104" y="1285460"/>
            <a:ext cx="2871897" cy="5562601"/>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629" y="3490490"/>
            <a:ext cx="6539650" cy="3354257"/>
          </a:xfrm>
          <a:prstGeom prst="rect">
            <a:avLst/>
          </a:prstGeom>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177" y="4699000"/>
            <a:ext cx="12172823" cy="2149061"/>
          </a:xfrm>
          <a:prstGeom prst="rect">
            <a:avLst/>
          </a:prstGeom>
        </p:spPr>
      </p:pic>
    </p:spTree>
    <p:extLst>
      <p:ext uri="{BB962C8B-B14F-4D97-AF65-F5344CB8AC3E}">
        <p14:creationId xmlns:p14="http://schemas.microsoft.com/office/powerpoint/2010/main" val="2185872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278</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cp:revision>
  <dcterms:created xsi:type="dcterms:W3CDTF">2023-10-18T05:18:56Z</dcterms:created>
  <dcterms:modified xsi:type="dcterms:W3CDTF">2023-10-18T05:24:40Z</dcterms:modified>
</cp:coreProperties>
</file>