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D9A79A-AAA1-444A-8B8F-8043437A4B52}" type="datetimeFigureOut">
              <a:rPr lang="en-US" smtClean="0"/>
              <a:t>6/5/2023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96E854-5106-459B-ADE5-C581F02C4FBF}" type="slidenum">
              <a:rPr lang="en-US" smtClean="0"/>
              <a:t>‹#›</a:t>
            </a:fld>
            <a:endParaRPr lang="en-US"/>
          </a:p>
        </p:txBody>
      </p:sp>
    </p:spTree>
    <p:extLst>
      <p:ext uri="{BB962C8B-B14F-4D97-AF65-F5344CB8AC3E}">
        <p14:creationId xmlns:p14="http://schemas.microsoft.com/office/powerpoint/2010/main" val="148287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835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68048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3628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90484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72234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80376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56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6309E04-4649-4619-A034-C9E7928B9D4F}" type="slidenum">
              <a:rPr lang="en-US" smtClean="0"/>
              <a:t>21</a:t>
            </a:fld>
            <a:endParaRPr lang="en-US"/>
          </a:p>
        </p:txBody>
      </p:sp>
    </p:spTree>
    <p:extLst>
      <p:ext uri="{BB962C8B-B14F-4D97-AF65-F5344CB8AC3E}">
        <p14:creationId xmlns:p14="http://schemas.microsoft.com/office/powerpoint/2010/main" val="3946192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09E04-4649-4619-A034-C9E7928B9D4F}" type="slidenum">
              <a:rPr lang="en-US" smtClean="0"/>
              <a:t>24</a:t>
            </a:fld>
            <a:endParaRPr lang="en-US"/>
          </a:p>
        </p:txBody>
      </p:sp>
    </p:spTree>
    <p:extLst>
      <p:ext uri="{BB962C8B-B14F-4D97-AF65-F5344CB8AC3E}">
        <p14:creationId xmlns:p14="http://schemas.microsoft.com/office/powerpoint/2010/main" val="239471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90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33D08E-CF10-4796-ACBC-AB31B6019DA6}"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FA749-007F-4A2A-960E-C2D94E7CFD48}" type="slidenum">
              <a:rPr lang="en-US" smtClean="0"/>
              <a:t>‹#›</a:t>
            </a:fld>
            <a:endParaRPr lang="en-US"/>
          </a:p>
        </p:txBody>
      </p:sp>
    </p:spTree>
    <p:extLst>
      <p:ext uri="{BB962C8B-B14F-4D97-AF65-F5344CB8AC3E}">
        <p14:creationId xmlns:p14="http://schemas.microsoft.com/office/powerpoint/2010/main" val="409851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33D08E-CF10-4796-ACBC-AB31B6019DA6}"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FA749-007F-4A2A-960E-C2D94E7CFD48}" type="slidenum">
              <a:rPr lang="en-US" smtClean="0"/>
              <a:t>‹#›</a:t>
            </a:fld>
            <a:endParaRPr lang="en-US"/>
          </a:p>
        </p:txBody>
      </p:sp>
    </p:spTree>
    <p:extLst>
      <p:ext uri="{BB962C8B-B14F-4D97-AF65-F5344CB8AC3E}">
        <p14:creationId xmlns:p14="http://schemas.microsoft.com/office/powerpoint/2010/main" val="25557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33D08E-CF10-4796-ACBC-AB31B6019DA6}"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FA749-007F-4A2A-960E-C2D94E7CFD48}" type="slidenum">
              <a:rPr lang="en-US" smtClean="0"/>
              <a:t>‹#›</a:t>
            </a:fld>
            <a:endParaRPr lang="en-US"/>
          </a:p>
        </p:txBody>
      </p:sp>
    </p:spTree>
    <p:extLst>
      <p:ext uri="{BB962C8B-B14F-4D97-AF65-F5344CB8AC3E}">
        <p14:creationId xmlns:p14="http://schemas.microsoft.com/office/powerpoint/2010/main" val="3783854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4833770"/>
            <a:ext cx="9144000" cy="2024230"/>
          </a:xfrm>
          <a:prstGeom prst="rect">
            <a:avLst/>
          </a:prstGeom>
        </p:spPr>
      </p:pic>
    </p:spTree>
    <p:extLst>
      <p:ext uri="{BB962C8B-B14F-4D97-AF65-F5344CB8AC3E}">
        <p14:creationId xmlns:p14="http://schemas.microsoft.com/office/powerpoint/2010/main" val="3186649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89850" y="2123967"/>
            <a:ext cx="3764400" cy="5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6" name="Google Shape;36;p9"/>
          <p:cNvSpPr txBox="1">
            <a:spLocks noGrp="1"/>
          </p:cNvSpPr>
          <p:nvPr>
            <p:ph type="subTitle" idx="1"/>
          </p:nvPr>
        </p:nvSpPr>
        <p:spPr>
          <a:xfrm>
            <a:off x="2524050" y="2822833"/>
            <a:ext cx="4095900" cy="191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950113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460950" y="1597333"/>
            <a:ext cx="6199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147050" y="4098300"/>
            <a:ext cx="48729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21885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Title only 4">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000343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720000" y="1621003"/>
            <a:ext cx="7704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2390513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682258"/>
            <a:ext cx="9144000" cy="6175742"/>
          </a:xfrm>
          <a:prstGeom prst="rect">
            <a:avLst/>
          </a:prstGeom>
        </p:spPr>
      </p:pic>
    </p:spTree>
    <p:extLst>
      <p:ext uri="{BB962C8B-B14F-4D97-AF65-F5344CB8AC3E}">
        <p14:creationId xmlns:p14="http://schemas.microsoft.com/office/powerpoint/2010/main" val="339565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33D08E-CF10-4796-ACBC-AB31B6019DA6}"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FA749-007F-4A2A-960E-C2D94E7CFD48}" type="slidenum">
              <a:rPr lang="en-US" smtClean="0"/>
              <a:t>‹#›</a:t>
            </a:fld>
            <a:endParaRPr lang="en-US"/>
          </a:p>
        </p:txBody>
      </p:sp>
    </p:spTree>
    <p:extLst>
      <p:ext uri="{BB962C8B-B14F-4D97-AF65-F5344CB8AC3E}">
        <p14:creationId xmlns:p14="http://schemas.microsoft.com/office/powerpoint/2010/main" val="1319916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33D08E-CF10-4796-ACBC-AB31B6019DA6}"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FA749-007F-4A2A-960E-C2D94E7CFD48}" type="slidenum">
              <a:rPr lang="en-US" smtClean="0"/>
              <a:t>‹#›</a:t>
            </a:fld>
            <a:endParaRPr lang="en-US"/>
          </a:p>
        </p:txBody>
      </p:sp>
    </p:spTree>
    <p:extLst>
      <p:ext uri="{BB962C8B-B14F-4D97-AF65-F5344CB8AC3E}">
        <p14:creationId xmlns:p14="http://schemas.microsoft.com/office/powerpoint/2010/main" val="634610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33D08E-CF10-4796-ACBC-AB31B6019DA6}"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FA749-007F-4A2A-960E-C2D94E7CFD48}" type="slidenum">
              <a:rPr lang="en-US" smtClean="0"/>
              <a:t>‹#›</a:t>
            </a:fld>
            <a:endParaRPr lang="en-US"/>
          </a:p>
        </p:txBody>
      </p:sp>
    </p:spTree>
    <p:extLst>
      <p:ext uri="{BB962C8B-B14F-4D97-AF65-F5344CB8AC3E}">
        <p14:creationId xmlns:p14="http://schemas.microsoft.com/office/powerpoint/2010/main" val="177923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33D08E-CF10-4796-ACBC-AB31B6019DA6}"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7FA749-007F-4A2A-960E-C2D94E7CFD48}" type="slidenum">
              <a:rPr lang="en-US" smtClean="0"/>
              <a:t>‹#›</a:t>
            </a:fld>
            <a:endParaRPr lang="en-US"/>
          </a:p>
        </p:txBody>
      </p:sp>
    </p:spTree>
    <p:extLst>
      <p:ext uri="{BB962C8B-B14F-4D97-AF65-F5344CB8AC3E}">
        <p14:creationId xmlns:p14="http://schemas.microsoft.com/office/powerpoint/2010/main" val="3194444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33D08E-CF10-4796-ACBC-AB31B6019DA6}"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FA749-007F-4A2A-960E-C2D94E7CFD48}" type="slidenum">
              <a:rPr lang="en-US" smtClean="0"/>
              <a:t>‹#›</a:t>
            </a:fld>
            <a:endParaRPr lang="en-US"/>
          </a:p>
        </p:txBody>
      </p:sp>
    </p:spTree>
    <p:extLst>
      <p:ext uri="{BB962C8B-B14F-4D97-AF65-F5344CB8AC3E}">
        <p14:creationId xmlns:p14="http://schemas.microsoft.com/office/powerpoint/2010/main" val="283793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3D08E-CF10-4796-ACBC-AB31B6019DA6}"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7FA749-007F-4A2A-960E-C2D94E7CFD48}" type="slidenum">
              <a:rPr lang="en-US" smtClean="0"/>
              <a:t>‹#›</a:t>
            </a:fld>
            <a:endParaRPr lang="en-US"/>
          </a:p>
        </p:txBody>
      </p:sp>
    </p:spTree>
    <p:extLst>
      <p:ext uri="{BB962C8B-B14F-4D97-AF65-F5344CB8AC3E}">
        <p14:creationId xmlns:p14="http://schemas.microsoft.com/office/powerpoint/2010/main" val="234200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33D08E-CF10-4796-ACBC-AB31B6019DA6}"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FA749-007F-4A2A-960E-C2D94E7CFD48}" type="slidenum">
              <a:rPr lang="en-US" smtClean="0"/>
              <a:t>‹#›</a:t>
            </a:fld>
            <a:endParaRPr lang="en-US"/>
          </a:p>
        </p:txBody>
      </p:sp>
    </p:spTree>
    <p:extLst>
      <p:ext uri="{BB962C8B-B14F-4D97-AF65-F5344CB8AC3E}">
        <p14:creationId xmlns:p14="http://schemas.microsoft.com/office/powerpoint/2010/main" val="105263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33D08E-CF10-4796-ACBC-AB31B6019DA6}"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FA749-007F-4A2A-960E-C2D94E7CFD48}" type="slidenum">
              <a:rPr lang="en-US" smtClean="0"/>
              <a:t>‹#›</a:t>
            </a:fld>
            <a:endParaRPr lang="en-US"/>
          </a:p>
        </p:txBody>
      </p:sp>
    </p:spTree>
    <p:extLst>
      <p:ext uri="{BB962C8B-B14F-4D97-AF65-F5344CB8AC3E}">
        <p14:creationId xmlns:p14="http://schemas.microsoft.com/office/powerpoint/2010/main" val="21469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3D08E-CF10-4796-ACBC-AB31B6019DA6}" type="datetimeFigureOut">
              <a:rPr lang="en-US" smtClean="0"/>
              <a:t>6/5/2023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FA749-007F-4A2A-960E-C2D94E7CFD48}" type="slidenum">
              <a:rPr lang="en-US" smtClean="0"/>
              <a:t>‹#›</a:t>
            </a:fld>
            <a:endParaRPr lang="en-US"/>
          </a:p>
        </p:txBody>
      </p:sp>
    </p:spTree>
    <p:extLst>
      <p:ext uri="{BB962C8B-B14F-4D97-AF65-F5344CB8AC3E}">
        <p14:creationId xmlns:p14="http://schemas.microsoft.com/office/powerpoint/2010/main" val="4109781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gi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4.xml"/><Relationship Id="rId7" Type="http://schemas.openxmlformats.org/officeDocument/2006/relationships/image" Target="../media/image3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6.xml"/><Relationship Id="rId5" Type="http://schemas.openxmlformats.org/officeDocument/2006/relationships/tags" Target="../tags/tag6.xml"/><Relationship Id="rId4"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6.xml"/><Relationship Id="rId6" Type="http://schemas.microsoft.com/office/2007/relationships/hdphoto" Target="../media/hdphoto5.wdp"/><Relationship Id="rId5" Type="http://schemas.openxmlformats.org/officeDocument/2006/relationships/image" Target="../media/image37.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gif"/></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16.xml"/><Relationship Id="rId6" Type="http://schemas.microsoft.com/office/2007/relationships/hdphoto" Target="../media/hdphoto5.wdp"/><Relationship Id="rId5" Type="http://schemas.openxmlformats.org/officeDocument/2006/relationships/image" Target="../media/image37.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microsoft.com/office/2007/relationships/hdphoto" Target="../media/hdphoto4.wdp"/><Relationship Id="rId5" Type="http://schemas.openxmlformats.org/officeDocument/2006/relationships/image" Target="../media/image36.png"/><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6.png"/><Relationship Id="rId1" Type="http://schemas.openxmlformats.org/officeDocument/2006/relationships/slideLayout" Target="../slideLayouts/slideLayout16.xml"/><Relationship Id="rId5" Type="http://schemas.microsoft.com/office/2007/relationships/hdphoto" Target="../media/hdphoto8.wdp"/><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4.xml"/><Relationship Id="rId1" Type="http://schemas.openxmlformats.org/officeDocument/2006/relationships/tags" Target="../tags/tag1.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ình ảnh Dây Thừng Dây Bện Dây Phim Hoạt Hình Một, Dây Thừng, Quanh Co, Dây  Phim Hoạt Hình miễn phí tải tập tin PNG PSDComment và Vecto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t="40111" b="44120"/>
          <a:stretch/>
        </p:blipFill>
        <p:spPr bwMode="auto">
          <a:xfrm rot="20769797">
            <a:off x="-93220" y="2806416"/>
            <a:ext cx="9299125" cy="9612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544812" y="3428747"/>
            <a:ext cx="2321956" cy="2203939"/>
            <a:chOff x="479597" y="3212123"/>
            <a:chExt cx="4012442" cy="2684585"/>
          </a:xfrm>
        </p:grpSpPr>
        <p:sp>
          <p:nvSpPr>
            <p:cNvPr id="6" name="Rectangle 5"/>
            <p:cNvSpPr/>
            <p:nvPr/>
          </p:nvSpPr>
          <p:spPr>
            <a:xfrm>
              <a:off x="479597" y="3212123"/>
              <a:ext cx="4012442" cy="26845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7" name="Picture 6"/>
            <p:cNvPicPr>
              <a:picLocks noChangeAspect="1"/>
            </p:cNvPicPr>
            <p:nvPr/>
          </p:nvPicPr>
          <p:blipFill>
            <a:blip r:embed="rId3"/>
            <a:stretch>
              <a:fillRect/>
            </a:stretch>
          </p:blipFill>
          <p:spPr>
            <a:xfrm>
              <a:off x="650763" y="3370961"/>
              <a:ext cx="3670110" cy="2066723"/>
            </a:xfrm>
            <a:prstGeom prst="rect">
              <a:avLst/>
            </a:prstGeom>
            <a:ln>
              <a:solidFill>
                <a:schemeClr val="accent1"/>
              </a:solidFill>
            </a:ln>
          </p:spPr>
        </p:pic>
        <p:pic>
          <p:nvPicPr>
            <p:cNvPr id="8" name="Picture 7"/>
            <p:cNvPicPr>
              <a:picLocks noChangeAspect="1"/>
            </p:cNvPicPr>
            <p:nvPr/>
          </p:nvPicPr>
          <p:blipFill>
            <a:blip r:embed="rId4">
              <a:clrChange>
                <a:clrFrom>
                  <a:srgbClr val="F5F5F5"/>
                </a:clrFrom>
                <a:clrTo>
                  <a:srgbClr val="F5F5F5">
                    <a:alpha val="0"/>
                  </a:srgbClr>
                </a:clrTo>
              </a:clrChange>
            </a:blip>
            <a:stretch>
              <a:fillRect/>
            </a:stretch>
          </p:blipFill>
          <p:spPr>
            <a:xfrm>
              <a:off x="1393123" y="3382684"/>
              <a:ext cx="2112077" cy="2112077"/>
            </a:xfrm>
            <a:prstGeom prst="rect">
              <a:avLst/>
            </a:prstGeom>
          </p:spPr>
        </p:pic>
      </p:grpSp>
      <p:grpSp>
        <p:nvGrpSpPr>
          <p:cNvPr id="9" name="Group 8"/>
          <p:cNvGrpSpPr/>
          <p:nvPr/>
        </p:nvGrpSpPr>
        <p:grpSpPr>
          <a:xfrm rot="21203244">
            <a:off x="2274405" y="4009992"/>
            <a:ext cx="1951892" cy="2332892"/>
            <a:chOff x="0" y="0"/>
            <a:chExt cx="2942492" cy="2684585"/>
          </a:xfrm>
        </p:grpSpPr>
        <p:sp>
          <p:nvSpPr>
            <p:cNvPr id="10" name="Rectangle 9"/>
            <p:cNvSpPr/>
            <p:nvPr/>
          </p:nvSpPr>
          <p:spPr>
            <a:xfrm>
              <a:off x="0" y="0"/>
              <a:ext cx="2942492" cy="2684585"/>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Rectangle 10"/>
            <p:cNvSpPr/>
            <p:nvPr/>
          </p:nvSpPr>
          <p:spPr>
            <a:xfrm>
              <a:off x="162900" y="164415"/>
              <a:ext cx="2622093" cy="2168477"/>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2" name="Picture 11"/>
            <p:cNvPicPr>
              <a:picLocks noChangeAspect="1"/>
            </p:cNvPicPr>
            <p:nvPr/>
          </p:nvPicPr>
          <p:blipFill rotWithShape="1">
            <a:blip r:embed="rId5">
              <a:clrChange>
                <a:clrFrom>
                  <a:srgbClr val="F7F7F7"/>
                </a:clrFrom>
                <a:clrTo>
                  <a:srgbClr val="F7F7F7">
                    <a:alpha val="0"/>
                  </a:srgbClr>
                </a:clrTo>
              </a:clrChange>
            </a:blip>
            <a:srcRect l="22831" r="25718" b="12576"/>
            <a:stretch/>
          </p:blipFill>
          <p:spPr>
            <a:xfrm>
              <a:off x="894879" y="320107"/>
              <a:ext cx="1158133" cy="2012785"/>
            </a:xfrm>
            <a:prstGeom prst="rect">
              <a:avLst/>
            </a:prstGeom>
          </p:spPr>
        </p:pic>
      </p:grpSp>
      <p:pic>
        <p:nvPicPr>
          <p:cNvPr id="13" name="Picture 12"/>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3042715" y="3623040"/>
            <a:ext cx="120260" cy="576631"/>
          </a:xfrm>
          <a:prstGeom prst="rect">
            <a:avLst/>
          </a:prstGeom>
        </p:spPr>
      </p:pic>
      <p:pic>
        <p:nvPicPr>
          <p:cNvPr id="16" name="Picture 15"/>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a:off x="5624446" y="3035498"/>
            <a:ext cx="120260" cy="576631"/>
          </a:xfrm>
          <a:prstGeom prst="rect">
            <a:avLst/>
          </a:prstGeom>
        </p:spPr>
      </p:pic>
      <p:grpSp>
        <p:nvGrpSpPr>
          <p:cNvPr id="23" name="Group 22"/>
          <p:cNvGrpSpPr/>
          <p:nvPr/>
        </p:nvGrpSpPr>
        <p:grpSpPr>
          <a:xfrm>
            <a:off x="7133361" y="2737313"/>
            <a:ext cx="1705478" cy="2261182"/>
            <a:chOff x="9511147" y="2737313"/>
            <a:chExt cx="2273971" cy="2261182"/>
          </a:xfrm>
        </p:grpSpPr>
        <p:sp>
          <p:nvSpPr>
            <p:cNvPr id="3" name="Rectangle 2"/>
            <p:cNvSpPr/>
            <p:nvPr/>
          </p:nvSpPr>
          <p:spPr>
            <a:xfrm rot="329524">
              <a:off x="9511147" y="2737313"/>
              <a:ext cx="2273971" cy="2261182"/>
            </a:xfrm>
            <a:prstGeom prst="rect">
              <a:avLst/>
            </a:prstGeom>
            <a:solidFill>
              <a:srgbClr val="ABE9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5" name="Picture 14"/>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329524">
              <a:off x="10566577" y="2965437"/>
              <a:ext cx="160346" cy="576631"/>
            </a:xfrm>
            <a:prstGeom prst="rect">
              <a:avLst/>
            </a:prstGeom>
          </p:spPr>
        </p:pic>
        <p:sp>
          <p:nvSpPr>
            <p:cNvPr id="24" name="Rectangle 23"/>
            <p:cNvSpPr/>
            <p:nvPr/>
          </p:nvSpPr>
          <p:spPr>
            <a:xfrm rot="329524">
              <a:off x="9676404" y="2904275"/>
              <a:ext cx="1941413" cy="167422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2056" name="Picture 8" descr="Clip Art Family Love Clipart - Happy Family Png Animation , Free  Transparent Clipart - ClipartKey"/>
            <p:cNvPicPr>
              <a:picLocks noChangeAspect="1" noChangeArrowheads="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329524">
              <a:off x="9787700" y="2904274"/>
              <a:ext cx="1731259" cy="169278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229" y="3731773"/>
            <a:ext cx="1060353" cy="1900913"/>
          </a:xfrm>
          <a:prstGeom prst="rect">
            <a:avLst/>
          </a:prstGeom>
        </p:spPr>
      </p:pic>
      <p:pic>
        <p:nvPicPr>
          <p:cNvPr id="31" name="Picture 30"/>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7864802" y="2316733"/>
            <a:ext cx="120260" cy="576631"/>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073" y="5130672"/>
            <a:ext cx="925127" cy="1658490"/>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6111" y="5139393"/>
            <a:ext cx="587986" cy="1054092"/>
          </a:xfrm>
          <a:prstGeom prst="rect">
            <a:avLst/>
          </a:prstGeom>
        </p:spPr>
      </p:pic>
      <p:pic>
        <p:nvPicPr>
          <p:cNvPr id="26" name="Picture 25">
            <a:extLst>
              <a:ext uri="{FF2B5EF4-FFF2-40B4-BE49-F238E27FC236}">
                <a16:creationId xmlns:a16="http://schemas.microsoft.com/office/drawing/2014/main" xmlns="" id="{F38269E3-7F99-4F96-9B66-19EC8F04160D}"/>
              </a:ext>
            </a:extLst>
          </p:cNvPr>
          <p:cNvPicPr>
            <a:picLocks noChangeAspect="1"/>
          </p:cNvPicPr>
          <p:nvPr/>
        </p:nvPicPr>
        <p:blipFill>
          <a:blip r:embed="rId10"/>
          <a:stretch>
            <a:fillRect/>
          </a:stretch>
        </p:blipFill>
        <p:spPr>
          <a:xfrm>
            <a:off x="3828958" y="791171"/>
            <a:ext cx="2126165" cy="859611"/>
          </a:xfrm>
          <a:prstGeom prst="rect">
            <a:avLst/>
          </a:prstGeom>
        </p:spPr>
      </p:pic>
      <p:pic>
        <p:nvPicPr>
          <p:cNvPr id="14" name="Picture 13">
            <a:extLst>
              <a:ext uri="{FF2B5EF4-FFF2-40B4-BE49-F238E27FC236}">
                <a16:creationId xmlns:a16="http://schemas.microsoft.com/office/drawing/2014/main" xmlns="" id="{B2E99DCA-9B40-4766-93CC-39347905DE77}"/>
              </a:ext>
            </a:extLst>
          </p:cNvPr>
          <p:cNvPicPr>
            <a:picLocks noChangeAspect="1"/>
          </p:cNvPicPr>
          <p:nvPr/>
        </p:nvPicPr>
        <p:blipFill>
          <a:blip r:embed="rId11"/>
          <a:stretch>
            <a:fillRect/>
          </a:stretch>
        </p:blipFill>
        <p:spPr>
          <a:xfrm>
            <a:off x="1719554" y="1715473"/>
            <a:ext cx="6451652" cy="926672"/>
          </a:xfrm>
          <a:prstGeom prst="rect">
            <a:avLst/>
          </a:prstGeom>
        </p:spPr>
      </p:pic>
    </p:spTree>
    <p:extLst>
      <p:ext uri="{BB962C8B-B14F-4D97-AF65-F5344CB8AC3E}">
        <p14:creationId xmlns:p14="http://schemas.microsoft.com/office/powerpoint/2010/main" val="83471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804BB548-83E5-4D83-B1A3-E205FDF7826B}"/>
              </a:ext>
            </a:extLst>
          </p:cNvPr>
          <p:cNvPicPr>
            <a:picLocks noChangeAspect="1"/>
          </p:cNvPicPr>
          <p:nvPr/>
        </p:nvPicPr>
        <p:blipFill>
          <a:blip r:embed="rId3"/>
          <a:stretch>
            <a:fillRect/>
          </a:stretch>
        </p:blipFill>
        <p:spPr>
          <a:xfrm>
            <a:off x="4595812" y="3840480"/>
            <a:ext cx="4548188" cy="3429000"/>
          </a:xfrm>
          <a:prstGeom prst="rect">
            <a:avLst/>
          </a:prstGeom>
        </p:spPr>
      </p:pic>
      <p:sp>
        <p:nvSpPr>
          <p:cNvPr id="20" name="TextBox 19">
            <a:extLst>
              <a:ext uri="{FF2B5EF4-FFF2-40B4-BE49-F238E27FC236}">
                <a16:creationId xmlns:a16="http://schemas.microsoft.com/office/drawing/2014/main" xmlns="" id="{AAF24FB2-33D6-4690-9367-B19114EF0108}"/>
              </a:ext>
            </a:extLst>
          </p:cNvPr>
          <p:cNvSpPr txBox="1"/>
          <p:nvPr/>
        </p:nvSpPr>
        <p:spPr>
          <a:xfrm>
            <a:off x="167640" y="284426"/>
            <a:ext cx="8801100" cy="6087820"/>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
        <p:nvSpPr>
          <p:cNvPr id="4" name="Teardrop 3">
            <a:extLst>
              <a:ext uri="{FF2B5EF4-FFF2-40B4-BE49-F238E27FC236}">
                <a16:creationId xmlns:a16="http://schemas.microsoft.com/office/drawing/2014/main" xmlns="" id="{82994B10-8DF6-466B-A99D-13B116757936}"/>
              </a:ext>
            </a:extLst>
          </p:cNvPr>
          <p:cNvSpPr/>
          <p:nvPr/>
        </p:nvSpPr>
        <p:spPr>
          <a:xfrm>
            <a:off x="99060" y="402393"/>
            <a:ext cx="340724"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Tree>
    <p:extLst>
      <p:ext uri="{BB962C8B-B14F-4D97-AF65-F5344CB8AC3E}">
        <p14:creationId xmlns:p14="http://schemas.microsoft.com/office/powerpoint/2010/main" val="11125195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43">
            <a:extLst>
              <a:ext uri="{FF2B5EF4-FFF2-40B4-BE49-F238E27FC236}">
                <a16:creationId xmlns:a16="http://schemas.microsoft.com/office/drawing/2014/main" xmlns="" id="{9D645240-D005-4810-AC9C-C05A048A4394}"/>
              </a:ext>
            </a:extLst>
          </p:cNvPr>
          <p:cNvSpPr/>
          <p:nvPr/>
        </p:nvSpPr>
        <p:spPr>
          <a:xfrm>
            <a:off x="1106327" y="275289"/>
            <a:ext cx="3033669" cy="57677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Rectangle 2"/>
          <p:cNvSpPr/>
          <p:nvPr/>
        </p:nvSpPr>
        <p:spPr>
          <a:xfrm>
            <a:off x="-387944" y="236387"/>
            <a:ext cx="584858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4" name="Rectangle 3"/>
          <p:cNvSpPr/>
          <p:nvPr/>
        </p:nvSpPr>
        <p:spPr>
          <a:xfrm>
            <a:off x="186113" y="1826420"/>
            <a:ext cx="4199859"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Yêu</a:t>
            </a:r>
            <a:r>
              <a:rPr kumimoji="0" lang="zh-CN" altLang="en-US" sz="2800" b="1" i="0" u="none" strike="noStrike" kern="120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1" i="0" u="none" strike="noStrike" kern="120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cầu</a:t>
            </a:r>
            <a:endParaRPr kumimoji="0" lang="zh-CN" altLang="en-US" sz="2800" b="1" i="0" u="none" strike="noStrike" kern="120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Phân</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công</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đọc</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theo</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đoạn</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Tất</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cả</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thành</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viên</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đều</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đọc</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Giải</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nghĩa</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từ</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cùng</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nhau</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600506" y="236386"/>
            <a:ext cx="461143" cy="686352"/>
          </a:xfrm>
          <a:prstGeom prst="rect">
            <a:avLst/>
          </a:prstGeom>
        </p:spPr>
      </p:pic>
      <p:grpSp>
        <p:nvGrpSpPr>
          <p:cNvPr id="13" name="Group 12"/>
          <p:cNvGrpSpPr/>
          <p:nvPr/>
        </p:nvGrpSpPr>
        <p:grpSpPr>
          <a:xfrm rot="260226">
            <a:off x="1891594" y="4440522"/>
            <a:ext cx="3128301" cy="1648917"/>
            <a:chOff x="561349" y="4544613"/>
            <a:chExt cx="4171068" cy="1648917"/>
          </a:xfrm>
        </p:grpSpPr>
        <p:pic>
          <p:nvPicPr>
            <p:cNvPr id="9" name="Picture 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10" name="Picture 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11" name="Picture 1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12" name="Picture 1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 name="Picture 4"/>
          <p:cNvPicPr>
            <a:picLocks noChangeAspect="1"/>
          </p:cNvPicPr>
          <p:nvPr/>
        </p:nvPicPr>
        <p:blipFill>
          <a:blip r:embed="rId5"/>
          <a:stretch>
            <a:fillRect/>
          </a:stretch>
        </p:blipFill>
        <p:spPr>
          <a:xfrm>
            <a:off x="4586144" y="1703071"/>
            <a:ext cx="4332423" cy="2401042"/>
          </a:xfrm>
          <a:prstGeom prst="rect">
            <a:avLst/>
          </a:prstGeom>
        </p:spPr>
      </p:pic>
    </p:spTree>
    <p:extLst>
      <p:ext uri="{BB962C8B-B14F-4D97-AF65-F5344CB8AC3E}">
        <p14:creationId xmlns:p14="http://schemas.microsoft.com/office/powerpoint/2010/main" val="3808123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2108" y="1192557"/>
            <a:ext cx="4572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xmlns="" id="{9DA52443-46F2-41F2-8369-37637DF842C7}"/>
              </a:ext>
            </a:extLst>
          </p:cNvPr>
          <p:cNvPicPr>
            <a:picLocks noChangeAspect="1"/>
          </p:cNvPicPr>
          <p:nvPr/>
        </p:nvPicPr>
        <p:blipFill>
          <a:blip r:embed="rId2"/>
          <a:stretch>
            <a:fillRect/>
          </a:stretch>
        </p:blipFill>
        <p:spPr>
          <a:xfrm>
            <a:off x="5151120" y="4401886"/>
            <a:ext cx="3992880" cy="2456114"/>
          </a:xfrm>
          <a:prstGeom prst="rect">
            <a:avLst/>
          </a:prstGeom>
        </p:spPr>
      </p:pic>
      <p:sp>
        <p:nvSpPr>
          <p:cNvPr id="19" name="Rectangle 18">
            <a:extLst>
              <a:ext uri="{FF2B5EF4-FFF2-40B4-BE49-F238E27FC236}">
                <a16:creationId xmlns:a16="http://schemas.microsoft.com/office/drawing/2014/main" xmlns="" id="{63192063-D2F3-4B24-9AFE-4D0E7C3ED425}"/>
              </a:ext>
            </a:extLst>
          </p:cNvPr>
          <p:cNvSpPr/>
          <p:nvPr/>
        </p:nvSpPr>
        <p:spPr>
          <a:xfrm>
            <a:off x="122944" y="692474"/>
            <a:ext cx="8898113" cy="7485126"/>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xmlns="" id="{5405CB33-5E5E-4F74-80C2-FDACC337A4F1}"/>
              </a:ext>
            </a:extLst>
          </p:cNvPr>
          <p:cNvPicPr>
            <a:picLocks noChangeAspect="1"/>
          </p:cNvPicPr>
          <p:nvPr/>
        </p:nvPicPr>
        <p:blipFill>
          <a:blip r:embed="rId3"/>
          <a:stretch>
            <a:fillRect/>
          </a:stretch>
        </p:blipFill>
        <p:spPr>
          <a:xfrm>
            <a:off x="2679539" y="46241"/>
            <a:ext cx="4078577" cy="646232"/>
          </a:xfrm>
          <a:prstGeom prst="rect">
            <a:avLst/>
          </a:prstGeom>
        </p:spPr>
      </p:pic>
      <p:sp>
        <p:nvSpPr>
          <p:cNvPr id="11" name="Teardrop 10">
            <a:extLst>
              <a:ext uri="{FF2B5EF4-FFF2-40B4-BE49-F238E27FC236}">
                <a16:creationId xmlns:a16="http://schemas.microsoft.com/office/drawing/2014/main" xmlns="" id="{9218E7E2-E3DF-409C-9063-4CF677283D40}"/>
              </a:ext>
            </a:extLst>
          </p:cNvPr>
          <p:cNvSpPr/>
          <p:nvPr/>
        </p:nvSpPr>
        <p:spPr>
          <a:xfrm>
            <a:off x="112950" y="871299"/>
            <a:ext cx="340724"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12" name="Teardrop 11">
            <a:extLst>
              <a:ext uri="{FF2B5EF4-FFF2-40B4-BE49-F238E27FC236}">
                <a16:creationId xmlns:a16="http://schemas.microsoft.com/office/drawing/2014/main" xmlns="" id="{BD6DE28F-EF32-4623-8775-A15F3057FCFB}"/>
              </a:ext>
            </a:extLst>
          </p:cNvPr>
          <p:cNvSpPr/>
          <p:nvPr/>
        </p:nvSpPr>
        <p:spPr>
          <a:xfrm>
            <a:off x="111927" y="3562153"/>
            <a:ext cx="340724"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Tree>
    <p:extLst>
      <p:ext uri="{BB962C8B-B14F-4D97-AF65-F5344CB8AC3E}">
        <p14:creationId xmlns:p14="http://schemas.microsoft.com/office/powerpoint/2010/main" val="69221097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804BB548-83E5-4D83-B1A3-E205FDF7826B}"/>
              </a:ext>
            </a:extLst>
          </p:cNvPr>
          <p:cNvPicPr>
            <a:picLocks noChangeAspect="1"/>
          </p:cNvPicPr>
          <p:nvPr/>
        </p:nvPicPr>
        <p:blipFill>
          <a:blip r:embed="rId3"/>
          <a:stretch>
            <a:fillRect/>
          </a:stretch>
        </p:blipFill>
        <p:spPr>
          <a:xfrm>
            <a:off x="4595812" y="3840480"/>
            <a:ext cx="4548188" cy="3429000"/>
          </a:xfrm>
          <a:prstGeom prst="rect">
            <a:avLst/>
          </a:prstGeom>
        </p:spPr>
      </p:pic>
      <p:sp>
        <p:nvSpPr>
          <p:cNvPr id="20" name="TextBox 19">
            <a:extLst>
              <a:ext uri="{FF2B5EF4-FFF2-40B4-BE49-F238E27FC236}">
                <a16:creationId xmlns:a16="http://schemas.microsoft.com/office/drawing/2014/main" xmlns="" id="{AAF24FB2-33D6-4690-9367-B19114EF0108}"/>
              </a:ext>
            </a:extLst>
          </p:cNvPr>
          <p:cNvSpPr txBox="1"/>
          <p:nvPr/>
        </p:nvSpPr>
        <p:spPr>
          <a:xfrm>
            <a:off x="167640" y="284426"/>
            <a:ext cx="8801100" cy="6087820"/>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
        <p:nvSpPr>
          <p:cNvPr id="4" name="Teardrop 3">
            <a:extLst>
              <a:ext uri="{FF2B5EF4-FFF2-40B4-BE49-F238E27FC236}">
                <a16:creationId xmlns:a16="http://schemas.microsoft.com/office/drawing/2014/main" xmlns="" id="{82994B10-8DF6-466B-A99D-13B116757936}"/>
              </a:ext>
            </a:extLst>
          </p:cNvPr>
          <p:cNvSpPr/>
          <p:nvPr/>
        </p:nvSpPr>
        <p:spPr>
          <a:xfrm>
            <a:off x="99060" y="402393"/>
            <a:ext cx="340724"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Tree>
    <p:extLst>
      <p:ext uri="{BB962C8B-B14F-4D97-AF65-F5344CB8AC3E}">
        <p14:creationId xmlns:p14="http://schemas.microsoft.com/office/powerpoint/2010/main" val="306147128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47456" y="2365394"/>
            <a:ext cx="273426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 name="Rectangle 4"/>
          <p:cNvSpPr/>
          <p:nvPr/>
        </p:nvSpPr>
        <p:spPr>
          <a:xfrm>
            <a:off x="2967856"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6" name="Rectangle 5"/>
          <p:cNvSpPr/>
          <p:nvPr/>
        </p:nvSpPr>
        <p:spPr>
          <a:xfrm>
            <a:off x="2311722" y="2472332"/>
            <a:ext cx="180049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7" name="Oval 6"/>
          <p:cNvSpPr/>
          <p:nvPr/>
        </p:nvSpPr>
        <p:spPr>
          <a:xfrm>
            <a:off x="1853156" y="2512719"/>
            <a:ext cx="378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8" name="Rounded Rectangle 7"/>
          <p:cNvSpPr/>
          <p:nvPr/>
        </p:nvSpPr>
        <p:spPr>
          <a:xfrm>
            <a:off x="1747456" y="3342382"/>
            <a:ext cx="273426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9" name="Rectangle 8"/>
          <p:cNvSpPr/>
          <p:nvPr/>
        </p:nvSpPr>
        <p:spPr>
          <a:xfrm>
            <a:off x="2311722" y="3449319"/>
            <a:ext cx="1814471"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0" name="Oval 9"/>
          <p:cNvSpPr/>
          <p:nvPr/>
        </p:nvSpPr>
        <p:spPr>
          <a:xfrm>
            <a:off x="1853156" y="3489707"/>
            <a:ext cx="378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1" name="Rounded Rectangle 10"/>
          <p:cNvSpPr/>
          <p:nvPr/>
        </p:nvSpPr>
        <p:spPr>
          <a:xfrm>
            <a:off x="1747455" y="4408124"/>
            <a:ext cx="3839455"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2" name="Rectangle 11"/>
          <p:cNvSpPr/>
          <p:nvPr/>
        </p:nvSpPr>
        <p:spPr>
          <a:xfrm>
            <a:off x="2311721" y="4515061"/>
            <a:ext cx="3425746"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3" name="Oval 12"/>
          <p:cNvSpPr/>
          <p:nvPr/>
        </p:nvSpPr>
        <p:spPr>
          <a:xfrm>
            <a:off x="1853156" y="4555449"/>
            <a:ext cx="378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4"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823778" y="2339135"/>
            <a:ext cx="1897862" cy="7215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801953" y="3327786"/>
            <a:ext cx="1897862" cy="7215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750884" y="4446668"/>
            <a:ext cx="1897862"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3"/>
          <a:stretch>
            <a:fillRect/>
          </a:stretch>
        </p:blipFill>
        <p:spPr>
          <a:xfrm rot="16200000">
            <a:off x="435721" y="456865"/>
            <a:ext cx="709349" cy="532012"/>
          </a:xfrm>
          <a:prstGeom prst="rect">
            <a:avLst/>
          </a:prstGeom>
        </p:spPr>
      </p:pic>
      <p:sp>
        <p:nvSpPr>
          <p:cNvPr id="18" name="Rectangle: Rounded Corners 43">
            <a:extLst>
              <a:ext uri="{FF2B5EF4-FFF2-40B4-BE49-F238E27FC236}">
                <a16:creationId xmlns:a16="http://schemas.microsoft.com/office/drawing/2014/main" xmlns="" id="{9D645240-D005-4810-AC9C-C05A048A4394}"/>
              </a:ext>
            </a:extLst>
          </p:cNvPr>
          <p:cNvSpPr/>
          <p:nvPr/>
        </p:nvSpPr>
        <p:spPr>
          <a:xfrm>
            <a:off x="1232599" y="434484"/>
            <a:ext cx="3033669" cy="57677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Rectangle 18"/>
          <p:cNvSpPr/>
          <p:nvPr/>
        </p:nvSpPr>
        <p:spPr>
          <a:xfrm>
            <a:off x="-261671" y="395582"/>
            <a:ext cx="584858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258872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2108" y="1192557"/>
            <a:ext cx="4572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xmlns="" id="{9DA52443-46F2-41F2-8369-37637DF842C7}"/>
              </a:ext>
            </a:extLst>
          </p:cNvPr>
          <p:cNvPicPr>
            <a:picLocks noChangeAspect="1"/>
          </p:cNvPicPr>
          <p:nvPr/>
        </p:nvPicPr>
        <p:blipFill>
          <a:blip r:embed="rId2"/>
          <a:stretch>
            <a:fillRect/>
          </a:stretch>
        </p:blipFill>
        <p:spPr>
          <a:xfrm>
            <a:off x="5151120" y="4401886"/>
            <a:ext cx="3992880" cy="2456114"/>
          </a:xfrm>
          <a:prstGeom prst="rect">
            <a:avLst/>
          </a:prstGeom>
        </p:spPr>
      </p:pic>
      <p:sp>
        <p:nvSpPr>
          <p:cNvPr id="19" name="Rectangle 18">
            <a:extLst>
              <a:ext uri="{FF2B5EF4-FFF2-40B4-BE49-F238E27FC236}">
                <a16:creationId xmlns:a16="http://schemas.microsoft.com/office/drawing/2014/main" xmlns="" id="{63192063-D2F3-4B24-9AFE-4D0E7C3ED425}"/>
              </a:ext>
            </a:extLst>
          </p:cNvPr>
          <p:cNvSpPr/>
          <p:nvPr/>
        </p:nvSpPr>
        <p:spPr>
          <a:xfrm>
            <a:off x="146827" y="468954"/>
            <a:ext cx="8898113" cy="7485126"/>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xmlns="" id="{5405CB33-5E5E-4F74-80C2-FDACC337A4F1}"/>
              </a:ext>
            </a:extLst>
          </p:cNvPr>
          <p:cNvPicPr>
            <a:picLocks noChangeAspect="1"/>
          </p:cNvPicPr>
          <p:nvPr/>
        </p:nvPicPr>
        <p:blipFill>
          <a:blip r:embed="rId3"/>
          <a:stretch>
            <a:fillRect/>
          </a:stretch>
        </p:blipFill>
        <p:spPr>
          <a:xfrm>
            <a:off x="2892899" y="0"/>
            <a:ext cx="4078577" cy="646232"/>
          </a:xfrm>
          <a:prstGeom prst="rect">
            <a:avLst/>
          </a:prstGeom>
        </p:spPr>
      </p:pic>
    </p:spTree>
    <p:extLst>
      <p:ext uri="{BB962C8B-B14F-4D97-AF65-F5344CB8AC3E}">
        <p14:creationId xmlns:p14="http://schemas.microsoft.com/office/powerpoint/2010/main" val="37333498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804BB548-83E5-4D83-B1A3-E205FDF7826B}"/>
              </a:ext>
            </a:extLst>
          </p:cNvPr>
          <p:cNvPicPr>
            <a:picLocks noChangeAspect="1"/>
          </p:cNvPicPr>
          <p:nvPr/>
        </p:nvPicPr>
        <p:blipFill>
          <a:blip r:embed="rId3"/>
          <a:stretch>
            <a:fillRect/>
          </a:stretch>
        </p:blipFill>
        <p:spPr>
          <a:xfrm>
            <a:off x="4595812" y="3840480"/>
            <a:ext cx="4548188" cy="3429000"/>
          </a:xfrm>
          <a:prstGeom prst="rect">
            <a:avLst/>
          </a:prstGeom>
        </p:spPr>
      </p:pic>
      <p:sp>
        <p:nvSpPr>
          <p:cNvPr id="20" name="TextBox 19">
            <a:extLst>
              <a:ext uri="{FF2B5EF4-FFF2-40B4-BE49-F238E27FC236}">
                <a16:creationId xmlns:a16="http://schemas.microsoft.com/office/drawing/2014/main" xmlns="" id="{AAF24FB2-33D6-4690-9367-B19114EF0108}"/>
              </a:ext>
            </a:extLst>
          </p:cNvPr>
          <p:cNvSpPr txBox="1"/>
          <p:nvPr/>
        </p:nvSpPr>
        <p:spPr>
          <a:xfrm>
            <a:off x="167640" y="284426"/>
            <a:ext cx="8801100" cy="6087820"/>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Tree>
    <p:extLst>
      <p:ext uri="{BB962C8B-B14F-4D97-AF65-F5344CB8AC3E}">
        <p14:creationId xmlns:p14="http://schemas.microsoft.com/office/powerpoint/2010/main" val="384380545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6331017" y="1655546"/>
            <a:ext cx="2015717" cy="5474163"/>
          </a:xfrm>
          <a:prstGeom prst="rect">
            <a:avLst/>
          </a:prstGeom>
          <a:noFill/>
          <a:ln>
            <a:noFill/>
          </a:ln>
        </p:spPr>
      </p:pic>
      <p:pic>
        <p:nvPicPr>
          <p:cNvPr id="2" name="Picture 1"/>
          <p:cNvPicPr>
            <a:picLocks noChangeAspect="1"/>
          </p:cNvPicPr>
          <p:nvPr/>
        </p:nvPicPr>
        <p:blipFill>
          <a:blip r:embed="rId4"/>
          <a:stretch>
            <a:fillRect/>
          </a:stretch>
        </p:blipFill>
        <p:spPr>
          <a:xfrm>
            <a:off x="699542" y="2081721"/>
            <a:ext cx="4019136" cy="2780017"/>
          </a:xfrm>
          <a:prstGeom prst="rect">
            <a:avLst/>
          </a:prstGeom>
        </p:spPr>
      </p:pic>
      <p:pic>
        <p:nvPicPr>
          <p:cNvPr id="3" name="Picture 2"/>
          <p:cNvPicPr>
            <a:picLocks noChangeAspect="1"/>
          </p:cNvPicPr>
          <p:nvPr/>
        </p:nvPicPr>
        <p:blipFill>
          <a:blip r:embed="rId5"/>
          <a:stretch>
            <a:fillRect/>
          </a:stretch>
        </p:blipFill>
        <p:spPr>
          <a:xfrm>
            <a:off x="1686010" y="1340064"/>
            <a:ext cx="1787807" cy="926672"/>
          </a:xfrm>
          <a:prstGeom prst="rect">
            <a:avLst/>
          </a:prstGeom>
        </p:spPr>
      </p:pic>
    </p:spTree>
    <p:extLst>
      <p:ext uri="{BB962C8B-B14F-4D97-AF65-F5344CB8AC3E}">
        <p14:creationId xmlns:p14="http://schemas.microsoft.com/office/powerpoint/2010/main" val="385614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xmlns="" id="{4E2DD3F6-681E-44E3-9C1A-CD036CC9DEFC}"/>
              </a:ext>
            </a:extLst>
          </p:cNvPr>
          <p:cNvSpPr/>
          <p:nvPr/>
        </p:nvSpPr>
        <p:spPr>
          <a:xfrm>
            <a:off x="646766" y="247792"/>
            <a:ext cx="2524607" cy="1200329"/>
          </a:xfrm>
          <a:prstGeom prst="rect">
            <a:avLst/>
          </a:prstGeom>
        </p:spPr>
        <p:txBody>
          <a:bodyPr wrap="square">
            <a:spAutoFit/>
          </a:bodyPr>
          <a:lstStyle/>
          <a:p>
            <a:pPr algn="ctr">
              <a:defRPr/>
            </a:pP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0" name="Picture 49">
            <a:extLst>
              <a:ext uri="{FF2B5EF4-FFF2-40B4-BE49-F238E27FC236}">
                <a16:creationId xmlns:a16="http://schemas.microsoft.com/office/drawing/2014/main" xmlns="" id="{DD9DB538-99BB-4BCA-B1DF-CF6B8A83DDFF}"/>
              </a:ext>
            </a:extLst>
          </p:cNvPr>
          <p:cNvPicPr>
            <a:picLocks noChangeAspect="1"/>
          </p:cNvPicPr>
          <p:nvPr/>
        </p:nvPicPr>
        <p:blipFill>
          <a:blip r:embed="rId7"/>
          <a:stretch>
            <a:fillRect/>
          </a:stretch>
        </p:blipFill>
        <p:spPr>
          <a:xfrm rot="16200000">
            <a:off x="374230" y="328583"/>
            <a:ext cx="646331" cy="484748"/>
          </a:xfrm>
          <a:prstGeom prst="rect">
            <a:avLst/>
          </a:prstGeom>
        </p:spPr>
      </p:pic>
      <p:grpSp>
        <p:nvGrpSpPr>
          <p:cNvPr id="51" name="PA_库_组合 5">
            <a:extLst>
              <a:ext uri="{FF2B5EF4-FFF2-40B4-BE49-F238E27FC236}">
                <a16:creationId xmlns:a16="http://schemas.microsoft.com/office/drawing/2014/main" xmlns="" id="{398090EB-E565-40B9-89C1-031D32D81D14}"/>
              </a:ext>
            </a:extLst>
          </p:cNvPr>
          <p:cNvGrpSpPr/>
          <p:nvPr>
            <p:custDataLst>
              <p:tags r:id="rId1"/>
            </p:custDataLst>
          </p:nvPr>
        </p:nvGrpSpPr>
        <p:grpSpPr>
          <a:xfrm>
            <a:off x="484749" y="1091792"/>
            <a:ext cx="440876" cy="784830"/>
            <a:chOff x="1836100" y="2332000"/>
            <a:chExt cx="1572829" cy="958190"/>
          </a:xfrm>
        </p:grpSpPr>
        <p:sp>
          <p:nvSpPr>
            <p:cNvPr id="52" name="任意多边形 10">
              <a:extLst>
                <a:ext uri="{FF2B5EF4-FFF2-40B4-BE49-F238E27FC236}">
                  <a16:creationId xmlns:a16="http://schemas.microsoft.com/office/drawing/2014/main" xmlns="" id="{8FD39BD3-2438-4DA2-BBFB-B2F6E10B001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任意多边形 11">
              <a:extLst>
                <a:ext uri="{FF2B5EF4-FFF2-40B4-BE49-F238E27FC236}">
                  <a16:creationId xmlns:a16="http://schemas.microsoft.com/office/drawing/2014/main" xmlns="" id="{DADFA59E-59A8-4277-BDC3-AEF22B319AB7}"/>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文本框 12">
              <a:extLst>
                <a:ext uri="{FF2B5EF4-FFF2-40B4-BE49-F238E27FC236}">
                  <a16:creationId xmlns:a16="http://schemas.microsoft.com/office/drawing/2014/main" xmlns="" id="{CAD207CC-B24B-46AD-807A-FBCF6DC6C326}"/>
                </a:ext>
              </a:extLst>
            </p:cNvPr>
            <p:cNvSpPr txBox="1"/>
            <p:nvPr/>
          </p:nvSpPr>
          <p:spPr>
            <a:xfrm>
              <a:off x="2222351" y="2332000"/>
              <a:ext cx="756776" cy="95819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55" name="Rectangle 54">
            <a:extLst>
              <a:ext uri="{FF2B5EF4-FFF2-40B4-BE49-F238E27FC236}">
                <a16:creationId xmlns:a16="http://schemas.microsoft.com/office/drawing/2014/main" xmlns="" id="{CFFB3B2C-D685-40EB-899D-1A3BB3E7E49A}"/>
              </a:ext>
            </a:extLst>
          </p:cNvPr>
          <p:cNvSpPr/>
          <p:nvPr/>
        </p:nvSpPr>
        <p:spPr>
          <a:xfrm>
            <a:off x="1033894" y="1092929"/>
            <a:ext cx="6145316" cy="1569660"/>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 tiết nào cho thấy ba mẹ con Thư rất thích trò chuyện với nhau trước khi đi ngủ?</a:t>
            </a:r>
          </a:p>
        </p:txBody>
      </p:sp>
      <p:grpSp>
        <p:nvGrpSpPr>
          <p:cNvPr id="56" name="PA_库_组合 5">
            <a:extLst>
              <a:ext uri="{FF2B5EF4-FFF2-40B4-BE49-F238E27FC236}">
                <a16:creationId xmlns:a16="http://schemas.microsoft.com/office/drawing/2014/main" xmlns="" id="{8CC0654D-D93F-4CB7-9AB6-F8013F1A527C}"/>
              </a:ext>
            </a:extLst>
          </p:cNvPr>
          <p:cNvGrpSpPr/>
          <p:nvPr>
            <p:custDataLst>
              <p:tags r:id="rId2"/>
            </p:custDataLst>
          </p:nvPr>
        </p:nvGrpSpPr>
        <p:grpSpPr>
          <a:xfrm>
            <a:off x="484749" y="2109083"/>
            <a:ext cx="440876" cy="784830"/>
            <a:chOff x="1836100" y="2332000"/>
            <a:chExt cx="1572829" cy="958190"/>
          </a:xfrm>
        </p:grpSpPr>
        <p:sp>
          <p:nvSpPr>
            <p:cNvPr id="57" name="任意多边形 10">
              <a:extLst>
                <a:ext uri="{FF2B5EF4-FFF2-40B4-BE49-F238E27FC236}">
                  <a16:creationId xmlns:a16="http://schemas.microsoft.com/office/drawing/2014/main" xmlns="" id="{B967EF1F-9BAF-45D6-9293-33BC3A7072B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任意多边形 11">
              <a:extLst>
                <a:ext uri="{FF2B5EF4-FFF2-40B4-BE49-F238E27FC236}">
                  <a16:creationId xmlns:a16="http://schemas.microsoft.com/office/drawing/2014/main" xmlns="" id="{D60EF6B2-9A0F-4062-99C6-4BA396311C00}"/>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文本框 12">
              <a:extLst>
                <a:ext uri="{FF2B5EF4-FFF2-40B4-BE49-F238E27FC236}">
                  <a16:creationId xmlns:a16="http://schemas.microsoft.com/office/drawing/2014/main" xmlns="" id="{B10DBD0F-C759-4E71-B40A-15983F5CE57D}"/>
                </a:ext>
              </a:extLst>
            </p:cNvPr>
            <p:cNvSpPr txBox="1"/>
            <p:nvPr/>
          </p:nvSpPr>
          <p:spPr>
            <a:xfrm>
              <a:off x="2222351" y="2332000"/>
              <a:ext cx="756776" cy="95819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60" name="Rectangle 59">
            <a:extLst>
              <a:ext uri="{FF2B5EF4-FFF2-40B4-BE49-F238E27FC236}">
                <a16:creationId xmlns:a16="http://schemas.microsoft.com/office/drawing/2014/main" xmlns="" id="{A08BF081-162B-4D20-ADEC-AB1A6D330E73}"/>
              </a:ext>
            </a:extLst>
          </p:cNvPr>
          <p:cNvSpPr/>
          <p:nvPr/>
        </p:nvSpPr>
        <p:spPr>
          <a:xfrm>
            <a:off x="1033893" y="2211409"/>
            <a:ext cx="7322131"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thời gian trò chuyện của ba mẹ con cứ được cộng thêm mãi.</a:t>
            </a:r>
          </a:p>
        </p:txBody>
      </p:sp>
      <p:grpSp>
        <p:nvGrpSpPr>
          <p:cNvPr id="61" name="PA_库_组合 5">
            <a:extLst>
              <a:ext uri="{FF2B5EF4-FFF2-40B4-BE49-F238E27FC236}">
                <a16:creationId xmlns:a16="http://schemas.microsoft.com/office/drawing/2014/main" xmlns="" id="{D835E63F-3665-40F6-8314-1D4F1E58C78F}"/>
              </a:ext>
            </a:extLst>
          </p:cNvPr>
          <p:cNvGrpSpPr/>
          <p:nvPr>
            <p:custDataLst>
              <p:tags r:id="rId3"/>
            </p:custDataLst>
          </p:nvPr>
        </p:nvGrpSpPr>
        <p:grpSpPr>
          <a:xfrm>
            <a:off x="498893" y="3239048"/>
            <a:ext cx="440876" cy="784830"/>
            <a:chOff x="1836100" y="2332000"/>
            <a:chExt cx="1572829" cy="958190"/>
          </a:xfrm>
        </p:grpSpPr>
        <p:sp>
          <p:nvSpPr>
            <p:cNvPr id="62" name="任意多边形 10">
              <a:extLst>
                <a:ext uri="{FF2B5EF4-FFF2-40B4-BE49-F238E27FC236}">
                  <a16:creationId xmlns:a16="http://schemas.microsoft.com/office/drawing/2014/main" xmlns="" id="{60051D8B-033E-4B90-ABFC-83E18FF6E79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3" name="任意多边形 11">
              <a:extLst>
                <a:ext uri="{FF2B5EF4-FFF2-40B4-BE49-F238E27FC236}">
                  <a16:creationId xmlns:a16="http://schemas.microsoft.com/office/drawing/2014/main" xmlns="" id="{0D9F3F3D-2657-4781-A134-6DB34DB357FB}"/>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4" name="文本框 12">
              <a:extLst>
                <a:ext uri="{FF2B5EF4-FFF2-40B4-BE49-F238E27FC236}">
                  <a16:creationId xmlns:a16="http://schemas.microsoft.com/office/drawing/2014/main" xmlns="" id="{8C36C5D7-61EB-4169-86E6-6FEC52F5EA98}"/>
                </a:ext>
              </a:extLst>
            </p:cNvPr>
            <p:cNvSpPr txBox="1"/>
            <p:nvPr/>
          </p:nvSpPr>
          <p:spPr>
            <a:xfrm>
              <a:off x="2222351" y="2332000"/>
              <a:ext cx="756776" cy="95819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65" name="Rectangle 64">
            <a:extLst>
              <a:ext uri="{FF2B5EF4-FFF2-40B4-BE49-F238E27FC236}">
                <a16:creationId xmlns:a16="http://schemas.microsoft.com/office/drawing/2014/main" xmlns="" id="{6885B025-71E4-4E95-9A46-EA0C86FECE6A}"/>
              </a:ext>
            </a:extLst>
          </p:cNvPr>
          <p:cNvSpPr/>
          <p:nvPr/>
        </p:nvSpPr>
        <p:spPr>
          <a:xfrm>
            <a:off x="1048037" y="3341374"/>
            <a:ext cx="7655546"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 đã kể cho chị em Thư những chuyện gì?</a:t>
            </a:r>
          </a:p>
        </p:txBody>
      </p:sp>
      <p:grpSp>
        <p:nvGrpSpPr>
          <p:cNvPr id="66" name="PA_库_组合 5">
            <a:extLst>
              <a:ext uri="{FF2B5EF4-FFF2-40B4-BE49-F238E27FC236}">
                <a16:creationId xmlns:a16="http://schemas.microsoft.com/office/drawing/2014/main" xmlns="" id="{7915E8A1-F7D6-41B6-AAB2-A73042BA3F8E}"/>
              </a:ext>
            </a:extLst>
          </p:cNvPr>
          <p:cNvGrpSpPr/>
          <p:nvPr>
            <p:custDataLst>
              <p:tags r:id="rId4"/>
            </p:custDataLst>
          </p:nvPr>
        </p:nvGrpSpPr>
        <p:grpSpPr>
          <a:xfrm>
            <a:off x="498893" y="4320526"/>
            <a:ext cx="440876" cy="784830"/>
            <a:chOff x="1836100" y="2332000"/>
            <a:chExt cx="1572829" cy="958190"/>
          </a:xfrm>
        </p:grpSpPr>
        <p:sp>
          <p:nvSpPr>
            <p:cNvPr id="67" name="任意多边形 10">
              <a:extLst>
                <a:ext uri="{FF2B5EF4-FFF2-40B4-BE49-F238E27FC236}">
                  <a16:creationId xmlns:a16="http://schemas.microsoft.com/office/drawing/2014/main" xmlns="" id="{3A3F44E7-24CF-47CE-AD6C-35C2DE6706F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8" name="任意多边形 11">
              <a:extLst>
                <a:ext uri="{FF2B5EF4-FFF2-40B4-BE49-F238E27FC236}">
                  <a16:creationId xmlns:a16="http://schemas.microsoft.com/office/drawing/2014/main" xmlns="" id="{F3BC8102-C2A0-409E-B517-FFB98A45F80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文本框 12">
              <a:extLst>
                <a:ext uri="{FF2B5EF4-FFF2-40B4-BE49-F238E27FC236}">
                  <a16:creationId xmlns:a16="http://schemas.microsoft.com/office/drawing/2014/main" xmlns="" id="{EE8CBB50-F228-42EF-A7CC-13B19CBFF2EA}"/>
                </a:ext>
              </a:extLst>
            </p:cNvPr>
            <p:cNvSpPr txBox="1"/>
            <p:nvPr/>
          </p:nvSpPr>
          <p:spPr>
            <a:xfrm>
              <a:off x="2222351" y="2332000"/>
              <a:ext cx="756776" cy="95819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70" name="Rectangle 69">
            <a:extLst>
              <a:ext uri="{FF2B5EF4-FFF2-40B4-BE49-F238E27FC236}">
                <a16:creationId xmlns:a16="http://schemas.microsoft.com/office/drawing/2014/main" xmlns="" id="{2F41E392-141C-4AC3-B04C-16090970BD06}"/>
              </a:ext>
            </a:extLst>
          </p:cNvPr>
          <p:cNvSpPr/>
          <p:nvPr/>
        </p:nvSpPr>
        <p:spPr>
          <a:xfrm>
            <a:off x="1002865" y="4172862"/>
            <a:ext cx="7745890"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Đóng vai Thư hoặc Hân nhắc lại những chuyện mình đã kể cho mẹ nghe.</a:t>
            </a:r>
          </a:p>
        </p:txBody>
      </p:sp>
      <p:grpSp>
        <p:nvGrpSpPr>
          <p:cNvPr id="71" name="Group 70">
            <a:extLst>
              <a:ext uri="{FF2B5EF4-FFF2-40B4-BE49-F238E27FC236}">
                <a16:creationId xmlns:a16="http://schemas.microsoft.com/office/drawing/2014/main" xmlns="" id="{D7F2EC63-6503-4A01-B89D-7A1ECF28A64C}"/>
              </a:ext>
            </a:extLst>
          </p:cNvPr>
          <p:cNvGrpSpPr/>
          <p:nvPr/>
        </p:nvGrpSpPr>
        <p:grpSpPr>
          <a:xfrm>
            <a:off x="6930307" y="-448419"/>
            <a:ext cx="2133095" cy="2557500"/>
            <a:chOff x="7656473" y="831396"/>
            <a:chExt cx="3689350" cy="3269584"/>
          </a:xfrm>
        </p:grpSpPr>
        <p:pic>
          <p:nvPicPr>
            <p:cNvPr id="72" name="图片 2" descr="2">
              <a:extLst>
                <a:ext uri="{FF2B5EF4-FFF2-40B4-BE49-F238E27FC236}">
                  <a16:creationId xmlns:a16="http://schemas.microsoft.com/office/drawing/2014/main" xmlns="" id="{C2E4C071-25DE-4EEA-92C6-1EBCB016B62D}"/>
                </a:ext>
              </a:extLst>
            </p:cNvPr>
            <p:cNvPicPr>
              <a:picLocks noChangeAspect="1"/>
            </p:cNvPicPr>
            <p:nvPr/>
          </p:nvPicPr>
          <p:blipFill>
            <a:blip r:embed="rId8"/>
            <a:stretch>
              <a:fillRect/>
            </a:stretch>
          </p:blipFill>
          <p:spPr>
            <a:xfrm>
              <a:off x="7656473" y="831396"/>
              <a:ext cx="3689350" cy="3127375"/>
            </a:xfrm>
            <a:prstGeom prst="rect">
              <a:avLst/>
            </a:prstGeom>
          </p:spPr>
        </p:pic>
        <p:sp>
          <p:nvSpPr>
            <p:cNvPr id="73" name="Rounded Rectangle 53">
              <a:extLst>
                <a:ext uri="{FF2B5EF4-FFF2-40B4-BE49-F238E27FC236}">
                  <a16:creationId xmlns:a16="http://schemas.microsoft.com/office/drawing/2014/main" xmlns="" id="{D2543AEF-692E-4F0C-A435-11348E4C33A3}"/>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4" name="PA_库_组合 5">
            <a:extLst>
              <a:ext uri="{FF2B5EF4-FFF2-40B4-BE49-F238E27FC236}">
                <a16:creationId xmlns:a16="http://schemas.microsoft.com/office/drawing/2014/main" xmlns="" id="{43B5FFA8-F290-4428-ACB5-2BCFE3FEC7EE}"/>
              </a:ext>
            </a:extLst>
          </p:cNvPr>
          <p:cNvGrpSpPr/>
          <p:nvPr>
            <p:custDataLst>
              <p:tags r:id="rId5"/>
            </p:custDataLst>
          </p:nvPr>
        </p:nvGrpSpPr>
        <p:grpSpPr>
          <a:xfrm>
            <a:off x="513037" y="5347974"/>
            <a:ext cx="440876" cy="784830"/>
            <a:chOff x="1836100" y="2332000"/>
            <a:chExt cx="1572829" cy="958190"/>
          </a:xfrm>
        </p:grpSpPr>
        <p:sp>
          <p:nvSpPr>
            <p:cNvPr id="75" name="任意多边形 10">
              <a:extLst>
                <a:ext uri="{FF2B5EF4-FFF2-40B4-BE49-F238E27FC236}">
                  <a16:creationId xmlns:a16="http://schemas.microsoft.com/office/drawing/2014/main" xmlns="" id="{D55FF7C5-A983-4C13-B6B4-591032B5C11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任意多边形 11">
              <a:extLst>
                <a:ext uri="{FF2B5EF4-FFF2-40B4-BE49-F238E27FC236}">
                  <a16:creationId xmlns:a16="http://schemas.microsoft.com/office/drawing/2014/main" xmlns="" id="{837966E2-4CC6-4BA5-A604-9C7CCCA7E130}"/>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文本框 12">
              <a:extLst>
                <a:ext uri="{FF2B5EF4-FFF2-40B4-BE49-F238E27FC236}">
                  <a16:creationId xmlns:a16="http://schemas.microsoft.com/office/drawing/2014/main" xmlns="" id="{72A3537A-088B-4ED4-892B-7A75209E45D9}"/>
                </a:ext>
              </a:extLst>
            </p:cNvPr>
            <p:cNvSpPr txBox="1"/>
            <p:nvPr/>
          </p:nvSpPr>
          <p:spPr>
            <a:xfrm>
              <a:off x="2222351" y="2332000"/>
              <a:ext cx="756776" cy="95819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78" name="Rectangle 77">
            <a:extLst>
              <a:ext uri="{FF2B5EF4-FFF2-40B4-BE49-F238E27FC236}">
                <a16:creationId xmlns:a16="http://schemas.microsoft.com/office/drawing/2014/main" xmlns="" id="{753E144C-D6AA-4E98-A176-F007FBF7C307}"/>
              </a:ext>
            </a:extLst>
          </p:cNvPr>
          <p:cNvSpPr/>
          <p:nvPr/>
        </p:nvSpPr>
        <p:spPr>
          <a:xfrm>
            <a:off x="1017009" y="5422384"/>
            <a:ext cx="7745890"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Nêu cảm nghĩ của em sau khi đọc câu chuyện.</a:t>
            </a:r>
          </a:p>
        </p:txBody>
      </p:sp>
    </p:spTree>
    <p:extLst>
      <p:ext uri="{BB962C8B-B14F-4D97-AF65-F5344CB8AC3E}">
        <p14:creationId xmlns:p14="http://schemas.microsoft.com/office/powerpoint/2010/main" val="282965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750"/>
                                        <p:tgtEl>
                                          <p:spTgt spid="55"/>
                                        </p:tgtEl>
                                      </p:cBhvr>
                                    </p:animEffect>
                                    <p:anim calcmode="lin" valueType="num">
                                      <p:cBhvr>
                                        <p:cTn id="11" dur="750" fill="hold"/>
                                        <p:tgtEl>
                                          <p:spTgt spid="55"/>
                                        </p:tgtEl>
                                        <p:attrNameLst>
                                          <p:attrName>ppt_x</p:attrName>
                                        </p:attrNameLst>
                                      </p:cBhvr>
                                      <p:tavLst>
                                        <p:tav tm="0">
                                          <p:val>
                                            <p:strVal val="#ppt_x"/>
                                          </p:val>
                                        </p:tav>
                                        <p:tav tm="100000">
                                          <p:val>
                                            <p:strVal val="#ppt_x"/>
                                          </p:val>
                                        </p:tav>
                                      </p:tavLst>
                                    </p:anim>
                                    <p:anim calcmode="lin" valueType="num">
                                      <p:cBhvr>
                                        <p:cTn id="12" dur="75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750"/>
                                        <p:tgtEl>
                                          <p:spTgt spid="5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750"/>
                                        <p:tgtEl>
                                          <p:spTgt spid="60"/>
                                        </p:tgtEl>
                                      </p:cBhvr>
                                    </p:animEffect>
                                    <p:anim calcmode="lin" valueType="num">
                                      <p:cBhvr>
                                        <p:cTn id="21" dur="750" fill="hold"/>
                                        <p:tgtEl>
                                          <p:spTgt spid="60"/>
                                        </p:tgtEl>
                                        <p:attrNameLst>
                                          <p:attrName>ppt_x</p:attrName>
                                        </p:attrNameLst>
                                      </p:cBhvr>
                                      <p:tavLst>
                                        <p:tav tm="0">
                                          <p:val>
                                            <p:strVal val="#ppt_x"/>
                                          </p:val>
                                        </p:tav>
                                        <p:tav tm="100000">
                                          <p:val>
                                            <p:strVal val="#ppt_x"/>
                                          </p:val>
                                        </p:tav>
                                      </p:tavLst>
                                    </p:anim>
                                    <p:anim calcmode="lin" valueType="num">
                                      <p:cBhvr>
                                        <p:cTn id="22" dur="75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750"/>
                                        <p:tgtEl>
                                          <p:spTgt spid="6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750"/>
                                        <p:tgtEl>
                                          <p:spTgt spid="65"/>
                                        </p:tgtEl>
                                      </p:cBhvr>
                                    </p:animEffect>
                                    <p:anim calcmode="lin" valueType="num">
                                      <p:cBhvr>
                                        <p:cTn id="31" dur="750" fill="hold"/>
                                        <p:tgtEl>
                                          <p:spTgt spid="65"/>
                                        </p:tgtEl>
                                        <p:attrNameLst>
                                          <p:attrName>ppt_x</p:attrName>
                                        </p:attrNameLst>
                                      </p:cBhvr>
                                      <p:tavLst>
                                        <p:tav tm="0">
                                          <p:val>
                                            <p:strVal val="#ppt_x"/>
                                          </p:val>
                                        </p:tav>
                                        <p:tav tm="100000">
                                          <p:val>
                                            <p:strVal val="#ppt_x"/>
                                          </p:val>
                                        </p:tav>
                                      </p:tavLst>
                                    </p:anim>
                                    <p:anim calcmode="lin" valueType="num">
                                      <p:cBhvr>
                                        <p:cTn id="32" dur="75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left)">
                                      <p:cBhvr>
                                        <p:cTn id="37" dur="750"/>
                                        <p:tgtEl>
                                          <p:spTgt spid="66"/>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750"/>
                                        <p:tgtEl>
                                          <p:spTgt spid="70"/>
                                        </p:tgtEl>
                                      </p:cBhvr>
                                    </p:animEffect>
                                    <p:anim calcmode="lin" valueType="num">
                                      <p:cBhvr>
                                        <p:cTn id="41" dur="750" fill="hold"/>
                                        <p:tgtEl>
                                          <p:spTgt spid="70"/>
                                        </p:tgtEl>
                                        <p:attrNameLst>
                                          <p:attrName>ppt_x</p:attrName>
                                        </p:attrNameLst>
                                      </p:cBhvr>
                                      <p:tavLst>
                                        <p:tav tm="0">
                                          <p:val>
                                            <p:strVal val="#ppt_x"/>
                                          </p:val>
                                        </p:tav>
                                        <p:tav tm="100000">
                                          <p:val>
                                            <p:strVal val="#ppt_x"/>
                                          </p:val>
                                        </p:tav>
                                      </p:tavLst>
                                    </p:anim>
                                    <p:anim calcmode="lin" valueType="num">
                                      <p:cBhvr>
                                        <p:cTn id="42" dur="75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750"/>
                                        <p:tgtEl>
                                          <p:spTgt spid="7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750"/>
                                        <p:tgtEl>
                                          <p:spTgt spid="78"/>
                                        </p:tgtEl>
                                      </p:cBhvr>
                                    </p:animEffect>
                                    <p:anim calcmode="lin" valueType="num">
                                      <p:cBhvr>
                                        <p:cTn id="51" dur="750" fill="hold"/>
                                        <p:tgtEl>
                                          <p:spTgt spid="78"/>
                                        </p:tgtEl>
                                        <p:attrNameLst>
                                          <p:attrName>ppt_x</p:attrName>
                                        </p:attrNameLst>
                                      </p:cBhvr>
                                      <p:tavLst>
                                        <p:tav tm="0">
                                          <p:val>
                                            <p:strVal val="#ppt_x"/>
                                          </p:val>
                                        </p:tav>
                                        <p:tav tm="100000">
                                          <p:val>
                                            <p:strVal val="#ppt_x"/>
                                          </p:val>
                                        </p:tav>
                                      </p:tavLst>
                                    </p:anim>
                                    <p:anim calcmode="lin" valueType="num">
                                      <p:cBhvr>
                                        <p:cTn id="52" dur="75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0" grpId="0"/>
      <p:bldP spid="65" grpId="0"/>
      <p:bldP spid="70" grpId="0"/>
      <p:bldP spid="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E7ED31FC-FAC4-4E24-9D5F-49691F6CC53E}"/>
              </a:ext>
            </a:extLst>
          </p:cNvPr>
          <p:cNvGrpSpPr/>
          <p:nvPr/>
        </p:nvGrpSpPr>
        <p:grpSpPr>
          <a:xfrm>
            <a:off x="1203555" y="302607"/>
            <a:ext cx="7149832" cy="1224068"/>
            <a:chOff x="1603464" y="2459552"/>
            <a:chExt cx="9533109" cy="856397"/>
          </a:xfrm>
        </p:grpSpPr>
        <p:sp>
          <p:nvSpPr>
            <p:cNvPr id="5" name="矩形 8">
              <a:extLst>
                <a:ext uri="{FF2B5EF4-FFF2-40B4-BE49-F238E27FC236}">
                  <a16:creationId xmlns:a16="http://schemas.microsoft.com/office/drawing/2014/main" xmlns="" id="{45CE4F59-25C5-487D-B891-72ED2E81F717}"/>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19">
              <a:extLst>
                <a:ext uri="{FF2B5EF4-FFF2-40B4-BE49-F238E27FC236}">
                  <a16:creationId xmlns:a16="http://schemas.microsoft.com/office/drawing/2014/main" xmlns="" id="{D4278707-27FB-4D4A-A121-D9C374C56CAD}"/>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01</a:t>
              </a:r>
            </a:p>
          </p:txBody>
        </p:sp>
      </p:grpSp>
      <p:sp>
        <p:nvSpPr>
          <p:cNvPr id="7" name="TextBox 6">
            <a:extLst>
              <a:ext uri="{FF2B5EF4-FFF2-40B4-BE49-F238E27FC236}">
                <a16:creationId xmlns:a16="http://schemas.microsoft.com/office/drawing/2014/main" xmlns="" id="{D857F0C3-3374-46CE-A6CD-0A987643C7D8}"/>
              </a:ext>
            </a:extLst>
          </p:cNvPr>
          <p:cNvSpPr txBox="1"/>
          <p:nvPr/>
        </p:nvSpPr>
        <p:spPr>
          <a:xfrm>
            <a:off x="2000311" y="449457"/>
            <a:ext cx="6353075" cy="1569660"/>
          </a:xfrm>
          <a:prstGeom prst="rect">
            <a:avLst/>
          </a:prstGeom>
          <a:noFill/>
        </p:spPr>
        <p:txBody>
          <a:bodyPr wrap="square" rtlCol="0">
            <a:spAutoFit/>
          </a:bodyPr>
          <a:lstStyle/>
          <a:p>
            <a:pPr lvl="0"/>
            <a:r>
              <a:rPr lang="vi-V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Chi tiết nào cho thấy ba mẹ con Thư rất thích trò chuyện với nhau trước khi đi ngủ?</a:t>
            </a:r>
          </a:p>
        </p:txBody>
      </p:sp>
      <p:grpSp>
        <p:nvGrpSpPr>
          <p:cNvPr id="8" name="Group 7">
            <a:extLst>
              <a:ext uri="{FF2B5EF4-FFF2-40B4-BE49-F238E27FC236}">
                <a16:creationId xmlns:a16="http://schemas.microsoft.com/office/drawing/2014/main" xmlns="" id="{182ACBB7-EF7D-4D0B-A983-14E6AB11C7BE}"/>
              </a:ext>
            </a:extLst>
          </p:cNvPr>
          <p:cNvGrpSpPr/>
          <p:nvPr/>
        </p:nvGrpSpPr>
        <p:grpSpPr>
          <a:xfrm>
            <a:off x="113225" y="1696851"/>
            <a:ext cx="8265455" cy="2798889"/>
            <a:chOff x="503736" y="2521384"/>
            <a:chExt cx="6345105" cy="2798889"/>
          </a:xfrm>
        </p:grpSpPr>
        <p:sp>
          <p:nvSpPr>
            <p:cNvPr id="9" name="TextBox 8">
              <a:extLst>
                <a:ext uri="{FF2B5EF4-FFF2-40B4-BE49-F238E27FC236}">
                  <a16:creationId xmlns:a16="http://schemas.microsoft.com/office/drawing/2014/main" xmlns="" id="{5A2783B5-3F56-4337-9D0C-9C6435FC3CA9}"/>
                </a:ext>
              </a:extLst>
            </p:cNvPr>
            <p:cNvSpPr txBox="1"/>
            <p:nvPr/>
          </p:nvSpPr>
          <p:spPr>
            <a:xfrm>
              <a:off x="990524" y="3011949"/>
              <a:ext cx="5858317" cy="2308324"/>
            </a:xfrm>
            <a:prstGeom prst="rect">
              <a:avLst/>
            </a:prstGeom>
            <a:noFill/>
            <a:ln w="57150">
              <a:noFill/>
            </a:ln>
          </p:spPr>
          <p:txBody>
            <a:bodyPr wrap="square">
              <a:spAutoFit/>
            </a:bodyPr>
            <a:lstStyle/>
            <a:p>
              <a:pPr algn="just"/>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Thời gian vui nhất trong buổi tối; những câu chuyện của ba mẹ con thường nối vào nhau không dứt; Ba mẹ con rúc rích mãi không chán;...</a:t>
              </a:r>
            </a:p>
          </p:txBody>
        </p:sp>
        <p:grpSp>
          <p:nvGrpSpPr>
            <p:cNvPr id="10" name="Group 9">
              <a:extLst>
                <a:ext uri="{FF2B5EF4-FFF2-40B4-BE49-F238E27FC236}">
                  <a16:creationId xmlns:a16="http://schemas.microsoft.com/office/drawing/2014/main" xmlns="" id="{8353F251-002E-4CC7-9EA6-5E4FF1ACB79B}"/>
                </a:ext>
              </a:extLst>
            </p:cNvPr>
            <p:cNvGrpSpPr/>
            <p:nvPr/>
          </p:nvGrpSpPr>
          <p:grpSpPr>
            <a:xfrm>
              <a:off x="503736" y="2521384"/>
              <a:ext cx="6325689" cy="2623255"/>
              <a:chOff x="503736" y="2521384"/>
              <a:chExt cx="6325689" cy="2623255"/>
            </a:xfrm>
          </p:grpSpPr>
          <p:sp>
            <p:nvSpPr>
              <p:cNvPr id="11" name="Rectangle 10">
                <a:extLst>
                  <a:ext uri="{FF2B5EF4-FFF2-40B4-BE49-F238E27FC236}">
                    <a16:creationId xmlns:a16="http://schemas.microsoft.com/office/drawing/2014/main" xmlns="" id="{5200CBE4-7737-44A1-92F3-23B5536AC4D5}"/>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cs typeface="+mn-cs"/>
                </a:endParaRPr>
              </a:p>
            </p:txBody>
          </p:sp>
          <p:pic>
            <p:nvPicPr>
              <p:cNvPr id="12" name="Picture 11">
                <a:extLst>
                  <a:ext uri="{FF2B5EF4-FFF2-40B4-BE49-F238E27FC236}">
                    <a16:creationId xmlns:a16="http://schemas.microsoft.com/office/drawing/2014/main" xmlns="" id="{9E9635AC-FEE4-4421-BD38-504EFF4DE6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736" y="2521384"/>
                <a:ext cx="467370" cy="853940"/>
              </a:xfrm>
              <a:prstGeom prst="rect">
                <a:avLst/>
              </a:prstGeom>
            </p:spPr>
          </p:pic>
        </p:grpSp>
      </p:grpSp>
      <p:grpSp>
        <p:nvGrpSpPr>
          <p:cNvPr id="13" name="Group 12">
            <a:extLst>
              <a:ext uri="{FF2B5EF4-FFF2-40B4-BE49-F238E27FC236}">
                <a16:creationId xmlns:a16="http://schemas.microsoft.com/office/drawing/2014/main" xmlns="" id="{6785772F-6223-4FD0-B757-E660A2EC5E5B}"/>
              </a:ext>
            </a:extLst>
          </p:cNvPr>
          <p:cNvGrpSpPr/>
          <p:nvPr/>
        </p:nvGrpSpPr>
        <p:grpSpPr>
          <a:xfrm>
            <a:off x="1858808" y="3640680"/>
            <a:ext cx="5332298" cy="4890943"/>
            <a:chOff x="2210738" y="-1461943"/>
            <a:chExt cx="9410579" cy="4890943"/>
          </a:xfrm>
        </p:grpSpPr>
        <p:grpSp>
          <p:nvGrpSpPr>
            <p:cNvPr id="14" name="Group 13">
              <a:extLst>
                <a:ext uri="{FF2B5EF4-FFF2-40B4-BE49-F238E27FC236}">
                  <a16:creationId xmlns:a16="http://schemas.microsoft.com/office/drawing/2014/main" xmlns="" id="{54118385-739C-490E-B4D2-FAE5EC966009}"/>
                </a:ext>
              </a:extLst>
            </p:cNvPr>
            <p:cNvGrpSpPr/>
            <p:nvPr/>
          </p:nvGrpSpPr>
          <p:grpSpPr>
            <a:xfrm>
              <a:off x="3320903" y="-1461943"/>
              <a:ext cx="8300414" cy="4890943"/>
              <a:chOff x="3637968" y="-666044"/>
              <a:chExt cx="7054397" cy="4648755"/>
            </a:xfrm>
          </p:grpSpPr>
          <p:pic>
            <p:nvPicPr>
              <p:cNvPr id="16" name="Picture 4">
                <a:extLst>
                  <a:ext uri="{FF2B5EF4-FFF2-40B4-BE49-F238E27FC236}">
                    <a16:creationId xmlns:a16="http://schemas.microsoft.com/office/drawing/2014/main" xmlns="" id="{2056C22E-DD89-4D62-9CCE-B38C1EF4D5B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xmlns="" id="{97386D63-52AA-4A6B-AFD4-475CCBFF89B3}"/>
                  </a:ext>
                </a:extLst>
              </p:cNvPr>
              <p:cNvSpPr txBox="1"/>
              <p:nvPr/>
            </p:nvSpPr>
            <p:spPr>
              <a:xfrm>
                <a:off x="4096133" y="1019935"/>
                <a:ext cx="6596230" cy="1140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5"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xmlns="" id="{A465D987-9C76-4036-A3EF-CE41C2B44C8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637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ình ảnh Dây Thừng Dây Bện Dây Phim Hoạt Hình Một, Dây Thừng, Quanh Co, Dây  Phim Hoạt Hình miễn phí tải tập tin PNG PSDComment và Vecto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t="40111" b="44120"/>
          <a:stretch/>
        </p:blipFill>
        <p:spPr bwMode="auto">
          <a:xfrm rot="20769797">
            <a:off x="-93220" y="2806416"/>
            <a:ext cx="9299125" cy="9612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544812" y="3428747"/>
            <a:ext cx="2321956" cy="2203939"/>
            <a:chOff x="479597" y="3212123"/>
            <a:chExt cx="4012442" cy="2684585"/>
          </a:xfrm>
        </p:grpSpPr>
        <p:sp>
          <p:nvSpPr>
            <p:cNvPr id="6" name="Rectangle 5"/>
            <p:cNvSpPr/>
            <p:nvPr/>
          </p:nvSpPr>
          <p:spPr>
            <a:xfrm>
              <a:off x="479597" y="3212123"/>
              <a:ext cx="4012442" cy="26845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7" name="Picture 6"/>
            <p:cNvPicPr>
              <a:picLocks noChangeAspect="1"/>
            </p:cNvPicPr>
            <p:nvPr/>
          </p:nvPicPr>
          <p:blipFill>
            <a:blip r:embed="rId3"/>
            <a:stretch>
              <a:fillRect/>
            </a:stretch>
          </p:blipFill>
          <p:spPr>
            <a:xfrm>
              <a:off x="650763" y="3370961"/>
              <a:ext cx="3670110" cy="2066723"/>
            </a:xfrm>
            <a:prstGeom prst="rect">
              <a:avLst/>
            </a:prstGeom>
            <a:ln>
              <a:solidFill>
                <a:schemeClr val="accent1"/>
              </a:solidFill>
            </a:ln>
          </p:spPr>
        </p:pic>
        <p:pic>
          <p:nvPicPr>
            <p:cNvPr id="8" name="Picture 7"/>
            <p:cNvPicPr>
              <a:picLocks noChangeAspect="1"/>
            </p:cNvPicPr>
            <p:nvPr/>
          </p:nvPicPr>
          <p:blipFill>
            <a:blip r:embed="rId4">
              <a:clrChange>
                <a:clrFrom>
                  <a:srgbClr val="F5F5F5"/>
                </a:clrFrom>
                <a:clrTo>
                  <a:srgbClr val="F5F5F5">
                    <a:alpha val="0"/>
                  </a:srgbClr>
                </a:clrTo>
              </a:clrChange>
            </a:blip>
            <a:stretch>
              <a:fillRect/>
            </a:stretch>
          </p:blipFill>
          <p:spPr>
            <a:xfrm>
              <a:off x="1393123" y="3382684"/>
              <a:ext cx="2112077" cy="2112077"/>
            </a:xfrm>
            <a:prstGeom prst="rect">
              <a:avLst/>
            </a:prstGeom>
          </p:spPr>
        </p:pic>
      </p:grpSp>
      <p:grpSp>
        <p:nvGrpSpPr>
          <p:cNvPr id="9" name="Group 8"/>
          <p:cNvGrpSpPr/>
          <p:nvPr/>
        </p:nvGrpSpPr>
        <p:grpSpPr>
          <a:xfrm rot="21203244">
            <a:off x="2274405" y="4009992"/>
            <a:ext cx="1951892" cy="2332892"/>
            <a:chOff x="0" y="0"/>
            <a:chExt cx="2942492" cy="2684585"/>
          </a:xfrm>
        </p:grpSpPr>
        <p:sp>
          <p:nvSpPr>
            <p:cNvPr id="10" name="Rectangle 9"/>
            <p:cNvSpPr/>
            <p:nvPr/>
          </p:nvSpPr>
          <p:spPr>
            <a:xfrm>
              <a:off x="0" y="0"/>
              <a:ext cx="2942492" cy="2684585"/>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Rectangle 10"/>
            <p:cNvSpPr/>
            <p:nvPr/>
          </p:nvSpPr>
          <p:spPr>
            <a:xfrm>
              <a:off x="162900" y="164415"/>
              <a:ext cx="2622093" cy="2168477"/>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2" name="Picture 11"/>
            <p:cNvPicPr>
              <a:picLocks noChangeAspect="1"/>
            </p:cNvPicPr>
            <p:nvPr/>
          </p:nvPicPr>
          <p:blipFill rotWithShape="1">
            <a:blip r:embed="rId5">
              <a:clrChange>
                <a:clrFrom>
                  <a:srgbClr val="F7F7F7"/>
                </a:clrFrom>
                <a:clrTo>
                  <a:srgbClr val="F7F7F7">
                    <a:alpha val="0"/>
                  </a:srgbClr>
                </a:clrTo>
              </a:clrChange>
            </a:blip>
            <a:srcRect l="22831" r="25718" b="12576"/>
            <a:stretch/>
          </p:blipFill>
          <p:spPr>
            <a:xfrm>
              <a:off x="894879" y="320107"/>
              <a:ext cx="1158133" cy="2012785"/>
            </a:xfrm>
            <a:prstGeom prst="rect">
              <a:avLst/>
            </a:prstGeom>
          </p:spPr>
        </p:pic>
      </p:grpSp>
      <p:pic>
        <p:nvPicPr>
          <p:cNvPr id="13" name="Picture 12"/>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3042715" y="3623040"/>
            <a:ext cx="120260" cy="576631"/>
          </a:xfrm>
          <a:prstGeom prst="rect">
            <a:avLst/>
          </a:prstGeom>
        </p:spPr>
      </p:pic>
      <p:pic>
        <p:nvPicPr>
          <p:cNvPr id="16" name="Picture 15"/>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a:off x="5624446" y="3035498"/>
            <a:ext cx="120260" cy="576631"/>
          </a:xfrm>
          <a:prstGeom prst="rect">
            <a:avLst/>
          </a:prstGeom>
        </p:spPr>
      </p:pic>
      <p:grpSp>
        <p:nvGrpSpPr>
          <p:cNvPr id="23" name="Group 22"/>
          <p:cNvGrpSpPr/>
          <p:nvPr/>
        </p:nvGrpSpPr>
        <p:grpSpPr>
          <a:xfrm>
            <a:off x="7133361" y="2737313"/>
            <a:ext cx="1705478" cy="2261182"/>
            <a:chOff x="9511147" y="2737313"/>
            <a:chExt cx="2273971" cy="2261182"/>
          </a:xfrm>
        </p:grpSpPr>
        <p:sp>
          <p:nvSpPr>
            <p:cNvPr id="3" name="Rectangle 2"/>
            <p:cNvSpPr/>
            <p:nvPr/>
          </p:nvSpPr>
          <p:spPr>
            <a:xfrm rot="329524">
              <a:off x="9511147" y="2737313"/>
              <a:ext cx="2273971" cy="2261182"/>
            </a:xfrm>
            <a:prstGeom prst="rect">
              <a:avLst/>
            </a:prstGeom>
            <a:solidFill>
              <a:srgbClr val="ABE9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5" name="Picture 14"/>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329524">
              <a:off x="10566577" y="2965437"/>
              <a:ext cx="160346" cy="576631"/>
            </a:xfrm>
            <a:prstGeom prst="rect">
              <a:avLst/>
            </a:prstGeom>
          </p:spPr>
        </p:pic>
        <p:sp>
          <p:nvSpPr>
            <p:cNvPr id="24" name="Rectangle 23"/>
            <p:cNvSpPr/>
            <p:nvPr/>
          </p:nvSpPr>
          <p:spPr>
            <a:xfrm rot="329524">
              <a:off x="9676404" y="2904275"/>
              <a:ext cx="1941413" cy="167422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2056" name="Picture 8" descr="Clip Art Family Love Clipart - Happy Family Png Animation , Free  Transparent Clipart - ClipartKey"/>
            <p:cNvPicPr>
              <a:picLocks noChangeAspect="1" noChangeArrowheads="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329524">
              <a:off x="9787700" y="2904274"/>
              <a:ext cx="1731259" cy="169278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229" y="3731773"/>
            <a:ext cx="1060353" cy="1900913"/>
          </a:xfrm>
          <a:prstGeom prst="rect">
            <a:avLst/>
          </a:prstGeom>
        </p:spPr>
      </p:pic>
      <p:pic>
        <p:nvPicPr>
          <p:cNvPr id="31" name="Picture 30"/>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7864802" y="2316733"/>
            <a:ext cx="120260" cy="576631"/>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073" y="5130672"/>
            <a:ext cx="925127" cy="1658490"/>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6111" y="5139393"/>
            <a:ext cx="587986" cy="1054092"/>
          </a:xfrm>
          <a:prstGeom prst="rect">
            <a:avLst/>
          </a:prstGeom>
        </p:spPr>
      </p:pic>
      <p:sp>
        <p:nvSpPr>
          <p:cNvPr id="27" name="Rectangle: Rounded Corners 43">
            <a:extLst>
              <a:ext uri="{FF2B5EF4-FFF2-40B4-BE49-F238E27FC236}">
                <a16:creationId xmlns:a16="http://schemas.microsoft.com/office/drawing/2014/main" xmlns="" id="{07D1BCB6-6F4E-48D4-AC56-F7AB54E68018}"/>
              </a:ext>
            </a:extLst>
          </p:cNvPr>
          <p:cNvSpPr/>
          <p:nvPr/>
        </p:nvSpPr>
        <p:spPr>
          <a:xfrm>
            <a:off x="1530104" y="1276020"/>
            <a:ext cx="6374409" cy="1145931"/>
          </a:xfrm>
          <a:custGeom>
            <a:avLst/>
            <a:gdLst>
              <a:gd name="connsiteX0" fmla="*/ 0 w 8499212"/>
              <a:gd name="connsiteY0" fmla="*/ 190992 h 1145931"/>
              <a:gd name="connsiteX1" fmla="*/ 190992 w 8499212"/>
              <a:gd name="connsiteY1" fmla="*/ 0 h 1145931"/>
              <a:gd name="connsiteX2" fmla="*/ 689622 w 8499212"/>
              <a:gd name="connsiteY2" fmla="*/ 0 h 1145931"/>
              <a:gd name="connsiteX3" fmla="*/ 1350596 w 8499212"/>
              <a:gd name="connsiteY3" fmla="*/ 0 h 1145931"/>
              <a:gd name="connsiteX4" fmla="*/ 1686881 w 8499212"/>
              <a:gd name="connsiteY4" fmla="*/ 0 h 1145931"/>
              <a:gd name="connsiteX5" fmla="*/ 2023166 w 8499212"/>
              <a:gd name="connsiteY5" fmla="*/ 0 h 1145931"/>
              <a:gd name="connsiteX6" fmla="*/ 2359451 w 8499212"/>
              <a:gd name="connsiteY6" fmla="*/ 0 h 1145931"/>
              <a:gd name="connsiteX7" fmla="*/ 2776909 w 8499212"/>
              <a:gd name="connsiteY7" fmla="*/ 0 h 1145931"/>
              <a:gd name="connsiteX8" fmla="*/ 3437883 w 8499212"/>
              <a:gd name="connsiteY8" fmla="*/ 0 h 1145931"/>
              <a:gd name="connsiteX9" fmla="*/ 3774168 w 8499212"/>
              <a:gd name="connsiteY9" fmla="*/ 0 h 1145931"/>
              <a:gd name="connsiteX10" fmla="*/ 4272798 w 8499212"/>
              <a:gd name="connsiteY10" fmla="*/ 0 h 1145931"/>
              <a:gd name="connsiteX11" fmla="*/ 4690256 w 8499212"/>
              <a:gd name="connsiteY11" fmla="*/ 0 h 1145931"/>
              <a:gd name="connsiteX12" fmla="*/ 5188885 w 8499212"/>
              <a:gd name="connsiteY12" fmla="*/ 0 h 1145931"/>
              <a:gd name="connsiteX13" fmla="*/ 5606343 w 8499212"/>
              <a:gd name="connsiteY13" fmla="*/ 0 h 1145931"/>
              <a:gd name="connsiteX14" fmla="*/ 6186145 w 8499212"/>
              <a:gd name="connsiteY14" fmla="*/ 0 h 1145931"/>
              <a:gd name="connsiteX15" fmla="*/ 6603602 w 8499212"/>
              <a:gd name="connsiteY15" fmla="*/ 0 h 1145931"/>
              <a:gd name="connsiteX16" fmla="*/ 7102232 w 8499212"/>
              <a:gd name="connsiteY16" fmla="*/ 0 h 1145931"/>
              <a:gd name="connsiteX17" fmla="*/ 7682034 w 8499212"/>
              <a:gd name="connsiteY17" fmla="*/ 0 h 1145931"/>
              <a:gd name="connsiteX18" fmla="*/ 8308220 w 8499212"/>
              <a:gd name="connsiteY18" fmla="*/ 0 h 1145931"/>
              <a:gd name="connsiteX19" fmla="*/ 8499212 w 8499212"/>
              <a:gd name="connsiteY19" fmla="*/ 190992 h 1145931"/>
              <a:gd name="connsiteX20" fmla="*/ 8499212 w 8499212"/>
              <a:gd name="connsiteY20" fmla="*/ 588244 h 1145931"/>
              <a:gd name="connsiteX21" fmla="*/ 8499212 w 8499212"/>
              <a:gd name="connsiteY21" fmla="*/ 954939 h 1145931"/>
              <a:gd name="connsiteX22" fmla="*/ 8308220 w 8499212"/>
              <a:gd name="connsiteY22" fmla="*/ 1145931 h 1145931"/>
              <a:gd name="connsiteX23" fmla="*/ 7566073 w 8499212"/>
              <a:gd name="connsiteY23" fmla="*/ 1145931 h 1145931"/>
              <a:gd name="connsiteX24" fmla="*/ 6986271 w 8499212"/>
              <a:gd name="connsiteY24" fmla="*/ 1145931 h 1145931"/>
              <a:gd name="connsiteX25" fmla="*/ 6649986 w 8499212"/>
              <a:gd name="connsiteY25" fmla="*/ 1145931 h 1145931"/>
              <a:gd name="connsiteX26" fmla="*/ 5907840 w 8499212"/>
              <a:gd name="connsiteY26" fmla="*/ 1145931 h 1145931"/>
              <a:gd name="connsiteX27" fmla="*/ 5165693 w 8499212"/>
              <a:gd name="connsiteY27" fmla="*/ 1145931 h 1145931"/>
              <a:gd name="connsiteX28" fmla="*/ 4504719 w 8499212"/>
              <a:gd name="connsiteY28" fmla="*/ 1145931 h 1145931"/>
              <a:gd name="connsiteX29" fmla="*/ 3762572 w 8499212"/>
              <a:gd name="connsiteY29" fmla="*/ 1145931 h 1145931"/>
              <a:gd name="connsiteX30" fmla="*/ 3182770 w 8499212"/>
              <a:gd name="connsiteY30" fmla="*/ 1145931 h 1145931"/>
              <a:gd name="connsiteX31" fmla="*/ 2521796 w 8499212"/>
              <a:gd name="connsiteY31" fmla="*/ 1145931 h 1145931"/>
              <a:gd name="connsiteX32" fmla="*/ 2023166 w 8499212"/>
              <a:gd name="connsiteY32" fmla="*/ 1145931 h 1145931"/>
              <a:gd name="connsiteX33" fmla="*/ 1686881 w 8499212"/>
              <a:gd name="connsiteY33" fmla="*/ 1145931 h 1145931"/>
              <a:gd name="connsiteX34" fmla="*/ 1350596 w 8499212"/>
              <a:gd name="connsiteY34" fmla="*/ 1145931 h 1145931"/>
              <a:gd name="connsiteX35" fmla="*/ 933139 w 8499212"/>
              <a:gd name="connsiteY35" fmla="*/ 1145931 h 1145931"/>
              <a:gd name="connsiteX36" fmla="*/ 190992 w 8499212"/>
              <a:gd name="connsiteY36" fmla="*/ 1145931 h 1145931"/>
              <a:gd name="connsiteX37" fmla="*/ 0 w 8499212"/>
              <a:gd name="connsiteY37" fmla="*/ 954939 h 1145931"/>
              <a:gd name="connsiteX38" fmla="*/ 0 w 8499212"/>
              <a:gd name="connsiteY38" fmla="*/ 595884 h 1145931"/>
              <a:gd name="connsiteX39" fmla="*/ 0 w 8499212"/>
              <a:gd name="connsiteY39" fmla="*/ 190992 h 11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499212" h="1145931" fill="none" extrusionOk="0">
                <a:moveTo>
                  <a:pt x="0" y="190992"/>
                </a:moveTo>
                <a:cubicBezTo>
                  <a:pt x="-5291" y="81386"/>
                  <a:pt x="93007" y="-29883"/>
                  <a:pt x="190992" y="0"/>
                </a:cubicBezTo>
                <a:cubicBezTo>
                  <a:pt x="309096" y="-58903"/>
                  <a:pt x="505939" y="36751"/>
                  <a:pt x="689622" y="0"/>
                </a:cubicBezTo>
                <a:cubicBezTo>
                  <a:pt x="873305" y="-36751"/>
                  <a:pt x="1192675" y="54368"/>
                  <a:pt x="1350596" y="0"/>
                </a:cubicBezTo>
                <a:cubicBezTo>
                  <a:pt x="1508517" y="-54368"/>
                  <a:pt x="1569886" y="13160"/>
                  <a:pt x="1686881" y="0"/>
                </a:cubicBezTo>
                <a:cubicBezTo>
                  <a:pt x="1803876" y="-13160"/>
                  <a:pt x="1955866" y="39603"/>
                  <a:pt x="2023166" y="0"/>
                </a:cubicBezTo>
                <a:cubicBezTo>
                  <a:pt x="2090466" y="-39603"/>
                  <a:pt x="2212178" y="15890"/>
                  <a:pt x="2359451" y="0"/>
                </a:cubicBezTo>
                <a:cubicBezTo>
                  <a:pt x="2506725" y="-15890"/>
                  <a:pt x="2685328" y="15933"/>
                  <a:pt x="2776909" y="0"/>
                </a:cubicBezTo>
                <a:cubicBezTo>
                  <a:pt x="2868490" y="-15933"/>
                  <a:pt x="3280046" y="70083"/>
                  <a:pt x="3437883" y="0"/>
                </a:cubicBezTo>
                <a:cubicBezTo>
                  <a:pt x="3595720" y="-70083"/>
                  <a:pt x="3705413" y="34079"/>
                  <a:pt x="3774168" y="0"/>
                </a:cubicBezTo>
                <a:cubicBezTo>
                  <a:pt x="3842924" y="-34079"/>
                  <a:pt x="4125897" y="41613"/>
                  <a:pt x="4272798" y="0"/>
                </a:cubicBezTo>
                <a:cubicBezTo>
                  <a:pt x="4419699" y="-41613"/>
                  <a:pt x="4522771" y="30210"/>
                  <a:pt x="4690256" y="0"/>
                </a:cubicBezTo>
                <a:cubicBezTo>
                  <a:pt x="4857741" y="-30210"/>
                  <a:pt x="5058239" y="34270"/>
                  <a:pt x="5188885" y="0"/>
                </a:cubicBezTo>
                <a:cubicBezTo>
                  <a:pt x="5319531" y="-34270"/>
                  <a:pt x="5519269" y="42167"/>
                  <a:pt x="5606343" y="0"/>
                </a:cubicBezTo>
                <a:cubicBezTo>
                  <a:pt x="5693417" y="-42167"/>
                  <a:pt x="6036064" y="6328"/>
                  <a:pt x="6186145" y="0"/>
                </a:cubicBezTo>
                <a:cubicBezTo>
                  <a:pt x="6336226" y="-6328"/>
                  <a:pt x="6442504" y="47632"/>
                  <a:pt x="6603602" y="0"/>
                </a:cubicBezTo>
                <a:cubicBezTo>
                  <a:pt x="6764700" y="-47632"/>
                  <a:pt x="6895355" y="40250"/>
                  <a:pt x="7102232" y="0"/>
                </a:cubicBezTo>
                <a:cubicBezTo>
                  <a:pt x="7309109" y="-40250"/>
                  <a:pt x="7562345" y="68289"/>
                  <a:pt x="7682034" y="0"/>
                </a:cubicBezTo>
                <a:cubicBezTo>
                  <a:pt x="7801723" y="-68289"/>
                  <a:pt x="7996656" y="58783"/>
                  <a:pt x="8308220" y="0"/>
                </a:cubicBezTo>
                <a:cubicBezTo>
                  <a:pt x="8404114" y="19096"/>
                  <a:pt x="8514931" y="86127"/>
                  <a:pt x="8499212" y="190992"/>
                </a:cubicBezTo>
                <a:cubicBezTo>
                  <a:pt x="8523884" y="271153"/>
                  <a:pt x="8455482" y="430114"/>
                  <a:pt x="8499212" y="588244"/>
                </a:cubicBezTo>
                <a:cubicBezTo>
                  <a:pt x="8542942" y="746374"/>
                  <a:pt x="8478710" y="819878"/>
                  <a:pt x="8499212" y="954939"/>
                </a:cubicBezTo>
                <a:cubicBezTo>
                  <a:pt x="8497167" y="1039164"/>
                  <a:pt x="8409365" y="1123020"/>
                  <a:pt x="8308220" y="1145931"/>
                </a:cubicBezTo>
                <a:cubicBezTo>
                  <a:pt x="8059259" y="1176699"/>
                  <a:pt x="7818416" y="1084201"/>
                  <a:pt x="7566073" y="1145931"/>
                </a:cubicBezTo>
                <a:cubicBezTo>
                  <a:pt x="7313730" y="1207661"/>
                  <a:pt x="7175736" y="1097285"/>
                  <a:pt x="6986271" y="1145931"/>
                </a:cubicBezTo>
                <a:cubicBezTo>
                  <a:pt x="6796806" y="1194577"/>
                  <a:pt x="6757708" y="1116179"/>
                  <a:pt x="6649986" y="1145931"/>
                </a:cubicBezTo>
                <a:cubicBezTo>
                  <a:pt x="6542264" y="1175683"/>
                  <a:pt x="6078772" y="1097950"/>
                  <a:pt x="5907840" y="1145931"/>
                </a:cubicBezTo>
                <a:cubicBezTo>
                  <a:pt x="5736908" y="1193912"/>
                  <a:pt x="5420500" y="1105732"/>
                  <a:pt x="5165693" y="1145931"/>
                </a:cubicBezTo>
                <a:cubicBezTo>
                  <a:pt x="4910886" y="1186130"/>
                  <a:pt x="4694683" y="1085499"/>
                  <a:pt x="4504719" y="1145931"/>
                </a:cubicBezTo>
                <a:cubicBezTo>
                  <a:pt x="4314755" y="1206363"/>
                  <a:pt x="4005794" y="1119117"/>
                  <a:pt x="3762572" y="1145931"/>
                </a:cubicBezTo>
                <a:cubicBezTo>
                  <a:pt x="3519350" y="1172745"/>
                  <a:pt x="3428360" y="1082807"/>
                  <a:pt x="3182770" y="1145931"/>
                </a:cubicBezTo>
                <a:cubicBezTo>
                  <a:pt x="2937180" y="1209055"/>
                  <a:pt x="2841491" y="1080186"/>
                  <a:pt x="2521796" y="1145931"/>
                </a:cubicBezTo>
                <a:cubicBezTo>
                  <a:pt x="2202101" y="1211676"/>
                  <a:pt x="2180490" y="1112958"/>
                  <a:pt x="2023166" y="1145931"/>
                </a:cubicBezTo>
                <a:cubicBezTo>
                  <a:pt x="1865842" y="1178904"/>
                  <a:pt x="1802022" y="1131221"/>
                  <a:pt x="1686881" y="1145931"/>
                </a:cubicBezTo>
                <a:cubicBezTo>
                  <a:pt x="1571741" y="1160641"/>
                  <a:pt x="1435086" y="1112568"/>
                  <a:pt x="1350596" y="1145931"/>
                </a:cubicBezTo>
                <a:cubicBezTo>
                  <a:pt x="1266106" y="1179294"/>
                  <a:pt x="1069679" y="1125579"/>
                  <a:pt x="933139" y="1145931"/>
                </a:cubicBezTo>
                <a:cubicBezTo>
                  <a:pt x="796599" y="1166283"/>
                  <a:pt x="416496" y="1069436"/>
                  <a:pt x="190992" y="1145931"/>
                </a:cubicBezTo>
                <a:cubicBezTo>
                  <a:pt x="94410" y="1159151"/>
                  <a:pt x="-12976" y="1046718"/>
                  <a:pt x="0" y="954939"/>
                </a:cubicBezTo>
                <a:cubicBezTo>
                  <a:pt x="-2014" y="827041"/>
                  <a:pt x="22090" y="754331"/>
                  <a:pt x="0" y="595884"/>
                </a:cubicBezTo>
                <a:cubicBezTo>
                  <a:pt x="-22090" y="437437"/>
                  <a:pt x="14798" y="333097"/>
                  <a:pt x="0" y="190992"/>
                </a:cubicBezTo>
                <a:close/>
              </a:path>
              <a:path w="8499212" h="1145931" stroke="0" extrusionOk="0">
                <a:moveTo>
                  <a:pt x="0" y="190992"/>
                </a:moveTo>
                <a:cubicBezTo>
                  <a:pt x="-24526" y="78264"/>
                  <a:pt x="109815" y="18503"/>
                  <a:pt x="190992" y="0"/>
                </a:cubicBezTo>
                <a:cubicBezTo>
                  <a:pt x="470532" y="-44177"/>
                  <a:pt x="689776" y="27777"/>
                  <a:pt x="851966" y="0"/>
                </a:cubicBezTo>
                <a:cubicBezTo>
                  <a:pt x="1014156" y="-27777"/>
                  <a:pt x="1256327" y="53186"/>
                  <a:pt x="1512941" y="0"/>
                </a:cubicBezTo>
                <a:cubicBezTo>
                  <a:pt x="1769555" y="-53186"/>
                  <a:pt x="2039642" y="35506"/>
                  <a:pt x="2173915" y="0"/>
                </a:cubicBezTo>
                <a:cubicBezTo>
                  <a:pt x="2308188" y="-35506"/>
                  <a:pt x="2580487" y="69061"/>
                  <a:pt x="2916061" y="0"/>
                </a:cubicBezTo>
                <a:cubicBezTo>
                  <a:pt x="3251635" y="-69061"/>
                  <a:pt x="3176414" y="32435"/>
                  <a:pt x="3333519" y="0"/>
                </a:cubicBezTo>
                <a:cubicBezTo>
                  <a:pt x="3490624" y="-32435"/>
                  <a:pt x="3681828" y="24620"/>
                  <a:pt x="3913321" y="0"/>
                </a:cubicBezTo>
                <a:cubicBezTo>
                  <a:pt x="4144814" y="-24620"/>
                  <a:pt x="4166162" y="9997"/>
                  <a:pt x="4411951" y="0"/>
                </a:cubicBezTo>
                <a:cubicBezTo>
                  <a:pt x="4657740" y="-9997"/>
                  <a:pt x="4669106" y="28197"/>
                  <a:pt x="4829408" y="0"/>
                </a:cubicBezTo>
                <a:cubicBezTo>
                  <a:pt x="4989710" y="-28197"/>
                  <a:pt x="5324346" y="45862"/>
                  <a:pt x="5490382" y="0"/>
                </a:cubicBezTo>
                <a:cubicBezTo>
                  <a:pt x="5656418" y="-45862"/>
                  <a:pt x="5672801" y="38794"/>
                  <a:pt x="5826667" y="0"/>
                </a:cubicBezTo>
                <a:cubicBezTo>
                  <a:pt x="5980533" y="-38794"/>
                  <a:pt x="6010078" y="9692"/>
                  <a:pt x="6162953" y="0"/>
                </a:cubicBezTo>
                <a:cubicBezTo>
                  <a:pt x="6315828" y="-9692"/>
                  <a:pt x="6590279" y="7275"/>
                  <a:pt x="6823927" y="0"/>
                </a:cubicBezTo>
                <a:cubicBezTo>
                  <a:pt x="7057575" y="-7275"/>
                  <a:pt x="7109779" y="30872"/>
                  <a:pt x="7241384" y="0"/>
                </a:cubicBezTo>
                <a:cubicBezTo>
                  <a:pt x="7372989" y="-30872"/>
                  <a:pt x="7505986" y="21952"/>
                  <a:pt x="7658842" y="0"/>
                </a:cubicBezTo>
                <a:cubicBezTo>
                  <a:pt x="7811698" y="-21952"/>
                  <a:pt x="7992617" y="6730"/>
                  <a:pt x="8308220" y="0"/>
                </a:cubicBezTo>
                <a:cubicBezTo>
                  <a:pt x="8401716" y="8207"/>
                  <a:pt x="8508488" y="65988"/>
                  <a:pt x="8499212" y="190992"/>
                </a:cubicBezTo>
                <a:cubicBezTo>
                  <a:pt x="8499313" y="301399"/>
                  <a:pt x="8484871" y="493917"/>
                  <a:pt x="8499212" y="572966"/>
                </a:cubicBezTo>
                <a:cubicBezTo>
                  <a:pt x="8513553" y="652015"/>
                  <a:pt x="8487534" y="773159"/>
                  <a:pt x="8499212" y="954939"/>
                </a:cubicBezTo>
                <a:cubicBezTo>
                  <a:pt x="8508933" y="1070317"/>
                  <a:pt x="8430231" y="1162915"/>
                  <a:pt x="8308220" y="1145931"/>
                </a:cubicBezTo>
                <a:cubicBezTo>
                  <a:pt x="8107361" y="1209947"/>
                  <a:pt x="7737952" y="1064215"/>
                  <a:pt x="7566073" y="1145931"/>
                </a:cubicBezTo>
                <a:cubicBezTo>
                  <a:pt x="7394194" y="1227647"/>
                  <a:pt x="7212876" y="1096634"/>
                  <a:pt x="6986271" y="1145931"/>
                </a:cubicBezTo>
                <a:cubicBezTo>
                  <a:pt x="6759666" y="1195228"/>
                  <a:pt x="6594630" y="1092772"/>
                  <a:pt x="6406469" y="1145931"/>
                </a:cubicBezTo>
                <a:cubicBezTo>
                  <a:pt x="6218308" y="1199090"/>
                  <a:pt x="6181672" y="1119548"/>
                  <a:pt x="6070184" y="1145931"/>
                </a:cubicBezTo>
                <a:cubicBezTo>
                  <a:pt x="5958696" y="1172314"/>
                  <a:pt x="5787797" y="1107006"/>
                  <a:pt x="5652727" y="1145931"/>
                </a:cubicBezTo>
                <a:cubicBezTo>
                  <a:pt x="5517657" y="1184856"/>
                  <a:pt x="5473964" y="1128136"/>
                  <a:pt x="5316442" y="1145931"/>
                </a:cubicBezTo>
                <a:cubicBezTo>
                  <a:pt x="5158920" y="1163726"/>
                  <a:pt x="5031621" y="1124371"/>
                  <a:pt x="4898984" y="1145931"/>
                </a:cubicBezTo>
                <a:cubicBezTo>
                  <a:pt x="4766347" y="1167491"/>
                  <a:pt x="4372149" y="1079303"/>
                  <a:pt x="4238010" y="1145931"/>
                </a:cubicBezTo>
                <a:cubicBezTo>
                  <a:pt x="4103871" y="1212559"/>
                  <a:pt x="3908398" y="1107430"/>
                  <a:pt x="3820553" y="1145931"/>
                </a:cubicBezTo>
                <a:cubicBezTo>
                  <a:pt x="3732708" y="1184432"/>
                  <a:pt x="3389600" y="1095380"/>
                  <a:pt x="3240751" y="1145931"/>
                </a:cubicBezTo>
                <a:cubicBezTo>
                  <a:pt x="3091902" y="1196482"/>
                  <a:pt x="2909113" y="1110235"/>
                  <a:pt x="2742121" y="1145931"/>
                </a:cubicBezTo>
                <a:cubicBezTo>
                  <a:pt x="2575129" y="1181627"/>
                  <a:pt x="2429591" y="1097412"/>
                  <a:pt x="2324663" y="1145931"/>
                </a:cubicBezTo>
                <a:cubicBezTo>
                  <a:pt x="2219735" y="1194450"/>
                  <a:pt x="1734715" y="1064598"/>
                  <a:pt x="1582517" y="1145931"/>
                </a:cubicBezTo>
                <a:cubicBezTo>
                  <a:pt x="1430319" y="1227264"/>
                  <a:pt x="1363606" y="1142160"/>
                  <a:pt x="1165059" y="1145931"/>
                </a:cubicBezTo>
                <a:cubicBezTo>
                  <a:pt x="966512" y="1149702"/>
                  <a:pt x="654259" y="1077887"/>
                  <a:pt x="190992" y="1145931"/>
                </a:cubicBezTo>
                <a:cubicBezTo>
                  <a:pt x="106240" y="1157165"/>
                  <a:pt x="13030" y="1057432"/>
                  <a:pt x="0" y="954939"/>
                </a:cubicBezTo>
                <a:cubicBezTo>
                  <a:pt x="-12959" y="827819"/>
                  <a:pt x="4314" y="756425"/>
                  <a:pt x="0" y="588244"/>
                </a:cubicBezTo>
                <a:cubicBezTo>
                  <a:pt x="-4314" y="420063"/>
                  <a:pt x="30364" y="289584"/>
                  <a:pt x="0" y="190992"/>
                </a:cubicBezTo>
                <a:close/>
              </a:path>
            </a:pathLst>
          </a:custGeom>
          <a:solidFill>
            <a:srgbClr val="FDE1A9"/>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Kể</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về</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một</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hoạt</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động</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chung</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của</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gia</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đình</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em</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vào</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buổi</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tối</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31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0">
            <a:extLst>
              <a:ext uri="{FF2B5EF4-FFF2-40B4-BE49-F238E27FC236}">
                <a16:creationId xmlns:a16="http://schemas.microsoft.com/office/drawing/2014/main" xmlns="" id="{34575FE5-D164-4A83-ACE3-101E04D47F5D}"/>
              </a:ext>
            </a:extLst>
          </p:cNvPr>
          <p:cNvGrpSpPr/>
          <p:nvPr/>
        </p:nvGrpSpPr>
        <p:grpSpPr>
          <a:xfrm>
            <a:off x="1389786" y="284784"/>
            <a:ext cx="7149832" cy="1511558"/>
            <a:chOff x="1603464" y="2459552"/>
            <a:chExt cx="9533109" cy="856397"/>
          </a:xfrm>
        </p:grpSpPr>
        <p:sp>
          <p:nvSpPr>
            <p:cNvPr id="5" name="矩形 11">
              <a:extLst>
                <a:ext uri="{FF2B5EF4-FFF2-40B4-BE49-F238E27FC236}">
                  <a16:creationId xmlns:a16="http://schemas.microsoft.com/office/drawing/2014/main" xmlns="" id="{1683ADE8-E347-4C05-AF3A-E65ACCFF8B9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3">
              <a:extLst>
                <a:ext uri="{FF2B5EF4-FFF2-40B4-BE49-F238E27FC236}">
                  <a16:creationId xmlns:a16="http://schemas.microsoft.com/office/drawing/2014/main" xmlns="" id="{24DBCF6F-E709-4125-98F8-DD469883FA71}"/>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02</a:t>
              </a:r>
            </a:p>
          </p:txBody>
        </p:sp>
      </p:grpSp>
      <p:sp>
        <p:nvSpPr>
          <p:cNvPr id="7" name="TextBox 6">
            <a:extLst>
              <a:ext uri="{FF2B5EF4-FFF2-40B4-BE49-F238E27FC236}">
                <a16:creationId xmlns:a16="http://schemas.microsoft.com/office/drawing/2014/main" xmlns="" id="{C9FBEAAE-199F-4219-BF6D-CD6B138D41D2}"/>
              </a:ext>
            </a:extLst>
          </p:cNvPr>
          <p:cNvSpPr txBox="1"/>
          <p:nvPr/>
        </p:nvSpPr>
        <p:spPr>
          <a:xfrm>
            <a:off x="2096237" y="471305"/>
            <a:ext cx="6489309" cy="1754326"/>
          </a:xfrm>
          <a:prstGeom prst="rect">
            <a:avLst/>
          </a:prstGeom>
          <a:noFill/>
        </p:spPr>
        <p:txBody>
          <a:bodyPr wrap="square" rtlCol="0">
            <a:spAutoFit/>
          </a:bodyPr>
          <a:lstStyle/>
          <a:p>
            <a:pPr lvl="0"/>
            <a:r>
              <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 sao thời gian trò chuyện của ba mẹ con cứ được cộng thêm mãi.</a:t>
            </a:r>
          </a:p>
        </p:txBody>
      </p:sp>
      <p:grpSp>
        <p:nvGrpSpPr>
          <p:cNvPr id="8" name="Group 7">
            <a:extLst>
              <a:ext uri="{FF2B5EF4-FFF2-40B4-BE49-F238E27FC236}">
                <a16:creationId xmlns:a16="http://schemas.microsoft.com/office/drawing/2014/main" xmlns="" id="{AD4AADA4-A899-4B5B-A17F-61949220281B}"/>
              </a:ext>
            </a:extLst>
          </p:cNvPr>
          <p:cNvGrpSpPr/>
          <p:nvPr/>
        </p:nvGrpSpPr>
        <p:grpSpPr>
          <a:xfrm>
            <a:off x="304863" y="1486948"/>
            <a:ext cx="8871812" cy="4416490"/>
            <a:chOff x="515318" y="978946"/>
            <a:chExt cx="11829082" cy="5300573"/>
          </a:xfrm>
        </p:grpSpPr>
        <p:sp>
          <p:nvSpPr>
            <p:cNvPr id="9" name="TextBox 8">
              <a:extLst>
                <a:ext uri="{FF2B5EF4-FFF2-40B4-BE49-F238E27FC236}">
                  <a16:creationId xmlns:a16="http://schemas.microsoft.com/office/drawing/2014/main" xmlns="" id="{66A88412-05CB-4656-BF99-D8C5CBD97E66}"/>
                </a:ext>
              </a:extLst>
            </p:cNvPr>
            <p:cNvSpPr txBox="1"/>
            <p:nvPr/>
          </p:nvSpPr>
          <p:spPr>
            <a:xfrm>
              <a:off x="742521" y="2140439"/>
              <a:ext cx="11041407" cy="34352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Thời gian trò chuyện của ba mẹ con cứ  được cộng thêm mãi vì ba mẹ con có nhiều điều  để nói với nhau, để kể cho nhau nghe, để nghe kể, ... VD: cùng bàn luận, mẹ kể, con kể, cười đùa,...</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xmlns="" id="{23F98E79-B296-4E78-8C9E-E262C593B3C8}"/>
                </a:ext>
              </a:extLst>
            </p:cNvPr>
            <p:cNvGrpSpPr/>
            <p:nvPr/>
          </p:nvGrpSpPr>
          <p:grpSpPr>
            <a:xfrm>
              <a:off x="515318" y="978946"/>
              <a:ext cx="11829082" cy="5300573"/>
              <a:chOff x="362918" y="1369539"/>
              <a:chExt cx="11829082" cy="5300573"/>
            </a:xfrm>
          </p:grpSpPr>
          <p:sp>
            <p:nvSpPr>
              <p:cNvPr id="11" name="TextBox 10">
                <a:extLst>
                  <a:ext uri="{FF2B5EF4-FFF2-40B4-BE49-F238E27FC236}">
                    <a16:creationId xmlns:a16="http://schemas.microsoft.com/office/drawing/2014/main" xmlns="" id="{F4253037-D157-4D41-834C-9CADE2C91D46}"/>
                  </a:ext>
                </a:extLst>
              </p:cNvPr>
              <p:cNvSpPr txBox="1"/>
              <p:nvPr/>
            </p:nvSpPr>
            <p:spPr>
              <a:xfrm>
                <a:off x="966457" y="4269099"/>
                <a:ext cx="11225543" cy="24010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endPar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r>
                <a:b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br>
                <a: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r>
                <a:b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br>
                <a:endPar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sp>
            <p:nvSpPr>
              <p:cNvPr id="12" name="Rectangle 11">
                <a:extLst>
                  <a:ext uri="{FF2B5EF4-FFF2-40B4-BE49-F238E27FC236}">
                    <a16:creationId xmlns:a16="http://schemas.microsoft.com/office/drawing/2014/main" xmlns="" id="{5B4FA130-3803-4259-A0D6-03BCEBB32D0F}"/>
                  </a:ext>
                </a:extLst>
              </p:cNvPr>
              <p:cNvSpPr/>
              <p:nvPr/>
            </p:nvSpPr>
            <p:spPr>
              <a:xfrm>
                <a:off x="405986" y="2128166"/>
                <a:ext cx="11225543" cy="388711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cs typeface="+mn-cs"/>
                </a:endParaRPr>
              </a:p>
            </p:txBody>
          </p:sp>
          <p:pic>
            <p:nvPicPr>
              <p:cNvPr id="13" name="Picture 12">
                <a:extLst>
                  <a:ext uri="{FF2B5EF4-FFF2-40B4-BE49-F238E27FC236}">
                    <a16:creationId xmlns:a16="http://schemas.microsoft.com/office/drawing/2014/main" xmlns="" id="{18688670-06C9-4DB0-9510-6CEDF3BC3B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918" y="1369539"/>
                <a:ext cx="722697" cy="961046"/>
              </a:xfrm>
              <a:prstGeom prst="rect">
                <a:avLst/>
              </a:prstGeom>
            </p:spPr>
          </p:pic>
        </p:grpSp>
      </p:grpSp>
      <p:grpSp>
        <p:nvGrpSpPr>
          <p:cNvPr id="14" name="Group 13">
            <a:extLst>
              <a:ext uri="{FF2B5EF4-FFF2-40B4-BE49-F238E27FC236}">
                <a16:creationId xmlns:a16="http://schemas.microsoft.com/office/drawing/2014/main" xmlns="" id="{96E09F5C-ECFC-426A-BC04-3FE199E0E760}"/>
              </a:ext>
            </a:extLst>
          </p:cNvPr>
          <p:cNvGrpSpPr/>
          <p:nvPr/>
        </p:nvGrpSpPr>
        <p:grpSpPr>
          <a:xfrm>
            <a:off x="2101287" y="3859407"/>
            <a:ext cx="5332298" cy="4890943"/>
            <a:chOff x="2210738" y="-1461943"/>
            <a:chExt cx="9410579" cy="4890943"/>
          </a:xfrm>
        </p:grpSpPr>
        <p:grpSp>
          <p:nvGrpSpPr>
            <p:cNvPr id="15" name="Group 14">
              <a:extLst>
                <a:ext uri="{FF2B5EF4-FFF2-40B4-BE49-F238E27FC236}">
                  <a16:creationId xmlns:a16="http://schemas.microsoft.com/office/drawing/2014/main" xmlns="" id="{CDDE57C0-B92B-47F0-AE62-F8543325B155}"/>
                </a:ext>
              </a:extLst>
            </p:cNvPr>
            <p:cNvGrpSpPr/>
            <p:nvPr/>
          </p:nvGrpSpPr>
          <p:grpSpPr>
            <a:xfrm>
              <a:off x="3320903" y="-1461943"/>
              <a:ext cx="8300414" cy="4890943"/>
              <a:chOff x="3637968" y="-666044"/>
              <a:chExt cx="7054397" cy="4648755"/>
            </a:xfrm>
          </p:grpSpPr>
          <p:pic>
            <p:nvPicPr>
              <p:cNvPr id="17" name="Picture 4">
                <a:extLst>
                  <a:ext uri="{FF2B5EF4-FFF2-40B4-BE49-F238E27FC236}">
                    <a16:creationId xmlns:a16="http://schemas.microsoft.com/office/drawing/2014/main" xmlns="" id="{83692E48-D138-427A-A979-9199944393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EC45B076-9D42-4B96-9960-1B853C024E5D}"/>
                  </a:ext>
                </a:extLst>
              </p:cNvPr>
              <p:cNvSpPr txBox="1"/>
              <p:nvPr/>
            </p:nvSpPr>
            <p:spPr>
              <a:xfrm>
                <a:off x="4096133" y="1019935"/>
                <a:ext cx="6596230" cy="1140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suy</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6"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xmlns="" id="{2570F7BF-E297-4F86-A74C-FA502088C9A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385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a:extLst>
              <a:ext uri="{FF2B5EF4-FFF2-40B4-BE49-F238E27FC236}">
                <a16:creationId xmlns:a16="http://schemas.microsoft.com/office/drawing/2014/main" xmlns="" id="{D7E74173-39B3-4244-816E-316F28E87224}"/>
              </a:ext>
            </a:extLst>
          </p:cNvPr>
          <p:cNvGrpSpPr/>
          <p:nvPr/>
        </p:nvGrpSpPr>
        <p:grpSpPr>
          <a:xfrm>
            <a:off x="358808" y="213804"/>
            <a:ext cx="8426384" cy="856397"/>
            <a:chOff x="1603464" y="2459552"/>
            <a:chExt cx="9533109" cy="856397"/>
          </a:xfrm>
        </p:grpSpPr>
        <p:sp>
          <p:nvSpPr>
            <p:cNvPr id="5" name="矩形 27">
              <a:extLst>
                <a:ext uri="{FF2B5EF4-FFF2-40B4-BE49-F238E27FC236}">
                  <a16:creationId xmlns:a16="http://schemas.microsoft.com/office/drawing/2014/main" xmlns="" id="{914B0D1A-6A38-45A5-97AF-BAA1DAB95F66}"/>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箭头: 五边形 26">
              <a:extLst>
                <a:ext uri="{FF2B5EF4-FFF2-40B4-BE49-F238E27FC236}">
                  <a16:creationId xmlns:a16="http://schemas.microsoft.com/office/drawing/2014/main" xmlns="" id="{9FEF3110-15BD-4388-BC1A-C73E6A6D692A}"/>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sp>
        <p:nvSpPr>
          <p:cNvPr id="7" name="TextBox 6">
            <a:extLst>
              <a:ext uri="{FF2B5EF4-FFF2-40B4-BE49-F238E27FC236}">
                <a16:creationId xmlns:a16="http://schemas.microsoft.com/office/drawing/2014/main" xmlns="" id="{AA2262D7-4758-4229-98FA-CA39718301F2}"/>
              </a:ext>
            </a:extLst>
          </p:cNvPr>
          <p:cNvSpPr txBox="1"/>
          <p:nvPr/>
        </p:nvSpPr>
        <p:spPr>
          <a:xfrm>
            <a:off x="1197343" y="367988"/>
            <a:ext cx="7569838" cy="1200329"/>
          </a:xfrm>
          <a:prstGeom prst="rect">
            <a:avLst/>
          </a:prstGeom>
          <a:noFill/>
        </p:spPr>
        <p:txBody>
          <a:bodyPr wrap="square" rtlCol="0">
            <a:spAutoFit/>
          </a:bodyPr>
          <a:lstStyle/>
          <a:p>
            <a:pPr algn="just">
              <a:defRPr/>
            </a:pPr>
            <a:r>
              <a:rPr lang="vi-VN"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 đã kể cho chị em Thư những chuyện gì?</a:t>
            </a:r>
          </a:p>
        </p:txBody>
      </p:sp>
      <p:grpSp>
        <p:nvGrpSpPr>
          <p:cNvPr id="8" name="Group 7">
            <a:extLst>
              <a:ext uri="{FF2B5EF4-FFF2-40B4-BE49-F238E27FC236}">
                <a16:creationId xmlns:a16="http://schemas.microsoft.com/office/drawing/2014/main" xmlns="" id="{85688698-9502-4743-A99F-6F2AC1B68083}"/>
              </a:ext>
            </a:extLst>
          </p:cNvPr>
          <p:cNvGrpSpPr/>
          <p:nvPr/>
        </p:nvGrpSpPr>
        <p:grpSpPr>
          <a:xfrm>
            <a:off x="-148978" y="1227497"/>
            <a:ext cx="9405963" cy="3911899"/>
            <a:chOff x="-198637" y="966102"/>
            <a:chExt cx="12541284" cy="3911899"/>
          </a:xfrm>
        </p:grpSpPr>
        <p:sp>
          <p:nvSpPr>
            <p:cNvPr id="9" name="TextBox 8">
              <a:extLst>
                <a:ext uri="{FF2B5EF4-FFF2-40B4-BE49-F238E27FC236}">
                  <a16:creationId xmlns:a16="http://schemas.microsoft.com/office/drawing/2014/main" xmlns="" id="{82C62875-AB24-4BA6-A6F3-FDB582B3F6F7}"/>
                </a:ext>
              </a:extLst>
            </p:cNvPr>
            <p:cNvSpPr txBox="1"/>
            <p:nvPr/>
          </p:nvSpPr>
          <p:spPr>
            <a:xfrm>
              <a:off x="1392811" y="1707902"/>
              <a:ext cx="10799189" cy="3170099"/>
            </a:xfrm>
            <a:prstGeom prst="rect">
              <a:avLst/>
            </a:prstGeom>
            <a:noFill/>
          </p:spPr>
          <p:txBody>
            <a:bodyPr wrap="square">
              <a:spAutoFit/>
            </a:bodyPr>
            <a:lstStyle/>
            <a:p>
              <a:pPr marL="0" marR="0" algn="just">
                <a:spcBef>
                  <a:spcPts val="0"/>
                </a:spcBef>
                <a:spcAft>
                  <a:spcPts val="0"/>
                </a:spcAft>
              </a:pPr>
              <a:r>
                <a:rPr lang="nl-NL"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Mẹ đã kể cho chị em Thư về công việc của mẹ; kể chuyện ngày mẹ còn bé vì mẹ muốn chị em Thư biết về công việc của mẹ, biết những chuyện ngày mẹ còn bé.  </a:t>
              </a:r>
              <a:endPar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a:extLst>
                <a:ext uri="{FF2B5EF4-FFF2-40B4-BE49-F238E27FC236}">
                  <a16:creationId xmlns:a16="http://schemas.microsoft.com/office/drawing/2014/main" xmlns="" id="{EDBB5D01-2B3C-4D9E-A3A6-B1BC127BBCB7}"/>
                </a:ext>
              </a:extLst>
            </p:cNvPr>
            <p:cNvSpPr/>
            <p:nvPr/>
          </p:nvSpPr>
          <p:spPr>
            <a:xfrm>
              <a:off x="943383" y="1489753"/>
              <a:ext cx="11399264" cy="330907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xmlns="" id="{E8A10921-1DAD-4A1B-834D-625AF9BAB03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1875" y1="28125" x2="41875" y2="28125"/>
                          <a14:foregroundMark x1="40375" y1="32375" x2="44250" y2="34875"/>
                          <a14:foregroundMark x1="57250" y1="28125" x2="63750" y2="34500"/>
                        </a14:backgroundRemoval>
                      </a14:imgEffect>
                    </a14:imgLayer>
                  </a14:imgProps>
                </a:ext>
                <a:ext uri="{28A0092B-C50C-407E-A947-70E740481C1C}">
                  <a14:useLocalDpi xmlns:a14="http://schemas.microsoft.com/office/drawing/2010/main" val="0"/>
                </a:ext>
              </a:extLst>
            </a:blip>
            <a:stretch>
              <a:fillRect/>
            </a:stretch>
          </p:blipFill>
          <p:spPr>
            <a:xfrm>
              <a:off x="-198637" y="966102"/>
              <a:ext cx="1296576" cy="1296576"/>
            </a:xfrm>
            <a:prstGeom prst="rect">
              <a:avLst/>
            </a:prstGeom>
          </p:spPr>
        </p:pic>
      </p:grpSp>
      <p:grpSp>
        <p:nvGrpSpPr>
          <p:cNvPr id="12" name="Group 11">
            <a:extLst>
              <a:ext uri="{FF2B5EF4-FFF2-40B4-BE49-F238E27FC236}">
                <a16:creationId xmlns:a16="http://schemas.microsoft.com/office/drawing/2014/main" xmlns="" id="{F4EB75AD-663F-4544-9C36-216BBE5AD8E7}"/>
              </a:ext>
            </a:extLst>
          </p:cNvPr>
          <p:cNvGrpSpPr/>
          <p:nvPr/>
        </p:nvGrpSpPr>
        <p:grpSpPr>
          <a:xfrm>
            <a:off x="1916910" y="3561802"/>
            <a:ext cx="5809770" cy="5856422"/>
            <a:chOff x="2210738" y="-1461943"/>
            <a:chExt cx="9410579" cy="5856422"/>
          </a:xfrm>
        </p:grpSpPr>
        <p:grpSp>
          <p:nvGrpSpPr>
            <p:cNvPr id="13" name="Group 12">
              <a:extLst>
                <a:ext uri="{FF2B5EF4-FFF2-40B4-BE49-F238E27FC236}">
                  <a16:creationId xmlns:a16="http://schemas.microsoft.com/office/drawing/2014/main" xmlns="" id="{93E41D69-EA19-4E4C-B9D5-45D47C58CFCE}"/>
                </a:ext>
              </a:extLst>
            </p:cNvPr>
            <p:cNvGrpSpPr/>
            <p:nvPr/>
          </p:nvGrpSpPr>
          <p:grpSpPr>
            <a:xfrm>
              <a:off x="3320903" y="-1461943"/>
              <a:ext cx="8300414" cy="5856422"/>
              <a:chOff x="3637968" y="-666044"/>
              <a:chExt cx="7054397" cy="5566426"/>
            </a:xfrm>
          </p:grpSpPr>
          <p:pic>
            <p:nvPicPr>
              <p:cNvPr id="15" name="Picture 4">
                <a:extLst>
                  <a:ext uri="{FF2B5EF4-FFF2-40B4-BE49-F238E27FC236}">
                    <a16:creationId xmlns:a16="http://schemas.microsoft.com/office/drawing/2014/main" xmlns="" id="{105D6669-9BEA-4F90-A2FD-D2BB979DB20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55664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05C51A12-30C9-4D55-A9BC-B898748363F9}"/>
                  </a:ext>
                </a:extLst>
              </p:cNvPr>
              <p:cNvSpPr txBox="1"/>
              <p:nvPr/>
            </p:nvSpPr>
            <p:spPr>
              <a:xfrm>
                <a:off x="4049661" y="1324697"/>
                <a:ext cx="6170658" cy="1140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đọc đoạn văn thứ hai để kể tên những câu chuyện mà mẹ đã kể cho chị em Thư.</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4"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xmlns="" id="{A40C0649-11A8-4D74-AC52-5316F0B71DF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6308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9">
            <a:extLst>
              <a:ext uri="{FF2B5EF4-FFF2-40B4-BE49-F238E27FC236}">
                <a16:creationId xmlns:a16="http://schemas.microsoft.com/office/drawing/2014/main" xmlns="" id="{F9E95A2D-2676-4248-B458-366A6A07A0E7}"/>
              </a:ext>
            </a:extLst>
          </p:cNvPr>
          <p:cNvGrpSpPr/>
          <p:nvPr/>
        </p:nvGrpSpPr>
        <p:grpSpPr>
          <a:xfrm>
            <a:off x="1149484" y="185344"/>
            <a:ext cx="7149832" cy="1353345"/>
            <a:chOff x="1603464" y="2459552"/>
            <a:chExt cx="9533109" cy="856397"/>
          </a:xfrm>
        </p:grpSpPr>
        <p:sp>
          <p:nvSpPr>
            <p:cNvPr id="5" name="矩形 30">
              <a:extLst>
                <a:ext uri="{FF2B5EF4-FFF2-40B4-BE49-F238E27FC236}">
                  <a16:creationId xmlns:a16="http://schemas.microsoft.com/office/drawing/2014/main" xmlns="" id="{2EFA8635-B368-438C-BA03-46CE0B56AF86}"/>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9">
              <a:extLst>
                <a:ext uri="{FF2B5EF4-FFF2-40B4-BE49-F238E27FC236}">
                  <a16:creationId xmlns:a16="http://schemas.microsoft.com/office/drawing/2014/main" xmlns="" id="{E4E8FA1A-AC24-47A0-8D1E-E9CF1EA5A79F}"/>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04</a:t>
              </a:r>
            </a:p>
          </p:txBody>
        </p:sp>
      </p:grpSp>
      <p:sp>
        <p:nvSpPr>
          <p:cNvPr id="7" name="TextBox 6">
            <a:extLst>
              <a:ext uri="{FF2B5EF4-FFF2-40B4-BE49-F238E27FC236}">
                <a16:creationId xmlns:a16="http://schemas.microsoft.com/office/drawing/2014/main" xmlns="" id="{2D2B9D60-0435-4CE4-986D-9F868B270C9D}"/>
              </a:ext>
            </a:extLst>
          </p:cNvPr>
          <p:cNvSpPr txBox="1"/>
          <p:nvPr/>
        </p:nvSpPr>
        <p:spPr>
          <a:xfrm>
            <a:off x="1901863" y="366363"/>
            <a:ext cx="6489309" cy="1569660"/>
          </a:xfrm>
          <a:prstGeom prst="rect">
            <a:avLst/>
          </a:prstGeom>
          <a:noFill/>
        </p:spPr>
        <p:txBody>
          <a:bodyPr wrap="square" rtlCol="0">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Đóng vai Thư hoặc Hân nhắc lại những chuyện mình đã kể cho mẹ nghe.</a:t>
            </a:r>
          </a:p>
        </p:txBody>
      </p:sp>
      <p:grpSp>
        <p:nvGrpSpPr>
          <p:cNvPr id="8" name="Group 7">
            <a:extLst>
              <a:ext uri="{FF2B5EF4-FFF2-40B4-BE49-F238E27FC236}">
                <a16:creationId xmlns:a16="http://schemas.microsoft.com/office/drawing/2014/main" xmlns="" id="{70DF4828-868D-44AE-9104-F6735DD7F31F}"/>
              </a:ext>
            </a:extLst>
          </p:cNvPr>
          <p:cNvGrpSpPr/>
          <p:nvPr/>
        </p:nvGrpSpPr>
        <p:grpSpPr>
          <a:xfrm>
            <a:off x="927590" y="3429001"/>
            <a:ext cx="7036862" cy="6364063"/>
            <a:chOff x="2210738" y="-1902221"/>
            <a:chExt cx="9410579" cy="5886450"/>
          </a:xfrm>
        </p:grpSpPr>
        <p:grpSp>
          <p:nvGrpSpPr>
            <p:cNvPr id="9" name="Group 8">
              <a:extLst>
                <a:ext uri="{FF2B5EF4-FFF2-40B4-BE49-F238E27FC236}">
                  <a16:creationId xmlns:a16="http://schemas.microsoft.com/office/drawing/2014/main" xmlns="" id="{92C0B23A-088C-4DEE-8C6C-80B0AADF71D0}"/>
                </a:ext>
              </a:extLst>
            </p:cNvPr>
            <p:cNvGrpSpPr/>
            <p:nvPr/>
          </p:nvGrpSpPr>
          <p:grpSpPr>
            <a:xfrm>
              <a:off x="3320903" y="-1902221"/>
              <a:ext cx="8300414" cy="5886450"/>
              <a:chOff x="3637968" y="-1084520"/>
              <a:chExt cx="7054397" cy="5594966"/>
            </a:xfrm>
          </p:grpSpPr>
          <p:pic>
            <p:nvPicPr>
              <p:cNvPr id="11" name="Picture 4">
                <a:extLst>
                  <a:ext uri="{FF2B5EF4-FFF2-40B4-BE49-F238E27FC236}">
                    <a16:creationId xmlns:a16="http://schemas.microsoft.com/office/drawing/2014/main" xmlns="" id="{2BA2CB4D-688D-40A9-A0AD-66E7FD19CCF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84520"/>
                <a:ext cx="7054397" cy="55949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25E5BA41-1232-4F56-8582-F9C722DBCA3E}"/>
                  </a:ext>
                </a:extLst>
              </p:cNvPr>
              <p:cNvSpPr txBox="1"/>
              <p:nvPr/>
            </p:nvSpPr>
            <p:spPr>
              <a:xfrm>
                <a:off x="4036033" y="896090"/>
                <a:ext cx="6023019" cy="10552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thứ</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ba</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vai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hai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chị</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lại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xmlns="" id="{8A902D55-B321-4669-8FC2-C5DB7B06F77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a:extLst>
              <a:ext uri="{FF2B5EF4-FFF2-40B4-BE49-F238E27FC236}">
                <a16:creationId xmlns:a16="http://schemas.microsoft.com/office/drawing/2014/main" xmlns="" id="{4EC7EC74-E18E-44CD-9544-0570448AF6BE}"/>
              </a:ext>
            </a:extLst>
          </p:cNvPr>
          <p:cNvSpPr/>
          <p:nvPr/>
        </p:nvSpPr>
        <p:spPr>
          <a:xfrm>
            <a:off x="707537" y="1751147"/>
            <a:ext cx="7126422" cy="393072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Hân: </a:t>
            </a:r>
            <a:r>
              <a:rPr lang="vi-VN"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Tớ đã kể cho mẹ nghe về các bạn ở lớp mẫu giáo của mình, về những trò chơi mà tớ được cô dạy và cả những món quà chiều mà tớ ăn rồi nhưng cứ muốn ăn thêm nữa.</a:t>
            </a:r>
          </a:p>
          <a:p>
            <a:pPr algn="just"/>
            <a:r>
              <a:rPr lang="vi-VN"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Thư: </a:t>
            </a:r>
            <a:r>
              <a:rPr lang="vi-VN"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Mình kể cho mẹ nghe về chuyện mình được cô giáo mời đọc bài văn trước cả lớp và cả những bài toán thử trí thông minh các bạn trong lớp thường đố nhau vào giờ ra chơi.</a:t>
            </a:r>
          </a:p>
        </p:txBody>
      </p:sp>
    </p:spTree>
    <p:extLst>
      <p:ext uri="{BB962C8B-B14F-4D97-AF65-F5344CB8AC3E}">
        <p14:creationId xmlns:p14="http://schemas.microsoft.com/office/powerpoint/2010/main" val="264408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9">
            <a:extLst>
              <a:ext uri="{FF2B5EF4-FFF2-40B4-BE49-F238E27FC236}">
                <a16:creationId xmlns:a16="http://schemas.microsoft.com/office/drawing/2014/main" xmlns="" id="{7DA5E908-3821-4E4C-BEA6-975351FD09DC}"/>
              </a:ext>
            </a:extLst>
          </p:cNvPr>
          <p:cNvGrpSpPr/>
          <p:nvPr/>
        </p:nvGrpSpPr>
        <p:grpSpPr>
          <a:xfrm>
            <a:off x="1149484" y="185344"/>
            <a:ext cx="7598276" cy="1353345"/>
            <a:chOff x="1603464" y="2459552"/>
            <a:chExt cx="9533109" cy="856397"/>
          </a:xfrm>
        </p:grpSpPr>
        <p:sp>
          <p:nvSpPr>
            <p:cNvPr id="5" name="矩形 30">
              <a:extLst>
                <a:ext uri="{FF2B5EF4-FFF2-40B4-BE49-F238E27FC236}">
                  <a16:creationId xmlns:a16="http://schemas.microsoft.com/office/drawing/2014/main" xmlns="" id="{49DB2DE3-590F-4207-92E3-5F514136D2D5}"/>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9">
              <a:extLst>
                <a:ext uri="{FF2B5EF4-FFF2-40B4-BE49-F238E27FC236}">
                  <a16:creationId xmlns:a16="http://schemas.microsoft.com/office/drawing/2014/main" xmlns="" id="{3A27A1B5-5238-4141-860D-3913DA4051E4}"/>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05</a:t>
              </a:r>
            </a:p>
          </p:txBody>
        </p:sp>
      </p:grpSp>
      <p:sp>
        <p:nvSpPr>
          <p:cNvPr id="7" name="TextBox 6">
            <a:extLst>
              <a:ext uri="{FF2B5EF4-FFF2-40B4-BE49-F238E27FC236}">
                <a16:creationId xmlns:a16="http://schemas.microsoft.com/office/drawing/2014/main" xmlns="" id="{BFDF8E20-032F-4739-BFFD-1489037ABF45}"/>
              </a:ext>
            </a:extLst>
          </p:cNvPr>
          <p:cNvSpPr txBox="1"/>
          <p:nvPr/>
        </p:nvSpPr>
        <p:spPr>
          <a:xfrm>
            <a:off x="1764702" y="552378"/>
            <a:ext cx="6983058" cy="1200329"/>
          </a:xfrm>
          <a:prstGeom prst="rect">
            <a:avLst/>
          </a:prstGeom>
          <a:noFill/>
        </p:spPr>
        <p:txBody>
          <a:bodyPr wrap="square" rtlCol="0">
            <a:spAutoFit/>
          </a:bodyPr>
          <a:lstStyle/>
          <a:p>
            <a:pPr lvl="0"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Nêu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cảm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nghĩ</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sau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Rectangle 12">
            <a:extLst>
              <a:ext uri="{FF2B5EF4-FFF2-40B4-BE49-F238E27FC236}">
                <a16:creationId xmlns:a16="http://schemas.microsoft.com/office/drawing/2014/main" xmlns="" id="{9438D5F4-218B-4B22-B63C-E42EBEEF951D}"/>
              </a:ext>
            </a:extLst>
          </p:cNvPr>
          <p:cNvSpPr/>
          <p:nvPr/>
        </p:nvSpPr>
        <p:spPr>
          <a:xfrm>
            <a:off x="707537" y="1751146"/>
            <a:ext cx="7536350" cy="420261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Câu chuyện làm em thấy thật thích những cuộc trò chuyện đầm ấm của ba mẹ con Thư trước giờ đi ngủ.</a:t>
            </a:r>
          </a:p>
          <a:p>
            <a:pPr lvl="0" algn="just"/>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Câu chuyện khiến em mong muốn được trò chuyện, chia sẻ nhiều hơn với người thân về việc học tập của mình.</a:t>
            </a:r>
          </a:p>
          <a:p>
            <a:pPr lvl="0" algn="just"/>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Câu chuyện cho em hiểu thêm về tình cảm yêu thương, ấm áp của mẹ và con cũng như giữa những người thân trong gia đình.).</a:t>
            </a:r>
          </a:p>
        </p:txBody>
      </p:sp>
    </p:spTree>
    <p:extLst>
      <p:ext uri="{BB962C8B-B14F-4D97-AF65-F5344CB8AC3E}">
        <p14:creationId xmlns:p14="http://schemas.microsoft.com/office/powerpoint/2010/main" val="307935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3">
            <a:extLst>
              <a:ext uri="{FF2B5EF4-FFF2-40B4-BE49-F238E27FC236}">
                <a16:creationId xmlns:a16="http://schemas.microsoft.com/office/drawing/2014/main" xmlns="" id="{9D645240-D005-4810-AC9C-C05A048A4394}"/>
              </a:ext>
            </a:extLst>
          </p:cNvPr>
          <p:cNvSpPr/>
          <p:nvPr/>
        </p:nvSpPr>
        <p:spPr>
          <a:xfrm>
            <a:off x="1097681" y="329993"/>
            <a:ext cx="6844922" cy="1256760"/>
          </a:xfrm>
          <a:custGeom>
            <a:avLst/>
            <a:gdLst>
              <a:gd name="connsiteX0" fmla="*/ 0 w 9126563"/>
              <a:gd name="connsiteY0" fmla="*/ 209464 h 1256760"/>
              <a:gd name="connsiteX1" fmla="*/ 209464 w 9126563"/>
              <a:gd name="connsiteY1" fmla="*/ 0 h 1256760"/>
              <a:gd name="connsiteX2" fmla="*/ 615820 w 9126563"/>
              <a:gd name="connsiteY2" fmla="*/ 0 h 1256760"/>
              <a:gd name="connsiteX3" fmla="*/ 935100 w 9126563"/>
              <a:gd name="connsiteY3" fmla="*/ 0 h 1256760"/>
              <a:gd name="connsiteX4" fmla="*/ 1341457 w 9126563"/>
              <a:gd name="connsiteY4" fmla="*/ 0 h 1256760"/>
              <a:gd name="connsiteX5" fmla="*/ 2009042 w 9126563"/>
              <a:gd name="connsiteY5" fmla="*/ 0 h 1256760"/>
              <a:gd name="connsiteX6" fmla="*/ 2328322 w 9126563"/>
              <a:gd name="connsiteY6" fmla="*/ 0 h 1256760"/>
              <a:gd name="connsiteX7" fmla="*/ 2821754 w 9126563"/>
              <a:gd name="connsiteY7" fmla="*/ 0 h 1256760"/>
              <a:gd name="connsiteX8" fmla="*/ 3228111 w 9126563"/>
              <a:gd name="connsiteY8" fmla="*/ 0 h 1256760"/>
              <a:gd name="connsiteX9" fmla="*/ 3721543 w 9126563"/>
              <a:gd name="connsiteY9" fmla="*/ 0 h 1256760"/>
              <a:gd name="connsiteX10" fmla="*/ 4127900 w 9126563"/>
              <a:gd name="connsiteY10" fmla="*/ 0 h 1256760"/>
              <a:gd name="connsiteX11" fmla="*/ 4708409 w 9126563"/>
              <a:gd name="connsiteY11" fmla="*/ 0 h 1256760"/>
              <a:gd name="connsiteX12" fmla="*/ 5114765 w 9126563"/>
              <a:gd name="connsiteY12" fmla="*/ 0 h 1256760"/>
              <a:gd name="connsiteX13" fmla="*/ 5608198 w 9126563"/>
              <a:gd name="connsiteY13" fmla="*/ 0 h 1256760"/>
              <a:gd name="connsiteX14" fmla="*/ 6188707 w 9126563"/>
              <a:gd name="connsiteY14" fmla="*/ 0 h 1256760"/>
              <a:gd name="connsiteX15" fmla="*/ 6769216 w 9126563"/>
              <a:gd name="connsiteY15" fmla="*/ 0 h 1256760"/>
              <a:gd name="connsiteX16" fmla="*/ 7523877 w 9126563"/>
              <a:gd name="connsiteY16" fmla="*/ 0 h 1256760"/>
              <a:gd name="connsiteX17" fmla="*/ 8191463 w 9126563"/>
              <a:gd name="connsiteY17" fmla="*/ 0 h 1256760"/>
              <a:gd name="connsiteX18" fmla="*/ 8917099 w 9126563"/>
              <a:gd name="connsiteY18" fmla="*/ 0 h 1256760"/>
              <a:gd name="connsiteX19" fmla="*/ 9126563 w 9126563"/>
              <a:gd name="connsiteY19" fmla="*/ 209464 h 1256760"/>
              <a:gd name="connsiteX20" fmla="*/ 9126563 w 9126563"/>
              <a:gd name="connsiteY20" fmla="*/ 645137 h 1256760"/>
              <a:gd name="connsiteX21" fmla="*/ 9126563 w 9126563"/>
              <a:gd name="connsiteY21" fmla="*/ 1047296 h 1256760"/>
              <a:gd name="connsiteX22" fmla="*/ 8917099 w 9126563"/>
              <a:gd name="connsiteY22" fmla="*/ 1256760 h 1256760"/>
              <a:gd name="connsiteX23" fmla="*/ 8249514 w 9126563"/>
              <a:gd name="connsiteY23" fmla="*/ 1256760 h 1256760"/>
              <a:gd name="connsiteX24" fmla="*/ 7494852 w 9126563"/>
              <a:gd name="connsiteY24" fmla="*/ 1256760 h 1256760"/>
              <a:gd name="connsiteX25" fmla="*/ 6827267 w 9126563"/>
              <a:gd name="connsiteY25" fmla="*/ 1256760 h 1256760"/>
              <a:gd name="connsiteX26" fmla="*/ 6072605 w 9126563"/>
              <a:gd name="connsiteY26" fmla="*/ 1256760 h 1256760"/>
              <a:gd name="connsiteX27" fmla="*/ 5492096 w 9126563"/>
              <a:gd name="connsiteY27" fmla="*/ 1256760 h 1256760"/>
              <a:gd name="connsiteX28" fmla="*/ 4824511 w 9126563"/>
              <a:gd name="connsiteY28" fmla="*/ 1256760 h 1256760"/>
              <a:gd name="connsiteX29" fmla="*/ 4331078 w 9126563"/>
              <a:gd name="connsiteY29" fmla="*/ 1256760 h 1256760"/>
              <a:gd name="connsiteX30" fmla="*/ 4011798 w 9126563"/>
              <a:gd name="connsiteY30" fmla="*/ 1256760 h 1256760"/>
              <a:gd name="connsiteX31" fmla="*/ 3692518 w 9126563"/>
              <a:gd name="connsiteY31" fmla="*/ 1256760 h 1256760"/>
              <a:gd name="connsiteX32" fmla="*/ 3286162 w 9126563"/>
              <a:gd name="connsiteY32" fmla="*/ 1256760 h 1256760"/>
              <a:gd name="connsiteX33" fmla="*/ 2879805 w 9126563"/>
              <a:gd name="connsiteY33" fmla="*/ 1256760 h 1256760"/>
              <a:gd name="connsiteX34" fmla="*/ 2473449 w 9126563"/>
              <a:gd name="connsiteY34" fmla="*/ 1256760 h 1256760"/>
              <a:gd name="connsiteX35" fmla="*/ 1718787 w 9126563"/>
              <a:gd name="connsiteY35" fmla="*/ 1256760 h 1256760"/>
              <a:gd name="connsiteX36" fmla="*/ 1051202 w 9126563"/>
              <a:gd name="connsiteY36" fmla="*/ 1256760 h 1256760"/>
              <a:gd name="connsiteX37" fmla="*/ 209464 w 9126563"/>
              <a:gd name="connsiteY37" fmla="*/ 1256760 h 1256760"/>
              <a:gd name="connsiteX38" fmla="*/ 0 w 9126563"/>
              <a:gd name="connsiteY38" fmla="*/ 1047296 h 1256760"/>
              <a:gd name="connsiteX39" fmla="*/ 0 w 9126563"/>
              <a:gd name="connsiteY39" fmla="*/ 628380 h 1256760"/>
              <a:gd name="connsiteX40" fmla="*/ 0 w 9126563"/>
              <a:gd name="connsiteY40" fmla="*/ 209464 h 125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26563" h="1256760" fill="none" extrusionOk="0">
                <a:moveTo>
                  <a:pt x="0" y="209464"/>
                </a:moveTo>
                <a:cubicBezTo>
                  <a:pt x="-19922" y="77467"/>
                  <a:pt x="96765" y="6016"/>
                  <a:pt x="209464" y="0"/>
                </a:cubicBezTo>
                <a:cubicBezTo>
                  <a:pt x="388189" y="-30604"/>
                  <a:pt x="454117" y="15514"/>
                  <a:pt x="615820" y="0"/>
                </a:cubicBezTo>
                <a:cubicBezTo>
                  <a:pt x="777523" y="-15514"/>
                  <a:pt x="781771" y="246"/>
                  <a:pt x="935100" y="0"/>
                </a:cubicBezTo>
                <a:cubicBezTo>
                  <a:pt x="1088429" y="-246"/>
                  <a:pt x="1223871" y="37710"/>
                  <a:pt x="1341457" y="0"/>
                </a:cubicBezTo>
                <a:cubicBezTo>
                  <a:pt x="1459043" y="-37710"/>
                  <a:pt x="1810577" y="16269"/>
                  <a:pt x="2009042" y="0"/>
                </a:cubicBezTo>
                <a:cubicBezTo>
                  <a:pt x="2207507" y="-16269"/>
                  <a:pt x="2213308" y="12122"/>
                  <a:pt x="2328322" y="0"/>
                </a:cubicBezTo>
                <a:cubicBezTo>
                  <a:pt x="2443336" y="-12122"/>
                  <a:pt x="2582149" y="25983"/>
                  <a:pt x="2821754" y="0"/>
                </a:cubicBezTo>
                <a:cubicBezTo>
                  <a:pt x="3061359" y="-25983"/>
                  <a:pt x="3061764" y="8101"/>
                  <a:pt x="3228111" y="0"/>
                </a:cubicBezTo>
                <a:cubicBezTo>
                  <a:pt x="3394458" y="-8101"/>
                  <a:pt x="3592098" y="55891"/>
                  <a:pt x="3721543" y="0"/>
                </a:cubicBezTo>
                <a:cubicBezTo>
                  <a:pt x="3850988" y="-55891"/>
                  <a:pt x="3990345" y="45305"/>
                  <a:pt x="4127900" y="0"/>
                </a:cubicBezTo>
                <a:cubicBezTo>
                  <a:pt x="4265455" y="-45305"/>
                  <a:pt x="4543882" y="44109"/>
                  <a:pt x="4708409" y="0"/>
                </a:cubicBezTo>
                <a:cubicBezTo>
                  <a:pt x="4872936" y="-44109"/>
                  <a:pt x="5003416" y="45310"/>
                  <a:pt x="5114765" y="0"/>
                </a:cubicBezTo>
                <a:cubicBezTo>
                  <a:pt x="5226114" y="-45310"/>
                  <a:pt x="5446609" y="3914"/>
                  <a:pt x="5608198" y="0"/>
                </a:cubicBezTo>
                <a:cubicBezTo>
                  <a:pt x="5769787" y="-3914"/>
                  <a:pt x="5998176" y="42435"/>
                  <a:pt x="6188707" y="0"/>
                </a:cubicBezTo>
                <a:cubicBezTo>
                  <a:pt x="6379238" y="-42435"/>
                  <a:pt x="6613167" y="8136"/>
                  <a:pt x="6769216" y="0"/>
                </a:cubicBezTo>
                <a:cubicBezTo>
                  <a:pt x="6925265" y="-8136"/>
                  <a:pt x="7352485" y="54231"/>
                  <a:pt x="7523877" y="0"/>
                </a:cubicBezTo>
                <a:cubicBezTo>
                  <a:pt x="7695269" y="-54231"/>
                  <a:pt x="7934208" y="64690"/>
                  <a:pt x="8191463" y="0"/>
                </a:cubicBezTo>
                <a:cubicBezTo>
                  <a:pt x="8448718" y="-64690"/>
                  <a:pt x="8710816" y="16051"/>
                  <a:pt x="8917099" y="0"/>
                </a:cubicBezTo>
                <a:cubicBezTo>
                  <a:pt x="9049773" y="20490"/>
                  <a:pt x="9159685" y="86362"/>
                  <a:pt x="9126563" y="209464"/>
                </a:cubicBezTo>
                <a:cubicBezTo>
                  <a:pt x="9162204" y="416329"/>
                  <a:pt x="9097020" y="440097"/>
                  <a:pt x="9126563" y="645137"/>
                </a:cubicBezTo>
                <a:cubicBezTo>
                  <a:pt x="9156106" y="850177"/>
                  <a:pt x="9114497" y="903280"/>
                  <a:pt x="9126563" y="1047296"/>
                </a:cubicBezTo>
                <a:cubicBezTo>
                  <a:pt x="9134087" y="1179479"/>
                  <a:pt x="9030014" y="1258596"/>
                  <a:pt x="8917099" y="1256760"/>
                </a:cubicBezTo>
                <a:cubicBezTo>
                  <a:pt x="8617313" y="1317906"/>
                  <a:pt x="8472447" y="1233021"/>
                  <a:pt x="8249514" y="1256760"/>
                </a:cubicBezTo>
                <a:cubicBezTo>
                  <a:pt x="8026582" y="1280499"/>
                  <a:pt x="7824635" y="1198235"/>
                  <a:pt x="7494852" y="1256760"/>
                </a:cubicBezTo>
                <a:cubicBezTo>
                  <a:pt x="7165069" y="1315285"/>
                  <a:pt x="7025353" y="1179407"/>
                  <a:pt x="6827267" y="1256760"/>
                </a:cubicBezTo>
                <a:cubicBezTo>
                  <a:pt x="6629181" y="1334113"/>
                  <a:pt x="6380214" y="1221260"/>
                  <a:pt x="6072605" y="1256760"/>
                </a:cubicBezTo>
                <a:cubicBezTo>
                  <a:pt x="5764996" y="1292260"/>
                  <a:pt x="5673845" y="1226263"/>
                  <a:pt x="5492096" y="1256760"/>
                </a:cubicBezTo>
                <a:cubicBezTo>
                  <a:pt x="5310347" y="1287257"/>
                  <a:pt x="4965380" y="1241284"/>
                  <a:pt x="4824511" y="1256760"/>
                </a:cubicBezTo>
                <a:cubicBezTo>
                  <a:pt x="4683643" y="1272236"/>
                  <a:pt x="4540526" y="1214834"/>
                  <a:pt x="4331078" y="1256760"/>
                </a:cubicBezTo>
                <a:cubicBezTo>
                  <a:pt x="4121630" y="1298686"/>
                  <a:pt x="4105387" y="1236460"/>
                  <a:pt x="4011798" y="1256760"/>
                </a:cubicBezTo>
                <a:cubicBezTo>
                  <a:pt x="3918209" y="1277060"/>
                  <a:pt x="3823271" y="1225646"/>
                  <a:pt x="3692518" y="1256760"/>
                </a:cubicBezTo>
                <a:cubicBezTo>
                  <a:pt x="3561765" y="1287874"/>
                  <a:pt x="3473211" y="1208500"/>
                  <a:pt x="3286162" y="1256760"/>
                </a:cubicBezTo>
                <a:cubicBezTo>
                  <a:pt x="3099113" y="1305020"/>
                  <a:pt x="3044417" y="1233959"/>
                  <a:pt x="2879805" y="1256760"/>
                </a:cubicBezTo>
                <a:cubicBezTo>
                  <a:pt x="2715193" y="1279561"/>
                  <a:pt x="2647317" y="1224276"/>
                  <a:pt x="2473449" y="1256760"/>
                </a:cubicBezTo>
                <a:cubicBezTo>
                  <a:pt x="2299581" y="1289244"/>
                  <a:pt x="1961587" y="1180539"/>
                  <a:pt x="1718787" y="1256760"/>
                </a:cubicBezTo>
                <a:cubicBezTo>
                  <a:pt x="1475987" y="1332981"/>
                  <a:pt x="1278831" y="1214322"/>
                  <a:pt x="1051202" y="1256760"/>
                </a:cubicBezTo>
                <a:cubicBezTo>
                  <a:pt x="823574" y="1299198"/>
                  <a:pt x="480250" y="1199361"/>
                  <a:pt x="209464" y="1256760"/>
                </a:cubicBezTo>
                <a:cubicBezTo>
                  <a:pt x="92526" y="1265523"/>
                  <a:pt x="-21730" y="1146548"/>
                  <a:pt x="0" y="1047296"/>
                </a:cubicBezTo>
                <a:cubicBezTo>
                  <a:pt x="-41605" y="850329"/>
                  <a:pt x="14098" y="824311"/>
                  <a:pt x="0" y="628380"/>
                </a:cubicBezTo>
                <a:cubicBezTo>
                  <a:pt x="-14098" y="432449"/>
                  <a:pt x="32088" y="387725"/>
                  <a:pt x="0" y="209464"/>
                </a:cubicBezTo>
                <a:close/>
              </a:path>
              <a:path w="9126563" h="1256760" stroke="0" extrusionOk="0">
                <a:moveTo>
                  <a:pt x="0" y="209464"/>
                </a:moveTo>
                <a:cubicBezTo>
                  <a:pt x="-29930" y="84938"/>
                  <a:pt x="106171" y="9433"/>
                  <a:pt x="209464" y="0"/>
                </a:cubicBezTo>
                <a:cubicBezTo>
                  <a:pt x="399893" y="-35429"/>
                  <a:pt x="693398" y="48323"/>
                  <a:pt x="877049" y="0"/>
                </a:cubicBezTo>
                <a:cubicBezTo>
                  <a:pt x="1060701" y="-48323"/>
                  <a:pt x="1317848" y="56646"/>
                  <a:pt x="1544635" y="0"/>
                </a:cubicBezTo>
                <a:cubicBezTo>
                  <a:pt x="1771422" y="-56646"/>
                  <a:pt x="1929014" y="22395"/>
                  <a:pt x="2212220" y="0"/>
                </a:cubicBezTo>
                <a:cubicBezTo>
                  <a:pt x="2495426" y="-22395"/>
                  <a:pt x="2673488" y="10004"/>
                  <a:pt x="2966882" y="0"/>
                </a:cubicBezTo>
                <a:cubicBezTo>
                  <a:pt x="3260276" y="-10004"/>
                  <a:pt x="3215633" y="11063"/>
                  <a:pt x="3373238" y="0"/>
                </a:cubicBezTo>
                <a:cubicBezTo>
                  <a:pt x="3530843" y="-11063"/>
                  <a:pt x="3701232" y="65958"/>
                  <a:pt x="3953747" y="0"/>
                </a:cubicBezTo>
                <a:cubicBezTo>
                  <a:pt x="4206262" y="-65958"/>
                  <a:pt x="4332773" y="43137"/>
                  <a:pt x="4447180" y="0"/>
                </a:cubicBezTo>
                <a:cubicBezTo>
                  <a:pt x="4561587" y="-43137"/>
                  <a:pt x="4759397" y="4594"/>
                  <a:pt x="4853536" y="0"/>
                </a:cubicBezTo>
                <a:cubicBezTo>
                  <a:pt x="4947675" y="-4594"/>
                  <a:pt x="5305608" y="66334"/>
                  <a:pt x="5521121" y="0"/>
                </a:cubicBezTo>
                <a:cubicBezTo>
                  <a:pt x="5736635" y="-66334"/>
                  <a:pt x="5775709" y="10777"/>
                  <a:pt x="5840401" y="0"/>
                </a:cubicBezTo>
                <a:cubicBezTo>
                  <a:pt x="5905093" y="-10777"/>
                  <a:pt x="6040537" y="33602"/>
                  <a:pt x="6159681" y="0"/>
                </a:cubicBezTo>
                <a:cubicBezTo>
                  <a:pt x="6278825" y="-33602"/>
                  <a:pt x="6683681" y="67749"/>
                  <a:pt x="6827267" y="0"/>
                </a:cubicBezTo>
                <a:cubicBezTo>
                  <a:pt x="6970853" y="-67749"/>
                  <a:pt x="7053150" y="48119"/>
                  <a:pt x="7233623" y="0"/>
                </a:cubicBezTo>
                <a:cubicBezTo>
                  <a:pt x="7414096" y="-48119"/>
                  <a:pt x="7468270" y="34543"/>
                  <a:pt x="7639979" y="0"/>
                </a:cubicBezTo>
                <a:cubicBezTo>
                  <a:pt x="7811688" y="-34543"/>
                  <a:pt x="8210148" y="6707"/>
                  <a:pt x="8394641" y="0"/>
                </a:cubicBezTo>
                <a:cubicBezTo>
                  <a:pt x="8579134" y="-6707"/>
                  <a:pt x="8669512" y="38934"/>
                  <a:pt x="8917099" y="0"/>
                </a:cubicBezTo>
                <a:cubicBezTo>
                  <a:pt x="9042423" y="19802"/>
                  <a:pt x="9099596" y="75165"/>
                  <a:pt x="9126563" y="209464"/>
                </a:cubicBezTo>
                <a:cubicBezTo>
                  <a:pt x="9151551" y="391280"/>
                  <a:pt x="9094110" y="473842"/>
                  <a:pt x="9126563" y="620002"/>
                </a:cubicBezTo>
                <a:cubicBezTo>
                  <a:pt x="9159016" y="766162"/>
                  <a:pt x="9075418" y="888416"/>
                  <a:pt x="9126563" y="1047296"/>
                </a:cubicBezTo>
                <a:cubicBezTo>
                  <a:pt x="9134560" y="1129570"/>
                  <a:pt x="9011566" y="1243355"/>
                  <a:pt x="8917099" y="1256760"/>
                </a:cubicBezTo>
                <a:cubicBezTo>
                  <a:pt x="8613408" y="1325942"/>
                  <a:pt x="8473398" y="1177768"/>
                  <a:pt x="8249514" y="1256760"/>
                </a:cubicBezTo>
                <a:cubicBezTo>
                  <a:pt x="8025630" y="1335752"/>
                  <a:pt x="7821263" y="1243164"/>
                  <a:pt x="7669005" y="1256760"/>
                </a:cubicBezTo>
                <a:cubicBezTo>
                  <a:pt x="7516747" y="1270356"/>
                  <a:pt x="7454223" y="1246370"/>
                  <a:pt x="7349725" y="1256760"/>
                </a:cubicBezTo>
                <a:cubicBezTo>
                  <a:pt x="7245227" y="1267150"/>
                  <a:pt x="7071702" y="1256534"/>
                  <a:pt x="6943368" y="1256760"/>
                </a:cubicBezTo>
                <a:cubicBezTo>
                  <a:pt x="6815034" y="1256986"/>
                  <a:pt x="6771964" y="1253687"/>
                  <a:pt x="6624088" y="1256760"/>
                </a:cubicBezTo>
                <a:cubicBezTo>
                  <a:pt x="6476212" y="1259833"/>
                  <a:pt x="6387090" y="1233574"/>
                  <a:pt x="6217732" y="1256760"/>
                </a:cubicBezTo>
                <a:cubicBezTo>
                  <a:pt x="6048374" y="1279946"/>
                  <a:pt x="5867454" y="1256749"/>
                  <a:pt x="5550147" y="1256760"/>
                </a:cubicBezTo>
                <a:cubicBezTo>
                  <a:pt x="5232840" y="1256771"/>
                  <a:pt x="5282488" y="1249191"/>
                  <a:pt x="5143791" y="1256760"/>
                </a:cubicBezTo>
                <a:cubicBezTo>
                  <a:pt x="5005094" y="1264329"/>
                  <a:pt x="4682615" y="1240888"/>
                  <a:pt x="4563282" y="1256760"/>
                </a:cubicBezTo>
                <a:cubicBezTo>
                  <a:pt x="4443949" y="1272632"/>
                  <a:pt x="4262745" y="1238033"/>
                  <a:pt x="4069849" y="1256760"/>
                </a:cubicBezTo>
                <a:cubicBezTo>
                  <a:pt x="3876953" y="1275487"/>
                  <a:pt x="3843431" y="1239460"/>
                  <a:pt x="3663493" y="1256760"/>
                </a:cubicBezTo>
                <a:cubicBezTo>
                  <a:pt x="3483555" y="1274060"/>
                  <a:pt x="3233710" y="1234462"/>
                  <a:pt x="2908831" y="1256760"/>
                </a:cubicBezTo>
                <a:cubicBezTo>
                  <a:pt x="2583952" y="1279058"/>
                  <a:pt x="2636839" y="1225497"/>
                  <a:pt x="2502475" y="1256760"/>
                </a:cubicBezTo>
                <a:cubicBezTo>
                  <a:pt x="2368111" y="1288023"/>
                  <a:pt x="2151196" y="1244887"/>
                  <a:pt x="1834889" y="1256760"/>
                </a:cubicBezTo>
                <a:cubicBezTo>
                  <a:pt x="1518582" y="1268633"/>
                  <a:pt x="1559702" y="1219153"/>
                  <a:pt x="1428533" y="1256760"/>
                </a:cubicBezTo>
                <a:cubicBezTo>
                  <a:pt x="1297364" y="1294367"/>
                  <a:pt x="1155694" y="1244006"/>
                  <a:pt x="1022177" y="1256760"/>
                </a:cubicBezTo>
                <a:cubicBezTo>
                  <a:pt x="888660" y="1269514"/>
                  <a:pt x="609687" y="1247430"/>
                  <a:pt x="209464" y="1256760"/>
                </a:cubicBezTo>
                <a:cubicBezTo>
                  <a:pt x="96775" y="1285417"/>
                  <a:pt x="-158" y="1157870"/>
                  <a:pt x="0" y="1047296"/>
                </a:cubicBezTo>
                <a:cubicBezTo>
                  <a:pt x="-24642" y="949237"/>
                  <a:pt x="32969" y="716881"/>
                  <a:pt x="0" y="628380"/>
                </a:cubicBezTo>
                <a:cubicBezTo>
                  <a:pt x="-32969" y="539879"/>
                  <a:pt x="34947" y="354023"/>
                  <a:pt x="0" y="209464"/>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p:cNvSpPr/>
          <p:nvPr/>
        </p:nvSpPr>
        <p:spPr>
          <a:xfrm>
            <a:off x="1097681" y="629789"/>
            <a:ext cx="6844923"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Nội</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dung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chính</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của</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bài</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học</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là</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gì</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a:t>
            </a:r>
          </a:p>
        </p:txBody>
      </p:sp>
      <p:sp>
        <p:nvSpPr>
          <p:cNvPr id="6" name="Rectangle 5"/>
          <p:cNvSpPr/>
          <p:nvPr/>
        </p:nvSpPr>
        <p:spPr>
          <a:xfrm>
            <a:off x="1037169" y="2108966"/>
            <a:ext cx="7626771" cy="4832092"/>
          </a:xfrm>
          <a:prstGeom prst="rect">
            <a:avLst/>
          </a:prstGeom>
        </p:spPr>
        <p:txBody>
          <a:bodyPr wrap="square">
            <a:spAutoFit/>
          </a:bodyPr>
          <a:lstStyle/>
          <a:p>
            <a:pPr lvl="0" algn="ctr"/>
            <a:r>
              <a:rPr lang="vi-VN" sz="4400" b="1" dirty="0">
                <a:solidFill>
                  <a:srgbClr val="002060"/>
                </a:solidFill>
                <a:latin typeface="Calibri" panose="020F0502020204030204" pitchFamily="34" charset="0"/>
                <a:cs typeface="Calibri" panose="020F0502020204030204" pitchFamily="34" charset="0"/>
              </a:rPr>
              <a:t>Câu chuyện kể về việc làm yêu thích là đọc sách và trò chuyện của ba mẹ con bạn Thư trước giờ đi ngủ. Qua đó, cảm nhận được tình cảm yêu thương, những buổi tối vui vẻ, </a:t>
            </a:r>
            <a:r>
              <a:rPr lang="en-US" sz="4400" b="1">
                <a:solidFill>
                  <a:srgbClr val="002060"/>
                </a:solidFill>
                <a:latin typeface="Calibri" panose="020F0502020204030204" pitchFamily="34" charset="0"/>
                <a:cs typeface="Calibri" panose="020F0502020204030204" pitchFamily="34" charset="0"/>
              </a:rPr>
              <a:t>đ</a:t>
            </a:r>
            <a:r>
              <a:rPr lang="vi-VN" sz="4400" b="1">
                <a:solidFill>
                  <a:srgbClr val="002060"/>
                </a:solidFill>
                <a:latin typeface="Calibri" panose="020F0502020204030204" pitchFamily="34" charset="0"/>
                <a:cs typeface="Calibri" panose="020F0502020204030204" pitchFamily="34" charset="0"/>
              </a:rPr>
              <a:t>ầm </a:t>
            </a:r>
            <a:r>
              <a:rPr lang="vi-VN" sz="4400" b="1" dirty="0">
                <a:solidFill>
                  <a:srgbClr val="002060"/>
                </a:solidFill>
                <a:latin typeface="Calibri" panose="020F0502020204030204" pitchFamily="34" charset="0"/>
                <a:cs typeface="Calibri" panose="020F0502020204030204" pitchFamily="34" charset="0"/>
              </a:rPr>
              <a:t>ấm của gia đình Thư.</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3498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6331017" y="1655546"/>
            <a:ext cx="2015717" cy="5474163"/>
          </a:xfrm>
          <a:prstGeom prst="rect">
            <a:avLst/>
          </a:prstGeom>
          <a:noFill/>
          <a:ln>
            <a:noFill/>
          </a:ln>
        </p:spPr>
      </p:pic>
      <p:pic>
        <p:nvPicPr>
          <p:cNvPr id="2" name="Picture 1"/>
          <p:cNvPicPr>
            <a:picLocks noChangeAspect="1"/>
          </p:cNvPicPr>
          <p:nvPr/>
        </p:nvPicPr>
        <p:blipFill>
          <a:blip r:embed="rId4"/>
          <a:stretch>
            <a:fillRect/>
          </a:stretch>
        </p:blipFill>
        <p:spPr>
          <a:xfrm>
            <a:off x="640695" y="2035944"/>
            <a:ext cx="4023709" cy="2786113"/>
          </a:xfrm>
          <a:prstGeom prst="rect">
            <a:avLst/>
          </a:prstGeom>
        </p:spPr>
      </p:pic>
      <p:pic>
        <p:nvPicPr>
          <p:cNvPr id="3" name="Picture 2"/>
          <p:cNvPicPr>
            <a:picLocks noChangeAspect="1"/>
          </p:cNvPicPr>
          <p:nvPr/>
        </p:nvPicPr>
        <p:blipFill>
          <a:blip r:embed="rId5"/>
          <a:stretch>
            <a:fillRect/>
          </a:stretch>
        </p:blipFill>
        <p:spPr>
          <a:xfrm>
            <a:off x="1620697" y="1357627"/>
            <a:ext cx="1787807" cy="920576"/>
          </a:xfrm>
          <a:prstGeom prst="rect">
            <a:avLst/>
          </a:prstGeom>
        </p:spPr>
      </p:pic>
    </p:spTree>
    <p:extLst>
      <p:ext uri="{BB962C8B-B14F-4D97-AF65-F5344CB8AC3E}">
        <p14:creationId xmlns:p14="http://schemas.microsoft.com/office/powerpoint/2010/main" val="104260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2108" y="1192557"/>
            <a:ext cx="4572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xmlns="" id="{9DA52443-46F2-41F2-8369-37637DF842C7}"/>
              </a:ext>
            </a:extLst>
          </p:cNvPr>
          <p:cNvPicPr>
            <a:picLocks noChangeAspect="1"/>
          </p:cNvPicPr>
          <p:nvPr/>
        </p:nvPicPr>
        <p:blipFill>
          <a:blip r:embed="rId2"/>
          <a:stretch>
            <a:fillRect/>
          </a:stretch>
        </p:blipFill>
        <p:spPr>
          <a:xfrm>
            <a:off x="5151120" y="4401886"/>
            <a:ext cx="3992880" cy="2456114"/>
          </a:xfrm>
          <a:prstGeom prst="rect">
            <a:avLst/>
          </a:prstGeom>
        </p:spPr>
      </p:pic>
      <p:sp>
        <p:nvSpPr>
          <p:cNvPr id="19" name="Rectangle 18">
            <a:extLst>
              <a:ext uri="{FF2B5EF4-FFF2-40B4-BE49-F238E27FC236}">
                <a16:creationId xmlns:a16="http://schemas.microsoft.com/office/drawing/2014/main" xmlns="" id="{63192063-D2F3-4B24-9AFE-4D0E7C3ED425}"/>
              </a:ext>
            </a:extLst>
          </p:cNvPr>
          <p:cNvSpPr/>
          <p:nvPr/>
        </p:nvSpPr>
        <p:spPr>
          <a:xfrm>
            <a:off x="146827" y="468954"/>
            <a:ext cx="8898113" cy="7485126"/>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xmlns="" id="{5405CB33-5E5E-4F74-80C2-FDACC337A4F1}"/>
              </a:ext>
            </a:extLst>
          </p:cNvPr>
          <p:cNvPicPr>
            <a:picLocks noChangeAspect="1"/>
          </p:cNvPicPr>
          <p:nvPr/>
        </p:nvPicPr>
        <p:blipFill>
          <a:blip r:embed="rId3"/>
          <a:stretch>
            <a:fillRect/>
          </a:stretch>
        </p:blipFill>
        <p:spPr>
          <a:xfrm>
            <a:off x="2892899" y="0"/>
            <a:ext cx="4078577" cy="646232"/>
          </a:xfrm>
          <a:prstGeom prst="rect">
            <a:avLst/>
          </a:prstGeom>
        </p:spPr>
      </p:pic>
    </p:spTree>
    <p:extLst>
      <p:ext uri="{BB962C8B-B14F-4D97-AF65-F5344CB8AC3E}">
        <p14:creationId xmlns:p14="http://schemas.microsoft.com/office/powerpoint/2010/main" val="276832975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804BB548-83E5-4D83-B1A3-E205FDF7826B}"/>
              </a:ext>
            </a:extLst>
          </p:cNvPr>
          <p:cNvPicPr>
            <a:picLocks noChangeAspect="1"/>
          </p:cNvPicPr>
          <p:nvPr/>
        </p:nvPicPr>
        <p:blipFill>
          <a:blip r:embed="rId3"/>
          <a:stretch>
            <a:fillRect/>
          </a:stretch>
        </p:blipFill>
        <p:spPr>
          <a:xfrm>
            <a:off x="4595812" y="3840480"/>
            <a:ext cx="4548188" cy="3429000"/>
          </a:xfrm>
          <a:prstGeom prst="rect">
            <a:avLst/>
          </a:prstGeom>
        </p:spPr>
      </p:pic>
      <p:sp>
        <p:nvSpPr>
          <p:cNvPr id="20" name="TextBox 19">
            <a:extLst>
              <a:ext uri="{FF2B5EF4-FFF2-40B4-BE49-F238E27FC236}">
                <a16:creationId xmlns:a16="http://schemas.microsoft.com/office/drawing/2014/main" xmlns="" id="{AAF24FB2-33D6-4690-9367-B19114EF0108}"/>
              </a:ext>
            </a:extLst>
          </p:cNvPr>
          <p:cNvSpPr txBox="1"/>
          <p:nvPr/>
        </p:nvSpPr>
        <p:spPr>
          <a:xfrm>
            <a:off x="167640" y="284426"/>
            <a:ext cx="8801100" cy="6087820"/>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Tree>
    <p:extLst>
      <p:ext uri="{BB962C8B-B14F-4D97-AF65-F5344CB8AC3E}">
        <p14:creationId xmlns:p14="http://schemas.microsoft.com/office/powerpoint/2010/main" val="2756626895"/>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42878" y="1509159"/>
            <a:ext cx="1870110" cy="835224"/>
          </a:xfrm>
          <a:prstGeom prst="rect">
            <a:avLst/>
          </a:prstGeom>
        </p:spPr>
      </p:pic>
      <p:pic>
        <p:nvPicPr>
          <p:cNvPr id="4" name="Picture 3"/>
          <p:cNvPicPr>
            <a:picLocks noChangeAspect="1"/>
          </p:cNvPicPr>
          <p:nvPr/>
        </p:nvPicPr>
        <p:blipFill>
          <a:blip r:embed="rId3"/>
          <a:stretch>
            <a:fillRect/>
          </a:stretch>
        </p:blipFill>
        <p:spPr>
          <a:xfrm>
            <a:off x="775816" y="2606609"/>
            <a:ext cx="3804234" cy="1938696"/>
          </a:xfrm>
          <a:prstGeom prst="rect">
            <a:avLst/>
          </a:prstGeom>
        </p:spPr>
      </p:pic>
    </p:spTree>
    <p:extLst>
      <p:ext uri="{BB962C8B-B14F-4D97-AF65-F5344CB8AC3E}">
        <p14:creationId xmlns:p14="http://schemas.microsoft.com/office/powerpoint/2010/main" val="31210435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6331017" y="1655546"/>
            <a:ext cx="2015717" cy="5474163"/>
          </a:xfrm>
          <a:prstGeom prst="rect">
            <a:avLst/>
          </a:prstGeom>
          <a:noFill/>
          <a:ln>
            <a:noFill/>
          </a:ln>
        </p:spPr>
      </p:pic>
      <p:pic>
        <p:nvPicPr>
          <p:cNvPr id="2" name="Picture 1"/>
          <p:cNvPicPr>
            <a:picLocks noChangeAspect="1"/>
          </p:cNvPicPr>
          <p:nvPr/>
        </p:nvPicPr>
        <p:blipFill>
          <a:blip r:embed="rId4"/>
          <a:stretch>
            <a:fillRect/>
          </a:stretch>
        </p:blipFill>
        <p:spPr>
          <a:xfrm>
            <a:off x="465713" y="2115954"/>
            <a:ext cx="4476376" cy="2786113"/>
          </a:xfrm>
          <a:prstGeom prst="rect">
            <a:avLst/>
          </a:prstGeom>
        </p:spPr>
      </p:pic>
      <p:pic>
        <p:nvPicPr>
          <p:cNvPr id="3" name="Picture 2"/>
          <p:cNvPicPr>
            <a:picLocks noChangeAspect="1"/>
          </p:cNvPicPr>
          <p:nvPr/>
        </p:nvPicPr>
        <p:blipFill>
          <a:blip r:embed="rId5"/>
          <a:stretch>
            <a:fillRect/>
          </a:stretch>
        </p:blipFill>
        <p:spPr>
          <a:xfrm>
            <a:off x="1718668" y="1343112"/>
            <a:ext cx="1787807" cy="920576"/>
          </a:xfrm>
          <a:prstGeom prst="rect">
            <a:avLst/>
          </a:prstGeom>
        </p:spPr>
      </p:pic>
    </p:spTree>
    <p:extLst>
      <p:ext uri="{BB962C8B-B14F-4D97-AF65-F5344CB8AC3E}">
        <p14:creationId xmlns:p14="http://schemas.microsoft.com/office/powerpoint/2010/main" val="294162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8"/>
          <p:cNvSpPr txBox="1"/>
          <p:nvPr/>
        </p:nvSpPr>
        <p:spPr>
          <a:xfrm>
            <a:off x="3551168" y="1001125"/>
            <a:ext cx="188799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MẮT DÕI</a:t>
            </a:r>
            <a:endParaRPr kumimoji="0" lang="zh-CN" altLang="en-US" sz="36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
        <p:nvSpPr>
          <p:cNvPr id="5" name="TextBox 28"/>
          <p:cNvSpPr txBox="1"/>
          <p:nvPr/>
        </p:nvSpPr>
        <p:spPr>
          <a:xfrm>
            <a:off x="6299821" y="3816697"/>
            <a:ext cx="2149312"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TAI NGHE</a:t>
            </a:r>
            <a:endParaRPr kumimoji="0" lang="zh-CN" altLang="en-US"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
        <p:nvSpPr>
          <p:cNvPr id="6" name="TextBox 28"/>
          <p:cNvSpPr txBox="1"/>
          <p:nvPr/>
        </p:nvSpPr>
        <p:spPr>
          <a:xfrm>
            <a:off x="962096" y="3816697"/>
            <a:ext cx="1870217"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DÒ</a:t>
            </a:r>
            <a:endParaRPr kumimoji="0" lang="zh-CN" altLang="en-US"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3551168" y="3078791"/>
            <a:ext cx="2021772" cy="3303003"/>
          </a:xfrm>
          <a:prstGeom prst="rect">
            <a:avLst/>
          </a:prstGeom>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50192">
            <a:off x="4169791" y="2820662"/>
            <a:ext cx="650747" cy="8676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5468014" y="4145832"/>
            <a:ext cx="867663" cy="6507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2903933" y="4222523"/>
            <a:ext cx="867663" cy="65074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84170" y="232023"/>
            <a:ext cx="18774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Đọc</a:t>
            </a:r>
            <a:r>
              <a:rPr kumimoji="0" lang="en-US" altLang="zh-CN" sz="36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mẫu</a:t>
            </a:r>
            <a:endParaRPr kumimoji="0" lang="zh-CN" altLang="en-US" sz="36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12" name="Picture 11"/>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297617" y="232023"/>
            <a:ext cx="401235" cy="597187"/>
          </a:xfrm>
          <a:prstGeom prst="rect">
            <a:avLst/>
          </a:prstGeom>
        </p:spPr>
      </p:pic>
    </p:spTree>
    <p:extLst>
      <p:ext uri="{BB962C8B-B14F-4D97-AF65-F5344CB8AC3E}">
        <p14:creationId xmlns:p14="http://schemas.microsoft.com/office/powerpoint/2010/main" val="197331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ppt_w*0.7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animEffect transition="in" filter="fade">
                                      <p:cBhvr>
                                        <p:cTn id="27" dur="500"/>
                                        <p:tgtEl>
                                          <p:spTgt spid="6"/>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2108" y="1192557"/>
            <a:ext cx="4572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xmlns="" id="{9DA52443-46F2-41F2-8369-37637DF842C7}"/>
              </a:ext>
            </a:extLst>
          </p:cNvPr>
          <p:cNvPicPr>
            <a:picLocks noChangeAspect="1"/>
          </p:cNvPicPr>
          <p:nvPr/>
        </p:nvPicPr>
        <p:blipFill>
          <a:blip r:embed="rId2"/>
          <a:stretch>
            <a:fillRect/>
          </a:stretch>
        </p:blipFill>
        <p:spPr>
          <a:xfrm>
            <a:off x="5151120" y="4401886"/>
            <a:ext cx="3992880" cy="2456114"/>
          </a:xfrm>
          <a:prstGeom prst="rect">
            <a:avLst/>
          </a:prstGeom>
        </p:spPr>
      </p:pic>
      <p:sp>
        <p:nvSpPr>
          <p:cNvPr id="19" name="Rectangle 18">
            <a:extLst>
              <a:ext uri="{FF2B5EF4-FFF2-40B4-BE49-F238E27FC236}">
                <a16:creationId xmlns:a16="http://schemas.microsoft.com/office/drawing/2014/main" xmlns="" id="{63192063-D2F3-4B24-9AFE-4D0E7C3ED425}"/>
              </a:ext>
            </a:extLst>
          </p:cNvPr>
          <p:cNvSpPr/>
          <p:nvPr/>
        </p:nvSpPr>
        <p:spPr>
          <a:xfrm>
            <a:off x="146827" y="468954"/>
            <a:ext cx="8898113" cy="7485126"/>
          </a:xfrm>
          <a:prstGeom prst="rect">
            <a:avLst/>
          </a:prstGeom>
        </p:spPr>
        <p:txBody>
          <a:bodyPr wrap="square">
            <a:spAutoFit/>
          </a:bodyPr>
          <a:lstStyle/>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xmlns="" id="{5405CB33-5E5E-4F74-80C2-FDACC337A4F1}"/>
              </a:ext>
            </a:extLst>
          </p:cNvPr>
          <p:cNvPicPr>
            <a:picLocks noChangeAspect="1"/>
          </p:cNvPicPr>
          <p:nvPr/>
        </p:nvPicPr>
        <p:blipFill>
          <a:blip r:embed="rId3"/>
          <a:stretch>
            <a:fillRect/>
          </a:stretch>
        </p:blipFill>
        <p:spPr>
          <a:xfrm>
            <a:off x="2892899" y="0"/>
            <a:ext cx="4078577" cy="646232"/>
          </a:xfrm>
          <a:prstGeom prst="rect">
            <a:avLst/>
          </a:prstGeom>
        </p:spPr>
      </p:pic>
    </p:spTree>
    <p:extLst>
      <p:ext uri="{BB962C8B-B14F-4D97-AF65-F5344CB8AC3E}">
        <p14:creationId xmlns:p14="http://schemas.microsoft.com/office/powerpoint/2010/main" val="205174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804BB548-83E5-4D83-B1A3-E205FDF7826B}"/>
              </a:ext>
            </a:extLst>
          </p:cNvPr>
          <p:cNvPicPr>
            <a:picLocks noChangeAspect="1"/>
          </p:cNvPicPr>
          <p:nvPr/>
        </p:nvPicPr>
        <p:blipFill>
          <a:blip r:embed="rId3"/>
          <a:stretch>
            <a:fillRect/>
          </a:stretch>
        </p:blipFill>
        <p:spPr>
          <a:xfrm>
            <a:off x="4595812" y="3840480"/>
            <a:ext cx="4548188" cy="3429000"/>
          </a:xfrm>
          <a:prstGeom prst="rect">
            <a:avLst/>
          </a:prstGeom>
        </p:spPr>
      </p:pic>
      <p:sp>
        <p:nvSpPr>
          <p:cNvPr id="20" name="TextBox 19">
            <a:extLst>
              <a:ext uri="{FF2B5EF4-FFF2-40B4-BE49-F238E27FC236}">
                <a16:creationId xmlns:a16="http://schemas.microsoft.com/office/drawing/2014/main" xmlns="" id="{AAF24FB2-33D6-4690-9367-B19114EF0108}"/>
              </a:ext>
            </a:extLst>
          </p:cNvPr>
          <p:cNvSpPr txBox="1"/>
          <p:nvPr/>
        </p:nvSpPr>
        <p:spPr>
          <a:xfrm>
            <a:off x="167640" y="284426"/>
            <a:ext cx="8801100" cy="6087820"/>
          </a:xfrm>
          <a:prstGeom prst="rect">
            <a:avLst/>
          </a:prstGeom>
          <a:noFill/>
        </p:spPr>
        <p:txBody>
          <a:bodyPr wrap="square">
            <a:spAutoFit/>
          </a:bodyPr>
          <a:lstStyle/>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lvl="0" indent="358775" algn="r">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(Diệu Thúy)</a:t>
            </a:r>
          </a:p>
        </p:txBody>
      </p:sp>
    </p:spTree>
    <p:extLst>
      <p:ext uri="{BB962C8B-B14F-4D97-AF65-F5344CB8AC3E}">
        <p14:creationId xmlns:p14="http://schemas.microsoft.com/office/powerpoint/2010/main" val="231656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图片包含 室内, 物体&#10;&#10;描述已自动生成">
            <a:extLst>
              <a:ext uri="{FF2B5EF4-FFF2-40B4-BE49-F238E27FC236}">
                <a16:creationId xmlns:a16="http://schemas.microsoft.com/office/drawing/2014/main" xmlns="" id="{64E88B33-2236-4D1B-89DA-7C4EE219D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41" y="-381582"/>
            <a:ext cx="7573478" cy="7144573"/>
          </a:xfrm>
          <a:prstGeom prst="rect">
            <a:avLst/>
          </a:prstGeom>
        </p:spPr>
      </p:pic>
      <p:pic>
        <p:nvPicPr>
          <p:cNvPr id="11" name="PA_图片 3">
            <a:extLst>
              <a:ext uri="{FF2B5EF4-FFF2-40B4-BE49-F238E27FC236}">
                <a16:creationId xmlns:a16="http://schemas.microsoft.com/office/drawing/2014/main" xmlns="" id="{78EAA09E-EC30-464C-B068-7E84282A6FAD}"/>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80910" y="2985969"/>
            <a:ext cx="3451281" cy="4601708"/>
          </a:xfrm>
          <a:prstGeom prst="rect">
            <a:avLst/>
          </a:prstGeom>
        </p:spPr>
      </p:pic>
      <p:pic>
        <p:nvPicPr>
          <p:cNvPr id="12" name="图片 8">
            <a:extLst>
              <a:ext uri="{FF2B5EF4-FFF2-40B4-BE49-F238E27FC236}">
                <a16:creationId xmlns:a16="http://schemas.microsoft.com/office/drawing/2014/main" xmlns="" id="{95C4BA62-3987-4852-A9B2-D73732B50E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3559" y="823986"/>
            <a:ext cx="3092539" cy="6034015"/>
          </a:xfrm>
          <a:prstGeom prst="rect">
            <a:avLst/>
          </a:prstGeom>
        </p:spPr>
      </p:pic>
      <p:sp>
        <p:nvSpPr>
          <p:cNvPr id="13" name="Rounded Rectangle 6">
            <a:extLst>
              <a:ext uri="{FF2B5EF4-FFF2-40B4-BE49-F238E27FC236}">
                <a16:creationId xmlns:a16="http://schemas.microsoft.com/office/drawing/2014/main" xmlns="" id="{449F9AEC-10D7-4855-A51B-A9F2F6FA6DF1}"/>
              </a:ext>
            </a:extLst>
          </p:cNvPr>
          <p:cNvSpPr/>
          <p:nvPr/>
        </p:nvSpPr>
        <p:spPr>
          <a:xfrm>
            <a:off x="2972965" y="1148308"/>
            <a:ext cx="3048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xmlns="" id="{8DC91B5F-BFBD-4707-88FC-361C762C582F}"/>
              </a:ext>
            </a:extLst>
          </p:cNvPr>
          <p:cNvSpPr txBox="1"/>
          <p:nvPr/>
        </p:nvSpPr>
        <p:spPr>
          <a:xfrm>
            <a:off x="3429001" y="1873331"/>
            <a:ext cx="277585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rành</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rọt</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xmlns="" id="{353A58D9-E9ED-4E7D-AED3-7017486DC9E7}"/>
              </a:ext>
            </a:extLst>
          </p:cNvPr>
          <p:cNvSpPr txBox="1"/>
          <p:nvPr/>
        </p:nvSpPr>
        <p:spPr>
          <a:xfrm>
            <a:off x="3429000" y="2796661"/>
            <a:ext cx="324122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nắc</a:t>
            </a: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nẻ</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xmlns="" id="{E9F2A538-2E7C-4D85-94F0-2076E28F07A0}"/>
              </a:ext>
            </a:extLst>
          </p:cNvPr>
          <p:cNvSpPr txBox="1"/>
          <p:nvPr/>
        </p:nvSpPr>
        <p:spPr>
          <a:xfrm>
            <a:off x="3510643" y="3669701"/>
            <a:ext cx="304317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rúc</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rích</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768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6">
            <a:extLst>
              <a:ext uri="{FF2B5EF4-FFF2-40B4-BE49-F238E27FC236}">
                <a16:creationId xmlns:a16="http://schemas.microsoft.com/office/drawing/2014/main" xmlns="" id="{6888EAD8-28F9-493E-AF26-3981786FA3BE}"/>
              </a:ext>
            </a:extLst>
          </p:cNvPr>
          <p:cNvSpPr/>
          <p:nvPr/>
        </p:nvSpPr>
        <p:spPr>
          <a:xfrm>
            <a:off x="2784022" y="380981"/>
            <a:ext cx="4220936"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xmlns="" id="{1924C65A-90C4-43BA-AEE2-495D1DB75311}"/>
              </a:ext>
            </a:extLst>
          </p:cNvPr>
          <p:cNvSpPr/>
          <p:nvPr/>
        </p:nvSpPr>
        <p:spPr>
          <a:xfrm>
            <a:off x="734207" y="1773947"/>
            <a:ext cx="7744493" cy="4247317"/>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Thư thì kể cho mẹ nghe</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chuyện được cô giáo mời đọc bài văn trước cả lớp,</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về những bài toán thử trí thông minh</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các bạn thường đố nhau trong giờ ra chơi…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0733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2108" y="1192557"/>
            <a:ext cx="4572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xmlns="" id="{9DA52443-46F2-41F2-8369-37637DF842C7}"/>
              </a:ext>
            </a:extLst>
          </p:cNvPr>
          <p:cNvPicPr>
            <a:picLocks noChangeAspect="1"/>
          </p:cNvPicPr>
          <p:nvPr/>
        </p:nvPicPr>
        <p:blipFill>
          <a:blip r:embed="rId2"/>
          <a:stretch>
            <a:fillRect/>
          </a:stretch>
        </p:blipFill>
        <p:spPr>
          <a:xfrm>
            <a:off x="5151120" y="4401886"/>
            <a:ext cx="3992880" cy="2456114"/>
          </a:xfrm>
          <a:prstGeom prst="rect">
            <a:avLst/>
          </a:prstGeom>
        </p:spPr>
      </p:pic>
      <p:sp>
        <p:nvSpPr>
          <p:cNvPr id="19" name="Rectangle 18">
            <a:extLst>
              <a:ext uri="{FF2B5EF4-FFF2-40B4-BE49-F238E27FC236}">
                <a16:creationId xmlns:a16="http://schemas.microsoft.com/office/drawing/2014/main" xmlns="" id="{63192063-D2F3-4B24-9AFE-4D0E7C3ED425}"/>
              </a:ext>
            </a:extLst>
          </p:cNvPr>
          <p:cNvSpPr/>
          <p:nvPr/>
        </p:nvSpPr>
        <p:spPr>
          <a:xfrm>
            <a:off x="122944" y="692474"/>
            <a:ext cx="8898113" cy="7485126"/>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xmlns="" id="{5405CB33-5E5E-4F74-80C2-FDACC337A4F1}"/>
              </a:ext>
            </a:extLst>
          </p:cNvPr>
          <p:cNvPicPr>
            <a:picLocks noChangeAspect="1"/>
          </p:cNvPicPr>
          <p:nvPr/>
        </p:nvPicPr>
        <p:blipFill>
          <a:blip r:embed="rId3"/>
          <a:stretch>
            <a:fillRect/>
          </a:stretch>
        </p:blipFill>
        <p:spPr>
          <a:xfrm>
            <a:off x="2595719" y="107698"/>
            <a:ext cx="4078577" cy="646232"/>
          </a:xfrm>
          <a:prstGeom prst="rect">
            <a:avLst/>
          </a:prstGeom>
        </p:spPr>
      </p:pic>
      <p:grpSp>
        <p:nvGrpSpPr>
          <p:cNvPr id="6" name="Group 5">
            <a:extLst>
              <a:ext uri="{FF2B5EF4-FFF2-40B4-BE49-F238E27FC236}">
                <a16:creationId xmlns:a16="http://schemas.microsoft.com/office/drawing/2014/main" xmlns="" id="{23A938CC-E8B5-4857-814B-35FEB5B09B08}"/>
              </a:ext>
            </a:extLst>
          </p:cNvPr>
          <p:cNvGrpSpPr/>
          <p:nvPr/>
        </p:nvGrpSpPr>
        <p:grpSpPr>
          <a:xfrm>
            <a:off x="6379821" y="107699"/>
            <a:ext cx="2792752" cy="584775"/>
            <a:chOff x="7181009" y="208778"/>
            <a:chExt cx="5115974" cy="584775"/>
          </a:xfrm>
        </p:grpSpPr>
        <p:sp>
          <p:nvSpPr>
            <p:cNvPr id="8" name="Rectangle: Rounded Corners 43">
              <a:extLst>
                <a:ext uri="{FF2B5EF4-FFF2-40B4-BE49-F238E27FC236}">
                  <a16:creationId xmlns:a16="http://schemas.microsoft.com/office/drawing/2014/main" xmlns="" id="{E28AB72B-73A6-4432-9D8E-76A0EC1D5AB2}"/>
                </a:ext>
              </a:extLst>
            </p:cNvPr>
            <p:cNvSpPr/>
            <p:nvPr/>
          </p:nvSpPr>
          <p:spPr>
            <a:xfrm>
              <a:off x="7384428" y="208778"/>
              <a:ext cx="4634997" cy="576774"/>
            </a:xfrm>
            <a:custGeom>
              <a:avLst/>
              <a:gdLst>
                <a:gd name="connsiteX0" fmla="*/ 0 w 4634997"/>
                <a:gd name="connsiteY0" fmla="*/ 96131 h 576774"/>
                <a:gd name="connsiteX1" fmla="*/ 96131 w 4634997"/>
                <a:gd name="connsiteY1" fmla="*/ 0 h 576774"/>
                <a:gd name="connsiteX2" fmla="*/ 562618 w 4634997"/>
                <a:gd name="connsiteY2" fmla="*/ 0 h 576774"/>
                <a:gd name="connsiteX3" fmla="*/ 1029105 w 4634997"/>
                <a:gd name="connsiteY3" fmla="*/ 0 h 576774"/>
                <a:gd name="connsiteX4" fmla="*/ 1451165 w 4634997"/>
                <a:gd name="connsiteY4" fmla="*/ 0 h 576774"/>
                <a:gd name="connsiteX5" fmla="*/ 1917652 w 4634997"/>
                <a:gd name="connsiteY5" fmla="*/ 0 h 576774"/>
                <a:gd name="connsiteX6" fmla="*/ 2517422 w 4634997"/>
                <a:gd name="connsiteY6" fmla="*/ 0 h 576774"/>
                <a:gd name="connsiteX7" fmla="*/ 2983909 w 4634997"/>
                <a:gd name="connsiteY7" fmla="*/ 0 h 576774"/>
                <a:gd name="connsiteX8" fmla="*/ 3539251 w 4634997"/>
                <a:gd name="connsiteY8" fmla="*/ 0 h 576774"/>
                <a:gd name="connsiteX9" fmla="*/ 4050165 w 4634997"/>
                <a:gd name="connsiteY9" fmla="*/ 0 h 576774"/>
                <a:gd name="connsiteX10" fmla="*/ 4538866 w 4634997"/>
                <a:gd name="connsiteY10" fmla="*/ 0 h 576774"/>
                <a:gd name="connsiteX11" fmla="*/ 4634997 w 4634997"/>
                <a:gd name="connsiteY11" fmla="*/ 96131 h 576774"/>
                <a:gd name="connsiteX12" fmla="*/ 4634997 w 4634997"/>
                <a:gd name="connsiteY12" fmla="*/ 480643 h 576774"/>
                <a:gd name="connsiteX13" fmla="*/ 4538866 w 4634997"/>
                <a:gd name="connsiteY13" fmla="*/ 576774 h 576774"/>
                <a:gd name="connsiteX14" fmla="*/ 4072379 w 4634997"/>
                <a:gd name="connsiteY14" fmla="*/ 576774 h 576774"/>
                <a:gd name="connsiteX15" fmla="*/ 3472610 w 4634997"/>
                <a:gd name="connsiteY15" fmla="*/ 576774 h 576774"/>
                <a:gd name="connsiteX16" fmla="*/ 3050550 w 4634997"/>
                <a:gd name="connsiteY16" fmla="*/ 576774 h 576774"/>
                <a:gd name="connsiteX17" fmla="*/ 2539635 w 4634997"/>
                <a:gd name="connsiteY17" fmla="*/ 576774 h 576774"/>
                <a:gd name="connsiteX18" fmla="*/ 1939866 w 4634997"/>
                <a:gd name="connsiteY18" fmla="*/ 576774 h 576774"/>
                <a:gd name="connsiteX19" fmla="*/ 1340097 w 4634997"/>
                <a:gd name="connsiteY19" fmla="*/ 576774 h 576774"/>
                <a:gd name="connsiteX20" fmla="*/ 918037 w 4634997"/>
                <a:gd name="connsiteY20" fmla="*/ 576774 h 576774"/>
                <a:gd name="connsiteX21" fmla="*/ 96131 w 4634997"/>
                <a:gd name="connsiteY21" fmla="*/ 576774 h 576774"/>
                <a:gd name="connsiteX22" fmla="*/ 0 w 4634997"/>
                <a:gd name="connsiteY22" fmla="*/ 480643 h 576774"/>
                <a:gd name="connsiteX23" fmla="*/ 0 w 4634997"/>
                <a:gd name="connsiteY23"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34997" h="576774" fill="none" extrusionOk="0">
                  <a:moveTo>
                    <a:pt x="0" y="96131"/>
                  </a:moveTo>
                  <a:cubicBezTo>
                    <a:pt x="-4721" y="53286"/>
                    <a:pt x="30237" y="-5688"/>
                    <a:pt x="96131" y="0"/>
                  </a:cubicBezTo>
                  <a:cubicBezTo>
                    <a:pt x="210571" y="-17761"/>
                    <a:pt x="412614" y="48932"/>
                    <a:pt x="562618" y="0"/>
                  </a:cubicBezTo>
                  <a:cubicBezTo>
                    <a:pt x="712622" y="-48932"/>
                    <a:pt x="850147" y="47054"/>
                    <a:pt x="1029105" y="0"/>
                  </a:cubicBezTo>
                  <a:cubicBezTo>
                    <a:pt x="1208063" y="-47054"/>
                    <a:pt x="1268314" y="16160"/>
                    <a:pt x="1451165" y="0"/>
                  </a:cubicBezTo>
                  <a:cubicBezTo>
                    <a:pt x="1634016" y="-16160"/>
                    <a:pt x="1803744" y="46272"/>
                    <a:pt x="1917652" y="0"/>
                  </a:cubicBezTo>
                  <a:cubicBezTo>
                    <a:pt x="2031560" y="-46272"/>
                    <a:pt x="2230285" y="2402"/>
                    <a:pt x="2517422" y="0"/>
                  </a:cubicBezTo>
                  <a:cubicBezTo>
                    <a:pt x="2804559" y="-2402"/>
                    <a:pt x="2796358" y="40076"/>
                    <a:pt x="2983909" y="0"/>
                  </a:cubicBezTo>
                  <a:cubicBezTo>
                    <a:pt x="3171460" y="-40076"/>
                    <a:pt x="3282642" y="57173"/>
                    <a:pt x="3539251" y="0"/>
                  </a:cubicBezTo>
                  <a:cubicBezTo>
                    <a:pt x="3795860" y="-57173"/>
                    <a:pt x="3808559" y="60105"/>
                    <a:pt x="4050165" y="0"/>
                  </a:cubicBezTo>
                  <a:cubicBezTo>
                    <a:pt x="4291771" y="-60105"/>
                    <a:pt x="4347995" y="36035"/>
                    <a:pt x="4538866" y="0"/>
                  </a:cubicBezTo>
                  <a:cubicBezTo>
                    <a:pt x="4606390" y="6483"/>
                    <a:pt x="4643150" y="42773"/>
                    <a:pt x="4634997" y="96131"/>
                  </a:cubicBezTo>
                  <a:cubicBezTo>
                    <a:pt x="4662386" y="272595"/>
                    <a:pt x="4632658" y="346654"/>
                    <a:pt x="4634997" y="480643"/>
                  </a:cubicBezTo>
                  <a:cubicBezTo>
                    <a:pt x="4644186" y="538715"/>
                    <a:pt x="4604359" y="573929"/>
                    <a:pt x="4538866" y="576774"/>
                  </a:cubicBezTo>
                  <a:cubicBezTo>
                    <a:pt x="4390108" y="599585"/>
                    <a:pt x="4263935" y="561436"/>
                    <a:pt x="4072379" y="576774"/>
                  </a:cubicBezTo>
                  <a:cubicBezTo>
                    <a:pt x="3880823" y="592112"/>
                    <a:pt x="3763360" y="565104"/>
                    <a:pt x="3472610" y="576774"/>
                  </a:cubicBezTo>
                  <a:cubicBezTo>
                    <a:pt x="3181860" y="588444"/>
                    <a:pt x="3238917" y="569657"/>
                    <a:pt x="3050550" y="576774"/>
                  </a:cubicBezTo>
                  <a:cubicBezTo>
                    <a:pt x="2862183" y="583891"/>
                    <a:pt x="2770366" y="534395"/>
                    <a:pt x="2539635" y="576774"/>
                  </a:cubicBezTo>
                  <a:cubicBezTo>
                    <a:pt x="2308905" y="619153"/>
                    <a:pt x="2131010" y="530743"/>
                    <a:pt x="1939866" y="576774"/>
                  </a:cubicBezTo>
                  <a:cubicBezTo>
                    <a:pt x="1748722" y="622805"/>
                    <a:pt x="1480874" y="542852"/>
                    <a:pt x="1340097" y="576774"/>
                  </a:cubicBezTo>
                  <a:cubicBezTo>
                    <a:pt x="1199320" y="610696"/>
                    <a:pt x="1083685" y="542379"/>
                    <a:pt x="918037" y="576774"/>
                  </a:cubicBezTo>
                  <a:cubicBezTo>
                    <a:pt x="752389" y="611169"/>
                    <a:pt x="355106" y="557929"/>
                    <a:pt x="96131" y="576774"/>
                  </a:cubicBezTo>
                  <a:cubicBezTo>
                    <a:pt x="41326" y="576772"/>
                    <a:pt x="-2547" y="536832"/>
                    <a:pt x="0" y="480643"/>
                  </a:cubicBezTo>
                  <a:cubicBezTo>
                    <a:pt x="-4662" y="307833"/>
                    <a:pt x="38657" y="257816"/>
                    <a:pt x="0" y="96131"/>
                  </a:cubicBezTo>
                  <a:close/>
                </a:path>
                <a:path w="4634997" h="576774" stroke="0" extrusionOk="0">
                  <a:moveTo>
                    <a:pt x="0" y="96131"/>
                  </a:moveTo>
                  <a:cubicBezTo>
                    <a:pt x="-10612" y="39904"/>
                    <a:pt x="48631" y="4257"/>
                    <a:pt x="96131" y="0"/>
                  </a:cubicBezTo>
                  <a:cubicBezTo>
                    <a:pt x="243483" y="-13753"/>
                    <a:pt x="521166" y="23133"/>
                    <a:pt x="695900" y="0"/>
                  </a:cubicBezTo>
                  <a:cubicBezTo>
                    <a:pt x="870634" y="-23133"/>
                    <a:pt x="1101309" y="38403"/>
                    <a:pt x="1295669" y="0"/>
                  </a:cubicBezTo>
                  <a:cubicBezTo>
                    <a:pt x="1490029" y="-38403"/>
                    <a:pt x="1701863" y="39254"/>
                    <a:pt x="1895439" y="0"/>
                  </a:cubicBezTo>
                  <a:cubicBezTo>
                    <a:pt x="2089015" y="-39254"/>
                    <a:pt x="2356250" y="31332"/>
                    <a:pt x="2539635" y="0"/>
                  </a:cubicBezTo>
                  <a:cubicBezTo>
                    <a:pt x="2723020" y="-31332"/>
                    <a:pt x="2864164" y="41514"/>
                    <a:pt x="3006122" y="0"/>
                  </a:cubicBezTo>
                  <a:cubicBezTo>
                    <a:pt x="3148080" y="-41514"/>
                    <a:pt x="3388917" y="304"/>
                    <a:pt x="3561464" y="0"/>
                  </a:cubicBezTo>
                  <a:cubicBezTo>
                    <a:pt x="3734011" y="-304"/>
                    <a:pt x="4064961" y="94053"/>
                    <a:pt x="4538866" y="0"/>
                  </a:cubicBezTo>
                  <a:cubicBezTo>
                    <a:pt x="4596554" y="7765"/>
                    <a:pt x="4633658" y="38153"/>
                    <a:pt x="4634997" y="96131"/>
                  </a:cubicBezTo>
                  <a:cubicBezTo>
                    <a:pt x="4675258" y="241821"/>
                    <a:pt x="4605260" y="376666"/>
                    <a:pt x="4634997" y="480643"/>
                  </a:cubicBezTo>
                  <a:cubicBezTo>
                    <a:pt x="4637291" y="539410"/>
                    <a:pt x="4590480" y="584397"/>
                    <a:pt x="4538866" y="576774"/>
                  </a:cubicBezTo>
                  <a:cubicBezTo>
                    <a:pt x="4261497" y="620287"/>
                    <a:pt x="4153294" y="531605"/>
                    <a:pt x="3894669" y="576774"/>
                  </a:cubicBezTo>
                  <a:cubicBezTo>
                    <a:pt x="3636044" y="621943"/>
                    <a:pt x="3596897" y="556765"/>
                    <a:pt x="3428182" y="576774"/>
                  </a:cubicBezTo>
                  <a:cubicBezTo>
                    <a:pt x="3259467" y="596783"/>
                    <a:pt x="3104022" y="500521"/>
                    <a:pt x="2783986" y="576774"/>
                  </a:cubicBezTo>
                  <a:cubicBezTo>
                    <a:pt x="2463950" y="653027"/>
                    <a:pt x="2401221" y="512546"/>
                    <a:pt x="2139789" y="576774"/>
                  </a:cubicBezTo>
                  <a:cubicBezTo>
                    <a:pt x="1878357" y="641002"/>
                    <a:pt x="1835908" y="554853"/>
                    <a:pt x="1628875" y="576774"/>
                  </a:cubicBezTo>
                  <a:cubicBezTo>
                    <a:pt x="1421842" y="598695"/>
                    <a:pt x="1239624" y="554913"/>
                    <a:pt x="984678" y="576774"/>
                  </a:cubicBezTo>
                  <a:cubicBezTo>
                    <a:pt x="729732" y="598635"/>
                    <a:pt x="341194" y="529074"/>
                    <a:pt x="96131" y="576774"/>
                  </a:cubicBezTo>
                  <a:cubicBezTo>
                    <a:pt x="51508" y="585395"/>
                    <a:pt x="4886" y="538755"/>
                    <a:pt x="0" y="480643"/>
                  </a:cubicBezTo>
                  <a:cubicBezTo>
                    <a:pt x="-43211" y="316089"/>
                    <a:pt x="1607" y="238212"/>
                    <a:pt x="0" y="96131"/>
                  </a:cubicBezTo>
                  <a:close/>
                </a:path>
              </a:pathLst>
            </a:custGeom>
            <a:solidFill>
              <a:srgbClr val="ABE9FF"/>
            </a:solidFill>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0" name="Rectangle 9">
              <a:extLst>
                <a:ext uri="{FF2B5EF4-FFF2-40B4-BE49-F238E27FC236}">
                  <a16:creationId xmlns:a16="http://schemas.microsoft.com/office/drawing/2014/main" xmlns="" id="{9577A528-839D-4C64-9969-FC7501783C23}"/>
                </a:ext>
              </a:extLst>
            </p:cNvPr>
            <p:cNvSpPr/>
            <p:nvPr/>
          </p:nvSpPr>
          <p:spPr>
            <a:xfrm>
              <a:off x="7181009" y="208778"/>
              <a:ext cx="5115974"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Cùng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chia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đoạn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sp>
        <p:nvSpPr>
          <p:cNvPr id="11" name="Teardrop 10">
            <a:extLst>
              <a:ext uri="{FF2B5EF4-FFF2-40B4-BE49-F238E27FC236}">
                <a16:creationId xmlns:a16="http://schemas.microsoft.com/office/drawing/2014/main" xmlns="" id="{9218E7E2-E3DF-409C-9063-4CF677283D40}"/>
              </a:ext>
            </a:extLst>
          </p:cNvPr>
          <p:cNvSpPr/>
          <p:nvPr/>
        </p:nvSpPr>
        <p:spPr>
          <a:xfrm>
            <a:off x="112950" y="871299"/>
            <a:ext cx="340724"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12" name="Teardrop 11">
            <a:extLst>
              <a:ext uri="{FF2B5EF4-FFF2-40B4-BE49-F238E27FC236}">
                <a16:creationId xmlns:a16="http://schemas.microsoft.com/office/drawing/2014/main" xmlns="" id="{BD6DE28F-EF32-4623-8775-A15F3057FCFB}"/>
              </a:ext>
            </a:extLst>
          </p:cNvPr>
          <p:cNvSpPr/>
          <p:nvPr/>
        </p:nvSpPr>
        <p:spPr>
          <a:xfrm>
            <a:off x="111927" y="3562153"/>
            <a:ext cx="340724"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Tree>
    <p:extLst>
      <p:ext uri="{BB962C8B-B14F-4D97-AF65-F5344CB8AC3E}">
        <p14:creationId xmlns:p14="http://schemas.microsoft.com/office/powerpoint/2010/main" val="29035646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2016</Words>
  <Application>Microsoft Office PowerPoint</Application>
  <PresentationFormat>On-screen Show (4:3)</PresentationFormat>
  <Paragraphs>107</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2023-06-05T16:14:05Z</dcterms:created>
  <dcterms:modified xsi:type="dcterms:W3CDTF">2023-06-05T16:15:22Z</dcterms:modified>
</cp:coreProperties>
</file>