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8803" r:id="rId3"/>
    <p:sldId id="8801" r:id="rId4"/>
    <p:sldId id="8802" r:id="rId5"/>
    <p:sldId id="8733" r:id="rId6"/>
    <p:sldId id="8730" r:id="rId7"/>
    <p:sldId id="8779" r:id="rId8"/>
    <p:sldId id="8780" r:id="rId9"/>
    <p:sldId id="8781" r:id="rId10"/>
    <p:sldId id="8789" r:id="rId11"/>
    <p:sldId id="8790" r:id="rId12"/>
    <p:sldId id="8791" r:id="rId13"/>
    <p:sldId id="8807" r:id="rId14"/>
    <p:sldId id="8786" r:id="rId15"/>
    <p:sldId id="8808" r:id="rId16"/>
    <p:sldId id="8799" r:id="rId17"/>
    <p:sldId id="8809" r:id="rId18"/>
    <p:sldId id="8810" r:id="rId19"/>
    <p:sldId id="8811" r:id="rId20"/>
    <p:sldId id="8812" r:id="rId21"/>
    <p:sldId id="8813" r:id="rId22"/>
    <p:sldId id="87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p:scale>
          <a:sx n="79" d="100"/>
          <a:sy n="79" d="100"/>
        </p:scale>
        <p:origin x="-88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2023/6/3</a:t>
            </a:fld>
            <a:endParaRPr lang="zh-CN" altLang="en-US"/>
          </a:p>
        </p:txBody>
      </p:sp>
      <p:sp>
        <p:nvSpPr>
          <p:cNvPr id="3" name="页脚占位符 2">
            <a:extLst>
              <a:ext uri="{FF2B5EF4-FFF2-40B4-BE49-F238E27FC236}">
                <a16:creationId xmlns=""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2023/6/3</a:t>
            </a:fld>
            <a:endParaRPr lang="zh-CN" altLang="en-US"/>
          </a:p>
        </p:txBody>
      </p:sp>
      <p:sp>
        <p:nvSpPr>
          <p:cNvPr id="6" name="页脚占位符 5">
            <a:extLst>
              <a:ext uri="{FF2B5EF4-FFF2-40B4-BE49-F238E27FC236}">
                <a16:creationId xmlns=""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 xmlns:a16="http://schemas.microsoft.com/office/drawing/2014/main" id="{3ABCD41E-1867-4FC8-B43B-B50CE0F7F7F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slide" Target="slide12.xml"/><Relationship Id="rId5" Type="http://schemas.openxmlformats.org/officeDocument/2006/relationships/image" Target="../media/image17.png"/><Relationship Id="rId10" Type="http://schemas.openxmlformats.org/officeDocument/2006/relationships/slide" Target="slide11.xml"/><Relationship Id="rId4" Type="http://schemas.openxmlformats.org/officeDocument/2006/relationships/image" Target="../media/image16.png"/><Relationship Id="rId9" Type="http://schemas.openxmlformats.org/officeDocument/2006/relationships/slide" Target="slide10.xml"/><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
        <p:nvSpPr>
          <p:cNvPr id="8" name="Rectangle 7"/>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defTabSz="1218565"/>
            <a:r>
              <a:rPr lang="en-US" sz="3200" b="1" smtClean="0">
                <a:solidFill>
                  <a:srgbClr val="C00000"/>
                </a:solidFill>
                <a:latin typeface="Calibri" panose="020F0502020204030204" pitchFamily="34" charset="0"/>
                <a:cs typeface="Calibri" panose="020F0502020204030204" pitchFamily="34" charset="0"/>
                <a:sym typeface="+mn-ea"/>
              </a:rPr>
              <a:t>   </a:t>
            </a:r>
            <a:r>
              <a:rPr lang="vi-VN" sz="3200" b="1" smtClean="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
        <p:nvSpPr>
          <p:cNvPr id="13" name="Rectangle 12"/>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smtClean="0">
                <a:solidFill>
                  <a:srgbClr val="C00000"/>
                </a:solidFill>
                <a:latin typeface="Calibri" panose="020F0502020204030204" pitchFamily="34" charset="0"/>
                <a:cs typeface="Calibri" panose="020F0502020204030204" pitchFamily="34" charset="0"/>
                <a:sym typeface="+mn-ea"/>
              </a:rPr>
              <a:t>Câu chuyện kể về bài học của một cậu bé. Do cậu cư xử thiếu thân thiện với đàn chim nên chúng đã bay đi nơi khác, không trở lại nữa. Cậu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
        <p:nvSpPr>
          <p:cNvPr id="13" name="Rectangle 12"/>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en-US" sz="3200" b="1" smtClean="0">
                <a:solidFill>
                  <a:srgbClr val="C00000"/>
                </a:solidFill>
                <a:latin typeface="Calibri" panose="020F0502020204030204" pitchFamily="34" charset="0"/>
                <a:cs typeface="Calibri" panose="020F0502020204030204" pitchFamily="34" charset="0"/>
                <a:sym typeface="+mn-ea"/>
              </a:rPr>
              <a:t>Câu chuyện kể về mỗi quan hệ giữa tay trái và tay phải. Trong mọi công việc, chúng ta cần hợp tác với nhau mới có kết quả tốt đẹp. </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27" name="Picture 26">
            <a:extLst>
              <a:ext uri="{FF2B5EF4-FFF2-40B4-BE49-F238E27FC236}">
                <a16:creationId xmlns=""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
        <p:nvSpPr>
          <p:cNvPr id="12" name="Rectangle 11"/>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
        <p:nvSpPr>
          <p:cNvPr id="6" name="Rectangle 5"/>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
        <p:nvSpPr>
          <p:cNvPr id="11" name="Rectangle 10"/>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
        <p:nvSpPr>
          <p:cNvPr id="7" name="Rectangle 6"/>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
        <p:nvSpPr>
          <p:cNvPr id="65" name="Rectangle 64"/>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
        <p:nvSpPr>
          <p:cNvPr id="64" name="Rectangle 63"/>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
        <p:nvSpPr>
          <p:cNvPr id="64" name="Rectangle 63"/>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
        <p:nvSpPr>
          <p:cNvPr id="12" name="Rectangle 11"/>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
        <p:nvSpPr>
          <p:cNvPr id="4" name="Rectangle 3"/>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
        <p:nvSpPr>
          <p:cNvPr id="7" name="Rectangle 6"/>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 xmlns:a16="http://schemas.microsoft.com/office/drawing/2014/main" val="1262479032"/>
                    </a:ext>
                  </a:extLst>
                </a:gridCol>
                <a:gridCol w="2651178">
                  <a:extLst>
                    <a:ext uri="{9D8B030D-6E8A-4147-A177-3AD203B41FA5}">
                      <a16:colId xmlns="" xmlns:a16="http://schemas.microsoft.com/office/drawing/2014/main" val="56683371"/>
                    </a:ext>
                  </a:extLst>
                </a:gridCol>
                <a:gridCol w="2643433">
                  <a:extLst>
                    <a:ext uri="{9D8B030D-6E8A-4147-A177-3AD203B41FA5}">
                      <a16:colId xmlns="" xmlns:a16="http://schemas.microsoft.com/office/drawing/2014/main" val="2126061121"/>
                    </a:ext>
                  </a:extLst>
                </a:gridCol>
                <a:gridCol w="2648595">
                  <a:extLst>
                    <a:ext uri="{9D8B030D-6E8A-4147-A177-3AD203B41FA5}">
                      <a16:colId xmlns=""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 xmlns:a16="http://schemas.microsoft.com/office/drawing/2014/main" val="2656577404"/>
                  </a:ext>
                </a:extLst>
              </a:tr>
            </a:tbl>
          </a:graphicData>
        </a:graphic>
      </p:graphicFrame>
      <p:sp>
        <p:nvSpPr>
          <p:cNvPr id="3" name="Rectangle 2"/>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
        <p:nvSpPr>
          <p:cNvPr id="4" name="Rectangle 3"/>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
        <p:nvSpPr>
          <p:cNvPr id="4" name="Rectangle 3"/>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
        <p:nvSpPr>
          <p:cNvPr id="3" name="Rectangle 2"/>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
        <p:nvSpPr>
          <p:cNvPr id="5" name="Rectangle 4"/>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
        <p:nvSpPr>
          <p:cNvPr id="5" name="Rectangle 4"/>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
        <p:nvSpPr>
          <p:cNvPr id="30" name="Rectangle 29"/>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
        <p:nvSpPr>
          <p:cNvPr id="27" name="Rectangle 26"/>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a:solidFill>
                  <a:srgbClr val="C00000"/>
                </a:solidFill>
                <a:latin typeface="Calibri" panose="020F0502020204030204" pitchFamily="34" charset="0"/>
                <a:cs typeface="Calibri" panose="020F0502020204030204" pitchFamily="34" charset="0"/>
                <a:sym typeface="+mn-ea"/>
              </a:rPr>
              <a:t>. </a:t>
            </a:r>
            <a:r>
              <a:rPr lang="en-US" sz="2400" b="1" smtClean="0">
                <a:solidFill>
                  <a:srgbClr val="C00000"/>
                </a:solidFill>
                <a:latin typeface="Calibri" panose="020F0502020204030204" pitchFamily="34" charset="0"/>
                <a:cs typeface="Calibri" panose="020F0502020204030204" pitchFamily="34" charset="0"/>
                <a:sym typeface="+mn-ea"/>
              </a:rPr>
              <a:t>Câu chuyện còn đưa ra cách giải thích thú vị về hiện tượng hễ cóc nghiến răng thì trời đổ mưa.</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20" name="Rectangle 19"/>
          <p:cNvSpPr/>
          <p:nvPr/>
        </p:nvSpPr>
        <p:spPr>
          <a:xfrm>
            <a:off x="-1632510" y="269456"/>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787</Words>
  <Application>Microsoft Office PowerPoint</Application>
  <PresentationFormat>Custom</PresentationFormat>
  <Paragraphs>77</Paragraphs>
  <Slides>22</Slides>
  <Notes>12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2022-12-31T09:50:38Z</dcterms:created>
  <dcterms:modified xsi:type="dcterms:W3CDTF">2023-06-02T17:34:53Z</dcterms:modified>
</cp:coreProperties>
</file>