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7"/>
  </p:notesMasterIdLst>
  <p:sldIdLst>
    <p:sldId id="943" r:id="rId3"/>
    <p:sldId id="983" r:id="rId4"/>
    <p:sldId id="901" r:id="rId5"/>
    <p:sldId id="985" r:id="rId6"/>
    <p:sldId id="984" r:id="rId7"/>
    <p:sldId id="368" r:id="rId8"/>
    <p:sldId id="946" r:id="rId9"/>
    <p:sldId id="947" r:id="rId10"/>
    <p:sldId id="949" r:id="rId11"/>
    <p:sldId id="948" r:id="rId12"/>
    <p:sldId id="986" r:id="rId13"/>
    <p:sldId id="987" r:id="rId14"/>
    <p:sldId id="988" r:id="rId15"/>
    <p:sldId id="98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0" d="100"/>
          <a:sy n="70" d="100"/>
        </p:scale>
        <p:origin x="-744" y="-1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288218-85F0-42EE-BD6D-1C74C6FF7220}" type="datetimeFigureOut">
              <a:rPr lang="en-US" smtClean="0"/>
              <a:t>6/2/2023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B77AD0-C209-47E7-A16C-4B7AFE1AA217}" type="slidenum">
              <a:rPr lang="en-US" smtClean="0"/>
              <a:t>‹#›</a:t>
            </a:fld>
            <a:endParaRPr lang="en-US"/>
          </a:p>
        </p:txBody>
      </p:sp>
    </p:spTree>
    <p:extLst>
      <p:ext uri="{BB962C8B-B14F-4D97-AF65-F5344CB8AC3E}">
        <p14:creationId xmlns:p14="http://schemas.microsoft.com/office/powerpoint/2010/main" val="994937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34183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43884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7.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7312654"/>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2023/6/2</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525140637"/>
      </p:ext>
    </p:extLst>
  </p:cSld>
  <p:clrMapOvr>
    <a:masterClrMapping/>
  </p:clrMapOvr>
  <p:transition spd="slow">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80379"/>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2023/6/2</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26273632"/>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About us (1)">
    <p:spTree>
      <p:nvGrpSpPr>
        <p:cNvPr id="1" name=""/>
        <p:cNvGrpSpPr/>
        <p:nvPr/>
      </p:nvGrpSpPr>
      <p:grpSpPr>
        <a:xfrm>
          <a:off x="0" y="0"/>
          <a:ext cx="0" cy="0"/>
          <a:chOff x="0" y="0"/>
          <a:chExt cx="0" cy="0"/>
        </a:xfrm>
      </p:grpSpPr>
      <p:sp>
        <p:nvSpPr>
          <p:cNvPr id="45" name="Shape 45"/>
          <p:cNvSpPr>
            <a:spLocks noGrp="1"/>
          </p:cNvSpPr>
          <p:nvPr>
            <p:ph type="pic" idx="13"/>
          </p:nvPr>
        </p:nvSpPr>
        <p:spPr>
          <a:xfrm>
            <a:off x="2622655" y="-8957"/>
            <a:ext cx="9568148" cy="4524680"/>
          </a:xfrm>
          <a:prstGeom prst="rect">
            <a:avLst/>
          </a:prstGeom>
        </p:spPr>
        <p:txBody>
          <a:bodyPr lIns="91439" tIns="45719" rIns="91439" bIns="45719" anchor="t">
            <a:noAutofit/>
          </a:bodyPr>
          <a:lstStyle>
            <a:lvl1pPr>
              <a:defRPr/>
            </a:lvl1pPr>
          </a:lstStyle>
          <a:p>
            <a:endParaRPr dirty="0"/>
          </a:p>
        </p:txBody>
      </p:sp>
      <p:sp>
        <p:nvSpPr>
          <p:cNvPr id="46" name="Shape 46"/>
          <p:cNvSpPr>
            <a:spLocks noGrp="1"/>
          </p:cNvSpPr>
          <p:nvPr>
            <p:ph type="title"/>
          </p:nvPr>
        </p:nvSpPr>
        <p:spPr>
          <a:xfrm>
            <a:off x="3341240" y="2355328"/>
            <a:ext cx="2972977" cy="1568006"/>
          </a:xfrm>
          <a:prstGeom prst="rect">
            <a:avLst/>
          </a:prstGeom>
        </p:spPr>
        <p:txBody>
          <a:bodyPr anchor="t"/>
          <a:lstStyle>
            <a:lvl1pPr algn="l">
              <a:lnSpc>
                <a:spcPct val="80000"/>
              </a:lnSpc>
              <a:defRPr>
                <a:solidFill>
                  <a:srgbClr val="FFFFFF"/>
                </a:solidFill>
              </a:defRPr>
            </a:lvl1pPr>
          </a:lstStyle>
          <a:p>
            <a:r>
              <a:rPr dirty="0"/>
              <a:t>Title Text</a:t>
            </a:r>
          </a:p>
        </p:txBody>
      </p:sp>
      <p:sp>
        <p:nvSpPr>
          <p:cNvPr id="47" name="Shape 47"/>
          <p:cNvSpPr>
            <a:spLocks noGrp="1"/>
          </p:cNvSpPr>
          <p:nvPr>
            <p:ph type="body" sz="quarter" idx="1"/>
          </p:nvPr>
        </p:nvSpPr>
        <p:spPr>
          <a:xfrm>
            <a:off x="3354662" y="5304787"/>
            <a:ext cx="5775376" cy="706438"/>
          </a:xfrm>
          <a:prstGeom prst="rect">
            <a:avLst/>
          </a:prstGeom>
        </p:spPr>
        <p:txBody>
          <a:bodyPr>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8" name="Shape 48"/>
          <p:cNvSpPr/>
          <p:nvPr/>
        </p:nvSpPr>
        <p:spPr>
          <a:xfrm>
            <a:off x="1037447" y="5387015"/>
            <a:ext cx="541983" cy="541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49" name="Shape 49"/>
          <p:cNvSpPr>
            <a:spLocks noGrp="1"/>
          </p:cNvSpPr>
          <p:nvPr>
            <p:ph type="sldNum" sz="quarter" idx="2"/>
          </p:nvPr>
        </p:nvSpPr>
        <p:spPr>
          <a:xfrm>
            <a:off x="1198913" y="554608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388424670"/>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ew words">
    <p:bg>
      <p:bgPr>
        <a:solidFill>
          <a:srgbClr val="16171A"/>
        </a:solidFill>
        <a:effectLst/>
      </p:bgPr>
    </p:bg>
    <p:spTree>
      <p:nvGrpSpPr>
        <p:cNvPr id="1" name=""/>
        <p:cNvGrpSpPr/>
        <p:nvPr/>
      </p:nvGrpSpPr>
      <p:grpSpPr>
        <a:xfrm>
          <a:off x="0" y="0"/>
          <a:ext cx="0" cy="0"/>
          <a:chOff x="0" y="0"/>
          <a:chExt cx="0" cy="0"/>
        </a:xfrm>
      </p:grpSpPr>
      <p:sp>
        <p:nvSpPr>
          <p:cNvPr id="11" name="Shape 67"/>
          <p:cNvSpPr>
            <a:spLocks noGrp="1"/>
          </p:cNvSpPr>
          <p:nvPr>
            <p:ph type="pic" sz="half" idx="17"/>
          </p:nvPr>
        </p:nvSpPr>
        <p:spPr>
          <a:xfrm>
            <a:off x="3472" y="328023"/>
            <a:ext cx="3166230" cy="6205207"/>
          </a:xfrm>
          <a:custGeom>
            <a:avLst/>
            <a:gdLst>
              <a:gd name="connsiteX0" fmla="*/ 0 w 12796942"/>
              <a:gd name="connsiteY0" fmla="*/ 6302730 h 6302730"/>
              <a:gd name="connsiteX1" fmla="*/ 6398471 w 12796942"/>
              <a:gd name="connsiteY1" fmla="*/ 0 h 6302730"/>
              <a:gd name="connsiteX2" fmla="*/ 12796942 w 12796942"/>
              <a:gd name="connsiteY2" fmla="*/ 6302730 h 6302730"/>
              <a:gd name="connsiteX3" fmla="*/ 0 w 12796942"/>
              <a:gd name="connsiteY3" fmla="*/ 6302730 h 6302730"/>
              <a:gd name="connsiteX0" fmla="*/ 0 w 11009706"/>
              <a:gd name="connsiteY0" fmla="*/ 0 h 7730837"/>
              <a:gd name="connsiteX1" fmla="*/ 4611235 w 11009706"/>
              <a:gd name="connsiteY1" fmla="*/ 1428107 h 7730837"/>
              <a:gd name="connsiteX2" fmla="*/ 11009706 w 11009706"/>
              <a:gd name="connsiteY2" fmla="*/ 7730837 h 7730837"/>
              <a:gd name="connsiteX3" fmla="*/ 0 w 11009706"/>
              <a:gd name="connsiteY3" fmla="*/ 0 h 7730837"/>
              <a:gd name="connsiteX0" fmla="*/ 0 w 10830412"/>
              <a:gd name="connsiteY0" fmla="*/ 0 h 8268719"/>
              <a:gd name="connsiteX1" fmla="*/ 4431941 w 10830412"/>
              <a:gd name="connsiteY1" fmla="*/ 1965989 h 8268719"/>
              <a:gd name="connsiteX2" fmla="*/ 10830412 w 10830412"/>
              <a:gd name="connsiteY2" fmla="*/ 8268719 h 8268719"/>
              <a:gd name="connsiteX3" fmla="*/ 0 w 10830412"/>
              <a:gd name="connsiteY3" fmla="*/ 0 h 8268719"/>
              <a:gd name="connsiteX0" fmla="*/ 0 w 10830412"/>
              <a:gd name="connsiteY0" fmla="*/ 0 h 8268719"/>
              <a:gd name="connsiteX1" fmla="*/ 6314530 w 10830412"/>
              <a:gd name="connsiteY1" fmla="*/ 6215259 h 8268719"/>
              <a:gd name="connsiteX2" fmla="*/ 10830412 w 10830412"/>
              <a:gd name="connsiteY2" fmla="*/ 8268719 h 8268719"/>
              <a:gd name="connsiteX3" fmla="*/ 0 w 10830412"/>
              <a:gd name="connsiteY3" fmla="*/ 0 h 8268719"/>
              <a:gd name="connsiteX0" fmla="*/ 0 w 6314530"/>
              <a:gd name="connsiteY0" fmla="*/ 0 h 12410413"/>
              <a:gd name="connsiteX1" fmla="*/ 6314530 w 6314530"/>
              <a:gd name="connsiteY1" fmla="*/ 6215259 h 12410413"/>
              <a:gd name="connsiteX2" fmla="*/ 1047 w 6314530"/>
              <a:gd name="connsiteY2" fmla="*/ 12410413 h 12410413"/>
              <a:gd name="connsiteX3" fmla="*/ 0 w 6314530"/>
              <a:gd name="connsiteY3" fmla="*/ 0 h 12410413"/>
              <a:gd name="connsiteX0" fmla="*/ 0 w 6332460"/>
              <a:gd name="connsiteY0" fmla="*/ 0 h 12410413"/>
              <a:gd name="connsiteX1" fmla="*/ 6332460 w 6332460"/>
              <a:gd name="connsiteY1" fmla="*/ 6197329 h 12410413"/>
              <a:gd name="connsiteX2" fmla="*/ 1047 w 6332460"/>
              <a:gd name="connsiteY2" fmla="*/ 12410413 h 12410413"/>
              <a:gd name="connsiteX3" fmla="*/ 0 w 6332460"/>
              <a:gd name="connsiteY3" fmla="*/ 0 h 12410413"/>
            </a:gdLst>
            <a:ahLst/>
            <a:cxnLst>
              <a:cxn ang="0">
                <a:pos x="connsiteX0" y="connsiteY0"/>
              </a:cxn>
              <a:cxn ang="0">
                <a:pos x="connsiteX1" y="connsiteY1"/>
              </a:cxn>
              <a:cxn ang="0">
                <a:pos x="connsiteX2" y="connsiteY2"/>
              </a:cxn>
              <a:cxn ang="0">
                <a:pos x="connsiteX3" y="connsiteY3"/>
              </a:cxn>
            </a:cxnLst>
            <a:rect l="l" t="t" r="r" b="b"/>
            <a:pathLst>
              <a:path w="6332460" h="12410413">
                <a:moveTo>
                  <a:pt x="0" y="0"/>
                </a:moveTo>
                <a:lnTo>
                  <a:pt x="6332460" y="6197329"/>
                </a:lnTo>
                <a:lnTo>
                  <a:pt x="1047" y="12410413"/>
                </a:lnTo>
                <a:lnTo>
                  <a:pt x="0" y="0"/>
                </a:ln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10" name="Shape 67"/>
          <p:cNvSpPr>
            <a:spLocks noGrp="1"/>
          </p:cNvSpPr>
          <p:nvPr>
            <p:ph type="pic" sz="half" idx="16"/>
          </p:nvPr>
        </p:nvSpPr>
        <p:spPr>
          <a:xfrm>
            <a:off x="-46127" y="0"/>
            <a:ext cx="6364181" cy="3157995"/>
          </a:xfrm>
          <a:custGeom>
            <a:avLst/>
            <a:gdLst>
              <a:gd name="connsiteX0" fmla="*/ 0 w 12796942"/>
              <a:gd name="connsiteY0" fmla="*/ 6302730 h 6302730"/>
              <a:gd name="connsiteX1" fmla="*/ 6398471 w 12796942"/>
              <a:gd name="connsiteY1" fmla="*/ 0 h 6302730"/>
              <a:gd name="connsiteX2" fmla="*/ 12796942 w 12796942"/>
              <a:gd name="connsiteY2" fmla="*/ 6302730 h 6302730"/>
              <a:gd name="connsiteX3" fmla="*/ 0 w 12796942"/>
              <a:gd name="connsiteY3" fmla="*/ 6302730 h 6302730"/>
              <a:gd name="connsiteX0" fmla="*/ 0 w 13048402"/>
              <a:gd name="connsiteY0" fmla="*/ 6302730 h 6302730"/>
              <a:gd name="connsiteX1" fmla="*/ 6398471 w 13048402"/>
              <a:gd name="connsiteY1" fmla="*/ 0 h 6302730"/>
              <a:gd name="connsiteX2" fmla="*/ 13048402 w 13048402"/>
              <a:gd name="connsiteY2" fmla="*/ 1090650 h 6302730"/>
              <a:gd name="connsiteX3" fmla="*/ 0 w 13048402"/>
              <a:gd name="connsiteY3" fmla="*/ 6302730 h 6302730"/>
              <a:gd name="connsiteX0" fmla="*/ 0 w 12728362"/>
              <a:gd name="connsiteY0" fmla="*/ 1090650 h 1090650"/>
              <a:gd name="connsiteX1" fmla="*/ 6078431 w 12728362"/>
              <a:gd name="connsiteY1" fmla="*/ 0 h 1090650"/>
              <a:gd name="connsiteX2" fmla="*/ 12728362 w 12728362"/>
              <a:gd name="connsiteY2" fmla="*/ 1090650 h 1090650"/>
              <a:gd name="connsiteX3" fmla="*/ 0 w 12728362"/>
              <a:gd name="connsiteY3" fmla="*/ 1090650 h 1090650"/>
              <a:gd name="connsiteX0" fmla="*/ 0 w 12728362"/>
              <a:gd name="connsiteY0" fmla="*/ 0 h 6315990"/>
              <a:gd name="connsiteX1" fmla="*/ 6398471 w 12728362"/>
              <a:gd name="connsiteY1" fmla="*/ 6315990 h 6315990"/>
              <a:gd name="connsiteX2" fmla="*/ 12728362 w 12728362"/>
              <a:gd name="connsiteY2" fmla="*/ 0 h 6315990"/>
              <a:gd name="connsiteX3" fmla="*/ 0 w 12728362"/>
              <a:gd name="connsiteY3" fmla="*/ 0 h 6315990"/>
            </a:gdLst>
            <a:ahLst/>
            <a:cxnLst>
              <a:cxn ang="0">
                <a:pos x="connsiteX0" y="connsiteY0"/>
              </a:cxn>
              <a:cxn ang="0">
                <a:pos x="connsiteX1" y="connsiteY1"/>
              </a:cxn>
              <a:cxn ang="0">
                <a:pos x="connsiteX2" y="connsiteY2"/>
              </a:cxn>
              <a:cxn ang="0">
                <a:pos x="connsiteX3" y="connsiteY3"/>
              </a:cxn>
            </a:cxnLst>
            <a:rect l="l" t="t" r="r" b="b"/>
            <a:pathLst>
              <a:path w="12728362" h="6315990">
                <a:moveTo>
                  <a:pt x="0" y="0"/>
                </a:moveTo>
                <a:lnTo>
                  <a:pt x="6398471" y="6315990"/>
                </a:lnTo>
                <a:lnTo>
                  <a:pt x="12728362" y="0"/>
                </a:lnTo>
                <a:lnTo>
                  <a:pt x="0" y="0"/>
                </a:ln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66" name="Shape 66"/>
          <p:cNvSpPr>
            <a:spLocks noGrp="1"/>
          </p:cNvSpPr>
          <p:nvPr>
            <p:ph type="title"/>
          </p:nvPr>
        </p:nvSpPr>
        <p:spPr>
          <a:xfrm>
            <a:off x="4201987" y="2886701"/>
            <a:ext cx="2433384" cy="1076770"/>
          </a:xfrm>
          <a:prstGeom prst="rect">
            <a:avLst/>
          </a:prstGeom>
        </p:spPr>
        <p:txBody>
          <a:bodyPr anchor="t"/>
          <a:lstStyle>
            <a:lvl1pPr algn="r">
              <a:lnSpc>
                <a:spcPct val="80000"/>
              </a:lnSpc>
              <a:defRPr sz="4000">
                <a:solidFill>
                  <a:srgbClr val="FFFFFF"/>
                </a:solidFill>
              </a:defRPr>
            </a:lvl1pPr>
          </a:lstStyle>
          <a:p>
            <a:r>
              <a:rPr dirty="0"/>
              <a:t>Title Text</a:t>
            </a:r>
          </a:p>
        </p:txBody>
      </p:sp>
      <p:sp>
        <p:nvSpPr>
          <p:cNvPr id="67" name="Shape 67"/>
          <p:cNvSpPr>
            <a:spLocks noGrp="1"/>
          </p:cNvSpPr>
          <p:nvPr>
            <p:ph type="pic" sz="half" idx="13"/>
          </p:nvPr>
        </p:nvSpPr>
        <p:spPr>
          <a:xfrm>
            <a:off x="-46127" y="3707495"/>
            <a:ext cx="6398471" cy="3151365"/>
          </a:xfrm>
          <a:prstGeom prst="triangle">
            <a:avLst/>
          </a:prstGeom>
        </p:spPr>
        <p:txBody>
          <a:bodyPr lIns="91439" tIns="45719" rIns="91439" bIns="45719" anchor="t">
            <a:noAutofit/>
          </a:bodyPr>
          <a:lstStyle>
            <a:lvl1pPr>
              <a:defRPr/>
            </a:lvl1pPr>
          </a:lstStyle>
          <a:p>
            <a:endParaRPr dirty="0"/>
          </a:p>
        </p:txBody>
      </p:sp>
      <p:sp>
        <p:nvSpPr>
          <p:cNvPr id="70" name="Shape 70"/>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856054784"/>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bout us (4)">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444357" y="-89455"/>
            <a:ext cx="7992549" cy="7309442"/>
          </a:xfrm>
          <a:prstGeom prst="decagon">
            <a:avLst/>
          </a:prstGeom>
        </p:spPr>
        <p:txBody>
          <a:bodyPr/>
          <a:lstStyle>
            <a:lvl1pPr>
              <a:defRPr/>
            </a:lvl1pPr>
          </a:lstStyle>
          <a:p>
            <a:endParaRPr lang="en-US" dirty="0"/>
          </a:p>
        </p:txBody>
      </p:sp>
      <p:sp>
        <p:nvSpPr>
          <p:cNvPr id="90" name="Shape 90"/>
          <p:cNvSpPr>
            <a:spLocks noGrp="1"/>
          </p:cNvSpPr>
          <p:nvPr>
            <p:ph type="title"/>
          </p:nvPr>
        </p:nvSpPr>
        <p:spPr>
          <a:xfrm rot="5400000">
            <a:off x="8814566" y="2373972"/>
            <a:ext cx="2773363" cy="1322388"/>
          </a:xfrm>
          <a:prstGeom prst="rect">
            <a:avLst/>
          </a:prstGeom>
        </p:spPr>
        <p:txBody>
          <a:bodyPr anchor="t"/>
          <a:lstStyle>
            <a:lvl1pPr algn="r">
              <a:lnSpc>
                <a:spcPct val="80000"/>
              </a:lnSpc>
              <a:defRPr sz="5000"/>
            </a:lvl1pPr>
          </a:lstStyle>
          <a:p>
            <a:r>
              <a:rPr dirty="0"/>
              <a:t>Title Text</a:t>
            </a:r>
          </a:p>
        </p:txBody>
      </p:sp>
      <p:sp>
        <p:nvSpPr>
          <p:cNvPr id="92" name="Shape 92"/>
          <p:cNvSpPr/>
          <p:nvPr/>
        </p:nvSpPr>
        <p:spPr>
          <a:xfrm>
            <a:off x="9930256" y="5473706"/>
            <a:ext cx="541983" cy="541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93" name="Shape 93"/>
          <p:cNvSpPr>
            <a:spLocks noGrp="1"/>
          </p:cNvSpPr>
          <p:nvPr>
            <p:ph type="sldNum" sz="quarter" idx="2"/>
          </p:nvPr>
        </p:nvSpPr>
        <p:spPr>
          <a:xfrm>
            <a:off x="10091722" y="5632779"/>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177075592"/>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goals (1)">
    <p:spTree>
      <p:nvGrpSpPr>
        <p:cNvPr id="1" name=""/>
        <p:cNvGrpSpPr/>
        <p:nvPr/>
      </p:nvGrpSpPr>
      <p:grpSpPr>
        <a:xfrm>
          <a:off x="0" y="0"/>
          <a:ext cx="0" cy="0"/>
          <a:chOff x="0" y="0"/>
          <a:chExt cx="0" cy="0"/>
        </a:xfrm>
      </p:grpSpPr>
      <p:sp>
        <p:nvSpPr>
          <p:cNvPr id="11" name="Picture Placeholder 8"/>
          <p:cNvSpPr>
            <a:spLocks noGrp="1"/>
          </p:cNvSpPr>
          <p:nvPr>
            <p:ph type="pic" sz="quarter" idx="10"/>
          </p:nvPr>
        </p:nvSpPr>
        <p:spPr>
          <a:xfrm>
            <a:off x="3135645" y="2610696"/>
            <a:ext cx="1895476" cy="1895388"/>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2" name="Picture Placeholder 8"/>
          <p:cNvSpPr>
            <a:spLocks noGrp="1"/>
          </p:cNvSpPr>
          <p:nvPr>
            <p:ph type="pic" sz="quarter" idx="16"/>
          </p:nvPr>
        </p:nvSpPr>
        <p:spPr>
          <a:xfrm>
            <a:off x="7160878" y="2593225"/>
            <a:ext cx="1895476" cy="1895388"/>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00" name="Shape 100"/>
          <p:cNvSpPr>
            <a:spLocks noGrp="1"/>
          </p:cNvSpPr>
          <p:nvPr>
            <p:ph type="body" sz="quarter" idx="1"/>
          </p:nvPr>
        </p:nvSpPr>
        <p:spPr>
          <a:xfrm>
            <a:off x="2426411" y="5290000"/>
            <a:ext cx="7346600" cy="706438"/>
          </a:xfrm>
          <a:prstGeom prst="rect">
            <a:avLst/>
          </a:prstGeom>
        </p:spPr>
        <p:txBody>
          <a:bodyPr>
            <a:noAutofit/>
          </a:bodyPr>
          <a:lstStyle>
            <a:lvl1pPr marL="0" indent="0" algn="ctr">
              <a:buSzTx/>
              <a:buNone/>
              <a:defRPr/>
            </a:lvl1pPr>
            <a:lvl2pPr marL="0" indent="114300" algn="ctr">
              <a:buSzTx/>
              <a:buNone/>
              <a:defRPr/>
            </a:lvl2pPr>
            <a:lvl3pPr marL="0" indent="228600" algn="ctr">
              <a:buSzTx/>
              <a:buNone/>
              <a:defRPr/>
            </a:lvl3pPr>
            <a:lvl4pPr marL="0" indent="342900" algn="ctr">
              <a:buSzTx/>
              <a:buNone/>
              <a:defRPr/>
            </a:lvl4pPr>
            <a:lvl5pPr marL="0" indent="457200" algn="ct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1" name="Shape 101"/>
          <p:cNvSpPr>
            <a:spLocks noGrp="1"/>
          </p:cNvSpPr>
          <p:nvPr>
            <p:ph type="title"/>
          </p:nvPr>
        </p:nvSpPr>
        <p:spPr>
          <a:xfrm>
            <a:off x="3866985" y="843812"/>
            <a:ext cx="4458031" cy="706438"/>
          </a:xfrm>
          <a:prstGeom prst="rect">
            <a:avLst/>
          </a:prstGeom>
        </p:spPr>
        <p:txBody>
          <a:bodyPr/>
          <a:lstStyle>
            <a:lvl1pPr>
              <a:lnSpc>
                <a:spcPct val="80000"/>
              </a:lnSpc>
              <a:defRPr sz="5000"/>
            </a:lvl1pPr>
          </a:lstStyle>
          <a:p>
            <a:r>
              <a:rPr dirty="0"/>
              <a:t>Title Text</a:t>
            </a:r>
          </a:p>
        </p:txBody>
      </p:sp>
      <p:sp>
        <p:nvSpPr>
          <p:cNvPr id="105" name="Shape 105"/>
          <p:cNvSpPr/>
          <p:nvPr/>
        </p:nvSpPr>
        <p:spPr>
          <a:xfrm>
            <a:off x="10991815" y="3190750"/>
            <a:ext cx="476501" cy="476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06" name="Shape 106"/>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14" name="Picture Placeholder 8"/>
          <p:cNvSpPr>
            <a:spLocks noGrp="1"/>
          </p:cNvSpPr>
          <p:nvPr>
            <p:ph type="pic" sz="quarter" idx="17"/>
          </p:nvPr>
        </p:nvSpPr>
        <p:spPr>
          <a:xfrm>
            <a:off x="4880907" y="2334166"/>
            <a:ext cx="2430185" cy="2442986"/>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Tree>
    <p:extLst>
      <p:ext uri="{BB962C8B-B14F-4D97-AF65-F5344CB8AC3E}">
        <p14:creationId xmlns:p14="http://schemas.microsoft.com/office/powerpoint/2010/main" val="2828357205"/>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r mission (2)">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1935645"/>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lients about us (2)">
    <p:spTree>
      <p:nvGrpSpPr>
        <p:cNvPr id="1" name=""/>
        <p:cNvGrpSpPr/>
        <p:nvPr/>
      </p:nvGrpSpPr>
      <p:grpSpPr>
        <a:xfrm>
          <a:off x="0" y="0"/>
          <a:ext cx="0" cy="0"/>
          <a:chOff x="0" y="0"/>
          <a:chExt cx="0" cy="0"/>
        </a:xfrm>
      </p:grpSpPr>
      <p:sp>
        <p:nvSpPr>
          <p:cNvPr id="149" name="Shape 149"/>
          <p:cNvSpPr>
            <a:spLocks noGrp="1"/>
          </p:cNvSpPr>
          <p:nvPr>
            <p:ph type="pic" sz="half" idx="13"/>
          </p:nvPr>
        </p:nvSpPr>
        <p:spPr>
          <a:xfrm>
            <a:off x="2005936" y="1142450"/>
            <a:ext cx="4573101" cy="4573100"/>
          </a:xfrm>
          <a:prstGeom prst="diamond">
            <a:avLst/>
          </a:prstGeom>
        </p:spPr>
        <p:txBody>
          <a:bodyPr lIns="91439" tIns="45719" rIns="91439" bIns="45719" anchor="t">
            <a:noAutofit/>
          </a:bodyPr>
          <a:lstStyle>
            <a:lvl1pPr>
              <a:defRPr/>
            </a:lvl1pPr>
          </a:lstStyle>
          <a:p>
            <a:endParaRPr dirty="0"/>
          </a:p>
        </p:txBody>
      </p:sp>
      <p:sp>
        <p:nvSpPr>
          <p:cNvPr id="150" name="Shape 150"/>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505032865"/>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artners">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3517982" y="850982"/>
            <a:ext cx="5156002" cy="5156002"/>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58" name="Shape 15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953688474"/>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ricing plans (1)">
    <p:spTree>
      <p:nvGrpSpPr>
        <p:cNvPr id="1" name=""/>
        <p:cNvGrpSpPr/>
        <p:nvPr/>
      </p:nvGrpSpPr>
      <p:grpSpPr>
        <a:xfrm>
          <a:off x="0" y="0"/>
          <a:ext cx="0" cy="0"/>
          <a:chOff x="0" y="0"/>
          <a:chExt cx="0" cy="0"/>
        </a:xfrm>
      </p:grpSpPr>
      <p:sp>
        <p:nvSpPr>
          <p:cNvPr id="165" name="Shape 165"/>
          <p:cNvSpPr/>
          <p:nvPr/>
        </p:nvSpPr>
        <p:spPr>
          <a:xfrm>
            <a:off x="3238804" y="2555875"/>
            <a:ext cx="1746251" cy="17462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66" name="Shape 166"/>
          <p:cNvSpPr/>
          <p:nvPr/>
        </p:nvSpPr>
        <p:spPr>
          <a:xfrm>
            <a:off x="3481422" y="4680886"/>
            <a:ext cx="1257301" cy="12573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67" name="Shape 167"/>
          <p:cNvSpPr/>
          <p:nvPr/>
        </p:nvSpPr>
        <p:spPr>
          <a:xfrm>
            <a:off x="3481422" y="919770"/>
            <a:ext cx="1257301" cy="12573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71" name="Shape 171"/>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9" name="Picture Placeholder 8"/>
          <p:cNvSpPr>
            <a:spLocks noGrp="1"/>
          </p:cNvSpPr>
          <p:nvPr>
            <p:ph type="pic" sz="quarter" idx="10"/>
          </p:nvPr>
        </p:nvSpPr>
        <p:spPr>
          <a:xfrm>
            <a:off x="3238804" y="2555832"/>
            <a:ext cx="1746250" cy="1746294"/>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0" name="Picture Placeholder 8"/>
          <p:cNvSpPr>
            <a:spLocks noGrp="1"/>
          </p:cNvSpPr>
          <p:nvPr>
            <p:ph type="pic" sz="quarter" idx="11"/>
          </p:nvPr>
        </p:nvSpPr>
        <p:spPr>
          <a:xfrm>
            <a:off x="3481422" y="919770"/>
            <a:ext cx="1257301" cy="1257301"/>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1" name="Picture Placeholder 8"/>
          <p:cNvSpPr>
            <a:spLocks noGrp="1"/>
          </p:cNvSpPr>
          <p:nvPr>
            <p:ph type="pic" sz="quarter" idx="12"/>
          </p:nvPr>
        </p:nvSpPr>
        <p:spPr>
          <a:xfrm>
            <a:off x="3481421" y="4680886"/>
            <a:ext cx="1257301" cy="1257301"/>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Tree>
    <p:extLst>
      <p:ext uri="{BB962C8B-B14F-4D97-AF65-F5344CB8AC3E}">
        <p14:creationId xmlns:p14="http://schemas.microsoft.com/office/powerpoint/2010/main" val="812677581"/>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8765125"/>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ricing plans (2)">
    <p:spTree>
      <p:nvGrpSpPr>
        <p:cNvPr id="1" name=""/>
        <p:cNvGrpSpPr/>
        <p:nvPr/>
      </p:nvGrpSpPr>
      <p:grpSpPr>
        <a:xfrm>
          <a:off x="0" y="0"/>
          <a:ext cx="0" cy="0"/>
          <a:chOff x="0" y="0"/>
          <a:chExt cx="0" cy="0"/>
        </a:xfrm>
      </p:grpSpPr>
      <p:sp>
        <p:nvSpPr>
          <p:cNvPr id="178" name="Shape 178"/>
          <p:cNvSpPr>
            <a:spLocks noGrp="1"/>
          </p:cNvSpPr>
          <p:nvPr>
            <p:ph type="title"/>
          </p:nvPr>
        </p:nvSpPr>
        <p:spPr>
          <a:xfrm>
            <a:off x="3866985" y="742212"/>
            <a:ext cx="4458031" cy="706438"/>
          </a:xfrm>
          <a:prstGeom prst="rect">
            <a:avLst/>
          </a:prstGeom>
        </p:spPr>
        <p:txBody>
          <a:bodyPr/>
          <a:lstStyle>
            <a:lvl1pPr>
              <a:lnSpc>
                <a:spcPct val="80000"/>
              </a:lnSpc>
              <a:defRPr sz="5000"/>
            </a:lvl1pPr>
          </a:lstStyle>
          <a:p>
            <a:r>
              <a:rPr dirty="0"/>
              <a:t>Title Text</a:t>
            </a:r>
          </a:p>
        </p:txBody>
      </p:sp>
      <p:sp>
        <p:nvSpPr>
          <p:cNvPr id="179" name="Shape 179"/>
          <p:cNvSpPr>
            <a:spLocks noGrp="1"/>
          </p:cNvSpPr>
          <p:nvPr>
            <p:ph type="pic" sz="quarter" idx="13"/>
          </p:nvPr>
        </p:nvSpPr>
        <p:spPr>
          <a:xfrm>
            <a:off x="4384278" y="2200840"/>
            <a:ext cx="3423373" cy="3959180"/>
          </a:xfrm>
          <a:prstGeom prst="rect">
            <a:avLst/>
          </a:prstGeom>
        </p:spPr>
        <p:txBody>
          <a:bodyPr lIns="91439" tIns="45719" rIns="91439" bIns="45719" anchor="t">
            <a:noAutofit/>
          </a:bodyPr>
          <a:lstStyle>
            <a:lvl1pPr>
              <a:defRPr/>
            </a:lvl1pPr>
          </a:lstStyle>
          <a:p>
            <a:endParaRPr dirty="0"/>
          </a:p>
        </p:txBody>
      </p:sp>
      <p:sp>
        <p:nvSpPr>
          <p:cNvPr id="180" name="Shape 180"/>
          <p:cNvSpPr>
            <a:spLocks noGrp="1"/>
          </p:cNvSpPr>
          <p:nvPr>
            <p:ph type="pic" sz="quarter" idx="14"/>
          </p:nvPr>
        </p:nvSpPr>
        <p:spPr>
          <a:xfrm>
            <a:off x="8097622" y="2318732"/>
            <a:ext cx="3219538" cy="3723441"/>
          </a:xfrm>
          <a:prstGeom prst="rect">
            <a:avLst/>
          </a:prstGeom>
        </p:spPr>
        <p:txBody>
          <a:bodyPr lIns="91439" tIns="45719" rIns="91439" bIns="45719" anchor="t">
            <a:noAutofit/>
          </a:bodyPr>
          <a:lstStyle>
            <a:lvl1pPr>
              <a:defRPr/>
            </a:lvl1pPr>
          </a:lstStyle>
          <a:p>
            <a:endParaRPr dirty="0"/>
          </a:p>
        </p:txBody>
      </p:sp>
      <p:sp>
        <p:nvSpPr>
          <p:cNvPr id="181" name="Shape 181"/>
          <p:cNvSpPr>
            <a:spLocks noGrp="1"/>
          </p:cNvSpPr>
          <p:nvPr>
            <p:ph type="pic" sz="quarter" idx="15"/>
          </p:nvPr>
        </p:nvSpPr>
        <p:spPr>
          <a:xfrm>
            <a:off x="874928" y="2318732"/>
            <a:ext cx="3219537" cy="3723441"/>
          </a:xfrm>
          <a:prstGeom prst="rect">
            <a:avLst/>
          </a:prstGeom>
        </p:spPr>
        <p:txBody>
          <a:bodyPr lIns="91439" tIns="45719" rIns="91439" bIns="45719" anchor="t">
            <a:noAutofit/>
          </a:bodyPr>
          <a:lstStyle>
            <a:lvl1pPr>
              <a:defRPr/>
            </a:lvl1pPr>
          </a:lstStyle>
          <a:p>
            <a:endParaRPr dirty="0"/>
          </a:p>
        </p:txBody>
      </p:sp>
      <p:sp>
        <p:nvSpPr>
          <p:cNvPr id="182" name="Shape 182"/>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702805480"/>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Company history (1)">
    <p:spTree>
      <p:nvGrpSpPr>
        <p:cNvPr id="1" name=""/>
        <p:cNvGrpSpPr/>
        <p:nvPr/>
      </p:nvGrpSpPr>
      <p:grpSpPr>
        <a:xfrm>
          <a:off x="0" y="0"/>
          <a:ext cx="0" cy="0"/>
          <a:chOff x="0" y="0"/>
          <a:chExt cx="0" cy="0"/>
        </a:xfrm>
      </p:grpSpPr>
      <p:sp>
        <p:nvSpPr>
          <p:cNvPr id="189" name="Shape 189"/>
          <p:cNvSpPr>
            <a:spLocks noGrp="1"/>
          </p:cNvSpPr>
          <p:nvPr>
            <p:ph type="title"/>
          </p:nvPr>
        </p:nvSpPr>
        <p:spPr>
          <a:xfrm>
            <a:off x="3866985" y="843812"/>
            <a:ext cx="4458031" cy="706438"/>
          </a:xfrm>
          <a:prstGeom prst="rect">
            <a:avLst/>
          </a:prstGeom>
        </p:spPr>
        <p:txBody>
          <a:bodyPr/>
          <a:lstStyle>
            <a:lvl1pPr>
              <a:lnSpc>
                <a:spcPct val="80000"/>
              </a:lnSpc>
              <a:defRPr sz="5000"/>
            </a:lvl1pPr>
          </a:lstStyle>
          <a:p>
            <a:r>
              <a:rPr dirty="0"/>
              <a:t>Title Text</a:t>
            </a:r>
          </a:p>
        </p:txBody>
      </p:sp>
      <p:sp>
        <p:nvSpPr>
          <p:cNvPr id="190" name="Shape 190"/>
          <p:cNvSpPr>
            <a:spLocks noGrp="1"/>
          </p:cNvSpPr>
          <p:nvPr>
            <p:ph type="pic" sz="quarter" idx="13"/>
          </p:nvPr>
        </p:nvSpPr>
        <p:spPr>
          <a:xfrm>
            <a:off x="5365750" y="2698765"/>
            <a:ext cx="1460501" cy="1460501"/>
          </a:xfrm>
          <a:prstGeom prst="ellipse">
            <a:avLst/>
          </a:prstGeom>
        </p:spPr>
        <p:txBody>
          <a:bodyPr lIns="91439" tIns="45719" rIns="91439" bIns="45719" anchor="t">
            <a:noAutofit/>
          </a:bodyPr>
          <a:lstStyle>
            <a:lvl1pPr>
              <a:defRPr/>
            </a:lvl1pPr>
          </a:lstStyle>
          <a:p>
            <a:endParaRPr dirty="0"/>
          </a:p>
        </p:txBody>
      </p:sp>
      <p:sp>
        <p:nvSpPr>
          <p:cNvPr id="191" name="Shape 191"/>
          <p:cNvSpPr>
            <a:spLocks noGrp="1"/>
          </p:cNvSpPr>
          <p:nvPr>
            <p:ph type="pic" sz="quarter" idx="14"/>
          </p:nvPr>
        </p:nvSpPr>
        <p:spPr>
          <a:xfrm>
            <a:off x="8847960" y="2698765"/>
            <a:ext cx="1460501" cy="1460501"/>
          </a:xfrm>
          <a:prstGeom prst="ellipse">
            <a:avLst/>
          </a:prstGeom>
        </p:spPr>
        <p:txBody>
          <a:bodyPr lIns="91439" tIns="45719" rIns="91439" bIns="45719" anchor="t">
            <a:noAutofit/>
          </a:bodyPr>
          <a:lstStyle>
            <a:lvl1pPr>
              <a:defRPr/>
            </a:lvl1pPr>
          </a:lstStyle>
          <a:p>
            <a:endParaRPr dirty="0"/>
          </a:p>
        </p:txBody>
      </p:sp>
      <p:sp>
        <p:nvSpPr>
          <p:cNvPr id="192" name="Shape 192"/>
          <p:cNvSpPr>
            <a:spLocks noGrp="1"/>
          </p:cNvSpPr>
          <p:nvPr>
            <p:ph type="pic" sz="quarter" idx="15"/>
          </p:nvPr>
        </p:nvSpPr>
        <p:spPr>
          <a:xfrm>
            <a:off x="1883540" y="2698765"/>
            <a:ext cx="1460501" cy="1460501"/>
          </a:xfrm>
          <a:prstGeom prst="ellipse">
            <a:avLst/>
          </a:prstGeom>
        </p:spPr>
        <p:txBody>
          <a:bodyPr lIns="91439" tIns="45719" rIns="91439" bIns="45719" anchor="t">
            <a:noAutofit/>
          </a:bodyPr>
          <a:lstStyle>
            <a:lvl1pPr>
              <a:defRPr/>
            </a:lvl1pPr>
          </a:lstStyle>
          <a:p>
            <a:endParaRPr dirty="0"/>
          </a:p>
        </p:txBody>
      </p:sp>
      <p:sp>
        <p:nvSpPr>
          <p:cNvPr id="193" name="Shape 193"/>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145168171"/>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Company history (2)">
    <p:spTree>
      <p:nvGrpSpPr>
        <p:cNvPr id="1" name=""/>
        <p:cNvGrpSpPr/>
        <p:nvPr/>
      </p:nvGrpSpPr>
      <p:grpSpPr>
        <a:xfrm>
          <a:off x="0" y="0"/>
          <a:ext cx="0" cy="0"/>
          <a:chOff x="0" y="0"/>
          <a:chExt cx="0" cy="0"/>
        </a:xfrm>
      </p:grpSpPr>
      <p:sp>
        <p:nvSpPr>
          <p:cNvPr id="200" name="Shape 200"/>
          <p:cNvSpPr>
            <a:spLocks noGrp="1"/>
          </p:cNvSpPr>
          <p:nvPr>
            <p:ph type="pic" sz="quarter" idx="13"/>
          </p:nvPr>
        </p:nvSpPr>
        <p:spPr>
          <a:xfrm>
            <a:off x="2493809" y="2698765"/>
            <a:ext cx="1460501" cy="1460501"/>
          </a:xfrm>
          <a:prstGeom prst="ellipse">
            <a:avLst/>
          </a:prstGeom>
        </p:spPr>
        <p:txBody>
          <a:bodyPr lIns="91439" tIns="45719" rIns="91439" bIns="45719" anchor="t">
            <a:noAutofit/>
          </a:bodyPr>
          <a:lstStyle>
            <a:lvl1pPr>
              <a:defRPr/>
            </a:lvl1pPr>
          </a:lstStyle>
          <a:p>
            <a:endParaRPr dirty="0"/>
          </a:p>
        </p:txBody>
      </p:sp>
      <p:sp>
        <p:nvSpPr>
          <p:cNvPr id="201" name="Shape 201"/>
          <p:cNvSpPr>
            <a:spLocks noGrp="1"/>
          </p:cNvSpPr>
          <p:nvPr>
            <p:ph type="pic" sz="quarter" idx="14"/>
          </p:nvPr>
        </p:nvSpPr>
        <p:spPr>
          <a:xfrm>
            <a:off x="2589059" y="924288"/>
            <a:ext cx="1270001" cy="1270001"/>
          </a:xfrm>
          <a:prstGeom prst="ellipse">
            <a:avLst/>
          </a:prstGeom>
        </p:spPr>
        <p:txBody>
          <a:bodyPr lIns="91439" tIns="45719" rIns="91439" bIns="45719" anchor="t">
            <a:noAutofit/>
          </a:bodyPr>
          <a:lstStyle>
            <a:lvl1pPr>
              <a:defRPr/>
            </a:lvl1pPr>
          </a:lstStyle>
          <a:p>
            <a:endParaRPr dirty="0"/>
          </a:p>
        </p:txBody>
      </p:sp>
      <p:sp>
        <p:nvSpPr>
          <p:cNvPr id="202" name="Shape 202"/>
          <p:cNvSpPr>
            <a:spLocks noGrp="1"/>
          </p:cNvSpPr>
          <p:nvPr>
            <p:ph type="pic" sz="quarter" idx="15"/>
          </p:nvPr>
        </p:nvSpPr>
        <p:spPr>
          <a:xfrm>
            <a:off x="2589059" y="4663660"/>
            <a:ext cx="1270001" cy="1270001"/>
          </a:xfrm>
          <a:prstGeom prst="ellipse">
            <a:avLst/>
          </a:prstGeom>
        </p:spPr>
        <p:txBody>
          <a:bodyPr lIns="91439" tIns="45719" rIns="91439" bIns="45719" anchor="t">
            <a:noAutofit/>
          </a:bodyPr>
          <a:lstStyle>
            <a:lvl1pPr>
              <a:defRPr/>
            </a:lvl1pPr>
          </a:lstStyle>
          <a:p>
            <a:endParaRPr dirty="0"/>
          </a:p>
        </p:txBody>
      </p:sp>
      <p:sp>
        <p:nvSpPr>
          <p:cNvPr id="203" name="Shape 20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53511419"/>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ervices timeline">
    <p:spTree>
      <p:nvGrpSpPr>
        <p:cNvPr id="1" name=""/>
        <p:cNvGrpSpPr/>
        <p:nvPr/>
      </p:nvGrpSpPr>
      <p:grpSpPr>
        <a:xfrm>
          <a:off x="0" y="0"/>
          <a:ext cx="0" cy="0"/>
          <a:chOff x="0" y="0"/>
          <a:chExt cx="0" cy="0"/>
        </a:xfrm>
      </p:grpSpPr>
      <p:sp>
        <p:nvSpPr>
          <p:cNvPr id="211" name="Shape 211"/>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4" name="Picture Placeholder 8"/>
          <p:cNvSpPr>
            <a:spLocks noGrp="1"/>
          </p:cNvSpPr>
          <p:nvPr>
            <p:ph type="pic" sz="quarter" idx="10"/>
          </p:nvPr>
        </p:nvSpPr>
        <p:spPr>
          <a:xfrm>
            <a:off x="4263867" y="1698975"/>
            <a:ext cx="3664267" cy="366426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Tree>
    <p:extLst>
      <p:ext uri="{BB962C8B-B14F-4D97-AF65-F5344CB8AC3E}">
        <p14:creationId xmlns:p14="http://schemas.microsoft.com/office/powerpoint/2010/main" val="3280274060"/>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Service (3)">
    <p:bg>
      <p:bgPr>
        <a:solidFill>
          <a:srgbClr val="16171A"/>
        </a:solidFill>
        <a:effectLst/>
      </p:bgPr>
    </p:bg>
    <p:spTree>
      <p:nvGrpSpPr>
        <p:cNvPr id="1" name=""/>
        <p:cNvGrpSpPr/>
        <p:nvPr/>
      </p:nvGrpSpPr>
      <p:grpSpPr>
        <a:xfrm>
          <a:off x="0" y="0"/>
          <a:ext cx="0" cy="0"/>
          <a:chOff x="0" y="0"/>
          <a:chExt cx="0" cy="0"/>
        </a:xfrm>
      </p:grpSpPr>
      <p:sp>
        <p:nvSpPr>
          <p:cNvPr id="242" name="Shape 242"/>
          <p:cNvSpPr>
            <a:spLocks noGrp="1"/>
          </p:cNvSpPr>
          <p:nvPr>
            <p:ph type="pic" idx="13"/>
          </p:nvPr>
        </p:nvSpPr>
        <p:spPr>
          <a:xfrm>
            <a:off x="-30125" y="-4123"/>
            <a:ext cx="12252250" cy="6866245"/>
          </a:xfrm>
          <a:prstGeom prst="rect">
            <a:avLst/>
          </a:prstGeom>
        </p:spPr>
        <p:txBody>
          <a:bodyPr lIns="91439" tIns="45719" rIns="91439" bIns="45719" anchor="t">
            <a:noAutofit/>
          </a:bodyPr>
          <a:lstStyle>
            <a:lvl1pPr>
              <a:defRPr/>
            </a:lvl1pPr>
          </a:lstStyle>
          <a:p>
            <a:endParaRPr dirty="0"/>
          </a:p>
        </p:txBody>
      </p:sp>
      <p:sp>
        <p:nvSpPr>
          <p:cNvPr id="243" name="Shape 24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320949305"/>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Infographic (1)">
    <p:spTree>
      <p:nvGrpSpPr>
        <p:cNvPr id="1" name=""/>
        <p:cNvGrpSpPr/>
        <p:nvPr/>
      </p:nvGrpSpPr>
      <p:grpSpPr>
        <a:xfrm>
          <a:off x="0" y="0"/>
          <a:ext cx="0" cy="0"/>
          <a:chOff x="0" y="0"/>
          <a:chExt cx="0" cy="0"/>
        </a:xfrm>
      </p:grpSpPr>
      <p:sp>
        <p:nvSpPr>
          <p:cNvPr id="259" name="Shape 259"/>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5" name="Shape 258"/>
          <p:cNvSpPr>
            <a:spLocks noGrp="1"/>
          </p:cNvSpPr>
          <p:nvPr>
            <p:ph type="pic" sz="quarter" idx="14"/>
          </p:nvPr>
        </p:nvSpPr>
        <p:spPr>
          <a:xfrm>
            <a:off x="4760537" y="1029840"/>
            <a:ext cx="2670927" cy="3085792"/>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Tree>
    <p:extLst>
      <p:ext uri="{BB962C8B-B14F-4D97-AF65-F5344CB8AC3E}">
        <p14:creationId xmlns:p14="http://schemas.microsoft.com/office/powerpoint/2010/main" val="283212602"/>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Infographic (2)">
    <p:spTree>
      <p:nvGrpSpPr>
        <p:cNvPr id="1" name=""/>
        <p:cNvGrpSpPr/>
        <p:nvPr/>
      </p:nvGrpSpPr>
      <p:grpSpPr>
        <a:xfrm>
          <a:off x="0" y="0"/>
          <a:ext cx="0" cy="0"/>
          <a:chOff x="0" y="0"/>
          <a:chExt cx="0" cy="0"/>
        </a:xfrm>
      </p:grpSpPr>
      <p:sp>
        <p:nvSpPr>
          <p:cNvPr id="266" name="Shape 266"/>
          <p:cNvSpPr>
            <a:spLocks noGrp="1"/>
          </p:cNvSpPr>
          <p:nvPr>
            <p:ph type="title"/>
          </p:nvPr>
        </p:nvSpPr>
        <p:spPr>
          <a:xfrm>
            <a:off x="2285067" y="843812"/>
            <a:ext cx="7621866" cy="706438"/>
          </a:xfrm>
          <a:prstGeom prst="rect">
            <a:avLst/>
          </a:prstGeom>
        </p:spPr>
        <p:txBody>
          <a:bodyPr/>
          <a:lstStyle>
            <a:lvl1pPr>
              <a:lnSpc>
                <a:spcPct val="80000"/>
              </a:lnSpc>
              <a:defRPr sz="5000"/>
            </a:lvl1pPr>
          </a:lstStyle>
          <a:p>
            <a:r>
              <a:rPr dirty="0"/>
              <a:t>Title Text</a:t>
            </a:r>
          </a:p>
        </p:txBody>
      </p:sp>
      <p:sp>
        <p:nvSpPr>
          <p:cNvPr id="268" name="Shape 268"/>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5" name="Picture Placeholder 8"/>
          <p:cNvSpPr>
            <a:spLocks noGrp="1"/>
          </p:cNvSpPr>
          <p:nvPr>
            <p:ph type="pic" sz="quarter" idx="10"/>
          </p:nvPr>
        </p:nvSpPr>
        <p:spPr>
          <a:xfrm>
            <a:off x="5242938" y="2792920"/>
            <a:ext cx="1706125" cy="1706125"/>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Tree>
    <p:extLst>
      <p:ext uri="{BB962C8B-B14F-4D97-AF65-F5344CB8AC3E}">
        <p14:creationId xmlns:p14="http://schemas.microsoft.com/office/powerpoint/2010/main" val="3238765054"/>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Infographic (3)">
    <p:spTree>
      <p:nvGrpSpPr>
        <p:cNvPr id="1" name=""/>
        <p:cNvGrpSpPr/>
        <p:nvPr/>
      </p:nvGrpSpPr>
      <p:grpSpPr>
        <a:xfrm>
          <a:off x="0" y="0"/>
          <a:ext cx="0" cy="0"/>
          <a:chOff x="0" y="0"/>
          <a:chExt cx="0" cy="0"/>
        </a:xfrm>
      </p:grpSpPr>
      <p:sp>
        <p:nvSpPr>
          <p:cNvPr id="275" name="Shape 275"/>
          <p:cNvSpPr/>
          <p:nvPr/>
        </p:nvSpPr>
        <p:spPr>
          <a:xfrm>
            <a:off x="-6386" y="-6275"/>
            <a:ext cx="5364957" cy="6870550"/>
          </a:xfrm>
          <a:prstGeom prst="rect">
            <a:avLst/>
          </a:pr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276" name="Shape 276"/>
          <p:cNvSpPr>
            <a:spLocks noGrp="1"/>
          </p:cNvSpPr>
          <p:nvPr>
            <p:ph type="pic" idx="13"/>
          </p:nvPr>
        </p:nvSpPr>
        <p:spPr>
          <a:xfrm>
            <a:off x="-6386" y="-6275"/>
            <a:ext cx="5364957" cy="6870549"/>
          </a:xfrm>
          <a:prstGeom prst="rect">
            <a:avLst/>
          </a:prstGeom>
        </p:spPr>
        <p:txBody>
          <a:bodyPr lIns="91439" tIns="45719" rIns="91439" bIns="45719" anchor="t">
            <a:noAutofit/>
          </a:bodyPr>
          <a:lstStyle>
            <a:lvl1pPr>
              <a:defRPr/>
            </a:lvl1pPr>
          </a:lstStyle>
          <a:p>
            <a:endParaRPr dirty="0"/>
          </a:p>
        </p:txBody>
      </p:sp>
      <p:sp>
        <p:nvSpPr>
          <p:cNvPr id="277" name="Shape 277"/>
          <p:cNvSpPr>
            <a:spLocks noGrp="1"/>
          </p:cNvSpPr>
          <p:nvPr>
            <p:ph type="title"/>
          </p:nvPr>
        </p:nvSpPr>
        <p:spPr>
          <a:xfrm>
            <a:off x="1053826" y="2316382"/>
            <a:ext cx="3244533" cy="1322388"/>
          </a:xfrm>
          <a:prstGeom prst="rect">
            <a:avLst/>
          </a:prstGeom>
        </p:spPr>
        <p:txBody>
          <a:bodyPr anchor="t"/>
          <a:lstStyle>
            <a:lvl1pPr algn="r">
              <a:lnSpc>
                <a:spcPct val="80000"/>
              </a:lnSpc>
              <a:defRPr sz="5000">
                <a:solidFill>
                  <a:srgbClr val="FFFFFF"/>
                </a:solidFill>
              </a:defRPr>
            </a:lvl1pPr>
          </a:lstStyle>
          <a:p>
            <a:r>
              <a:rPr dirty="0"/>
              <a:t>Title Text</a:t>
            </a:r>
          </a:p>
        </p:txBody>
      </p:sp>
      <p:sp>
        <p:nvSpPr>
          <p:cNvPr id="278" name="Shape 278"/>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480208034"/>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Gallery (1)">
    <p:bg>
      <p:bgPr>
        <a:solidFill>
          <a:srgbClr val="16171A"/>
        </a:solidFill>
        <a:effectLst/>
      </p:bgPr>
    </p:bg>
    <p:spTree>
      <p:nvGrpSpPr>
        <p:cNvPr id="1" name=""/>
        <p:cNvGrpSpPr/>
        <p:nvPr/>
      </p:nvGrpSpPr>
      <p:grpSpPr>
        <a:xfrm>
          <a:off x="0" y="0"/>
          <a:ext cx="0" cy="0"/>
          <a:chOff x="0" y="0"/>
          <a:chExt cx="0" cy="0"/>
        </a:xfrm>
      </p:grpSpPr>
      <p:sp>
        <p:nvSpPr>
          <p:cNvPr id="285" name="Shape 285"/>
          <p:cNvSpPr>
            <a:spLocks noGrp="1"/>
          </p:cNvSpPr>
          <p:nvPr>
            <p:ph type="pic" idx="13"/>
          </p:nvPr>
        </p:nvSpPr>
        <p:spPr>
          <a:xfrm>
            <a:off x="-953" y="-2962"/>
            <a:ext cx="12193905" cy="4712970"/>
          </a:xfrm>
          <a:prstGeom prst="rect">
            <a:avLst/>
          </a:prstGeom>
        </p:spPr>
        <p:txBody>
          <a:bodyPr lIns="91439" tIns="45719" rIns="91439" bIns="45719" anchor="t">
            <a:noAutofit/>
          </a:bodyPr>
          <a:lstStyle>
            <a:lvl1pPr>
              <a:defRPr/>
            </a:lvl1pPr>
          </a:lstStyle>
          <a:p>
            <a:endParaRPr dirty="0"/>
          </a:p>
        </p:txBody>
      </p:sp>
      <p:sp>
        <p:nvSpPr>
          <p:cNvPr id="286" name="Shape 286"/>
          <p:cNvSpPr>
            <a:spLocks noGrp="1"/>
          </p:cNvSpPr>
          <p:nvPr>
            <p:ph type="pic" sz="quarter" idx="14"/>
          </p:nvPr>
        </p:nvSpPr>
        <p:spPr>
          <a:xfrm>
            <a:off x="-1312" y="4699592"/>
            <a:ext cx="4064001" cy="2162060"/>
          </a:xfrm>
          <a:prstGeom prst="rect">
            <a:avLst/>
          </a:prstGeom>
        </p:spPr>
        <p:txBody>
          <a:bodyPr lIns="91439" tIns="45719" rIns="91439" bIns="45719" anchor="t">
            <a:noAutofit/>
          </a:bodyPr>
          <a:lstStyle>
            <a:lvl1pPr>
              <a:defRPr/>
            </a:lvl1pPr>
          </a:lstStyle>
          <a:p>
            <a:endParaRPr dirty="0"/>
          </a:p>
        </p:txBody>
      </p:sp>
      <p:sp>
        <p:nvSpPr>
          <p:cNvPr id="287" name="Shape 287"/>
          <p:cNvSpPr>
            <a:spLocks noGrp="1"/>
          </p:cNvSpPr>
          <p:nvPr>
            <p:ph type="pic" sz="quarter" idx="15"/>
          </p:nvPr>
        </p:nvSpPr>
        <p:spPr>
          <a:xfrm>
            <a:off x="4064000" y="4699592"/>
            <a:ext cx="4064000" cy="2162060"/>
          </a:xfrm>
          <a:prstGeom prst="rect">
            <a:avLst/>
          </a:prstGeom>
        </p:spPr>
        <p:txBody>
          <a:bodyPr lIns="91439" tIns="45719" rIns="91439" bIns="45719" anchor="t">
            <a:noAutofit/>
          </a:bodyPr>
          <a:lstStyle>
            <a:lvl1pPr>
              <a:defRPr/>
            </a:lvl1pPr>
          </a:lstStyle>
          <a:p>
            <a:endParaRPr dirty="0"/>
          </a:p>
        </p:txBody>
      </p:sp>
      <p:sp>
        <p:nvSpPr>
          <p:cNvPr id="288" name="Shape 288"/>
          <p:cNvSpPr>
            <a:spLocks noGrp="1"/>
          </p:cNvSpPr>
          <p:nvPr>
            <p:ph type="pic" sz="quarter" idx="16"/>
          </p:nvPr>
        </p:nvSpPr>
        <p:spPr>
          <a:xfrm>
            <a:off x="8126535" y="4699592"/>
            <a:ext cx="4064001" cy="2162060"/>
          </a:xfrm>
          <a:prstGeom prst="rect">
            <a:avLst/>
          </a:prstGeom>
        </p:spPr>
        <p:txBody>
          <a:bodyPr lIns="91439" tIns="45719" rIns="91439" bIns="45719" anchor="t">
            <a:noAutofit/>
          </a:bodyPr>
          <a:lstStyle>
            <a:lvl1pPr>
              <a:defRPr/>
            </a:lvl1pPr>
          </a:lstStyle>
          <a:p>
            <a:endParaRPr dirty="0"/>
          </a:p>
        </p:txBody>
      </p:sp>
      <p:sp>
        <p:nvSpPr>
          <p:cNvPr id="289" name="Shape 289"/>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958165515"/>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Gallery (2)">
    <p:spTree>
      <p:nvGrpSpPr>
        <p:cNvPr id="1" name=""/>
        <p:cNvGrpSpPr/>
        <p:nvPr/>
      </p:nvGrpSpPr>
      <p:grpSpPr>
        <a:xfrm>
          <a:off x="0" y="0"/>
          <a:ext cx="0" cy="0"/>
          <a:chOff x="0" y="0"/>
          <a:chExt cx="0" cy="0"/>
        </a:xfrm>
      </p:grpSpPr>
      <p:sp>
        <p:nvSpPr>
          <p:cNvPr id="296" name="Shape 296"/>
          <p:cNvSpPr>
            <a:spLocks noGrp="1"/>
          </p:cNvSpPr>
          <p:nvPr>
            <p:ph type="pic" idx="13"/>
          </p:nvPr>
        </p:nvSpPr>
        <p:spPr>
          <a:xfrm>
            <a:off x="6416639" y="-1976"/>
            <a:ext cx="5776755" cy="6861952"/>
          </a:xfrm>
          <a:prstGeom prst="rect">
            <a:avLst/>
          </a:prstGeom>
        </p:spPr>
        <p:txBody>
          <a:bodyPr lIns="91439" tIns="45719" rIns="91439" bIns="45719" anchor="t">
            <a:noAutofit/>
          </a:bodyPr>
          <a:lstStyle>
            <a:lvl1pPr>
              <a:defRPr/>
            </a:lvl1pPr>
          </a:lstStyle>
          <a:p>
            <a:endParaRPr dirty="0"/>
          </a:p>
        </p:txBody>
      </p:sp>
      <p:sp>
        <p:nvSpPr>
          <p:cNvPr id="297" name="Shape 297"/>
          <p:cNvSpPr>
            <a:spLocks noGrp="1"/>
          </p:cNvSpPr>
          <p:nvPr>
            <p:ph type="title"/>
          </p:nvPr>
        </p:nvSpPr>
        <p:spPr>
          <a:xfrm>
            <a:off x="5342946" y="2767806"/>
            <a:ext cx="2640648" cy="1322388"/>
          </a:xfrm>
          <a:prstGeom prst="rect">
            <a:avLst/>
          </a:prstGeom>
        </p:spPr>
        <p:txBody>
          <a:bodyPr anchor="t"/>
          <a:lstStyle>
            <a:lvl1pPr algn="l">
              <a:lnSpc>
                <a:spcPct val="80000"/>
              </a:lnSpc>
              <a:defRPr sz="5000"/>
            </a:lvl1pPr>
          </a:lstStyle>
          <a:p>
            <a:r>
              <a:rPr dirty="0"/>
              <a:t>Title Text</a:t>
            </a:r>
          </a:p>
        </p:txBody>
      </p:sp>
      <p:sp>
        <p:nvSpPr>
          <p:cNvPr id="298" name="Shape 29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482693522"/>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2023/6/2</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916450269"/>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Gallery (3)">
    <p:spTree>
      <p:nvGrpSpPr>
        <p:cNvPr id="1" name=""/>
        <p:cNvGrpSpPr/>
        <p:nvPr/>
      </p:nvGrpSpPr>
      <p:grpSpPr>
        <a:xfrm>
          <a:off x="0" y="0"/>
          <a:ext cx="0" cy="0"/>
          <a:chOff x="0" y="0"/>
          <a:chExt cx="0" cy="0"/>
        </a:xfrm>
      </p:grpSpPr>
      <p:sp>
        <p:nvSpPr>
          <p:cNvPr id="305" name="Shape 305"/>
          <p:cNvSpPr>
            <a:spLocks noGrp="1"/>
          </p:cNvSpPr>
          <p:nvPr>
            <p:ph type="body" sz="quarter" idx="1"/>
          </p:nvPr>
        </p:nvSpPr>
        <p:spPr>
          <a:xfrm>
            <a:off x="1408606" y="3455895"/>
            <a:ext cx="4966225" cy="1420813"/>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06" name="Shape 306"/>
          <p:cNvSpPr>
            <a:spLocks noGrp="1"/>
          </p:cNvSpPr>
          <p:nvPr>
            <p:ph type="title"/>
          </p:nvPr>
        </p:nvSpPr>
        <p:spPr>
          <a:xfrm>
            <a:off x="1393036" y="1981292"/>
            <a:ext cx="4554454" cy="830898"/>
          </a:xfrm>
          <a:prstGeom prst="rect">
            <a:avLst/>
          </a:prstGeom>
        </p:spPr>
        <p:txBody>
          <a:bodyPr anchor="t"/>
          <a:lstStyle>
            <a:lvl1pPr algn="l">
              <a:defRPr/>
            </a:lvl1pPr>
          </a:lstStyle>
          <a:p>
            <a:r>
              <a:rPr dirty="0"/>
              <a:t>Title Text</a:t>
            </a:r>
          </a:p>
        </p:txBody>
      </p:sp>
      <p:sp>
        <p:nvSpPr>
          <p:cNvPr id="307" name="Shape 307"/>
          <p:cNvSpPr/>
          <p:nvPr/>
        </p:nvSpPr>
        <p:spPr>
          <a:xfrm>
            <a:off x="7815844" y="3308350"/>
            <a:ext cx="4405950" cy="3568387"/>
          </a:xfrm>
          <a:prstGeom prst="rect">
            <a:avLst/>
          </a:prstGeom>
          <a:solidFill>
            <a:srgbClr val="A4CAD3"/>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308" name="Shape 308"/>
          <p:cNvSpPr>
            <a:spLocks noGrp="1"/>
          </p:cNvSpPr>
          <p:nvPr>
            <p:ph type="pic" sz="quarter" idx="13"/>
          </p:nvPr>
        </p:nvSpPr>
        <p:spPr>
          <a:xfrm>
            <a:off x="7815844" y="3308350"/>
            <a:ext cx="4405950" cy="3568387"/>
          </a:xfrm>
          <a:prstGeom prst="rect">
            <a:avLst/>
          </a:prstGeom>
        </p:spPr>
        <p:txBody>
          <a:bodyPr lIns="91439" tIns="45719" rIns="91439" bIns="45719" anchor="t">
            <a:noAutofit/>
          </a:bodyPr>
          <a:lstStyle>
            <a:lvl1pPr>
              <a:defRPr/>
            </a:lvl1pPr>
          </a:lstStyle>
          <a:p>
            <a:endParaRPr dirty="0"/>
          </a:p>
        </p:txBody>
      </p:sp>
      <p:sp>
        <p:nvSpPr>
          <p:cNvPr id="309" name="Shape 309"/>
          <p:cNvSpPr>
            <a:spLocks noGrp="1"/>
          </p:cNvSpPr>
          <p:nvPr>
            <p:ph type="pic" sz="quarter" idx="14"/>
          </p:nvPr>
        </p:nvSpPr>
        <p:spPr>
          <a:xfrm>
            <a:off x="7813087" y="-5949"/>
            <a:ext cx="4398790" cy="3312926"/>
          </a:xfrm>
          <a:prstGeom prst="rect">
            <a:avLst/>
          </a:prstGeom>
        </p:spPr>
        <p:txBody>
          <a:bodyPr lIns="91439" tIns="45719" rIns="91439" bIns="45719" anchor="t">
            <a:noAutofit/>
          </a:bodyPr>
          <a:lstStyle>
            <a:lvl1pPr>
              <a:defRPr/>
            </a:lvl1pPr>
          </a:lstStyle>
          <a:p>
            <a:endParaRPr dirty="0"/>
          </a:p>
        </p:txBody>
      </p:sp>
      <p:sp>
        <p:nvSpPr>
          <p:cNvPr id="310" name="Shape 310"/>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547673221"/>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Gallery (4)">
    <p:spTree>
      <p:nvGrpSpPr>
        <p:cNvPr id="1" name=""/>
        <p:cNvGrpSpPr/>
        <p:nvPr/>
      </p:nvGrpSpPr>
      <p:grpSpPr>
        <a:xfrm>
          <a:off x="0" y="0"/>
          <a:ext cx="0" cy="0"/>
          <a:chOff x="0" y="0"/>
          <a:chExt cx="0" cy="0"/>
        </a:xfrm>
      </p:grpSpPr>
      <p:sp>
        <p:nvSpPr>
          <p:cNvPr id="317" name="Shape 317"/>
          <p:cNvSpPr>
            <a:spLocks noGrp="1"/>
          </p:cNvSpPr>
          <p:nvPr>
            <p:ph type="title"/>
          </p:nvPr>
        </p:nvSpPr>
        <p:spPr>
          <a:xfrm>
            <a:off x="3300354" y="3038263"/>
            <a:ext cx="5591292" cy="706438"/>
          </a:xfrm>
          <a:prstGeom prst="rect">
            <a:avLst/>
          </a:prstGeom>
        </p:spPr>
        <p:txBody>
          <a:bodyPr/>
          <a:lstStyle>
            <a:lvl1pPr>
              <a:defRPr/>
            </a:lvl1pPr>
          </a:lstStyle>
          <a:p>
            <a:r>
              <a:rPr dirty="0"/>
              <a:t>Title Text</a:t>
            </a:r>
          </a:p>
        </p:txBody>
      </p:sp>
      <p:sp>
        <p:nvSpPr>
          <p:cNvPr id="318" name="Shape 318"/>
          <p:cNvSpPr>
            <a:spLocks noGrp="1"/>
          </p:cNvSpPr>
          <p:nvPr>
            <p:ph type="pic" sz="quarter" idx="13"/>
          </p:nvPr>
        </p:nvSpPr>
        <p:spPr>
          <a:xfrm>
            <a:off x="4064000" y="-7120"/>
            <a:ext cx="4064000" cy="1973772"/>
          </a:xfrm>
          <a:prstGeom prst="rect">
            <a:avLst/>
          </a:prstGeom>
        </p:spPr>
        <p:txBody>
          <a:bodyPr lIns="91439" tIns="45719" rIns="91439" bIns="45719" anchor="t">
            <a:noAutofit/>
          </a:bodyPr>
          <a:lstStyle>
            <a:lvl1pPr>
              <a:defRPr/>
            </a:lvl1pPr>
          </a:lstStyle>
          <a:p>
            <a:endParaRPr dirty="0"/>
          </a:p>
        </p:txBody>
      </p:sp>
      <p:sp>
        <p:nvSpPr>
          <p:cNvPr id="319" name="Shape 319"/>
          <p:cNvSpPr>
            <a:spLocks noGrp="1"/>
          </p:cNvSpPr>
          <p:nvPr>
            <p:ph type="pic" sz="quarter" idx="14"/>
          </p:nvPr>
        </p:nvSpPr>
        <p:spPr>
          <a:xfrm>
            <a:off x="-1312" y="-7120"/>
            <a:ext cx="4064001" cy="1972314"/>
          </a:xfrm>
          <a:prstGeom prst="rect">
            <a:avLst/>
          </a:prstGeom>
        </p:spPr>
        <p:txBody>
          <a:bodyPr lIns="91439" tIns="45719" rIns="91439" bIns="45719" anchor="t">
            <a:noAutofit/>
          </a:bodyPr>
          <a:lstStyle>
            <a:lvl1pPr>
              <a:defRPr/>
            </a:lvl1pPr>
          </a:lstStyle>
          <a:p>
            <a:endParaRPr dirty="0"/>
          </a:p>
        </p:txBody>
      </p:sp>
      <p:sp>
        <p:nvSpPr>
          <p:cNvPr id="320" name="Shape 320"/>
          <p:cNvSpPr>
            <a:spLocks noGrp="1"/>
          </p:cNvSpPr>
          <p:nvPr>
            <p:ph type="pic" sz="quarter" idx="15"/>
          </p:nvPr>
        </p:nvSpPr>
        <p:spPr>
          <a:xfrm>
            <a:off x="8129004" y="-7120"/>
            <a:ext cx="4064001" cy="1972792"/>
          </a:xfrm>
          <a:prstGeom prst="rect">
            <a:avLst/>
          </a:prstGeom>
        </p:spPr>
        <p:txBody>
          <a:bodyPr lIns="91439" tIns="45719" rIns="91439" bIns="45719" anchor="t">
            <a:noAutofit/>
          </a:bodyPr>
          <a:lstStyle>
            <a:lvl1pPr>
              <a:defRPr/>
            </a:lvl1pPr>
          </a:lstStyle>
          <a:p>
            <a:endParaRPr dirty="0"/>
          </a:p>
        </p:txBody>
      </p:sp>
      <p:sp>
        <p:nvSpPr>
          <p:cNvPr id="321" name="Shape 321"/>
          <p:cNvSpPr>
            <a:spLocks noGrp="1"/>
          </p:cNvSpPr>
          <p:nvPr>
            <p:ph type="body" sz="quarter" idx="1"/>
          </p:nvPr>
        </p:nvSpPr>
        <p:spPr>
          <a:xfrm>
            <a:off x="2426411" y="4456671"/>
            <a:ext cx="7346600" cy="944563"/>
          </a:xfrm>
          <a:prstGeom prst="rect">
            <a:avLst/>
          </a:prstGeom>
        </p:spPr>
        <p:txBody>
          <a:bodyPr>
            <a:noAutofit/>
          </a:bodyPr>
          <a:lstStyle>
            <a:lvl1pPr marL="0" indent="0" algn="ctr">
              <a:buSzTx/>
              <a:buNone/>
              <a:defRPr/>
            </a:lvl1pPr>
            <a:lvl2pPr marL="0" indent="114300" algn="ctr">
              <a:buSzTx/>
              <a:buNone/>
              <a:defRPr/>
            </a:lvl2pPr>
            <a:lvl3pPr marL="0" indent="228600" algn="ctr">
              <a:buSzTx/>
              <a:buNone/>
              <a:defRPr/>
            </a:lvl3pPr>
            <a:lvl4pPr marL="0" indent="342900" algn="ctr">
              <a:buSzTx/>
              <a:buNone/>
              <a:defRPr/>
            </a:lvl4pPr>
            <a:lvl5pPr marL="0" indent="457200" algn="ct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22" name="Shape 322"/>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947770296"/>
      </p:ext>
    </p:extLst>
  </p:cSld>
  <p:clrMapOvr>
    <a:masterClrMapping/>
  </p:clrMapOvr>
  <p:transition spd="slow">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Gallery (5)">
    <p:spTree>
      <p:nvGrpSpPr>
        <p:cNvPr id="1" name=""/>
        <p:cNvGrpSpPr/>
        <p:nvPr/>
      </p:nvGrpSpPr>
      <p:grpSpPr>
        <a:xfrm>
          <a:off x="0" y="0"/>
          <a:ext cx="0" cy="0"/>
          <a:chOff x="0" y="0"/>
          <a:chExt cx="0" cy="0"/>
        </a:xfrm>
      </p:grpSpPr>
      <p:sp>
        <p:nvSpPr>
          <p:cNvPr id="329" name="Shape 329"/>
          <p:cNvSpPr/>
          <p:nvPr/>
        </p:nvSpPr>
        <p:spPr>
          <a:xfrm>
            <a:off x="1642500" y="881092"/>
            <a:ext cx="5778419" cy="5095817"/>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330" name="Shape 330"/>
          <p:cNvSpPr>
            <a:spLocks noGrp="1"/>
          </p:cNvSpPr>
          <p:nvPr>
            <p:ph type="body" sz="quarter" idx="1"/>
          </p:nvPr>
        </p:nvSpPr>
        <p:spPr>
          <a:xfrm>
            <a:off x="2836044" y="3232603"/>
            <a:ext cx="3480232" cy="165893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31" name="Shape 331"/>
          <p:cNvSpPr>
            <a:spLocks noGrp="1"/>
          </p:cNvSpPr>
          <p:nvPr>
            <p:ph type="title"/>
          </p:nvPr>
        </p:nvSpPr>
        <p:spPr>
          <a:xfrm>
            <a:off x="2786600" y="1966459"/>
            <a:ext cx="3579120" cy="581978"/>
          </a:xfrm>
          <a:prstGeom prst="rect">
            <a:avLst/>
          </a:prstGeom>
        </p:spPr>
        <p:txBody>
          <a:bodyPr/>
          <a:lstStyle>
            <a:lvl1pPr algn="l">
              <a:lnSpc>
                <a:spcPct val="80000"/>
              </a:lnSpc>
              <a:defRPr sz="4000">
                <a:solidFill>
                  <a:srgbClr val="FFFFFF"/>
                </a:solidFill>
              </a:defRPr>
            </a:lvl1pPr>
          </a:lstStyle>
          <a:p>
            <a:r>
              <a:rPr dirty="0"/>
              <a:t>Title Text</a:t>
            </a:r>
          </a:p>
        </p:txBody>
      </p:sp>
      <p:sp>
        <p:nvSpPr>
          <p:cNvPr id="332" name="Shape 332"/>
          <p:cNvSpPr>
            <a:spLocks noGrp="1"/>
          </p:cNvSpPr>
          <p:nvPr>
            <p:ph type="pic" sz="quarter" idx="13"/>
          </p:nvPr>
        </p:nvSpPr>
        <p:spPr>
          <a:xfrm>
            <a:off x="7411351" y="881092"/>
            <a:ext cx="2056227" cy="5095817"/>
          </a:xfrm>
          <a:prstGeom prst="rect">
            <a:avLst/>
          </a:prstGeom>
        </p:spPr>
        <p:txBody>
          <a:bodyPr lIns="91439" tIns="45719" rIns="91439" bIns="45719" anchor="t">
            <a:noAutofit/>
          </a:bodyPr>
          <a:lstStyle>
            <a:lvl1pPr>
              <a:defRPr/>
            </a:lvl1pPr>
          </a:lstStyle>
          <a:p>
            <a:endParaRPr dirty="0"/>
          </a:p>
        </p:txBody>
      </p:sp>
      <p:sp>
        <p:nvSpPr>
          <p:cNvPr id="333" name="Shape 333"/>
          <p:cNvSpPr>
            <a:spLocks noGrp="1"/>
          </p:cNvSpPr>
          <p:nvPr>
            <p:ph type="pic" sz="quarter" idx="14"/>
          </p:nvPr>
        </p:nvSpPr>
        <p:spPr>
          <a:xfrm>
            <a:off x="9461554" y="881092"/>
            <a:ext cx="2729129" cy="2546351"/>
          </a:xfrm>
          <a:prstGeom prst="rect">
            <a:avLst/>
          </a:prstGeom>
        </p:spPr>
        <p:txBody>
          <a:bodyPr lIns="91439" tIns="45719" rIns="91439" bIns="45719" anchor="t">
            <a:noAutofit/>
          </a:bodyPr>
          <a:lstStyle>
            <a:lvl1pPr>
              <a:defRPr/>
            </a:lvl1pPr>
          </a:lstStyle>
          <a:p>
            <a:endParaRPr dirty="0"/>
          </a:p>
        </p:txBody>
      </p:sp>
      <p:sp>
        <p:nvSpPr>
          <p:cNvPr id="334" name="Shape 334"/>
          <p:cNvSpPr>
            <a:spLocks noGrp="1"/>
          </p:cNvSpPr>
          <p:nvPr>
            <p:ph type="pic" sz="quarter" idx="15"/>
          </p:nvPr>
        </p:nvSpPr>
        <p:spPr>
          <a:xfrm>
            <a:off x="9461554" y="3431412"/>
            <a:ext cx="2729129" cy="2546351"/>
          </a:xfrm>
          <a:prstGeom prst="rect">
            <a:avLst/>
          </a:prstGeom>
        </p:spPr>
        <p:txBody>
          <a:bodyPr lIns="91439" tIns="45719" rIns="91439" bIns="45719" anchor="t">
            <a:noAutofit/>
          </a:bodyPr>
          <a:lstStyle>
            <a:lvl1pPr>
              <a:defRPr/>
            </a:lvl1pPr>
          </a:lstStyle>
          <a:p>
            <a:endParaRPr dirty="0"/>
          </a:p>
        </p:txBody>
      </p:sp>
      <p:sp>
        <p:nvSpPr>
          <p:cNvPr id="335" name="Shape 33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84111919"/>
      </p:ext>
    </p:extLst>
  </p:cSld>
  <p:clrMapOvr>
    <a:masterClrMapping/>
  </p:clrMapOvr>
  <p:transition spd="slow">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Gallery (6)">
    <p:spTree>
      <p:nvGrpSpPr>
        <p:cNvPr id="1" name=""/>
        <p:cNvGrpSpPr/>
        <p:nvPr/>
      </p:nvGrpSpPr>
      <p:grpSpPr>
        <a:xfrm>
          <a:off x="0" y="0"/>
          <a:ext cx="0" cy="0"/>
          <a:chOff x="0" y="0"/>
          <a:chExt cx="0" cy="0"/>
        </a:xfrm>
      </p:grpSpPr>
      <p:sp>
        <p:nvSpPr>
          <p:cNvPr id="342" name="Shape 342"/>
          <p:cNvSpPr/>
          <p:nvPr/>
        </p:nvSpPr>
        <p:spPr>
          <a:xfrm>
            <a:off x="-15312" y="869950"/>
            <a:ext cx="10623551" cy="5118101"/>
          </a:xfrm>
          <a:prstGeom prst="rect">
            <a:avLst/>
          </a:pr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343" name="Shape 343"/>
          <p:cNvSpPr>
            <a:spLocks noGrp="1"/>
          </p:cNvSpPr>
          <p:nvPr>
            <p:ph type="pic" idx="13"/>
          </p:nvPr>
        </p:nvSpPr>
        <p:spPr>
          <a:xfrm>
            <a:off x="-14518" y="869851"/>
            <a:ext cx="10622056" cy="5118245"/>
          </a:xfrm>
          <a:prstGeom prst="rect">
            <a:avLst/>
          </a:prstGeom>
        </p:spPr>
        <p:txBody>
          <a:bodyPr lIns="91439" tIns="45719" rIns="91439" bIns="45719" anchor="t">
            <a:noAutofit/>
          </a:bodyPr>
          <a:lstStyle>
            <a:lvl1pPr>
              <a:defRPr/>
            </a:lvl1pPr>
          </a:lstStyle>
          <a:p>
            <a:endParaRPr dirty="0"/>
          </a:p>
        </p:txBody>
      </p:sp>
      <p:sp>
        <p:nvSpPr>
          <p:cNvPr id="344" name="Shape 344"/>
          <p:cNvSpPr>
            <a:spLocks noGrp="1"/>
          </p:cNvSpPr>
          <p:nvPr>
            <p:ph type="title"/>
          </p:nvPr>
        </p:nvSpPr>
        <p:spPr>
          <a:xfrm>
            <a:off x="585051" y="2644997"/>
            <a:ext cx="3048299" cy="1568006"/>
          </a:xfrm>
          <a:prstGeom prst="rect">
            <a:avLst/>
          </a:prstGeom>
        </p:spPr>
        <p:txBody>
          <a:bodyPr anchor="t"/>
          <a:lstStyle>
            <a:lvl1pPr algn="r">
              <a:lnSpc>
                <a:spcPct val="80000"/>
              </a:lnSpc>
              <a:defRPr>
                <a:solidFill>
                  <a:srgbClr val="FFFFFF"/>
                </a:solidFill>
              </a:defRPr>
            </a:lvl1pPr>
          </a:lstStyle>
          <a:p>
            <a:r>
              <a:rPr dirty="0"/>
              <a:t>Title Text</a:t>
            </a:r>
          </a:p>
        </p:txBody>
      </p:sp>
      <p:sp>
        <p:nvSpPr>
          <p:cNvPr id="345" name="Shape 34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165787263"/>
      </p:ext>
    </p:extLst>
  </p:cSld>
  <p:clrMapOvr>
    <a:masterClrMapping/>
  </p:clrMapOvr>
  <p:transition spd="slow">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Gallery (7)">
    <p:spTree>
      <p:nvGrpSpPr>
        <p:cNvPr id="1" name=""/>
        <p:cNvGrpSpPr/>
        <p:nvPr/>
      </p:nvGrpSpPr>
      <p:grpSpPr>
        <a:xfrm>
          <a:off x="0" y="0"/>
          <a:ext cx="0" cy="0"/>
          <a:chOff x="0" y="0"/>
          <a:chExt cx="0" cy="0"/>
        </a:xfrm>
      </p:grpSpPr>
      <p:sp>
        <p:nvSpPr>
          <p:cNvPr id="352" name="Shape 352"/>
          <p:cNvSpPr>
            <a:spLocks noGrp="1"/>
          </p:cNvSpPr>
          <p:nvPr>
            <p:ph type="body" sz="quarter" idx="1"/>
          </p:nvPr>
        </p:nvSpPr>
        <p:spPr>
          <a:xfrm>
            <a:off x="7436411" y="4249340"/>
            <a:ext cx="3813997" cy="1420813"/>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53" name="Shape 353"/>
          <p:cNvSpPr>
            <a:spLocks noGrp="1"/>
          </p:cNvSpPr>
          <p:nvPr>
            <p:ph type="title"/>
          </p:nvPr>
        </p:nvSpPr>
        <p:spPr>
          <a:xfrm>
            <a:off x="9341420" y="1057728"/>
            <a:ext cx="1723200" cy="1812089"/>
          </a:xfrm>
          <a:prstGeom prst="rect">
            <a:avLst/>
          </a:prstGeom>
        </p:spPr>
        <p:txBody>
          <a:bodyPr anchor="t"/>
          <a:lstStyle>
            <a:lvl1pPr algn="r">
              <a:lnSpc>
                <a:spcPct val="80000"/>
              </a:lnSpc>
              <a:defRPr sz="4000"/>
            </a:lvl1pPr>
          </a:lstStyle>
          <a:p>
            <a:r>
              <a:rPr dirty="0"/>
              <a:t>Title Text</a:t>
            </a:r>
          </a:p>
        </p:txBody>
      </p:sp>
      <p:sp>
        <p:nvSpPr>
          <p:cNvPr id="354" name="Shape 354"/>
          <p:cNvSpPr>
            <a:spLocks noGrp="1"/>
          </p:cNvSpPr>
          <p:nvPr>
            <p:ph type="pic" sz="quarter" idx="13"/>
          </p:nvPr>
        </p:nvSpPr>
        <p:spPr>
          <a:xfrm>
            <a:off x="-13672" y="1972133"/>
            <a:ext cx="6300973" cy="2530873"/>
          </a:xfrm>
          <a:prstGeom prst="rect">
            <a:avLst/>
          </a:prstGeom>
        </p:spPr>
        <p:txBody>
          <a:bodyPr lIns="91439" tIns="45719" rIns="91439" bIns="45719" anchor="t">
            <a:noAutofit/>
          </a:bodyPr>
          <a:lstStyle>
            <a:lvl1pPr>
              <a:defRPr/>
            </a:lvl1pPr>
          </a:lstStyle>
          <a:p>
            <a:endParaRPr dirty="0"/>
          </a:p>
        </p:txBody>
      </p:sp>
      <p:sp>
        <p:nvSpPr>
          <p:cNvPr id="355" name="Shape 355"/>
          <p:cNvSpPr>
            <a:spLocks noGrp="1"/>
          </p:cNvSpPr>
          <p:nvPr>
            <p:ph type="pic" sz="quarter" idx="14"/>
          </p:nvPr>
        </p:nvSpPr>
        <p:spPr>
          <a:xfrm>
            <a:off x="4589714" y="-23138"/>
            <a:ext cx="3701573" cy="3238577"/>
          </a:xfrm>
          <a:prstGeom prst="rect">
            <a:avLst/>
          </a:prstGeom>
        </p:spPr>
        <p:txBody>
          <a:bodyPr lIns="91439" tIns="45719" rIns="91439" bIns="45719" anchor="t">
            <a:noAutofit/>
          </a:bodyPr>
          <a:lstStyle>
            <a:lvl1pPr>
              <a:defRPr/>
            </a:lvl1pPr>
          </a:lstStyle>
          <a:p>
            <a:endParaRPr dirty="0"/>
          </a:p>
        </p:txBody>
      </p:sp>
      <p:sp>
        <p:nvSpPr>
          <p:cNvPr id="356" name="Shape 356"/>
          <p:cNvSpPr>
            <a:spLocks noGrp="1"/>
          </p:cNvSpPr>
          <p:nvPr>
            <p:ph type="pic" sz="quarter" idx="15"/>
          </p:nvPr>
        </p:nvSpPr>
        <p:spPr>
          <a:xfrm>
            <a:off x="-27177" y="-22703"/>
            <a:ext cx="4996546" cy="2800856"/>
          </a:xfrm>
          <a:prstGeom prst="rect">
            <a:avLst/>
          </a:prstGeom>
        </p:spPr>
        <p:txBody>
          <a:bodyPr lIns="91439" tIns="45719" rIns="91439" bIns="45719" anchor="t">
            <a:noAutofit/>
          </a:bodyPr>
          <a:lstStyle>
            <a:lvl1pPr>
              <a:defRPr/>
            </a:lvl1pPr>
          </a:lstStyle>
          <a:p>
            <a:endParaRPr dirty="0"/>
          </a:p>
        </p:txBody>
      </p:sp>
      <p:sp>
        <p:nvSpPr>
          <p:cNvPr id="357" name="Shape 357"/>
          <p:cNvSpPr/>
          <p:nvPr/>
        </p:nvSpPr>
        <p:spPr>
          <a:xfrm>
            <a:off x="912535" y="5474798"/>
            <a:ext cx="541983" cy="541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358" name="Shape 358"/>
          <p:cNvSpPr>
            <a:spLocks noGrp="1"/>
          </p:cNvSpPr>
          <p:nvPr>
            <p:ph type="sldNum" sz="quarter" idx="2"/>
          </p:nvPr>
        </p:nvSpPr>
        <p:spPr>
          <a:xfrm>
            <a:off x="1074001" y="5633870"/>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8871967"/>
      </p:ext>
    </p:extLst>
  </p:cSld>
  <p:clrMapOvr>
    <a:masterClrMapping/>
  </p:clrMapOvr>
  <p:transition spd="slow">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Gallery (8)">
    <p:spTree>
      <p:nvGrpSpPr>
        <p:cNvPr id="1" name=""/>
        <p:cNvGrpSpPr/>
        <p:nvPr/>
      </p:nvGrpSpPr>
      <p:grpSpPr>
        <a:xfrm>
          <a:off x="0" y="0"/>
          <a:ext cx="0" cy="0"/>
          <a:chOff x="0" y="0"/>
          <a:chExt cx="0" cy="0"/>
        </a:xfrm>
      </p:grpSpPr>
      <p:sp>
        <p:nvSpPr>
          <p:cNvPr id="7" name="Picture Placeholder 8"/>
          <p:cNvSpPr>
            <a:spLocks noGrp="1"/>
          </p:cNvSpPr>
          <p:nvPr>
            <p:ph type="pic" sz="quarter" idx="10"/>
          </p:nvPr>
        </p:nvSpPr>
        <p:spPr>
          <a:xfrm>
            <a:off x="7342431" y="-445989"/>
            <a:ext cx="7935530" cy="774997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365" name="Shape 365"/>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66" name="Shape 366"/>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368" name="Shape 36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429606752"/>
      </p:ext>
    </p:extLst>
  </p:cSld>
  <p:clrMapOvr>
    <a:masterClrMapping/>
  </p:clrMapOvr>
  <p:transition spd="slow">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Gallery (9)">
    <p:spTree>
      <p:nvGrpSpPr>
        <p:cNvPr id="1" name=""/>
        <p:cNvGrpSpPr/>
        <p:nvPr/>
      </p:nvGrpSpPr>
      <p:grpSpPr>
        <a:xfrm>
          <a:off x="0" y="0"/>
          <a:ext cx="0" cy="0"/>
          <a:chOff x="0" y="0"/>
          <a:chExt cx="0" cy="0"/>
        </a:xfrm>
      </p:grpSpPr>
      <p:sp>
        <p:nvSpPr>
          <p:cNvPr id="375" name="Shape 375"/>
          <p:cNvSpPr>
            <a:spLocks noGrp="1"/>
          </p:cNvSpPr>
          <p:nvPr>
            <p:ph type="body" sz="quarter" idx="1"/>
          </p:nvPr>
        </p:nvSpPr>
        <p:spPr>
          <a:xfrm>
            <a:off x="5123900" y="1415034"/>
            <a:ext cx="5011869" cy="11826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76" name="Shape 376"/>
          <p:cNvSpPr>
            <a:spLocks noGrp="1"/>
          </p:cNvSpPr>
          <p:nvPr>
            <p:ph type="title"/>
          </p:nvPr>
        </p:nvSpPr>
        <p:spPr>
          <a:xfrm>
            <a:off x="1961913" y="1253820"/>
            <a:ext cx="2197528" cy="1690334"/>
          </a:xfrm>
          <a:prstGeom prst="rect">
            <a:avLst/>
          </a:prstGeom>
        </p:spPr>
        <p:txBody>
          <a:bodyPr anchor="t"/>
          <a:lstStyle>
            <a:lvl1pPr algn="r">
              <a:lnSpc>
                <a:spcPct val="80000"/>
              </a:lnSpc>
              <a:defRPr sz="4000"/>
            </a:lvl1pPr>
          </a:lstStyle>
          <a:p>
            <a:r>
              <a:rPr dirty="0"/>
              <a:t>Title Text</a:t>
            </a:r>
          </a:p>
        </p:txBody>
      </p:sp>
      <p:sp>
        <p:nvSpPr>
          <p:cNvPr id="377" name="Shape 377"/>
          <p:cNvSpPr>
            <a:spLocks noGrp="1"/>
          </p:cNvSpPr>
          <p:nvPr>
            <p:ph type="pic" sz="half" idx="13"/>
          </p:nvPr>
        </p:nvSpPr>
        <p:spPr>
          <a:xfrm>
            <a:off x="-1" y="4560292"/>
            <a:ext cx="12192001" cy="2319338"/>
          </a:xfrm>
          <a:prstGeom prst="rect">
            <a:avLst/>
          </a:prstGeom>
        </p:spPr>
        <p:txBody>
          <a:bodyPr lIns="91439" tIns="45719" rIns="91439" bIns="45719" anchor="t">
            <a:noAutofit/>
          </a:bodyPr>
          <a:lstStyle>
            <a:lvl1pPr>
              <a:defRPr/>
            </a:lvl1pPr>
          </a:lstStyle>
          <a:p>
            <a:endParaRPr dirty="0"/>
          </a:p>
        </p:txBody>
      </p:sp>
      <p:sp>
        <p:nvSpPr>
          <p:cNvPr id="378" name="Shape 37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32166909"/>
      </p:ext>
    </p:extLst>
  </p:cSld>
  <p:clrMapOvr>
    <a:masterClrMapping/>
  </p:clrMapOvr>
  <p:transition spd="slow">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Gallery (10)">
    <p:bg>
      <p:bgPr>
        <a:solidFill>
          <a:srgbClr val="16171A"/>
        </a:solidFill>
        <a:effectLst/>
      </p:bgPr>
    </p:bg>
    <p:spTree>
      <p:nvGrpSpPr>
        <p:cNvPr id="1" name=""/>
        <p:cNvGrpSpPr/>
        <p:nvPr/>
      </p:nvGrpSpPr>
      <p:grpSpPr>
        <a:xfrm>
          <a:off x="0" y="0"/>
          <a:ext cx="0" cy="0"/>
          <a:chOff x="0" y="0"/>
          <a:chExt cx="0" cy="0"/>
        </a:xfrm>
      </p:grpSpPr>
      <p:sp>
        <p:nvSpPr>
          <p:cNvPr id="385" name="Shape 385"/>
          <p:cNvSpPr>
            <a:spLocks noGrp="1"/>
          </p:cNvSpPr>
          <p:nvPr>
            <p:ph type="pic" sz="quarter" idx="13"/>
          </p:nvPr>
        </p:nvSpPr>
        <p:spPr>
          <a:xfrm>
            <a:off x="6691712" y="882425"/>
            <a:ext cx="1930401" cy="2546351"/>
          </a:xfrm>
          <a:prstGeom prst="rect">
            <a:avLst/>
          </a:prstGeom>
        </p:spPr>
        <p:txBody>
          <a:bodyPr lIns="91439" tIns="45719" rIns="91439" bIns="45719" anchor="t">
            <a:noAutofit/>
          </a:bodyPr>
          <a:lstStyle>
            <a:lvl1pPr>
              <a:defRPr/>
            </a:lvl1pPr>
          </a:lstStyle>
          <a:p>
            <a:endParaRPr dirty="0"/>
          </a:p>
        </p:txBody>
      </p:sp>
      <p:sp>
        <p:nvSpPr>
          <p:cNvPr id="386" name="Shape 386"/>
          <p:cNvSpPr>
            <a:spLocks noGrp="1"/>
          </p:cNvSpPr>
          <p:nvPr>
            <p:ph type="pic" sz="quarter" idx="14"/>
          </p:nvPr>
        </p:nvSpPr>
        <p:spPr>
          <a:xfrm>
            <a:off x="6691712" y="3429225"/>
            <a:ext cx="1930401" cy="2546351"/>
          </a:xfrm>
          <a:prstGeom prst="rect">
            <a:avLst/>
          </a:prstGeom>
        </p:spPr>
        <p:txBody>
          <a:bodyPr lIns="91439" tIns="45719" rIns="91439" bIns="45719" anchor="t">
            <a:noAutofit/>
          </a:bodyPr>
          <a:lstStyle>
            <a:lvl1pPr>
              <a:defRPr/>
            </a:lvl1pPr>
          </a:lstStyle>
          <a:p>
            <a:endParaRPr dirty="0"/>
          </a:p>
        </p:txBody>
      </p:sp>
      <p:sp>
        <p:nvSpPr>
          <p:cNvPr id="387" name="Shape 387"/>
          <p:cNvSpPr>
            <a:spLocks noGrp="1"/>
          </p:cNvSpPr>
          <p:nvPr>
            <p:ph type="pic" sz="quarter" idx="15"/>
          </p:nvPr>
        </p:nvSpPr>
        <p:spPr>
          <a:xfrm>
            <a:off x="8619099" y="882425"/>
            <a:ext cx="1930401" cy="2546351"/>
          </a:xfrm>
          <a:prstGeom prst="rect">
            <a:avLst/>
          </a:prstGeom>
        </p:spPr>
        <p:txBody>
          <a:bodyPr lIns="91439" tIns="45719" rIns="91439" bIns="45719" anchor="t">
            <a:noAutofit/>
          </a:bodyPr>
          <a:lstStyle>
            <a:lvl1pPr>
              <a:defRPr/>
            </a:lvl1pPr>
          </a:lstStyle>
          <a:p>
            <a:endParaRPr dirty="0"/>
          </a:p>
        </p:txBody>
      </p:sp>
      <p:sp>
        <p:nvSpPr>
          <p:cNvPr id="388" name="Shape 388"/>
          <p:cNvSpPr>
            <a:spLocks noGrp="1"/>
          </p:cNvSpPr>
          <p:nvPr>
            <p:ph type="pic" sz="quarter" idx="16"/>
          </p:nvPr>
        </p:nvSpPr>
        <p:spPr>
          <a:xfrm>
            <a:off x="8619099" y="3429224"/>
            <a:ext cx="1930401" cy="2546351"/>
          </a:xfrm>
          <a:prstGeom prst="rect">
            <a:avLst/>
          </a:prstGeom>
        </p:spPr>
        <p:txBody>
          <a:bodyPr lIns="91439" tIns="45719" rIns="91439" bIns="45719" anchor="t">
            <a:noAutofit/>
          </a:bodyPr>
          <a:lstStyle>
            <a:lvl1pPr>
              <a:defRPr/>
            </a:lvl1pPr>
          </a:lstStyle>
          <a:p>
            <a:endParaRPr dirty="0"/>
          </a:p>
        </p:txBody>
      </p:sp>
      <p:sp>
        <p:nvSpPr>
          <p:cNvPr id="389" name="Shape 389"/>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274567498"/>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Gallery (11)">
    <p:spTree>
      <p:nvGrpSpPr>
        <p:cNvPr id="1" name=""/>
        <p:cNvGrpSpPr/>
        <p:nvPr/>
      </p:nvGrpSpPr>
      <p:grpSpPr>
        <a:xfrm>
          <a:off x="0" y="0"/>
          <a:ext cx="0" cy="0"/>
          <a:chOff x="0" y="0"/>
          <a:chExt cx="0" cy="0"/>
        </a:xfrm>
      </p:grpSpPr>
      <p:sp>
        <p:nvSpPr>
          <p:cNvPr id="396" name="Shape 396"/>
          <p:cNvSpPr>
            <a:spLocks noGrp="1"/>
          </p:cNvSpPr>
          <p:nvPr>
            <p:ph type="pic" sz="quarter" idx="13"/>
          </p:nvPr>
        </p:nvSpPr>
        <p:spPr>
          <a:xfrm>
            <a:off x="1710350" y="1027718"/>
            <a:ext cx="2338543" cy="2338543"/>
          </a:xfrm>
          <a:prstGeom prst="rect">
            <a:avLst/>
          </a:prstGeom>
        </p:spPr>
        <p:txBody>
          <a:bodyPr lIns="91439" tIns="45719" rIns="91439" bIns="45719" anchor="t">
            <a:noAutofit/>
          </a:bodyPr>
          <a:lstStyle>
            <a:lvl1pPr>
              <a:defRPr/>
            </a:lvl1pPr>
          </a:lstStyle>
          <a:p>
            <a:endParaRPr dirty="0"/>
          </a:p>
        </p:txBody>
      </p:sp>
      <p:sp>
        <p:nvSpPr>
          <p:cNvPr id="397" name="Shape 397"/>
          <p:cNvSpPr>
            <a:spLocks noGrp="1"/>
          </p:cNvSpPr>
          <p:nvPr>
            <p:ph type="pic" sz="quarter" idx="14"/>
          </p:nvPr>
        </p:nvSpPr>
        <p:spPr>
          <a:xfrm>
            <a:off x="4176133" y="1027718"/>
            <a:ext cx="2338542" cy="2338543"/>
          </a:xfrm>
          <a:prstGeom prst="rect">
            <a:avLst/>
          </a:prstGeom>
        </p:spPr>
        <p:txBody>
          <a:bodyPr lIns="91439" tIns="45719" rIns="91439" bIns="45719" anchor="t">
            <a:noAutofit/>
          </a:bodyPr>
          <a:lstStyle>
            <a:lvl1pPr>
              <a:defRPr/>
            </a:lvl1pPr>
          </a:lstStyle>
          <a:p>
            <a:endParaRPr dirty="0"/>
          </a:p>
        </p:txBody>
      </p:sp>
      <p:sp>
        <p:nvSpPr>
          <p:cNvPr id="398" name="Shape 398"/>
          <p:cNvSpPr>
            <a:spLocks noGrp="1"/>
          </p:cNvSpPr>
          <p:nvPr>
            <p:ph type="pic" sz="quarter" idx="15"/>
          </p:nvPr>
        </p:nvSpPr>
        <p:spPr>
          <a:xfrm>
            <a:off x="1710350" y="3491741"/>
            <a:ext cx="2338543" cy="2338542"/>
          </a:xfrm>
          <a:prstGeom prst="rect">
            <a:avLst/>
          </a:prstGeom>
        </p:spPr>
        <p:txBody>
          <a:bodyPr lIns="91439" tIns="45719" rIns="91439" bIns="45719" anchor="t">
            <a:noAutofit/>
          </a:bodyPr>
          <a:lstStyle>
            <a:lvl1pPr>
              <a:defRPr/>
            </a:lvl1pPr>
          </a:lstStyle>
          <a:p>
            <a:endParaRPr dirty="0"/>
          </a:p>
        </p:txBody>
      </p:sp>
      <p:sp>
        <p:nvSpPr>
          <p:cNvPr id="399" name="Shape 399"/>
          <p:cNvSpPr>
            <a:spLocks noGrp="1"/>
          </p:cNvSpPr>
          <p:nvPr>
            <p:ph type="pic" sz="quarter" idx="16"/>
          </p:nvPr>
        </p:nvSpPr>
        <p:spPr>
          <a:xfrm>
            <a:off x="4176132" y="3491740"/>
            <a:ext cx="2338543" cy="2338543"/>
          </a:xfrm>
          <a:prstGeom prst="rect">
            <a:avLst/>
          </a:prstGeom>
        </p:spPr>
        <p:txBody>
          <a:bodyPr lIns="91439" tIns="45719" rIns="91439" bIns="45719" anchor="t">
            <a:noAutofit/>
          </a:bodyPr>
          <a:lstStyle>
            <a:lvl1pPr>
              <a:defRPr/>
            </a:lvl1pPr>
          </a:lstStyle>
          <a:p>
            <a:endParaRPr dirty="0"/>
          </a:p>
        </p:txBody>
      </p:sp>
      <p:sp>
        <p:nvSpPr>
          <p:cNvPr id="400" name="Shape 400"/>
          <p:cNvSpPr>
            <a:spLocks noGrp="1"/>
          </p:cNvSpPr>
          <p:nvPr>
            <p:ph type="body" sz="quarter" idx="1"/>
          </p:nvPr>
        </p:nvSpPr>
        <p:spPr>
          <a:xfrm>
            <a:off x="76410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01" name="Shape 401"/>
          <p:cNvSpPr>
            <a:spLocks noGrp="1"/>
          </p:cNvSpPr>
          <p:nvPr>
            <p:ph type="title"/>
          </p:nvPr>
        </p:nvSpPr>
        <p:spPr>
          <a:xfrm>
            <a:off x="7609664" y="1345184"/>
            <a:ext cx="3034498" cy="1322388"/>
          </a:xfrm>
          <a:prstGeom prst="rect">
            <a:avLst/>
          </a:prstGeom>
        </p:spPr>
        <p:txBody>
          <a:bodyPr anchor="t"/>
          <a:lstStyle>
            <a:lvl1pPr algn="l">
              <a:lnSpc>
                <a:spcPct val="80000"/>
              </a:lnSpc>
              <a:defRPr sz="5000"/>
            </a:lvl1pPr>
          </a:lstStyle>
          <a:p>
            <a:r>
              <a:rPr dirty="0"/>
              <a:t>Title Text</a:t>
            </a:r>
          </a:p>
        </p:txBody>
      </p:sp>
      <p:sp>
        <p:nvSpPr>
          <p:cNvPr id="402" name="Shape 402"/>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057103382"/>
      </p:ext>
    </p:extLst>
  </p:cSld>
  <p:clrMapOvr>
    <a:masterClrMapping/>
  </p:clrMapOvr>
  <p:transition spd="slow">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Gallery (12)">
    <p:spTree>
      <p:nvGrpSpPr>
        <p:cNvPr id="1" name=""/>
        <p:cNvGrpSpPr/>
        <p:nvPr/>
      </p:nvGrpSpPr>
      <p:grpSpPr>
        <a:xfrm>
          <a:off x="0" y="0"/>
          <a:ext cx="0" cy="0"/>
          <a:chOff x="0" y="0"/>
          <a:chExt cx="0" cy="0"/>
        </a:xfrm>
      </p:grpSpPr>
      <p:sp>
        <p:nvSpPr>
          <p:cNvPr id="409" name="Shape 409"/>
          <p:cNvSpPr>
            <a:spLocks noGrp="1"/>
          </p:cNvSpPr>
          <p:nvPr>
            <p:ph type="pic" sz="quarter" idx="13"/>
          </p:nvPr>
        </p:nvSpPr>
        <p:spPr>
          <a:xfrm>
            <a:off x="1556352" y="924121"/>
            <a:ext cx="2921001" cy="5009758"/>
          </a:xfrm>
          <a:prstGeom prst="rect">
            <a:avLst/>
          </a:prstGeom>
        </p:spPr>
        <p:txBody>
          <a:bodyPr lIns="91439" tIns="45719" rIns="91439" bIns="45719" anchor="t">
            <a:noAutofit/>
          </a:bodyPr>
          <a:lstStyle>
            <a:lvl1pPr>
              <a:defRPr/>
            </a:lvl1pPr>
          </a:lstStyle>
          <a:p>
            <a:endParaRPr dirty="0"/>
          </a:p>
        </p:txBody>
      </p:sp>
      <p:sp>
        <p:nvSpPr>
          <p:cNvPr id="410" name="Shape 410"/>
          <p:cNvSpPr>
            <a:spLocks noGrp="1"/>
          </p:cNvSpPr>
          <p:nvPr>
            <p:ph type="pic" sz="quarter" idx="14"/>
          </p:nvPr>
        </p:nvSpPr>
        <p:spPr>
          <a:xfrm>
            <a:off x="4635500" y="924121"/>
            <a:ext cx="2921000" cy="5009758"/>
          </a:xfrm>
          <a:prstGeom prst="rect">
            <a:avLst/>
          </a:prstGeom>
        </p:spPr>
        <p:txBody>
          <a:bodyPr lIns="91439" tIns="45719" rIns="91439" bIns="45719" anchor="t">
            <a:noAutofit/>
          </a:bodyPr>
          <a:lstStyle>
            <a:lvl1pPr>
              <a:defRPr/>
            </a:lvl1pPr>
          </a:lstStyle>
          <a:p>
            <a:endParaRPr dirty="0"/>
          </a:p>
        </p:txBody>
      </p:sp>
      <p:sp>
        <p:nvSpPr>
          <p:cNvPr id="411" name="Shape 411"/>
          <p:cNvSpPr>
            <a:spLocks noGrp="1"/>
          </p:cNvSpPr>
          <p:nvPr>
            <p:ph type="pic" sz="quarter" idx="15"/>
          </p:nvPr>
        </p:nvSpPr>
        <p:spPr>
          <a:xfrm>
            <a:off x="7714648" y="924121"/>
            <a:ext cx="2921001" cy="5009758"/>
          </a:xfrm>
          <a:prstGeom prst="rect">
            <a:avLst/>
          </a:prstGeom>
        </p:spPr>
        <p:txBody>
          <a:bodyPr lIns="91439" tIns="45719" rIns="91439" bIns="45719" anchor="t">
            <a:noAutofit/>
          </a:bodyPr>
          <a:lstStyle>
            <a:lvl1pPr>
              <a:defRPr/>
            </a:lvl1pPr>
          </a:lstStyle>
          <a:p>
            <a:endParaRPr dirty="0"/>
          </a:p>
        </p:txBody>
      </p:sp>
      <p:sp>
        <p:nvSpPr>
          <p:cNvPr id="412" name="Shape 412"/>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633754194"/>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2023/6/2</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1592420351"/>
      </p:ext>
    </p:extLst>
  </p:cSld>
  <p:clrMapOvr>
    <a:masterClrMapping/>
  </p:clrMapOvr>
  <p:transition spd="slow">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Gallery (13)">
    <p:spTree>
      <p:nvGrpSpPr>
        <p:cNvPr id="1" name=""/>
        <p:cNvGrpSpPr/>
        <p:nvPr/>
      </p:nvGrpSpPr>
      <p:grpSpPr>
        <a:xfrm>
          <a:off x="0" y="0"/>
          <a:ext cx="0" cy="0"/>
          <a:chOff x="0" y="0"/>
          <a:chExt cx="0" cy="0"/>
        </a:xfrm>
      </p:grpSpPr>
      <p:sp>
        <p:nvSpPr>
          <p:cNvPr id="419" name="Shape 419"/>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20" name="Shape 420"/>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421" name="Shape 421"/>
          <p:cNvSpPr>
            <a:spLocks noGrp="1"/>
          </p:cNvSpPr>
          <p:nvPr>
            <p:ph type="pic" sz="quarter" idx="13"/>
          </p:nvPr>
        </p:nvSpPr>
        <p:spPr>
          <a:xfrm>
            <a:off x="8167438" y="2572685"/>
            <a:ext cx="2982630" cy="2982630"/>
          </a:xfrm>
          <a:prstGeom prst="rect">
            <a:avLst/>
          </a:prstGeom>
        </p:spPr>
        <p:txBody>
          <a:bodyPr lIns="91439" tIns="45719" rIns="91439" bIns="45719" anchor="t">
            <a:noAutofit/>
          </a:bodyPr>
          <a:lstStyle>
            <a:lvl1pPr>
              <a:defRPr/>
            </a:lvl1pPr>
          </a:lstStyle>
          <a:p>
            <a:endParaRPr dirty="0"/>
          </a:p>
        </p:txBody>
      </p:sp>
      <p:sp>
        <p:nvSpPr>
          <p:cNvPr id="422" name="Shape 422"/>
          <p:cNvSpPr>
            <a:spLocks noGrp="1"/>
          </p:cNvSpPr>
          <p:nvPr>
            <p:ph type="pic" sz="quarter" idx="14"/>
          </p:nvPr>
        </p:nvSpPr>
        <p:spPr>
          <a:xfrm>
            <a:off x="7532439" y="1937685"/>
            <a:ext cx="2982630" cy="2982630"/>
          </a:xfrm>
          <a:prstGeom prst="rect">
            <a:avLst/>
          </a:prstGeom>
        </p:spPr>
        <p:txBody>
          <a:bodyPr lIns="91439" tIns="45719" rIns="91439" bIns="45719" anchor="t">
            <a:noAutofit/>
          </a:bodyPr>
          <a:lstStyle>
            <a:lvl1pPr>
              <a:defRPr/>
            </a:lvl1pPr>
          </a:lstStyle>
          <a:p>
            <a:endParaRPr dirty="0"/>
          </a:p>
        </p:txBody>
      </p:sp>
      <p:sp>
        <p:nvSpPr>
          <p:cNvPr id="423" name="Shape 423"/>
          <p:cNvSpPr>
            <a:spLocks noGrp="1"/>
          </p:cNvSpPr>
          <p:nvPr>
            <p:ph type="pic" sz="quarter" idx="15"/>
          </p:nvPr>
        </p:nvSpPr>
        <p:spPr>
          <a:xfrm>
            <a:off x="6897438" y="1302685"/>
            <a:ext cx="2982631" cy="2982630"/>
          </a:xfrm>
          <a:prstGeom prst="rect">
            <a:avLst/>
          </a:prstGeom>
        </p:spPr>
        <p:txBody>
          <a:bodyPr lIns="91439" tIns="45719" rIns="91439" bIns="45719" anchor="t">
            <a:noAutofit/>
          </a:bodyPr>
          <a:lstStyle>
            <a:lvl1pPr>
              <a:defRPr/>
            </a:lvl1pPr>
          </a:lstStyle>
          <a:p>
            <a:endParaRPr dirty="0"/>
          </a:p>
        </p:txBody>
      </p:sp>
      <p:sp>
        <p:nvSpPr>
          <p:cNvPr id="424" name="Shape 42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309113523"/>
      </p:ext>
    </p:extLst>
  </p:cSld>
  <p:clrMapOvr>
    <a:masterClrMapping/>
  </p:clrMapOvr>
  <p:transition spd="slow">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Gallery (14)">
    <p:spTree>
      <p:nvGrpSpPr>
        <p:cNvPr id="1" name=""/>
        <p:cNvGrpSpPr/>
        <p:nvPr/>
      </p:nvGrpSpPr>
      <p:grpSpPr>
        <a:xfrm>
          <a:off x="0" y="0"/>
          <a:ext cx="0" cy="0"/>
          <a:chOff x="0" y="0"/>
          <a:chExt cx="0" cy="0"/>
        </a:xfrm>
      </p:grpSpPr>
      <p:sp>
        <p:nvSpPr>
          <p:cNvPr id="431" name="Shape 431"/>
          <p:cNvSpPr>
            <a:spLocks noGrp="1"/>
          </p:cNvSpPr>
          <p:nvPr>
            <p:ph type="pic" sz="quarter" idx="13"/>
          </p:nvPr>
        </p:nvSpPr>
        <p:spPr>
          <a:xfrm>
            <a:off x="5698745" y="886988"/>
            <a:ext cx="2727011" cy="2001661"/>
          </a:xfrm>
          <a:prstGeom prst="rect">
            <a:avLst/>
          </a:prstGeom>
        </p:spPr>
        <p:txBody>
          <a:bodyPr lIns="91439" tIns="45719" rIns="91439" bIns="45719" anchor="t">
            <a:noAutofit/>
          </a:bodyPr>
          <a:lstStyle>
            <a:lvl1pPr>
              <a:defRPr/>
            </a:lvl1pPr>
          </a:lstStyle>
          <a:p>
            <a:endParaRPr dirty="0"/>
          </a:p>
        </p:txBody>
      </p:sp>
      <p:sp>
        <p:nvSpPr>
          <p:cNvPr id="432" name="Shape 432"/>
          <p:cNvSpPr>
            <a:spLocks noGrp="1"/>
          </p:cNvSpPr>
          <p:nvPr>
            <p:ph type="pic" sz="quarter" idx="14"/>
          </p:nvPr>
        </p:nvSpPr>
        <p:spPr>
          <a:xfrm>
            <a:off x="8550714" y="886988"/>
            <a:ext cx="2071418" cy="2001661"/>
          </a:xfrm>
          <a:prstGeom prst="rect">
            <a:avLst/>
          </a:prstGeom>
        </p:spPr>
        <p:txBody>
          <a:bodyPr lIns="91439" tIns="45719" rIns="91439" bIns="45719" anchor="t">
            <a:noAutofit/>
          </a:bodyPr>
          <a:lstStyle>
            <a:lvl1pPr>
              <a:defRPr/>
            </a:lvl1pPr>
          </a:lstStyle>
          <a:p>
            <a:endParaRPr dirty="0"/>
          </a:p>
        </p:txBody>
      </p:sp>
      <p:sp>
        <p:nvSpPr>
          <p:cNvPr id="433" name="Shape 433"/>
          <p:cNvSpPr>
            <a:spLocks noGrp="1"/>
          </p:cNvSpPr>
          <p:nvPr>
            <p:ph type="pic" sz="quarter" idx="15"/>
          </p:nvPr>
        </p:nvSpPr>
        <p:spPr>
          <a:xfrm>
            <a:off x="5698746" y="3015870"/>
            <a:ext cx="4923235" cy="2953991"/>
          </a:xfrm>
          <a:prstGeom prst="rect">
            <a:avLst/>
          </a:prstGeom>
        </p:spPr>
        <p:txBody>
          <a:bodyPr lIns="91439" tIns="45719" rIns="91439" bIns="45719" anchor="t">
            <a:noAutofit/>
          </a:bodyPr>
          <a:lstStyle>
            <a:lvl1pPr>
              <a:defRPr/>
            </a:lvl1pPr>
          </a:lstStyle>
          <a:p>
            <a:endParaRPr dirty="0"/>
          </a:p>
        </p:txBody>
      </p:sp>
      <p:sp>
        <p:nvSpPr>
          <p:cNvPr id="434" name="Shape 43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827268141"/>
      </p:ext>
    </p:extLst>
  </p:cSld>
  <p:clrMapOvr>
    <a:masterClrMapping/>
  </p:clrMapOvr>
  <p:transition spd="slow">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Gallery (15)">
    <p:spTree>
      <p:nvGrpSpPr>
        <p:cNvPr id="1" name=""/>
        <p:cNvGrpSpPr/>
        <p:nvPr/>
      </p:nvGrpSpPr>
      <p:grpSpPr>
        <a:xfrm>
          <a:off x="0" y="0"/>
          <a:ext cx="0" cy="0"/>
          <a:chOff x="0" y="0"/>
          <a:chExt cx="0" cy="0"/>
        </a:xfrm>
      </p:grpSpPr>
      <p:sp>
        <p:nvSpPr>
          <p:cNvPr id="441" name="Shape 441"/>
          <p:cNvSpPr>
            <a:spLocks noGrp="1"/>
          </p:cNvSpPr>
          <p:nvPr>
            <p:ph type="body" sz="quarter" idx="1"/>
          </p:nvPr>
        </p:nvSpPr>
        <p:spPr>
          <a:xfrm>
            <a:off x="1659389" y="3673411"/>
            <a:ext cx="2650245" cy="165893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42" name="Shape 442"/>
          <p:cNvSpPr>
            <a:spLocks noGrp="1"/>
          </p:cNvSpPr>
          <p:nvPr>
            <p:ph type="title"/>
          </p:nvPr>
        </p:nvSpPr>
        <p:spPr>
          <a:xfrm>
            <a:off x="1632005" y="1525651"/>
            <a:ext cx="2616112" cy="1076770"/>
          </a:xfrm>
          <a:prstGeom prst="rect">
            <a:avLst/>
          </a:prstGeom>
        </p:spPr>
        <p:txBody>
          <a:bodyPr anchor="t"/>
          <a:lstStyle>
            <a:lvl1pPr algn="l">
              <a:lnSpc>
                <a:spcPct val="80000"/>
              </a:lnSpc>
              <a:defRPr sz="4000"/>
            </a:lvl1pPr>
          </a:lstStyle>
          <a:p>
            <a:r>
              <a:rPr dirty="0"/>
              <a:t>Title Text</a:t>
            </a:r>
          </a:p>
        </p:txBody>
      </p:sp>
      <p:sp>
        <p:nvSpPr>
          <p:cNvPr id="443" name="Shape 443"/>
          <p:cNvSpPr>
            <a:spLocks noGrp="1"/>
          </p:cNvSpPr>
          <p:nvPr>
            <p:ph type="pic" sz="quarter" idx="13"/>
          </p:nvPr>
        </p:nvSpPr>
        <p:spPr>
          <a:xfrm>
            <a:off x="9443523" y="882650"/>
            <a:ext cx="1905001" cy="5092701"/>
          </a:xfrm>
          <a:prstGeom prst="rect">
            <a:avLst/>
          </a:prstGeom>
        </p:spPr>
        <p:txBody>
          <a:bodyPr lIns="91439" tIns="45719" rIns="91439" bIns="45719" anchor="t">
            <a:noAutofit/>
          </a:bodyPr>
          <a:lstStyle>
            <a:lvl1pPr>
              <a:defRPr/>
            </a:lvl1pPr>
          </a:lstStyle>
          <a:p>
            <a:endParaRPr dirty="0"/>
          </a:p>
        </p:txBody>
      </p:sp>
      <p:sp>
        <p:nvSpPr>
          <p:cNvPr id="444" name="Shape 444"/>
          <p:cNvSpPr>
            <a:spLocks noGrp="1"/>
          </p:cNvSpPr>
          <p:nvPr>
            <p:ph type="pic" sz="quarter" idx="14"/>
          </p:nvPr>
        </p:nvSpPr>
        <p:spPr>
          <a:xfrm>
            <a:off x="5370807" y="881282"/>
            <a:ext cx="1905001" cy="2489201"/>
          </a:xfrm>
          <a:prstGeom prst="rect">
            <a:avLst/>
          </a:prstGeom>
        </p:spPr>
        <p:txBody>
          <a:bodyPr lIns="91439" tIns="45719" rIns="91439" bIns="45719" anchor="t">
            <a:noAutofit/>
          </a:bodyPr>
          <a:lstStyle>
            <a:lvl1pPr>
              <a:defRPr/>
            </a:lvl1pPr>
          </a:lstStyle>
          <a:p>
            <a:endParaRPr dirty="0"/>
          </a:p>
        </p:txBody>
      </p:sp>
      <p:sp>
        <p:nvSpPr>
          <p:cNvPr id="445" name="Shape 445"/>
          <p:cNvSpPr>
            <a:spLocks noGrp="1"/>
          </p:cNvSpPr>
          <p:nvPr>
            <p:ph type="pic" sz="quarter" idx="15"/>
          </p:nvPr>
        </p:nvSpPr>
        <p:spPr>
          <a:xfrm>
            <a:off x="7412979" y="881282"/>
            <a:ext cx="1905001" cy="2489201"/>
          </a:xfrm>
          <a:prstGeom prst="rect">
            <a:avLst/>
          </a:prstGeom>
        </p:spPr>
        <p:txBody>
          <a:bodyPr lIns="91439" tIns="45719" rIns="91439" bIns="45719" anchor="t">
            <a:noAutofit/>
          </a:bodyPr>
          <a:lstStyle>
            <a:lvl1pPr>
              <a:defRPr/>
            </a:lvl1pPr>
          </a:lstStyle>
          <a:p>
            <a:endParaRPr dirty="0"/>
          </a:p>
        </p:txBody>
      </p:sp>
      <p:sp>
        <p:nvSpPr>
          <p:cNvPr id="446" name="Shape 446"/>
          <p:cNvSpPr>
            <a:spLocks noGrp="1"/>
          </p:cNvSpPr>
          <p:nvPr>
            <p:ph type="pic" sz="quarter" idx="16"/>
          </p:nvPr>
        </p:nvSpPr>
        <p:spPr>
          <a:xfrm>
            <a:off x="5370807" y="3497023"/>
            <a:ext cx="3944286" cy="2476501"/>
          </a:xfrm>
          <a:prstGeom prst="rect">
            <a:avLst/>
          </a:prstGeom>
        </p:spPr>
        <p:txBody>
          <a:bodyPr lIns="91439" tIns="45719" rIns="91439" bIns="45719" anchor="t">
            <a:noAutofit/>
          </a:bodyPr>
          <a:lstStyle>
            <a:lvl1pPr>
              <a:defRPr/>
            </a:lvl1pPr>
          </a:lstStyle>
          <a:p>
            <a:endParaRPr dirty="0"/>
          </a:p>
        </p:txBody>
      </p:sp>
      <p:sp>
        <p:nvSpPr>
          <p:cNvPr id="447" name="Shape 44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430957794"/>
      </p:ext>
    </p:extLst>
  </p:cSld>
  <p:clrMapOvr>
    <a:masterClrMapping/>
  </p:clrMapOvr>
  <p:transition spd="slow">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Gallery (16)">
    <p:spTree>
      <p:nvGrpSpPr>
        <p:cNvPr id="1" name=""/>
        <p:cNvGrpSpPr/>
        <p:nvPr/>
      </p:nvGrpSpPr>
      <p:grpSpPr>
        <a:xfrm>
          <a:off x="0" y="0"/>
          <a:ext cx="0" cy="0"/>
          <a:chOff x="0" y="0"/>
          <a:chExt cx="0" cy="0"/>
        </a:xfrm>
      </p:grpSpPr>
      <p:sp>
        <p:nvSpPr>
          <p:cNvPr id="454" name="Shape 454"/>
          <p:cNvSpPr>
            <a:spLocks noGrp="1"/>
          </p:cNvSpPr>
          <p:nvPr>
            <p:ph type="body" sz="quarter" idx="1"/>
          </p:nvPr>
        </p:nvSpPr>
        <p:spPr>
          <a:xfrm>
            <a:off x="1273653" y="3169745"/>
            <a:ext cx="5274141" cy="1420813"/>
          </a:xfrm>
          <a:prstGeom prst="rect">
            <a:avLst/>
          </a:prstGeom>
        </p:spPr>
        <p:txBody>
          <a:bodyPr anchor="t">
            <a:noAutofit/>
          </a:bodyPr>
          <a:lstStyle>
            <a:lvl1pPr marL="0" indent="0" algn="r">
              <a:buSzTx/>
              <a:buNone/>
              <a:defRPr/>
            </a:lvl1pPr>
            <a:lvl2pPr marL="0" indent="114300" algn="r">
              <a:buSzTx/>
              <a:buNone/>
              <a:defRPr/>
            </a:lvl2pPr>
            <a:lvl3pPr marL="0" indent="228600" algn="r">
              <a:buSzTx/>
              <a:buNone/>
              <a:defRPr/>
            </a:lvl3pPr>
            <a:lvl4pPr marL="0" indent="342900" algn="r">
              <a:buSzTx/>
              <a:buNone/>
              <a:defRPr/>
            </a:lvl4pPr>
            <a:lvl5pPr marL="0" indent="457200" algn="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455" name="Shape 455"/>
          <p:cNvSpPr>
            <a:spLocks noGrp="1"/>
          </p:cNvSpPr>
          <p:nvPr>
            <p:ph type="title"/>
          </p:nvPr>
        </p:nvSpPr>
        <p:spPr>
          <a:xfrm>
            <a:off x="2335536" y="1657329"/>
            <a:ext cx="4225840" cy="830898"/>
          </a:xfrm>
          <a:prstGeom prst="rect">
            <a:avLst/>
          </a:prstGeom>
        </p:spPr>
        <p:txBody>
          <a:bodyPr anchor="t"/>
          <a:lstStyle>
            <a:lvl1pPr algn="r">
              <a:defRPr/>
            </a:lvl1pPr>
          </a:lstStyle>
          <a:p>
            <a:r>
              <a:rPr dirty="0"/>
              <a:t>Title Text</a:t>
            </a:r>
          </a:p>
        </p:txBody>
      </p:sp>
      <p:sp>
        <p:nvSpPr>
          <p:cNvPr id="456" name="Shape 456"/>
          <p:cNvSpPr>
            <a:spLocks noGrp="1"/>
          </p:cNvSpPr>
          <p:nvPr>
            <p:ph type="pic" idx="13"/>
          </p:nvPr>
        </p:nvSpPr>
        <p:spPr>
          <a:xfrm>
            <a:off x="6345983" y="-45417"/>
            <a:ext cx="5866113" cy="6948834"/>
          </a:xfrm>
          <a:prstGeom prst="rect">
            <a:avLst/>
          </a:prstGeom>
        </p:spPr>
        <p:txBody>
          <a:bodyPr lIns="91439" tIns="45719" rIns="91439" bIns="45719" anchor="t">
            <a:noAutofit/>
          </a:bodyPr>
          <a:lstStyle>
            <a:lvl1pPr>
              <a:defRPr/>
            </a:lvl1pPr>
          </a:lstStyle>
          <a:p>
            <a:endParaRPr dirty="0"/>
          </a:p>
        </p:txBody>
      </p:sp>
      <p:sp>
        <p:nvSpPr>
          <p:cNvPr id="457" name="Shape 45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705600719"/>
      </p:ext>
    </p:extLst>
  </p:cSld>
  <p:clrMapOvr>
    <a:masterClrMapping/>
  </p:clrMapOvr>
  <p:transition spd="slow">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Gallery (17)">
    <p:spTree>
      <p:nvGrpSpPr>
        <p:cNvPr id="1" name=""/>
        <p:cNvGrpSpPr/>
        <p:nvPr/>
      </p:nvGrpSpPr>
      <p:grpSpPr>
        <a:xfrm>
          <a:off x="0" y="0"/>
          <a:ext cx="0" cy="0"/>
          <a:chOff x="0" y="0"/>
          <a:chExt cx="0" cy="0"/>
        </a:xfrm>
      </p:grpSpPr>
      <p:sp>
        <p:nvSpPr>
          <p:cNvPr id="11" name="Picture Placeholder 2"/>
          <p:cNvSpPr>
            <a:spLocks noGrp="1"/>
          </p:cNvSpPr>
          <p:nvPr>
            <p:ph type="pic" sz="quarter" idx="12"/>
          </p:nvPr>
        </p:nvSpPr>
        <p:spPr>
          <a:xfrm>
            <a:off x="6042836" y="0"/>
            <a:ext cx="4636070" cy="4629150"/>
          </a:xfrm>
          <a:custGeom>
            <a:avLst/>
            <a:gdLst>
              <a:gd name="connsiteX0" fmla="*/ 0 w 9256713"/>
              <a:gd name="connsiteY0" fmla="*/ 9258300 h 9258300"/>
              <a:gd name="connsiteX1" fmla="*/ 0 w 9256713"/>
              <a:gd name="connsiteY1" fmla="*/ 0 h 9258300"/>
              <a:gd name="connsiteX2" fmla="*/ 9256713 w 9256713"/>
              <a:gd name="connsiteY2" fmla="*/ 9258300 h 9258300"/>
              <a:gd name="connsiteX3" fmla="*/ 0 w 9256713"/>
              <a:gd name="connsiteY3" fmla="*/ 9258300 h 9258300"/>
              <a:gd name="connsiteX0" fmla="*/ 9245600 w 9256713"/>
              <a:gd name="connsiteY0" fmla="*/ 80433 h 9258300"/>
              <a:gd name="connsiteX1" fmla="*/ 0 w 9256713"/>
              <a:gd name="connsiteY1" fmla="*/ 0 h 9258300"/>
              <a:gd name="connsiteX2" fmla="*/ 9256713 w 9256713"/>
              <a:gd name="connsiteY2" fmla="*/ 9258300 h 9258300"/>
              <a:gd name="connsiteX3" fmla="*/ 9245600 w 9256713"/>
              <a:gd name="connsiteY3" fmla="*/ 80433 h 9258300"/>
              <a:gd name="connsiteX0" fmla="*/ 9271726 w 9272140"/>
              <a:gd name="connsiteY0" fmla="*/ 2055 h 9258300"/>
              <a:gd name="connsiteX1" fmla="*/ 0 w 9272140"/>
              <a:gd name="connsiteY1" fmla="*/ 0 h 9258300"/>
              <a:gd name="connsiteX2" fmla="*/ 9256713 w 9272140"/>
              <a:gd name="connsiteY2" fmla="*/ 9258300 h 9258300"/>
              <a:gd name="connsiteX3" fmla="*/ 9271726 w 9272140"/>
              <a:gd name="connsiteY3" fmla="*/ 2055 h 9258300"/>
            </a:gdLst>
            <a:ahLst/>
            <a:cxnLst>
              <a:cxn ang="0">
                <a:pos x="connsiteX0" y="connsiteY0"/>
              </a:cxn>
              <a:cxn ang="0">
                <a:pos x="connsiteX1" y="connsiteY1"/>
              </a:cxn>
              <a:cxn ang="0">
                <a:pos x="connsiteX2" y="connsiteY2"/>
              </a:cxn>
              <a:cxn ang="0">
                <a:pos x="connsiteX3" y="connsiteY3"/>
              </a:cxn>
            </a:cxnLst>
            <a:rect l="l" t="t" r="r" b="b"/>
            <a:pathLst>
              <a:path w="9272140" h="9258300">
                <a:moveTo>
                  <a:pt x="9271726" y="2055"/>
                </a:moveTo>
                <a:lnTo>
                  <a:pt x="0" y="0"/>
                </a:lnTo>
                <a:lnTo>
                  <a:pt x="9256713" y="9258300"/>
                </a:lnTo>
                <a:cubicBezTo>
                  <a:pt x="9253009" y="6199011"/>
                  <a:pt x="9275430" y="3061344"/>
                  <a:pt x="9271726" y="2055"/>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3" name="Picture Placeholder 2"/>
          <p:cNvSpPr>
            <a:spLocks noGrp="1"/>
          </p:cNvSpPr>
          <p:nvPr>
            <p:ph type="pic" sz="quarter" idx="11"/>
          </p:nvPr>
        </p:nvSpPr>
        <p:spPr>
          <a:xfrm>
            <a:off x="6047034" y="2227388"/>
            <a:ext cx="4628357" cy="4629150"/>
          </a:xfrm>
          <a:prstGeom prst="rtTriangle">
            <a:avLst/>
          </a:prstGeom>
        </p:spPr>
        <p:txBody>
          <a:bodyPr/>
          <a:lstStyle>
            <a:lvl1pPr>
              <a:defRPr/>
            </a:lvl1pPr>
          </a:lstStyle>
          <a:p>
            <a:endParaRPr lang="en-US" dirty="0"/>
          </a:p>
        </p:txBody>
      </p:sp>
      <p:sp>
        <p:nvSpPr>
          <p:cNvPr id="466" name="Shape 466"/>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388551515"/>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Gallery (18)">
    <p:bg>
      <p:bgPr>
        <a:solidFill>
          <a:srgbClr val="16171A"/>
        </a:solidFill>
        <a:effectLst/>
      </p:bgPr>
    </p:bg>
    <p:spTree>
      <p:nvGrpSpPr>
        <p:cNvPr id="1" name=""/>
        <p:cNvGrpSpPr/>
        <p:nvPr/>
      </p:nvGrpSpPr>
      <p:grpSpPr>
        <a:xfrm>
          <a:off x="0" y="0"/>
          <a:ext cx="0" cy="0"/>
          <a:chOff x="0" y="0"/>
          <a:chExt cx="0" cy="0"/>
        </a:xfrm>
      </p:grpSpPr>
      <p:sp>
        <p:nvSpPr>
          <p:cNvPr id="473" name="Shape 473"/>
          <p:cNvSpPr>
            <a:spLocks noGrp="1"/>
          </p:cNvSpPr>
          <p:nvPr>
            <p:ph type="pic" sz="quarter" idx="13"/>
          </p:nvPr>
        </p:nvSpPr>
        <p:spPr>
          <a:xfrm>
            <a:off x="0" y="0"/>
            <a:ext cx="2438400" cy="1714500"/>
          </a:xfrm>
          <a:prstGeom prst="rect">
            <a:avLst/>
          </a:prstGeom>
        </p:spPr>
        <p:txBody>
          <a:bodyPr lIns="91439" tIns="45719" rIns="91439" bIns="45719" anchor="t">
            <a:noAutofit/>
          </a:bodyPr>
          <a:lstStyle>
            <a:lvl1pPr>
              <a:defRPr/>
            </a:lvl1pPr>
          </a:lstStyle>
          <a:p>
            <a:endParaRPr dirty="0"/>
          </a:p>
        </p:txBody>
      </p:sp>
      <p:sp>
        <p:nvSpPr>
          <p:cNvPr id="474" name="Shape 474"/>
          <p:cNvSpPr>
            <a:spLocks noGrp="1"/>
          </p:cNvSpPr>
          <p:nvPr>
            <p:ph type="pic" sz="quarter" idx="14"/>
          </p:nvPr>
        </p:nvSpPr>
        <p:spPr>
          <a:xfrm>
            <a:off x="2437976" y="0"/>
            <a:ext cx="2438401" cy="1714500"/>
          </a:xfrm>
          <a:prstGeom prst="rect">
            <a:avLst/>
          </a:prstGeom>
        </p:spPr>
        <p:txBody>
          <a:bodyPr lIns="91439" tIns="45719" rIns="91439" bIns="45719" anchor="t">
            <a:noAutofit/>
          </a:bodyPr>
          <a:lstStyle>
            <a:lvl1pPr>
              <a:defRPr/>
            </a:lvl1pPr>
          </a:lstStyle>
          <a:p>
            <a:endParaRPr dirty="0"/>
          </a:p>
        </p:txBody>
      </p:sp>
      <p:sp>
        <p:nvSpPr>
          <p:cNvPr id="475" name="Shape 475"/>
          <p:cNvSpPr>
            <a:spLocks noGrp="1"/>
          </p:cNvSpPr>
          <p:nvPr>
            <p:ph type="pic" sz="quarter" idx="15"/>
          </p:nvPr>
        </p:nvSpPr>
        <p:spPr>
          <a:xfrm>
            <a:off x="4875997" y="0"/>
            <a:ext cx="2438401" cy="1714500"/>
          </a:xfrm>
          <a:prstGeom prst="rect">
            <a:avLst/>
          </a:prstGeom>
        </p:spPr>
        <p:txBody>
          <a:bodyPr lIns="91439" tIns="45719" rIns="91439" bIns="45719" anchor="t">
            <a:noAutofit/>
          </a:bodyPr>
          <a:lstStyle>
            <a:lvl1pPr>
              <a:defRPr/>
            </a:lvl1pPr>
          </a:lstStyle>
          <a:p>
            <a:endParaRPr dirty="0"/>
          </a:p>
        </p:txBody>
      </p:sp>
      <p:sp>
        <p:nvSpPr>
          <p:cNvPr id="476" name="Shape 476"/>
          <p:cNvSpPr>
            <a:spLocks noGrp="1"/>
          </p:cNvSpPr>
          <p:nvPr>
            <p:ph type="pic" sz="quarter" idx="16"/>
          </p:nvPr>
        </p:nvSpPr>
        <p:spPr>
          <a:xfrm>
            <a:off x="7313973" y="0"/>
            <a:ext cx="2438401" cy="1714500"/>
          </a:xfrm>
          <a:prstGeom prst="rect">
            <a:avLst/>
          </a:prstGeom>
        </p:spPr>
        <p:txBody>
          <a:bodyPr lIns="91439" tIns="45719" rIns="91439" bIns="45719" anchor="t">
            <a:noAutofit/>
          </a:bodyPr>
          <a:lstStyle>
            <a:lvl1pPr>
              <a:defRPr/>
            </a:lvl1pPr>
          </a:lstStyle>
          <a:p>
            <a:endParaRPr dirty="0"/>
          </a:p>
        </p:txBody>
      </p:sp>
      <p:sp>
        <p:nvSpPr>
          <p:cNvPr id="477" name="Shape 477"/>
          <p:cNvSpPr>
            <a:spLocks noGrp="1"/>
          </p:cNvSpPr>
          <p:nvPr>
            <p:ph type="pic" sz="quarter" idx="17"/>
          </p:nvPr>
        </p:nvSpPr>
        <p:spPr>
          <a:xfrm>
            <a:off x="9751993" y="0"/>
            <a:ext cx="2438401" cy="1714500"/>
          </a:xfrm>
          <a:prstGeom prst="rect">
            <a:avLst/>
          </a:prstGeom>
        </p:spPr>
        <p:txBody>
          <a:bodyPr lIns="91439" tIns="45719" rIns="91439" bIns="45719" anchor="t">
            <a:noAutofit/>
          </a:bodyPr>
          <a:lstStyle>
            <a:lvl1pPr>
              <a:defRPr/>
            </a:lvl1pPr>
          </a:lstStyle>
          <a:p>
            <a:endParaRPr dirty="0"/>
          </a:p>
        </p:txBody>
      </p:sp>
      <p:sp>
        <p:nvSpPr>
          <p:cNvPr id="478" name="Shape 478"/>
          <p:cNvSpPr>
            <a:spLocks noGrp="1"/>
          </p:cNvSpPr>
          <p:nvPr>
            <p:ph type="pic" sz="quarter" idx="18"/>
          </p:nvPr>
        </p:nvSpPr>
        <p:spPr>
          <a:xfrm>
            <a:off x="0" y="1714500"/>
            <a:ext cx="2438400" cy="1714500"/>
          </a:xfrm>
          <a:prstGeom prst="rect">
            <a:avLst/>
          </a:prstGeom>
        </p:spPr>
        <p:txBody>
          <a:bodyPr lIns="91439" tIns="45719" rIns="91439" bIns="45719" anchor="t">
            <a:noAutofit/>
          </a:bodyPr>
          <a:lstStyle>
            <a:lvl1pPr>
              <a:defRPr/>
            </a:lvl1pPr>
          </a:lstStyle>
          <a:p>
            <a:endParaRPr dirty="0"/>
          </a:p>
        </p:txBody>
      </p:sp>
      <p:sp>
        <p:nvSpPr>
          <p:cNvPr id="479" name="Shape 479"/>
          <p:cNvSpPr>
            <a:spLocks noGrp="1"/>
          </p:cNvSpPr>
          <p:nvPr>
            <p:ph type="pic" sz="quarter" idx="19"/>
          </p:nvPr>
        </p:nvSpPr>
        <p:spPr>
          <a:xfrm>
            <a:off x="9751994" y="1714500"/>
            <a:ext cx="2438401" cy="1714500"/>
          </a:xfrm>
          <a:prstGeom prst="rect">
            <a:avLst/>
          </a:prstGeom>
        </p:spPr>
        <p:txBody>
          <a:bodyPr lIns="91439" tIns="45719" rIns="91439" bIns="45719" anchor="t">
            <a:noAutofit/>
          </a:bodyPr>
          <a:lstStyle>
            <a:lvl1pPr>
              <a:defRPr/>
            </a:lvl1pPr>
          </a:lstStyle>
          <a:p>
            <a:endParaRPr dirty="0"/>
          </a:p>
        </p:txBody>
      </p:sp>
      <p:sp>
        <p:nvSpPr>
          <p:cNvPr id="480" name="Shape 480"/>
          <p:cNvSpPr>
            <a:spLocks noGrp="1"/>
          </p:cNvSpPr>
          <p:nvPr>
            <p:ph type="pic" sz="quarter" idx="20"/>
          </p:nvPr>
        </p:nvSpPr>
        <p:spPr>
          <a:xfrm>
            <a:off x="0" y="3428548"/>
            <a:ext cx="2438400" cy="1714501"/>
          </a:xfrm>
          <a:prstGeom prst="rect">
            <a:avLst/>
          </a:prstGeom>
        </p:spPr>
        <p:txBody>
          <a:bodyPr lIns="91439" tIns="45719" rIns="91439" bIns="45719" anchor="t">
            <a:noAutofit/>
          </a:bodyPr>
          <a:lstStyle>
            <a:lvl1pPr>
              <a:defRPr/>
            </a:lvl1pPr>
          </a:lstStyle>
          <a:p>
            <a:endParaRPr dirty="0"/>
          </a:p>
        </p:txBody>
      </p:sp>
      <p:sp>
        <p:nvSpPr>
          <p:cNvPr id="481" name="Shape 481"/>
          <p:cNvSpPr>
            <a:spLocks noGrp="1"/>
          </p:cNvSpPr>
          <p:nvPr>
            <p:ph type="pic" sz="quarter" idx="21"/>
          </p:nvPr>
        </p:nvSpPr>
        <p:spPr>
          <a:xfrm>
            <a:off x="9751993" y="3428547"/>
            <a:ext cx="2438401" cy="1714501"/>
          </a:xfrm>
          <a:prstGeom prst="rect">
            <a:avLst/>
          </a:prstGeom>
        </p:spPr>
        <p:txBody>
          <a:bodyPr lIns="91439" tIns="45719" rIns="91439" bIns="45719" anchor="t">
            <a:noAutofit/>
          </a:bodyPr>
          <a:lstStyle>
            <a:lvl1pPr>
              <a:defRPr/>
            </a:lvl1pPr>
          </a:lstStyle>
          <a:p>
            <a:endParaRPr dirty="0"/>
          </a:p>
        </p:txBody>
      </p:sp>
      <p:sp>
        <p:nvSpPr>
          <p:cNvPr id="482" name="Shape 482"/>
          <p:cNvSpPr>
            <a:spLocks noGrp="1"/>
          </p:cNvSpPr>
          <p:nvPr>
            <p:ph type="pic" sz="quarter" idx="22"/>
          </p:nvPr>
        </p:nvSpPr>
        <p:spPr>
          <a:xfrm>
            <a:off x="0" y="5141949"/>
            <a:ext cx="2438400" cy="1714501"/>
          </a:xfrm>
          <a:prstGeom prst="rect">
            <a:avLst/>
          </a:prstGeom>
        </p:spPr>
        <p:txBody>
          <a:bodyPr lIns="91439" tIns="45719" rIns="91439" bIns="45719" anchor="t">
            <a:noAutofit/>
          </a:bodyPr>
          <a:lstStyle>
            <a:lvl1pPr>
              <a:defRPr/>
            </a:lvl1pPr>
          </a:lstStyle>
          <a:p>
            <a:endParaRPr dirty="0"/>
          </a:p>
        </p:txBody>
      </p:sp>
      <p:sp>
        <p:nvSpPr>
          <p:cNvPr id="483" name="Shape 483"/>
          <p:cNvSpPr>
            <a:spLocks noGrp="1"/>
          </p:cNvSpPr>
          <p:nvPr>
            <p:ph type="pic" sz="quarter" idx="23"/>
          </p:nvPr>
        </p:nvSpPr>
        <p:spPr>
          <a:xfrm>
            <a:off x="2437976" y="5141949"/>
            <a:ext cx="2438401" cy="1714501"/>
          </a:xfrm>
          <a:prstGeom prst="rect">
            <a:avLst/>
          </a:prstGeom>
        </p:spPr>
        <p:txBody>
          <a:bodyPr lIns="91439" tIns="45719" rIns="91439" bIns="45719" anchor="t">
            <a:noAutofit/>
          </a:bodyPr>
          <a:lstStyle>
            <a:lvl1pPr>
              <a:defRPr/>
            </a:lvl1pPr>
          </a:lstStyle>
          <a:p>
            <a:endParaRPr dirty="0"/>
          </a:p>
        </p:txBody>
      </p:sp>
      <p:sp>
        <p:nvSpPr>
          <p:cNvPr id="484" name="Shape 484"/>
          <p:cNvSpPr>
            <a:spLocks noGrp="1"/>
          </p:cNvSpPr>
          <p:nvPr>
            <p:ph type="pic" sz="quarter" idx="24"/>
          </p:nvPr>
        </p:nvSpPr>
        <p:spPr>
          <a:xfrm>
            <a:off x="4875997" y="5141949"/>
            <a:ext cx="2438401" cy="1714501"/>
          </a:xfrm>
          <a:prstGeom prst="rect">
            <a:avLst/>
          </a:prstGeom>
        </p:spPr>
        <p:txBody>
          <a:bodyPr lIns="91439" tIns="45719" rIns="91439" bIns="45719" anchor="t">
            <a:noAutofit/>
          </a:bodyPr>
          <a:lstStyle>
            <a:lvl1pPr>
              <a:defRPr/>
            </a:lvl1pPr>
          </a:lstStyle>
          <a:p>
            <a:endParaRPr dirty="0"/>
          </a:p>
        </p:txBody>
      </p:sp>
      <p:sp>
        <p:nvSpPr>
          <p:cNvPr id="485" name="Shape 485"/>
          <p:cNvSpPr>
            <a:spLocks noGrp="1"/>
          </p:cNvSpPr>
          <p:nvPr>
            <p:ph type="pic" sz="quarter" idx="25"/>
          </p:nvPr>
        </p:nvSpPr>
        <p:spPr>
          <a:xfrm>
            <a:off x="7313973" y="5141949"/>
            <a:ext cx="2438401" cy="1714501"/>
          </a:xfrm>
          <a:prstGeom prst="rect">
            <a:avLst/>
          </a:prstGeom>
        </p:spPr>
        <p:txBody>
          <a:bodyPr lIns="91439" tIns="45719" rIns="91439" bIns="45719" anchor="t">
            <a:noAutofit/>
          </a:bodyPr>
          <a:lstStyle>
            <a:lvl1pPr>
              <a:defRPr/>
            </a:lvl1pPr>
          </a:lstStyle>
          <a:p>
            <a:endParaRPr dirty="0"/>
          </a:p>
        </p:txBody>
      </p:sp>
      <p:sp>
        <p:nvSpPr>
          <p:cNvPr id="486" name="Shape 486"/>
          <p:cNvSpPr>
            <a:spLocks noGrp="1"/>
          </p:cNvSpPr>
          <p:nvPr>
            <p:ph type="pic" sz="quarter" idx="26"/>
          </p:nvPr>
        </p:nvSpPr>
        <p:spPr>
          <a:xfrm>
            <a:off x="9751993" y="5141949"/>
            <a:ext cx="2438401" cy="1714501"/>
          </a:xfrm>
          <a:prstGeom prst="rect">
            <a:avLst/>
          </a:prstGeom>
        </p:spPr>
        <p:txBody>
          <a:bodyPr lIns="91439" tIns="45719" rIns="91439" bIns="45719" anchor="t">
            <a:noAutofit/>
          </a:bodyPr>
          <a:lstStyle>
            <a:lvl1pPr>
              <a:defRPr/>
            </a:lvl1pPr>
          </a:lstStyle>
          <a:p>
            <a:endParaRPr dirty="0"/>
          </a:p>
        </p:txBody>
      </p:sp>
      <p:sp>
        <p:nvSpPr>
          <p:cNvPr id="487" name="Shape 48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973973371"/>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Gallery (19)">
    <p:spTree>
      <p:nvGrpSpPr>
        <p:cNvPr id="1" name=""/>
        <p:cNvGrpSpPr/>
        <p:nvPr/>
      </p:nvGrpSpPr>
      <p:grpSpPr>
        <a:xfrm>
          <a:off x="0" y="0"/>
          <a:ext cx="0" cy="0"/>
          <a:chOff x="0" y="0"/>
          <a:chExt cx="0" cy="0"/>
        </a:xfrm>
      </p:grpSpPr>
      <p:sp>
        <p:nvSpPr>
          <p:cNvPr id="494" name="Shape 494"/>
          <p:cNvSpPr>
            <a:spLocks noGrp="1"/>
          </p:cNvSpPr>
          <p:nvPr>
            <p:ph type="pic" sz="quarter" idx="13"/>
          </p:nvPr>
        </p:nvSpPr>
        <p:spPr>
          <a:xfrm>
            <a:off x="0" y="0"/>
            <a:ext cx="2438400" cy="1714500"/>
          </a:xfrm>
          <a:prstGeom prst="rect">
            <a:avLst/>
          </a:prstGeom>
        </p:spPr>
        <p:txBody>
          <a:bodyPr lIns="91439" tIns="45719" rIns="91439" bIns="45719" anchor="t">
            <a:noAutofit/>
          </a:bodyPr>
          <a:lstStyle>
            <a:lvl1pPr>
              <a:defRPr/>
            </a:lvl1pPr>
          </a:lstStyle>
          <a:p>
            <a:endParaRPr dirty="0"/>
          </a:p>
        </p:txBody>
      </p:sp>
      <p:sp>
        <p:nvSpPr>
          <p:cNvPr id="495" name="Shape 495"/>
          <p:cNvSpPr>
            <a:spLocks noGrp="1"/>
          </p:cNvSpPr>
          <p:nvPr>
            <p:ph type="pic" sz="quarter" idx="14"/>
          </p:nvPr>
        </p:nvSpPr>
        <p:spPr>
          <a:xfrm>
            <a:off x="2437976" y="0"/>
            <a:ext cx="2438401" cy="1714500"/>
          </a:xfrm>
          <a:prstGeom prst="rect">
            <a:avLst/>
          </a:prstGeom>
        </p:spPr>
        <p:txBody>
          <a:bodyPr lIns="91439" tIns="45719" rIns="91439" bIns="45719" anchor="t">
            <a:noAutofit/>
          </a:bodyPr>
          <a:lstStyle>
            <a:lvl1pPr>
              <a:defRPr/>
            </a:lvl1pPr>
          </a:lstStyle>
          <a:p>
            <a:endParaRPr dirty="0"/>
          </a:p>
        </p:txBody>
      </p:sp>
      <p:sp>
        <p:nvSpPr>
          <p:cNvPr id="496" name="Shape 496"/>
          <p:cNvSpPr>
            <a:spLocks noGrp="1"/>
          </p:cNvSpPr>
          <p:nvPr>
            <p:ph type="pic" sz="quarter" idx="15"/>
          </p:nvPr>
        </p:nvSpPr>
        <p:spPr>
          <a:xfrm>
            <a:off x="4875997" y="0"/>
            <a:ext cx="2438401" cy="1714500"/>
          </a:xfrm>
          <a:prstGeom prst="rect">
            <a:avLst/>
          </a:prstGeom>
        </p:spPr>
        <p:txBody>
          <a:bodyPr lIns="91439" tIns="45719" rIns="91439" bIns="45719" anchor="t">
            <a:noAutofit/>
          </a:bodyPr>
          <a:lstStyle>
            <a:lvl1pPr>
              <a:defRPr/>
            </a:lvl1pPr>
          </a:lstStyle>
          <a:p>
            <a:endParaRPr dirty="0"/>
          </a:p>
        </p:txBody>
      </p:sp>
      <p:sp>
        <p:nvSpPr>
          <p:cNvPr id="497" name="Shape 497"/>
          <p:cNvSpPr>
            <a:spLocks noGrp="1"/>
          </p:cNvSpPr>
          <p:nvPr>
            <p:ph type="pic" sz="quarter" idx="16"/>
          </p:nvPr>
        </p:nvSpPr>
        <p:spPr>
          <a:xfrm>
            <a:off x="7313973" y="0"/>
            <a:ext cx="2438401" cy="1714500"/>
          </a:xfrm>
          <a:prstGeom prst="rect">
            <a:avLst/>
          </a:prstGeom>
        </p:spPr>
        <p:txBody>
          <a:bodyPr lIns="91439" tIns="45719" rIns="91439" bIns="45719" anchor="t">
            <a:noAutofit/>
          </a:bodyPr>
          <a:lstStyle>
            <a:lvl1pPr>
              <a:defRPr/>
            </a:lvl1pPr>
          </a:lstStyle>
          <a:p>
            <a:endParaRPr dirty="0"/>
          </a:p>
        </p:txBody>
      </p:sp>
      <p:sp>
        <p:nvSpPr>
          <p:cNvPr id="498" name="Shape 498"/>
          <p:cNvSpPr>
            <a:spLocks noGrp="1"/>
          </p:cNvSpPr>
          <p:nvPr>
            <p:ph type="pic" sz="quarter" idx="17"/>
          </p:nvPr>
        </p:nvSpPr>
        <p:spPr>
          <a:xfrm>
            <a:off x="9751994" y="0"/>
            <a:ext cx="2438401" cy="1714500"/>
          </a:xfrm>
          <a:prstGeom prst="rect">
            <a:avLst/>
          </a:prstGeom>
        </p:spPr>
        <p:txBody>
          <a:bodyPr lIns="91439" tIns="45719" rIns="91439" bIns="45719" anchor="t">
            <a:noAutofit/>
          </a:bodyPr>
          <a:lstStyle>
            <a:lvl1pPr>
              <a:defRPr/>
            </a:lvl1pPr>
          </a:lstStyle>
          <a:p>
            <a:endParaRPr dirty="0"/>
          </a:p>
        </p:txBody>
      </p:sp>
      <p:sp>
        <p:nvSpPr>
          <p:cNvPr id="499" name="Shape 499"/>
          <p:cNvSpPr>
            <a:spLocks noGrp="1"/>
          </p:cNvSpPr>
          <p:nvPr>
            <p:ph type="pic" sz="quarter" idx="18"/>
          </p:nvPr>
        </p:nvSpPr>
        <p:spPr>
          <a:xfrm>
            <a:off x="0" y="1714500"/>
            <a:ext cx="2438400" cy="1714500"/>
          </a:xfrm>
          <a:prstGeom prst="rect">
            <a:avLst/>
          </a:prstGeom>
        </p:spPr>
        <p:txBody>
          <a:bodyPr lIns="91439" tIns="45719" rIns="91439" bIns="45719" anchor="t">
            <a:noAutofit/>
          </a:bodyPr>
          <a:lstStyle>
            <a:lvl1pPr>
              <a:defRPr/>
            </a:lvl1pPr>
          </a:lstStyle>
          <a:p>
            <a:endParaRPr dirty="0"/>
          </a:p>
        </p:txBody>
      </p:sp>
      <p:sp>
        <p:nvSpPr>
          <p:cNvPr id="500" name="Shape 500"/>
          <p:cNvSpPr>
            <a:spLocks noGrp="1"/>
          </p:cNvSpPr>
          <p:nvPr>
            <p:ph type="pic" sz="quarter" idx="19"/>
          </p:nvPr>
        </p:nvSpPr>
        <p:spPr>
          <a:xfrm>
            <a:off x="9751994" y="1714500"/>
            <a:ext cx="2438401" cy="1714500"/>
          </a:xfrm>
          <a:prstGeom prst="rect">
            <a:avLst/>
          </a:prstGeom>
        </p:spPr>
        <p:txBody>
          <a:bodyPr lIns="91439" tIns="45719" rIns="91439" bIns="45719" anchor="t">
            <a:noAutofit/>
          </a:bodyPr>
          <a:lstStyle>
            <a:lvl1pPr>
              <a:defRPr/>
            </a:lvl1pPr>
          </a:lstStyle>
          <a:p>
            <a:endParaRPr dirty="0"/>
          </a:p>
        </p:txBody>
      </p:sp>
      <p:sp>
        <p:nvSpPr>
          <p:cNvPr id="501" name="Shape 501"/>
          <p:cNvSpPr>
            <a:spLocks noGrp="1"/>
          </p:cNvSpPr>
          <p:nvPr>
            <p:ph type="pic" sz="quarter" idx="20"/>
          </p:nvPr>
        </p:nvSpPr>
        <p:spPr>
          <a:xfrm>
            <a:off x="0" y="3428548"/>
            <a:ext cx="2438400" cy="1714501"/>
          </a:xfrm>
          <a:prstGeom prst="rect">
            <a:avLst/>
          </a:prstGeom>
        </p:spPr>
        <p:txBody>
          <a:bodyPr lIns="91439" tIns="45719" rIns="91439" bIns="45719" anchor="t">
            <a:noAutofit/>
          </a:bodyPr>
          <a:lstStyle>
            <a:lvl1pPr>
              <a:defRPr/>
            </a:lvl1pPr>
          </a:lstStyle>
          <a:p>
            <a:endParaRPr dirty="0"/>
          </a:p>
        </p:txBody>
      </p:sp>
      <p:sp>
        <p:nvSpPr>
          <p:cNvPr id="502" name="Shape 502"/>
          <p:cNvSpPr>
            <a:spLocks noGrp="1"/>
          </p:cNvSpPr>
          <p:nvPr>
            <p:ph type="pic" sz="quarter" idx="21"/>
          </p:nvPr>
        </p:nvSpPr>
        <p:spPr>
          <a:xfrm>
            <a:off x="9751993" y="3428547"/>
            <a:ext cx="2438401" cy="1714501"/>
          </a:xfrm>
          <a:prstGeom prst="rect">
            <a:avLst/>
          </a:prstGeom>
        </p:spPr>
        <p:txBody>
          <a:bodyPr lIns="91439" tIns="45719" rIns="91439" bIns="45719" anchor="t">
            <a:noAutofit/>
          </a:bodyPr>
          <a:lstStyle>
            <a:lvl1pPr>
              <a:defRPr/>
            </a:lvl1pPr>
          </a:lstStyle>
          <a:p>
            <a:endParaRPr dirty="0"/>
          </a:p>
        </p:txBody>
      </p:sp>
      <p:sp>
        <p:nvSpPr>
          <p:cNvPr id="503" name="Shape 503"/>
          <p:cNvSpPr>
            <a:spLocks noGrp="1"/>
          </p:cNvSpPr>
          <p:nvPr>
            <p:ph type="pic" sz="quarter" idx="22"/>
          </p:nvPr>
        </p:nvSpPr>
        <p:spPr>
          <a:xfrm>
            <a:off x="0" y="5141949"/>
            <a:ext cx="2438400" cy="1714501"/>
          </a:xfrm>
          <a:prstGeom prst="rect">
            <a:avLst/>
          </a:prstGeom>
        </p:spPr>
        <p:txBody>
          <a:bodyPr lIns="91439" tIns="45719" rIns="91439" bIns="45719" anchor="t">
            <a:noAutofit/>
          </a:bodyPr>
          <a:lstStyle>
            <a:lvl1pPr>
              <a:defRPr/>
            </a:lvl1pPr>
          </a:lstStyle>
          <a:p>
            <a:endParaRPr dirty="0"/>
          </a:p>
        </p:txBody>
      </p:sp>
      <p:sp>
        <p:nvSpPr>
          <p:cNvPr id="504" name="Shape 504"/>
          <p:cNvSpPr>
            <a:spLocks noGrp="1"/>
          </p:cNvSpPr>
          <p:nvPr>
            <p:ph type="pic" sz="quarter" idx="23"/>
          </p:nvPr>
        </p:nvSpPr>
        <p:spPr>
          <a:xfrm>
            <a:off x="2437976" y="5141949"/>
            <a:ext cx="2438401" cy="1714501"/>
          </a:xfrm>
          <a:prstGeom prst="rect">
            <a:avLst/>
          </a:prstGeom>
        </p:spPr>
        <p:txBody>
          <a:bodyPr lIns="91439" tIns="45719" rIns="91439" bIns="45719" anchor="t">
            <a:noAutofit/>
          </a:bodyPr>
          <a:lstStyle>
            <a:lvl1pPr>
              <a:defRPr/>
            </a:lvl1pPr>
          </a:lstStyle>
          <a:p>
            <a:endParaRPr dirty="0"/>
          </a:p>
        </p:txBody>
      </p:sp>
      <p:sp>
        <p:nvSpPr>
          <p:cNvPr id="505" name="Shape 505"/>
          <p:cNvSpPr>
            <a:spLocks noGrp="1"/>
          </p:cNvSpPr>
          <p:nvPr>
            <p:ph type="pic" sz="quarter" idx="24"/>
          </p:nvPr>
        </p:nvSpPr>
        <p:spPr>
          <a:xfrm>
            <a:off x="4875997" y="5141949"/>
            <a:ext cx="2438401" cy="1714501"/>
          </a:xfrm>
          <a:prstGeom prst="rect">
            <a:avLst/>
          </a:prstGeom>
        </p:spPr>
        <p:txBody>
          <a:bodyPr lIns="91439" tIns="45719" rIns="91439" bIns="45719" anchor="t">
            <a:noAutofit/>
          </a:bodyPr>
          <a:lstStyle>
            <a:lvl1pPr>
              <a:defRPr/>
            </a:lvl1pPr>
          </a:lstStyle>
          <a:p>
            <a:endParaRPr dirty="0"/>
          </a:p>
        </p:txBody>
      </p:sp>
      <p:sp>
        <p:nvSpPr>
          <p:cNvPr id="506" name="Shape 506"/>
          <p:cNvSpPr>
            <a:spLocks noGrp="1"/>
          </p:cNvSpPr>
          <p:nvPr>
            <p:ph type="pic" sz="quarter" idx="25"/>
          </p:nvPr>
        </p:nvSpPr>
        <p:spPr>
          <a:xfrm>
            <a:off x="7313972" y="5141949"/>
            <a:ext cx="2438401" cy="1714501"/>
          </a:xfrm>
          <a:prstGeom prst="rect">
            <a:avLst/>
          </a:prstGeom>
        </p:spPr>
        <p:txBody>
          <a:bodyPr lIns="91439" tIns="45719" rIns="91439" bIns="45719" anchor="t">
            <a:noAutofit/>
          </a:bodyPr>
          <a:lstStyle>
            <a:lvl1pPr>
              <a:defRPr/>
            </a:lvl1pPr>
          </a:lstStyle>
          <a:p>
            <a:endParaRPr dirty="0"/>
          </a:p>
        </p:txBody>
      </p:sp>
      <p:sp>
        <p:nvSpPr>
          <p:cNvPr id="507" name="Shape 507"/>
          <p:cNvSpPr>
            <a:spLocks noGrp="1"/>
          </p:cNvSpPr>
          <p:nvPr>
            <p:ph type="pic" sz="quarter" idx="26"/>
          </p:nvPr>
        </p:nvSpPr>
        <p:spPr>
          <a:xfrm>
            <a:off x="9751993" y="5141949"/>
            <a:ext cx="2438401" cy="1714501"/>
          </a:xfrm>
          <a:prstGeom prst="rect">
            <a:avLst/>
          </a:prstGeom>
        </p:spPr>
        <p:txBody>
          <a:bodyPr lIns="91439" tIns="45719" rIns="91439" bIns="45719" anchor="t">
            <a:noAutofit/>
          </a:bodyPr>
          <a:lstStyle>
            <a:lvl1pPr>
              <a:defRPr/>
            </a:lvl1pPr>
          </a:lstStyle>
          <a:p>
            <a:endParaRPr dirty="0"/>
          </a:p>
        </p:txBody>
      </p:sp>
      <p:sp>
        <p:nvSpPr>
          <p:cNvPr id="508" name="Shape 50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765324443"/>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Gallery (20)">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1664687" y="939962"/>
            <a:ext cx="2492541" cy="4967897"/>
          </a:xfrm>
          <a:custGeom>
            <a:avLst/>
            <a:gdLst>
              <a:gd name="connsiteX0" fmla="*/ 5 w 4983163"/>
              <a:gd name="connsiteY0" fmla="*/ 3807773 h 9968905"/>
              <a:gd name="connsiteX1" fmla="*/ 2491582 w 4983163"/>
              <a:gd name="connsiteY1" fmla="*/ 0 h 9968905"/>
              <a:gd name="connsiteX2" fmla="*/ 4983158 w 4983163"/>
              <a:gd name="connsiteY2" fmla="*/ 3807773 h 9968905"/>
              <a:gd name="connsiteX3" fmla="*/ 4031460 w 4983163"/>
              <a:gd name="connsiteY3" fmla="*/ 9968880 h 9968905"/>
              <a:gd name="connsiteX4" fmla="*/ 951703 w 4983163"/>
              <a:gd name="connsiteY4" fmla="*/ 9968880 h 9968905"/>
              <a:gd name="connsiteX5" fmla="*/ 5 w 4983163"/>
              <a:gd name="connsiteY5" fmla="*/ 3807773 h 9968905"/>
              <a:gd name="connsiteX0" fmla="*/ 0 w 4983153"/>
              <a:gd name="connsiteY0" fmla="*/ 3788723 h 9949830"/>
              <a:gd name="connsiteX1" fmla="*/ 4949027 w 4983153"/>
              <a:gd name="connsiteY1" fmla="*/ 0 h 9949830"/>
              <a:gd name="connsiteX2" fmla="*/ 4983153 w 4983153"/>
              <a:gd name="connsiteY2" fmla="*/ 3788723 h 9949830"/>
              <a:gd name="connsiteX3" fmla="*/ 4031455 w 4983153"/>
              <a:gd name="connsiteY3" fmla="*/ 9949830 h 9949830"/>
              <a:gd name="connsiteX4" fmla="*/ 951698 w 4983153"/>
              <a:gd name="connsiteY4" fmla="*/ 9949830 h 9949830"/>
              <a:gd name="connsiteX5" fmla="*/ 0 w 4983153"/>
              <a:gd name="connsiteY5" fmla="*/ 3788723 h 9949830"/>
              <a:gd name="connsiteX0" fmla="*/ 0 w 4983153"/>
              <a:gd name="connsiteY0" fmla="*/ 3788723 h 9949830"/>
              <a:gd name="connsiteX1" fmla="*/ 4949027 w 4983153"/>
              <a:gd name="connsiteY1" fmla="*/ 0 h 9949830"/>
              <a:gd name="connsiteX2" fmla="*/ 4983153 w 4983153"/>
              <a:gd name="connsiteY2" fmla="*/ 3788723 h 9949830"/>
              <a:gd name="connsiteX3" fmla="*/ 4964905 w 4983153"/>
              <a:gd name="connsiteY3" fmla="*/ 9930780 h 9949830"/>
              <a:gd name="connsiteX4" fmla="*/ 951698 w 4983153"/>
              <a:gd name="connsiteY4" fmla="*/ 9949830 h 9949830"/>
              <a:gd name="connsiteX5" fmla="*/ 0 w 4983153"/>
              <a:gd name="connsiteY5" fmla="*/ 3788723 h 9949830"/>
              <a:gd name="connsiteX0" fmla="*/ 0 w 4983153"/>
              <a:gd name="connsiteY0" fmla="*/ 3788723 h 9930780"/>
              <a:gd name="connsiteX1" fmla="*/ 4949027 w 4983153"/>
              <a:gd name="connsiteY1" fmla="*/ 0 h 9930780"/>
              <a:gd name="connsiteX2" fmla="*/ 4983153 w 4983153"/>
              <a:gd name="connsiteY2" fmla="*/ 3788723 h 9930780"/>
              <a:gd name="connsiteX3" fmla="*/ 4964905 w 4983153"/>
              <a:gd name="connsiteY3" fmla="*/ 9930780 h 9930780"/>
              <a:gd name="connsiteX4" fmla="*/ 1466048 w 4983153"/>
              <a:gd name="connsiteY4" fmla="*/ 8502030 h 9930780"/>
              <a:gd name="connsiteX5" fmla="*/ 0 w 4983153"/>
              <a:gd name="connsiteY5" fmla="*/ 3788723 h 9930780"/>
              <a:gd name="connsiteX0" fmla="*/ 0 w 3573453"/>
              <a:gd name="connsiteY0" fmla="*/ 1483673 h 9930780"/>
              <a:gd name="connsiteX1" fmla="*/ 3539327 w 3573453"/>
              <a:gd name="connsiteY1" fmla="*/ 0 h 9930780"/>
              <a:gd name="connsiteX2" fmla="*/ 3573453 w 3573453"/>
              <a:gd name="connsiteY2" fmla="*/ 3788723 h 9930780"/>
              <a:gd name="connsiteX3" fmla="*/ 3555205 w 3573453"/>
              <a:gd name="connsiteY3" fmla="*/ 9930780 h 9930780"/>
              <a:gd name="connsiteX4" fmla="*/ 56348 w 3573453"/>
              <a:gd name="connsiteY4" fmla="*/ 8502030 h 9930780"/>
              <a:gd name="connsiteX5" fmla="*/ 0 w 3573453"/>
              <a:gd name="connsiteY5" fmla="*/ 1483673 h 9930780"/>
              <a:gd name="connsiteX0" fmla="*/ 1391452 w 4964905"/>
              <a:gd name="connsiteY0" fmla="*/ 1483673 h 9930780"/>
              <a:gd name="connsiteX1" fmla="*/ 4930779 w 4964905"/>
              <a:gd name="connsiteY1" fmla="*/ 0 h 9930780"/>
              <a:gd name="connsiteX2" fmla="*/ 4964905 w 4964905"/>
              <a:gd name="connsiteY2" fmla="*/ 3788723 h 9930780"/>
              <a:gd name="connsiteX3" fmla="*/ 4946657 w 4964905"/>
              <a:gd name="connsiteY3" fmla="*/ 9930780 h 9930780"/>
              <a:gd name="connsiteX4" fmla="*/ 0 w 4964905"/>
              <a:gd name="connsiteY4" fmla="*/ 4958730 h 9930780"/>
              <a:gd name="connsiteX5" fmla="*/ 1391452 w 4964905"/>
              <a:gd name="connsiteY5" fmla="*/ 1483673 h 9930780"/>
              <a:gd name="connsiteX0" fmla="*/ 1391452 w 4964905"/>
              <a:gd name="connsiteY0" fmla="*/ 1483673 h 8521080"/>
              <a:gd name="connsiteX1" fmla="*/ 4930779 w 4964905"/>
              <a:gd name="connsiteY1" fmla="*/ 0 h 8521080"/>
              <a:gd name="connsiteX2" fmla="*/ 4964905 w 4964905"/>
              <a:gd name="connsiteY2" fmla="*/ 3788723 h 8521080"/>
              <a:gd name="connsiteX3" fmla="*/ 1441457 w 4964905"/>
              <a:gd name="connsiteY3" fmla="*/ 8521080 h 8521080"/>
              <a:gd name="connsiteX4" fmla="*/ 0 w 4964905"/>
              <a:gd name="connsiteY4" fmla="*/ 4958730 h 8521080"/>
              <a:gd name="connsiteX5" fmla="*/ 1391452 w 4964905"/>
              <a:gd name="connsiteY5" fmla="*/ 1483673 h 8521080"/>
              <a:gd name="connsiteX0" fmla="*/ 1391452 w 4945855"/>
              <a:gd name="connsiteY0" fmla="*/ 1483673 h 10317252"/>
              <a:gd name="connsiteX1" fmla="*/ 4930779 w 4945855"/>
              <a:gd name="connsiteY1" fmla="*/ 0 h 10317252"/>
              <a:gd name="connsiteX2" fmla="*/ 4945855 w 4945855"/>
              <a:gd name="connsiteY2" fmla="*/ 9846623 h 10317252"/>
              <a:gd name="connsiteX3" fmla="*/ 1441457 w 4945855"/>
              <a:gd name="connsiteY3" fmla="*/ 8521080 h 10317252"/>
              <a:gd name="connsiteX4" fmla="*/ 0 w 4945855"/>
              <a:gd name="connsiteY4" fmla="*/ 4958730 h 10317252"/>
              <a:gd name="connsiteX5" fmla="*/ 1391452 w 4945855"/>
              <a:gd name="connsiteY5" fmla="*/ 1483673 h 10317252"/>
              <a:gd name="connsiteX0" fmla="*/ 1391452 w 4945855"/>
              <a:gd name="connsiteY0" fmla="*/ 1483673 h 10563688"/>
              <a:gd name="connsiteX1" fmla="*/ 4930779 w 4945855"/>
              <a:gd name="connsiteY1" fmla="*/ 0 h 10563688"/>
              <a:gd name="connsiteX2" fmla="*/ 4945855 w 4945855"/>
              <a:gd name="connsiteY2" fmla="*/ 9846623 h 10563688"/>
              <a:gd name="connsiteX3" fmla="*/ 1441457 w 4945855"/>
              <a:gd name="connsiteY3" fmla="*/ 8521080 h 10563688"/>
              <a:gd name="connsiteX4" fmla="*/ 0 w 4945855"/>
              <a:gd name="connsiteY4" fmla="*/ 4958730 h 10563688"/>
              <a:gd name="connsiteX5" fmla="*/ 1391452 w 4945855"/>
              <a:gd name="connsiteY5" fmla="*/ 1483673 h 10563688"/>
              <a:gd name="connsiteX0" fmla="*/ 1391452 w 4945855"/>
              <a:gd name="connsiteY0" fmla="*/ 1483673 h 10627890"/>
              <a:gd name="connsiteX1" fmla="*/ 4930779 w 4945855"/>
              <a:gd name="connsiteY1" fmla="*/ 0 h 10627890"/>
              <a:gd name="connsiteX2" fmla="*/ 4945855 w 4945855"/>
              <a:gd name="connsiteY2" fmla="*/ 9922823 h 10627890"/>
              <a:gd name="connsiteX3" fmla="*/ 1441457 w 4945855"/>
              <a:gd name="connsiteY3" fmla="*/ 8521080 h 10627890"/>
              <a:gd name="connsiteX4" fmla="*/ 0 w 4945855"/>
              <a:gd name="connsiteY4" fmla="*/ 4958730 h 10627890"/>
              <a:gd name="connsiteX5" fmla="*/ 1391452 w 4945855"/>
              <a:gd name="connsiteY5" fmla="*/ 1483673 h 10627890"/>
              <a:gd name="connsiteX0" fmla="*/ 1391452 w 4945855"/>
              <a:gd name="connsiteY0" fmla="*/ 1483673 h 9922823"/>
              <a:gd name="connsiteX1" fmla="*/ 4930779 w 4945855"/>
              <a:gd name="connsiteY1" fmla="*/ 0 h 9922823"/>
              <a:gd name="connsiteX2" fmla="*/ 4945855 w 4945855"/>
              <a:gd name="connsiteY2" fmla="*/ 9922823 h 9922823"/>
              <a:gd name="connsiteX3" fmla="*/ 1441457 w 4945855"/>
              <a:gd name="connsiteY3" fmla="*/ 8521080 h 9922823"/>
              <a:gd name="connsiteX4" fmla="*/ 0 w 4945855"/>
              <a:gd name="connsiteY4" fmla="*/ 4958730 h 9922823"/>
              <a:gd name="connsiteX5" fmla="*/ 1391452 w 4945855"/>
              <a:gd name="connsiteY5" fmla="*/ 1483673 h 9922823"/>
              <a:gd name="connsiteX0" fmla="*/ 1391452 w 4963823"/>
              <a:gd name="connsiteY0" fmla="*/ 1496643 h 9935793"/>
              <a:gd name="connsiteX1" fmla="*/ 4963205 w 4963823"/>
              <a:gd name="connsiteY1" fmla="*/ 0 h 9935793"/>
              <a:gd name="connsiteX2" fmla="*/ 4945855 w 4963823"/>
              <a:gd name="connsiteY2" fmla="*/ 9935793 h 9935793"/>
              <a:gd name="connsiteX3" fmla="*/ 1441457 w 4963823"/>
              <a:gd name="connsiteY3" fmla="*/ 8534050 h 9935793"/>
              <a:gd name="connsiteX4" fmla="*/ 0 w 4963823"/>
              <a:gd name="connsiteY4" fmla="*/ 4971700 h 9935793"/>
              <a:gd name="connsiteX5" fmla="*/ 1391452 w 4963823"/>
              <a:gd name="connsiteY5" fmla="*/ 1496643 h 9935793"/>
              <a:gd name="connsiteX0" fmla="*/ 1430362 w 4963823"/>
              <a:gd name="connsiteY0" fmla="*/ 1457732 h 9935793"/>
              <a:gd name="connsiteX1" fmla="*/ 4963205 w 4963823"/>
              <a:gd name="connsiteY1" fmla="*/ 0 h 9935793"/>
              <a:gd name="connsiteX2" fmla="*/ 4945855 w 4963823"/>
              <a:gd name="connsiteY2" fmla="*/ 9935793 h 9935793"/>
              <a:gd name="connsiteX3" fmla="*/ 1441457 w 4963823"/>
              <a:gd name="connsiteY3" fmla="*/ 8534050 h 9935793"/>
              <a:gd name="connsiteX4" fmla="*/ 0 w 4963823"/>
              <a:gd name="connsiteY4" fmla="*/ 4971700 h 9935793"/>
              <a:gd name="connsiteX5" fmla="*/ 1430362 w 4963823"/>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60912 w 4983278"/>
              <a:gd name="connsiteY3" fmla="*/ 8534050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3278"/>
              <a:gd name="connsiteY0" fmla="*/ 1457732 h 9935793"/>
              <a:gd name="connsiteX1" fmla="*/ 4982660 w 4983278"/>
              <a:gd name="connsiteY1" fmla="*/ 0 h 9935793"/>
              <a:gd name="connsiteX2" fmla="*/ 4965310 w 4983278"/>
              <a:gd name="connsiteY2" fmla="*/ 9935793 h 9935793"/>
              <a:gd name="connsiteX3" fmla="*/ 1454427 w 4983278"/>
              <a:gd name="connsiteY3" fmla="*/ 8501624 h 9935793"/>
              <a:gd name="connsiteX4" fmla="*/ 0 w 4983278"/>
              <a:gd name="connsiteY4" fmla="*/ 4984671 h 9935793"/>
              <a:gd name="connsiteX5" fmla="*/ 1449817 w 4983278"/>
              <a:gd name="connsiteY5" fmla="*/ 1457732 h 9935793"/>
              <a:gd name="connsiteX0" fmla="*/ 1449817 w 4985081"/>
              <a:gd name="connsiteY0" fmla="*/ 1457732 h 9935793"/>
              <a:gd name="connsiteX1" fmla="*/ 4982660 w 4985081"/>
              <a:gd name="connsiteY1" fmla="*/ 0 h 9935793"/>
              <a:gd name="connsiteX2" fmla="*/ 4965310 w 4985081"/>
              <a:gd name="connsiteY2" fmla="*/ 9935793 h 9935793"/>
              <a:gd name="connsiteX3" fmla="*/ 1454427 w 4985081"/>
              <a:gd name="connsiteY3" fmla="*/ 8501624 h 9935793"/>
              <a:gd name="connsiteX4" fmla="*/ 0 w 4985081"/>
              <a:gd name="connsiteY4" fmla="*/ 4984671 h 9935793"/>
              <a:gd name="connsiteX5" fmla="*/ 1449817 w 4985081"/>
              <a:gd name="connsiteY5" fmla="*/ 1457732 h 9935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85081" h="9935793">
                <a:moveTo>
                  <a:pt x="1449817" y="1457732"/>
                </a:moveTo>
                <a:lnTo>
                  <a:pt x="4982660" y="0"/>
                </a:lnTo>
                <a:cubicBezTo>
                  <a:pt x="4987685" y="3282208"/>
                  <a:pt x="4986225" y="6640615"/>
                  <a:pt x="4965310" y="9935793"/>
                </a:cubicBezTo>
                <a:cubicBezTo>
                  <a:pt x="3695847" y="9448279"/>
                  <a:pt x="2716999" y="9002109"/>
                  <a:pt x="1454427" y="8501624"/>
                </a:cubicBezTo>
                <a:lnTo>
                  <a:pt x="0" y="4984671"/>
                </a:lnTo>
                <a:lnTo>
                  <a:pt x="1449817" y="1457732"/>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516" name="Shape 516"/>
          <p:cNvSpPr>
            <a:spLocks noGrp="1"/>
          </p:cNvSpPr>
          <p:nvPr>
            <p:ph type="pic" sz="quarter" idx="14"/>
          </p:nvPr>
        </p:nvSpPr>
        <p:spPr>
          <a:xfrm>
            <a:off x="4370862" y="942721"/>
            <a:ext cx="2483526" cy="4978296"/>
          </a:xfrm>
          <a:custGeom>
            <a:avLst/>
            <a:gdLst>
              <a:gd name="connsiteX0" fmla="*/ 4 w 3533183"/>
              <a:gd name="connsiteY0" fmla="*/ 3807509 h 9968214"/>
              <a:gd name="connsiteX1" fmla="*/ 1766592 w 3533183"/>
              <a:gd name="connsiteY1" fmla="*/ 0 h 9968214"/>
              <a:gd name="connsiteX2" fmla="*/ 3533179 w 3533183"/>
              <a:gd name="connsiteY2" fmla="*/ 3807509 h 9968214"/>
              <a:gd name="connsiteX3" fmla="*/ 2858403 w 3533183"/>
              <a:gd name="connsiteY3" fmla="*/ 9968189 h 9968214"/>
              <a:gd name="connsiteX4" fmla="*/ 674780 w 3533183"/>
              <a:gd name="connsiteY4" fmla="*/ 9968189 h 9968214"/>
              <a:gd name="connsiteX5" fmla="*/ 4 w 3533183"/>
              <a:gd name="connsiteY5" fmla="*/ 3807509 h 9968214"/>
              <a:gd name="connsiteX0" fmla="*/ 0 w 3549503"/>
              <a:gd name="connsiteY0" fmla="*/ 51938 h 9968189"/>
              <a:gd name="connsiteX1" fmla="*/ 1782916 w 3549503"/>
              <a:gd name="connsiteY1" fmla="*/ 0 h 9968189"/>
              <a:gd name="connsiteX2" fmla="*/ 3549503 w 3549503"/>
              <a:gd name="connsiteY2" fmla="*/ 3807509 h 9968189"/>
              <a:gd name="connsiteX3" fmla="*/ 2874727 w 3549503"/>
              <a:gd name="connsiteY3" fmla="*/ 9968189 h 9968189"/>
              <a:gd name="connsiteX4" fmla="*/ 691104 w 3549503"/>
              <a:gd name="connsiteY4" fmla="*/ 9968189 h 9968189"/>
              <a:gd name="connsiteX5" fmla="*/ 0 w 3549503"/>
              <a:gd name="connsiteY5" fmla="*/ 51938 h 9968189"/>
              <a:gd name="connsiteX0" fmla="*/ 0 w 3549503"/>
              <a:gd name="connsiteY0" fmla="*/ 51938 h 9968189"/>
              <a:gd name="connsiteX1" fmla="*/ 1782916 w 3549503"/>
              <a:gd name="connsiteY1" fmla="*/ 0 h 9968189"/>
              <a:gd name="connsiteX2" fmla="*/ 3549503 w 3549503"/>
              <a:gd name="connsiteY2" fmla="*/ 3807509 h 9968189"/>
              <a:gd name="connsiteX3" fmla="*/ 2874727 w 3549503"/>
              <a:gd name="connsiteY3" fmla="*/ 9968189 h 9968189"/>
              <a:gd name="connsiteX4" fmla="*/ 21632 w 3549503"/>
              <a:gd name="connsiteY4" fmla="*/ 9968189 h 9968189"/>
              <a:gd name="connsiteX5" fmla="*/ 0 w 3549503"/>
              <a:gd name="connsiteY5" fmla="*/ 51938 h 9968189"/>
              <a:gd name="connsiteX0" fmla="*/ 0 w 3549503"/>
              <a:gd name="connsiteY0" fmla="*/ 51938 h 9968189"/>
              <a:gd name="connsiteX1" fmla="*/ 1782916 w 3549503"/>
              <a:gd name="connsiteY1" fmla="*/ 0 h 9968189"/>
              <a:gd name="connsiteX2" fmla="*/ 3549503 w 3549503"/>
              <a:gd name="connsiteY2" fmla="*/ 3807509 h 9968189"/>
              <a:gd name="connsiteX3" fmla="*/ 3511541 w 3549503"/>
              <a:gd name="connsiteY3" fmla="*/ 8514946 h 9968189"/>
              <a:gd name="connsiteX4" fmla="*/ 21632 w 3549503"/>
              <a:gd name="connsiteY4" fmla="*/ 9968189 h 9968189"/>
              <a:gd name="connsiteX5" fmla="*/ 0 w 3549503"/>
              <a:gd name="connsiteY5" fmla="*/ 51938 h 9968189"/>
              <a:gd name="connsiteX0" fmla="*/ 0 w 3549503"/>
              <a:gd name="connsiteY0" fmla="*/ 0 h 9916251"/>
              <a:gd name="connsiteX1" fmla="*/ 3546402 w 3549503"/>
              <a:gd name="connsiteY1" fmla="*/ 1417634 h 9916251"/>
              <a:gd name="connsiteX2" fmla="*/ 3549503 w 3549503"/>
              <a:gd name="connsiteY2" fmla="*/ 3755571 h 9916251"/>
              <a:gd name="connsiteX3" fmla="*/ 3511541 w 3549503"/>
              <a:gd name="connsiteY3" fmla="*/ 8463008 h 9916251"/>
              <a:gd name="connsiteX4" fmla="*/ 21632 w 3549503"/>
              <a:gd name="connsiteY4" fmla="*/ 9916251 h 9916251"/>
              <a:gd name="connsiteX5" fmla="*/ 0 w 3549503"/>
              <a:gd name="connsiteY5" fmla="*/ 0 h 9916251"/>
              <a:gd name="connsiteX0" fmla="*/ 0 w 4986417"/>
              <a:gd name="connsiteY0" fmla="*/ 0 h 9916251"/>
              <a:gd name="connsiteX1" fmla="*/ 3546402 w 4986417"/>
              <a:gd name="connsiteY1" fmla="*/ 1417634 h 9916251"/>
              <a:gd name="connsiteX2" fmla="*/ 4986417 w 4986417"/>
              <a:gd name="connsiteY2" fmla="*/ 4996542 h 9916251"/>
              <a:gd name="connsiteX3" fmla="*/ 3511541 w 4986417"/>
              <a:gd name="connsiteY3" fmla="*/ 8463008 h 9916251"/>
              <a:gd name="connsiteX4" fmla="*/ 21632 w 4986417"/>
              <a:gd name="connsiteY4" fmla="*/ 9916251 h 9916251"/>
              <a:gd name="connsiteX5" fmla="*/ 0 w 4986417"/>
              <a:gd name="connsiteY5" fmla="*/ 0 h 9916251"/>
              <a:gd name="connsiteX0" fmla="*/ 0 w 4986417"/>
              <a:gd name="connsiteY0" fmla="*/ 0 h 9916251"/>
              <a:gd name="connsiteX1" fmla="*/ 3546402 w 4986417"/>
              <a:gd name="connsiteY1" fmla="*/ 1417634 h 9916251"/>
              <a:gd name="connsiteX2" fmla="*/ 4986417 w 4986417"/>
              <a:gd name="connsiteY2" fmla="*/ 4996542 h 9916251"/>
              <a:gd name="connsiteX3" fmla="*/ 3511541 w 4986417"/>
              <a:gd name="connsiteY3" fmla="*/ 8463008 h 9916251"/>
              <a:gd name="connsiteX4" fmla="*/ 21632 w 4986417"/>
              <a:gd name="connsiteY4" fmla="*/ 9916251 h 9916251"/>
              <a:gd name="connsiteX5" fmla="*/ 0 w 4986417"/>
              <a:gd name="connsiteY5" fmla="*/ 0 h 9916251"/>
              <a:gd name="connsiteX0" fmla="*/ 0 w 4986417"/>
              <a:gd name="connsiteY0" fmla="*/ 0 h 9916251"/>
              <a:gd name="connsiteX1" fmla="*/ 3546402 w 4986417"/>
              <a:gd name="connsiteY1" fmla="*/ 1417634 h 9916251"/>
              <a:gd name="connsiteX2" fmla="*/ 4986417 w 4986417"/>
              <a:gd name="connsiteY2" fmla="*/ 4996542 h 9916251"/>
              <a:gd name="connsiteX3" fmla="*/ 3511541 w 4986417"/>
              <a:gd name="connsiteY3" fmla="*/ 8463008 h 9916251"/>
              <a:gd name="connsiteX4" fmla="*/ 21632 w 4986417"/>
              <a:gd name="connsiteY4" fmla="*/ 9916251 h 9916251"/>
              <a:gd name="connsiteX5" fmla="*/ 0 w 4986417"/>
              <a:gd name="connsiteY5" fmla="*/ 0 h 9916251"/>
              <a:gd name="connsiteX0" fmla="*/ 0 w 4986417"/>
              <a:gd name="connsiteY0" fmla="*/ 0 h 9916251"/>
              <a:gd name="connsiteX1" fmla="*/ 3546402 w 4986417"/>
              <a:gd name="connsiteY1" fmla="*/ 1417634 h 9916251"/>
              <a:gd name="connsiteX2" fmla="*/ 4986417 w 4986417"/>
              <a:gd name="connsiteY2" fmla="*/ 4996542 h 9916251"/>
              <a:gd name="connsiteX3" fmla="*/ 3511541 w 4986417"/>
              <a:gd name="connsiteY3" fmla="*/ 8463008 h 9916251"/>
              <a:gd name="connsiteX4" fmla="*/ 21632 w 4986417"/>
              <a:gd name="connsiteY4" fmla="*/ 9916251 h 9916251"/>
              <a:gd name="connsiteX5" fmla="*/ 0 w 4986417"/>
              <a:gd name="connsiteY5" fmla="*/ 0 h 9916251"/>
              <a:gd name="connsiteX0" fmla="*/ 804 w 4967051"/>
              <a:gd name="connsiteY0" fmla="*/ 0 h 9956592"/>
              <a:gd name="connsiteX1" fmla="*/ 3527036 w 4967051"/>
              <a:gd name="connsiteY1" fmla="*/ 1457975 h 9956592"/>
              <a:gd name="connsiteX2" fmla="*/ 4967051 w 4967051"/>
              <a:gd name="connsiteY2" fmla="*/ 5036883 h 9956592"/>
              <a:gd name="connsiteX3" fmla="*/ 3492175 w 4967051"/>
              <a:gd name="connsiteY3" fmla="*/ 8503349 h 9956592"/>
              <a:gd name="connsiteX4" fmla="*/ 2266 w 4967051"/>
              <a:gd name="connsiteY4" fmla="*/ 9956592 h 9956592"/>
              <a:gd name="connsiteX5" fmla="*/ 804 w 4967051"/>
              <a:gd name="connsiteY5" fmla="*/ 0 h 9956592"/>
              <a:gd name="connsiteX0" fmla="*/ 804 w 4967051"/>
              <a:gd name="connsiteY0" fmla="*/ 0 h 9956592"/>
              <a:gd name="connsiteX1" fmla="*/ 3527036 w 4967051"/>
              <a:gd name="connsiteY1" fmla="*/ 1457975 h 9956592"/>
              <a:gd name="connsiteX2" fmla="*/ 4967051 w 4967051"/>
              <a:gd name="connsiteY2" fmla="*/ 4962925 h 9956592"/>
              <a:gd name="connsiteX3" fmla="*/ 3492175 w 4967051"/>
              <a:gd name="connsiteY3" fmla="*/ 8503349 h 9956592"/>
              <a:gd name="connsiteX4" fmla="*/ 2266 w 4967051"/>
              <a:gd name="connsiteY4" fmla="*/ 9956592 h 9956592"/>
              <a:gd name="connsiteX5" fmla="*/ 804 w 4967051"/>
              <a:gd name="connsiteY5" fmla="*/ 0 h 9956592"/>
              <a:gd name="connsiteX0" fmla="*/ 804 w 4967051"/>
              <a:gd name="connsiteY0" fmla="*/ 0 h 9956592"/>
              <a:gd name="connsiteX1" fmla="*/ 3527036 w 4967051"/>
              <a:gd name="connsiteY1" fmla="*/ 1457975 h 9956592"/>
              <a:gd name="connsiteX2" fmla="*/ 4967051 w 4967051"/>
              <a:gd name="connsiteY2" fmla="*/ 4962925 h 9956592"/>
              <a:gd name="connsiteX3" fmla="*/ 3519069 w 4967051"/>
              <a:gd name="connsiteY3" fmla="*/ 8489902 h 9956592"/>
              <a:gd name="connsiteX4" fmla="*/ 2266 w 4967051"/>
              <a:gd name="connsiteY4" fmla="*/ 9956592 h 9956592"/>
              <a:gd name="connsiteX5" fmla="*/ 804 w 4967051"/>
              <a:gd name="connsiteY5" fmla="*/ 0 h 9956592"/>
              <a:gd name="connsiteX0" fmla="*/ 804 w 4967051"/>
              <a:gd name="connsiteY0" fmla="*/ 0 h 9956592"/>
              <a:gd name="connsiteX1" fmla="*/ 3527036 w 4967051"/>
              <a:gd name="connsiteY1" fmla="*/ 1457975 h 9956592"/>
              <a:gd name="connsiteX2" fmla="*/ 4967051 w 4967051"/>
              <a:gd name="connsiteY2" fmla="*/ 4962925 h 9956592"/>
              <a:gd name="connsiteX3" fmla="*/ 3519069 w 4967051"/>
              <a:gd name="connsiteY3" fmla="*/ 8489902 h 9956592"/>
              <a:gd name="connsiteX4" fmla="*/ 2266 w 4967051"/>
              <a:gd name="connsiteY4" fmla="*/ 9956592 h 9956592"/>
              <a:gd name="connsiteX5" fmla="*/ 804 w 4967051"/>
              <a:gd name="connsiteY5" fmla="*/ 0 h 9956592"/>
              <a:gd name="connsiteX0" fmla="*/ 804 w 4967051"/>
              <a:gd name="connsiteY0" fmla="*/ 0 h 9956592"/>
              <a:gd name="connsiteX1" fmla="*/ 3527036 w 4967051"/>
              <a:gd name="connsiteY1" fmla="*/ 1457975 h 9956592"/>
              <a:gd name="connsiteX2" fmla="*/ 4967051 w 4967051"/>
              <a:gd name="connsiteY2" fmla="*/ 4962925 h 9956592"/>
              <a:gd name="connsiteX3" fmla="*/ 3519069 w 4967051"/>
              <a:gd name="connsiteY3" fmla="*/ 8489902 h 9956592"/>
              <a:gd name="connsiteX4" fmla="*/ 2266 w 4967051"/>
              <a:gd name="connsiteY4" fmla="*/ 9956592 h 9956592"/>
              <a:gd name="connsiteX5" fmla="*/ 804 w 4967051"/>
              <a:gd name="connsiteY5" fmla="*/ 0 h 9956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7051" h="9956592">
                <a:moveTo>
                  <a:pt x="804" y="0"/>
                </a:moveTo>
                <a:lnTo>
                  <a:pt x="3527036" y="1457975"/>
                </a:lnTo>
                <a:cubicBezTo>
                  <a:pt x="3780682" y="2203670"/>
                  <a:pt x="4723010" y="4199942"/>
                  <a:pt x="4967051" y="4962925"/>
                </a:cubicBezTo>
                <a:lnTo>
                  <a:pt x="3519069" y="8489902"/>
                </a:lnTo>
                <a:lnTo>
                  <a:pt x="2266" y="9956592"/>
                </a:lnTo>
                <a:cubicBezTo>
                  <a:pt x="-4945" y="6651175"/>
                  <a:pt x="8015" y="3305417"/>
                  <a:pt x="804" y="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7" name="Picture Placeholder 8"/>
          <p:cNvSpPr>
            <a:spLocks noGrp="1"/>
          </p:cNvSpPr>
          <p:nvPr>
            <p:ph type="pic" sz="quarter" idx="10"/>
          </p:nvPr>
        </p:nvSpPr>
        <p:spPr>
          <a:xfrm>
            <a:off x="2761778" y="1947992"/>
            <a:ext cx="2962077" cy="2962049"/>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518" name="Shape 51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02127955"/>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Gallery (21)">
    <p:spTree>
      <p:nvGrpSpPr>
        <p:cNvPr id="1" name=""/>
        <p:cNvGrpSpPr/>
        <p:nvPr/>
      </p:nvGrpSpPr>
      <p:grpSpPr>
        <a:xfrm>
          <a:off x="0" y="0"/>
          <a:ext cx="0" cy="0"/>
          <a:chOff x="0" y="0"/>
          <a:chExt cx="0" cy="0"/>
        </a:xfrm>
      </p:grpSpPr>
      <p:sp>
        <p:nvSpPr>
          <p:cNvPr id="525" name="Shape 525"/>
          <p:cNvSpPr>
            <a:spLocks noGrp="1"/>
          </p:cNvSpPr>
          <p:nvPr>
            <p:ph type="body" sz="quarter" idx="1"/>
          </p:nvPr>
        </p:nvSpPr>
        <p:spPr>
          <a:xfrm>
            <a:off x="5123900" y="1415034"/>
            <a:ext cx="5011869" cy="11826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26" name="Shape 526"/>
          <p:cNvSpPr>
            <a:spLocks noGrp="1"/>
          </p:cNvSpPr>
          <p:nvPr>
            <p:ph type="title"/>
          </p:nvPr>
        </p:nvSpPr>
        <p:spPr>
          <a:xfrm>
            <a:off x="1961913" y="1253820"/>
            <a:ext cx="2197528" cy="1690334"/>
          </a:xfrm>
          <a:prstGeom prst="rect">
            <a:avLst/>
          </a:prstGeom>
        </p:spPr>
        <p:txBody>
          <a:bodyPr anchor="t"/>
          <a:lstStyle>
            <a:lvl1pPr algn="r">
              <a:lnSpc>
                <a:spcPct val="80000"/>
              </a:lnSpc>
              <a:defRPr sz="4000"/>
            </a:lvl1pPr>
          </a:lstStyle>
          <a:p>
            <a:r>
              <a:rPr dirty="0"/>
              <a:t>Title Text</a:t>
            </a:r>
          </a:p>
        </p:txBody>
      </p:sp>
      <p:sp>
        <p:nvSpPr>
          <p:cNvPr id="527" name="Shape 527"/>
          <p:cNvSpPr>
            <a:spLocks noGrp="1"/>
          </p:cNvSpPr>
          <p:nvPr>
            <p:ph type="pic" sz="quarter" idx="13"/>
          </p:nvPr>
        </p:nvSpPr>
        <p:spPr>
          <a:xfrm>
            <a:off x="785791" y="3670015"/>
            <a:ext cx="3838005" cy="1322388"/>
          </a:xfrm>
          <a:prstGeom prst="rect">
            <a:avLst/>
          </a:prstGeom>
        </p:spPr>
        <p:txBody>
          <a:bodyPr lIns="91439" tIns="45719" rIns="91439" bIns="45719" anchor="t">
            <a:noAutofit/>
          </a:bodyPr>
          <a:lstStyle>
            <a:lvl1pPr>
              <a:defRPr/>
            </a:lvl1pPr>
          </a:lstStyle>
          <a:p>
            <a:endParaRPr dirty="0"/>
          </a:p>
        </p:txBody>
      </p:sp>
      <p:sp>
        <p:nvSpPr>
          <p:cNvPr id="528" name="Shape 528"/>
          <p:cNvSpPr>
            <a:spLocks noGrp="1"/>
          </p:cNvSpPr>
          <p:nvPr>
            <p:ph type="pic" sz="quarter" idx="14"/>
          </p:nvPr>
        </p:nvSpPr>
        <p:spPr>
          <a:xfrm>
            <a:off x="785791" y="5050901"/>
            <a:ext cx="3838005" cy="1815751"/>
          </a:xfrm>
          <a:prstGeom prst="rect">
            <a:avLst/>
          </a:prstGeom>
        </p:spPr>
        <p:txBody>
          <a:bodyPr lIns="91439" tIns="45719" rIns="91439" bIns="45719" anchor="t">
            <a:noAutofit/>
          </a:bodyPr>
          <a:lstStyle>
            <a:lvl1pPr>
              <a:defRPr/>
            </a:lvl1pPr>
          </a:lstStyle>
          <a:p>
            <a:endParaRPr dirty="0"/>
          </a:p>
        </p:txBody>
      </p:sp>
      <p:sp>
        <p:nvSpPr>
          <p:cNvPr id="529" name="Shape 529"/>
          <p:cNvSpPr>
            <a:spLocks noGrp="1"/>
          </p:cNvSpPr>
          <p:nvPr>
            <p:ph type="pic" sz="quarter" idx="15"/>
          </p:nvPr>
        </p:nvSpPr>
        <p:spPr>
          <a:xfrm>
            <a:off x="4690451" y="3668460"/>
            <a:ext cx="1592388" cy="3218786"/>
          </a:xfrm>
          <a:prstGeom prst="rect">
            <a:avLst/>
          </a:prstGeom>
        </p:spPr>
        <p:txBody>
          <a:bodyPr lIns="91439" tIns="45719" rIns="91439" bIns="45719" anchor="t">
            <a:noAutofit/>
          </a:bodyPr>
          <a:lstStyle>
            <a:lvl1pPr>
              <a:defRPr/>
            </a:lvl1pPr>
          </a:lstStyle>
          <a:p>
            <a:endParaRPr dirty="0"/>
          </a:p>
        </p:txBody>
      </p:sp>
      <p:sp>
        <p:nvSpPr>
          <p:cNvPr id="530" name="Shape 530"/>
          <p:cNvSpPr>
            <a:spLocks noGrp="1"/>
          </p:cNvSpPr>
          <p:nvPr>
            <p:ph type="pic" sz="quarter" idx="16"/>
          </p:nvPr>
        </p:nvSpPr>
        <p:spPr>
          <a:xfrm>
            <a:off x="6349495" y="3668460"/>
            <a:ext cx="1592387" cy="3218786"/>
          </a:xfrm>
          <a:prstGeom prst="rect">
            <a:avLst/>
          </a:prstGeom>
        </p:spPr>
        <p:txBody>
          <a:bodyPr lIns="91439" tIns="45719" rIns="91439" bIns="45719" anchor="t">
            <a:noAutofit/>
          </a:bodyPr>
          <a:lstStyle>
            <a:lvl1pPr>
              <a:defRPr/>
            </a:lvl1pPr>
          </a:lstStyle>
          <a:p>
            <a:endParaRPr dirty="0"/>
          </a:p>
        </p:txBody>
      </p:sp>
      <p:sp>
        <p:nvSpPr>
          <p:cNvPr id="531" name="Shape 531"/>
          <p:cNvSpPr>
            <a:spLocks noGrp="1"/>
          </p:cNvSpPr>
          <p:nvPr>
            <p:ph type="pic" sz="quarter" idx="17"/>
          </p:nvPr>
        </p:nvSpPr>
        <p:spPr>
          <a:xfrm>
            <a:off x="8008538" y="3668460"/>
            <a:ext cx="3397672" cy="3218786"/>
          </a:xfrm>
          <a:prstGeom prst="rect">
            <a:avLst/>
          </a:prstGeom>
        </p:spPr>
        <p:txBody>
          <a:bodyPr lIns="91439" tIns="45719" rIns="91439" bIns="45719" anchor="t">
            <a:noAutofit/>
          </a:bodyPr>
          <a:lstStyle>
            <a:lvl1pPr>
              <a:defRPr/>
            </a:lvl1pPr>
          </a:lstStyle>
          <a:p>
            <a:endParaRPr dirty="0"/>
          </a:p>
        </p:txBody>
      </p:sp>
      <p:sp>
        <p:nvSpPr>
          <p:cNvPr id="532" name="Shape 532"/>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059226966"/>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Gallery (22)">
    <p:spTree>
      <p:nvGrpSpPr>
        <p:cNvPr id="1" name=""/>
        <p:cNvGrpSpPr/>
        <p:nvPr/>
      </p:nvGrpSpPr>
      <p:grpSpPr>
        <a:xfrm>
          <a:off x="0" y="0"/>
          <a:ext cx="0" cy="0"/>
          <a:chOff x="0" y="0"/>
          <a:chExt cx="0" cy="0"/>
        </a:xfrm>
      </p:grpSpPr>
      <p:sp>
        <p:nvSpPr>
          <p:cNvPr id="539" name="Shape 539"/>
          <p:cNvSpPr>
            <a:spLocks noGrp="1"/>
          </p:cNvSpPr>
          <p:nvPr>
            <p:ph type="pic" sz="half" idx="13"/>
          </p:nvPr>
        </p:nvSpPr>
        <p:spPr>
          <a:xfrm>
            <a:off x="1651362" y="886989"/>
            <a:ext cx="4443778" cy="5084024"/>
          </a:xfrm>
          <a:prstGeom prst="rect">
            <a:avLst/>
          </a:prstGeom>
        </p:spPr>
        <p:txBody>
          <a:bodyPr lIns="91439" tIns="45719" rIns="91439" bIns="45719" anchor="t">
            <a:noAutofit/>
          </a:bodyPr>
          <a:lstStyle>
            <a:lvl1pPr>
              <a:defRPr/>
            </a:lvl1pPr>
          </a:lstStyle>
          <a:p>
            <a:endParaRPr dirty="0"/>
          </a:p>
        </p:txBody>
      </p:sp>
      <p:sp>
        <p:nvSpPr>
          <p:cNvPr id="540" name="Shape 540"/>
          <p:cNvSpPr>
            <a:spLocks noGrp="1"/>
          </p:cNvSpPr>
          <p:nvPr>
            <p:ph type="pic" sz="half" idx="14"/>
          </p:nvPr>
        </p:nvSpPr>
        <p:spPr>
          <a:xfrm>
            <a:off x="6094050" y="886988"/>
            <a:ext cx="4446653" cy="5084024"/>
          </a:xfrm>
          <a:prstGeom prst="rect">
            <a:avLst/>
          </a:prstGeom>
        </p:spPr>
        <p:txBody>
          <a:bodyPr lIns="91439" tIns="45719" rIns="91439" bIns="45719" anchor="t">
            <a:noAutofit/>
          </a:bodyPr>
          <a:lstStyle>
            <a:lvl1pPr>
              <a:defRPr/>
            </a:lvl1pPr>
          </a:lstStyle>
          <a:p>
            <a:endParaRPr dirty="0"/>
          </a:p>
        </p:txBody>
      </p:sp>
      <p:sp>
        <p:nvSpPr>
          <p:cNvPr id="541" name="Shape 541"/>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245419710"/>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2023/6/2</a:t>
            </a:fld>
            <a:endParaRPr lang="zh-CN" altLang="en-US"/>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1922345279"/>
      </p:ext>
    </p:extLst>
  </p:cSld>
  <p:clrMapOvr>
    <a:masterClrMapping/>
  </p:clrMapOvr>
  <p:transition spd="slow">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Gallery (23)">
    <p:bg>
      <p:bgPr>
        <a:solidFill>
          <a:srgbClr val="16171A"/>
        </a:solidFill>
        <a:effectLst/>
      </p:bgPr>
    </p:bg>
    <p:spTree>
      <p:nvGrpSpPr>
        <p:cNvPr id="1" name=""/>
        <p:cNvGrpSpPr/>
        <p:nvPr/>
      </p:nvGrpSpPr>
      <p:grpSpPr>
        <a:xfrm>
          <a:off x="0" y="0"/>
          <a:ext cx="0" cy="0"/>
          <a:chOff x="0" y="0"/>
          <a:chExt cx="0" cy="0"/>
        </a:xfrm>
      </p:grpSpPr>
      <p:sp>
        <p:nvSpPr>
          <p:cNvPr id="548" name="Shape 548"/>
          <p:cNvSpPr>
            <a:spLocks noGrp="1"/>
          </p:cNvSpPr>
          <p:nvPr>
            <p:ph type="pic" sz="quarter" idx="13"/>
          </p:nvPr>
        </p:nvSpPr>
        <p:spPr>
          <a:xfrm>
            <a:off x="1556352" y="924121"/>
            <a:ext cx="2921000" cy="5009758"/>
          </a:xfrm>
          <a:prstGeom prst="rect">
            <a:avLst/>
          </a:prstGeom>
        </p:spPr>
        <p:txBody>
          <a:bodyPr lIns="91439" tIns="45719" rIns="91439" bIns="45719" anchor="t">
            <a:noAutofit/>
          </a:bodyPr>
          <a:lstStyle>
            <a:lvl1pPr>
              <a:defRPr/>
            </a:lvl1pPr>
          </a:lstStyle>
          <a:p>
            <a:endParaRPr dirty="0"/>
          </a:p>
        </p:txBody>
      </p:sp>
      <p:sp>
        <p:nvSpPr>
          <p:cNvPr id="549" name="Shape 549"/>
          <p:cNvSpPr>
            <a:spLocks noGrp="1"/>
          </p:cNvSpPr>
          <p:nvPr>
            <p:ph type="pic" sz="quarter" idx="14"/>
          </p:nvPr>
        </p:nvSpPr>
        <p:spPr>
          <a:xfrm>
            <a:off x="4635500" y="924121"/>
            <a:ext cx="2921000" cy="5009758"/>
          </a:xfrm>
          <a:prstGeom prst="rect">
            <a:avLst/>
          </a:prstGeom>
        </p:spPr>
        <p:txBody>
          <a:bodyPr lIns="91439" tIns="45719" rIns="91439" bIns="45719" anchor="t">
            <a:noAutofit/>
          </a:bodyPr>
          <a:lstStyle>
            <a:lvl1pPr>
              <a:defRPr/>
            </a:lvl1pPr>
          </a:lstStyle>
          <a:p>
            <a:endParaRPr dirty="0"/>
          </a:p>
        </p:txBody>
      </p:sp>
      <p:sp>
        <p:nvSpPr>
          <p:cNvPr id="550" name="Shape 550"/>
          <p:cNvSpPr>
            <a:spLocks noGrp="1"/>
          </p:cNvSpPr>
          <p:nvPr>
            <p:ph type="pic" sz="quarter" idx="15"/>
          </p:nvPr>
        </p:nvSpPr>
        <p:spPr>
          <a:xfrm>
            <a:off x="7714648" y="924121"/>
            <a:ext cx="2921000" cy="5009758"/>
          </a:xfrm>
          <a:prstGeom prst="rect">
            <a:avLst/>
          </a:prstGeom>
        </p:spPr>
        <p:txBody>
          <a:bodyPr lIns="91439" tIns="45719" rIns="91439" bIns="45719" anchor="t">
            <a:noAutofit/>
          </a:bodyPr>
          <a:lstStyle>
            <a:lvl1pPr>
              <a:defRPr/>
            </a:lvl1pPr>
          </a:lstStyle>
          <a:p>
            <a:endParaRPr dirty="0"/>
          </a:p>
        </p:txBody>
      </p:sp>
      <p:sp>
        <p:nvSpPr>
          <p:cNvPr id="551" name="Shape 551"/>
          <p:cNvSpPr>
            <a:spLocks noGrp="1"/>
          </p:cNvSpPr>
          <p:nvPr>
            <p:ph type="pic" sz="quarter" idx="16"/>
          </p:nvPr>
        </p:nvSpPr>
        <p:spPr>
          <a:xfrm>
            <a:off x="-25356" y="924121"/>
            <a:ext cx="1423559" cy="5009758"/>
          </a:xfrm>
          <a:prstGeom prst="rect">
            <a:avLst/>
          </a:prstGeom>
        </p:spPr>
        <p:txBody>
          <a:bodyPr lIns="91439" tIns="45719" rIns="91439" bIns="45719" anchor="t">
            <a:noAutofit/>
          </a:bodyPr>
          <a:lstStyle>
            <a:lvl1pPr>
              <a:defRPr/>
            </a:lvl1pPr>
          </a:lstStyle>
          <a:p>
            <a:endParaRPr dirty="0"/>
          </a:p>
        </p:txBody>
      </p:sp>
      <p:sp>
        <p:nvSpPr>
          <p:cNvPr id="552" name="Shape 552"/>
          <p:cNvSpPr>
            <a:spLocks noGrp="1"/>
          </p:cNvSpPr>
          <p:nvPr>
            <p:ph type="pic" sz="quarter" idx="17"/>
          </p:nvPr>
        </p:nvSpPr>
        <p:spPr>
          <a:xfrm>
            <a:off x="10793797" y="924121"/>
            <a:ext cx="1409067" cy="5009758"/>
          </a:xfrm>
          <a:prstGeom prst="rect">
            <a:avLst/>
          </a:prstGeom>
        </p:spPr>
        <p:txBody>
          <a:bodyPr lIns="91439" tIns="45719" rIns="91439" bIns="45719" anchor="t">
            <a:noAutofit/>
          </a:bodyPr>
          <a:lstStyle>
            <a:lvl1pPr>
              <a:defRPr/>
            </a:lvl1pPr>
          </a:lstStyle>
          <a:p>
            <a:endParaRPr dirty="0"/>
          </a:p>
        </p:txBody>
      </p:sp>
      <p:sp>
        <p:nvSpPr>
          <p:cNvPr id="553" name="Shape 55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910403680"/>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Gallery (24)">
    <p:spTree>
      <p:nvGrpSpPr>
        <p:cNvPr id="1" name=""/>
        <p:cNvGrpSpPr/>
        <p:nvPr/>
      </p:nvGrpSpPr>
      <p:grpSpPr>
        <a:xfrm>
          <a:off x="0" y="0"/>
          <a:ext cx="0" cy="0"/>
          <a:chOff x="0" y="0"/>
          <a:chExt cx="0" cy="0"/>
        </a:xfrm>
      </p:grpSpPr>
      <p:sp>
        <p:nvSpPr>
          <p:cNvPr id="560" name="Shape 560"/>
          <p:cNvSpPr/>
          <p:nvPr/>
        </p:nvSpPr>
        <p:spPr>
          <a:xfrm>
            <a:off x="1642500" y="881092"/>
            <a:ext cx="8907000" cy="5095817"/>
          </a:xfrm>
          <a:prstGeom prst="rect">
            <a:avLst/>
          </a:pr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561" name="Shape 561"/>
          <p:cNvSpPr>
            <a:spLocks noGrp="1"/>
          </p:cNvSpPr>
          <p:nvPr>
            <p:ph type="pic" idx="13"/>
          </p:nvPr>
        </p:nvSpPr>
        <p:spPr>
          <a:xfrm>
            <a:off x="1642467" y="881092"/>
            <a:ext cx="8907000" cy="5095817"/>
          </a:xfrm>
          <a:prstGeom prst="rect">
            <a:avLst/>
          </a:prstGeom>
        </p:spPr>
        <p:txBody>
          <a:bodyPr lIns="91439" tIns="45719" rIns="91439" bIns="45719" anchor="t">
            <a:noAutofit/>
          </a:bodyPr>
          <a:lstStyle>
            <a:lvl1pPr>
              <a:defRPr/>
            </a:lvl1pPr>
          </a:lstStyle>
          <a:p>
            <a:endParaRPr dirty="0"/>
          </a:p>
        </p:txBody>
      </p:sp>
      <p:sp>
        <p:nvSpPr>
          <p:cNvPr id="562" name="Shape 562"/>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321104899"/>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Quotes placeholder (1)">
    <p:bg>
      <p:bgPr>
        <a:solidFill>
          <a:srgbClr val="16171A"/>
        </a:solidFill>
        <a:effectLst/>
      </p:bgPr>
    </p:bg>
    <p:spTree>
      <p:nvGrpSpPr>
        <p:cNvPr id="1" name=""/>
        <p:cNvGrpSpPr/>
        <p:nvPr/>
      </p:nvGrpSpPr>
      <p:grpSpPr>
        <a:xfrm>
          <a:off x="0" y="0"/>
          <a:ext cx="0" cy="0"/>
          <a:chOff x="0" y="0"/>
          <a:chExt cx="0" cy="0"/>
        </a:xfrm>
      </p:grpSpPr>
      <p:sp>
        <p:nvSpPr>
          <p:cNvPr id="569" name="Shape 569"/>
          <p:cNvSpPr>
            <a:spLocks noGrp="1"/>
          </p:cNvSpPr>
          <p:nvPr>
            <p:ph type="pic" idx="13"/>
          </p:nvPr>
        </p:nvSpPr>
        <p:spPr>
          <a:xfrm>
            <a:off x="-24882" y="-18241"/>
            <a:ext cx="12241763" cy="6894482"/>
          </a:xfrm>
          <a:prstGeom prst="rect">
            <a:avLst/>
          </a:prstGeom>
        </p:spPr>
        <p:txBody>
          <a:bodyPr lIns="91439" tIns="45719" rIns="91439" bIns="45719" anchor="t">
            <a:noAutofit/>
          </a:bodyPr>
          <a:lstStyle>
            <a:lvl1pPr>
              <a:defRPr/>
            </a:lvl1pPr>
          </a:lstStyle>
          <a:p>
            <a:endParaRPr dirty="0"/>
          </a:p>
        </p:txBody>
      </p:sp>
      <p:sp>
        <p:nvSpPr>
          <p:cNvPr id="570" name="Shape 570"/>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700248612"/>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Gallery (25)">
    <p:spTree>
      <p:nvGrpSpPr>
        <p:cNvPr id="1" name=""/>
        <p:cNvGrpSpPr/>
        <p:nvPr/>
      </p:nvGrpSpPr>
      <p:grpSpPr>
        <a:xfrm>
          <a:off x="0" y="0"/>
          <a:ext cx="0" cy="0"/>
          <a:chOff x="0" y="0"/>
          <a:chExt cx="0" cy="0"/>
        </a:xfrm>
      </p:grpSpPr>
      <p:sp>
        <p:nvSpPr>
          <p:cNvPr id="577" name="Shape 577"/>
          <p:cNvSpPr>
            <a:spLocks noGrp="1"/>
          </p:cNvSpPr>
          <p:nvPr>
            <p:ph type="pic" sz="quarter" idx="13"/>
          </p:nvPr>
        </p:nvSpPr>
        <p:spPr>
          <a:xfrm>
            <a:off x="4644827" y="1187053"/>
            <a:ext cx="2902341" cy="4483904"/>
          </a:xfrm>
          <a:prstGeom prst="rect">
            <a:avLst/>
          </a:prstGeom>
        </p:spPr>
        <p:txBody>
          <a:bodyPr lIns="91439" tIns="45719" rIns="91439" bIns="45719" anchor="t">
            <a:noAutofit/>
          </a:bodyPr>
          <a:lstStyle>
            <a:lvl1pPr>
              <a:defRPr/>
            </a:lvl1pPr>
          </a:lstStyle>
          <a:p>
            <a:endParaRPr dirty="0"/>
          </a:p>
        </p:txBody>
      </p:sp>
      <p:sp>
        <p:nvSpPr>
          <p:cNvPr id="578" name="Shape 57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68568132"/>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Gallery (26)">
    <p:spTree>
      <p:nvGrpSpPr>
        <p:cNvPr id="1" name=""/>
        <p:cNvGrpSpPr/>
        <p:nvPr/>
      </p:nvGrpSpPr>
      <p:grpSpPr>
        <a:xfrm>
          <a:off x="0" y="0"/>
          <a:ext cx="0" cy="0"/>
          <a:chOff x="0" y="0"/>
          <a:chExt cx="0" cy="0"/>
        </a:xfrm>
      </p:grpSpPr>
      <p:sp>
        <p:nvSpPr>
          <p:cNvPr id="585" name="Shape 585"/>
          <p:cNvSpPr>
            <a:spLocks noGrp="1"/>
          </p:cNvSpPr>
          <p:nvPr>
            <p:ph type="pic" sz="quarter" idx="13"/>
          </p:nvPr>
        </p:nvSpPr>
        <p:spPr>
          <a:xfrm>
            <a:off x="1817870" y="592969"/>
            <a:ext cx="2902341" cy="4190237"/>
          </a:xfrm>
          <a:prstGeom prst="rect">
            <a:avLst/>
          </a:prstGeom>
        </p:spPr>
        <p:txBody>
          <a:bodyPr lIns="91439" tIns="45719" rIns="91439" bIns="45719" anchor="t">
            <a:noAutofit/>
          </a:bodyPr>
          <a:lstStyle>
            <a:lvl1pPr>
              <a:defRPr/>
            </a:lvl1pPr>
          </a:lstStyle>
          <a:p>
            <a:endParaRPr dirty="0"/>
          </a:p>
        </p:txBody>
      </p:sp>
      <p:sp>
        <p:nvSpPr>
          <p:cNvPr id="586" name="Shape 586"/>
          <p:cNvSpPr>
            <a:spLocks noGrp="1"/>
          </p:cNvSpPr>
          <p:nvPr>
            <p:ph type="pic" sz="quarter" idx="14"/>
          </p:nvPr>
        </p:nvSpPr>
        <p:spPr>
          <a:xfrm>
            <a:off x="3108527" y="2074743"/>
            <a:ext cx="2902341" cy="4190147"/>
          </a:xfrm>
          <a:prstGeom prst="rect">
            <a:avLst/>
          </a:prstGeom>
        </p:spPr>
        <p:txBody>
          <a:bodyPr lIns="91439" tIns="45719" rIns="91439" bIns="45719" anchor="t">
            <a:noAutofit/>
          </a:bodyPr>
          <a:lstStyle>
            <a:lvl1pPr>
              <a:defRPr/>
            </a:lvl1pPr>
          </a:lstStyle>
          <a:p>
            <a:endParaRPr dirty="0"/>
          </a:p>
        </p:txBody>
      </p:sp>
      <p:sp>
        <p:nvSpPr>
          <p:cNvPr id="587" name="Shape 587"/>
          <p:cNvSpPr>
            <a:spLocks noGrp="1"/>
          </p:cNvSpPr>
          <p:nvPr>
            <p:ph type="pic" sz="quarter" idx="15"/>
          </p:nvPr>
        </p:nvSpPr>
        <p:spPr>
          <a:xfrm>
            <a:off x="2478042" y="1333500"/>
            <a:ext cx="2902341" cy="4191044"/>
          </a:xfrm>
          <a:prstGeom prst="rect">
            <a:avLst/>
          </a:prstGeom>
        </p:spPr>
        <p:txBody>
          <a:bodyPr lIns="91439" tIns="45719" rIns="91439" bIns="45719" anchor="t">
            <a:noAutofit/>
          </a:bodyPr>
          <a:lstStyle>
            <a:lvl1pPr>
              <a:defRPr/>
            </a:lvl1pPr>
          </a:lstStyle>
          <a:p>
            <a:endParaRPr dirty="0"/>
          </a:p>
        </p:txBody>
      </p:sp>
      <p:sp>
        <p:nvSpPr>
          <p:cNvPr id="588" name="Shape 58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125897573"/>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Gallery (27)">
    <p:spTree>
      <p:nvGrpSpPr>
        <p:cNvPr id="1" name=""/>
        <p:cNvGrpSpPr/>
        <p:nvPr/>
      </p:nvGrpSpPr>
      <p:grpSpPr>
        <a:xfrm>
          <a:off x="0" y="0"/>
          <a:ext cx="0" cy="0"/>
          <a:chOff x="0" y="0"/>
          <a:chExt cx="0" cy="0"/>
        </a:xfrm>
      </p:grpSpPr>
      <p:sp>
        <p:nvSpPr>
          <p:cNvPr id="595" name="Shape 595"/>
          <p:cNvSpPr>
            <a:spLocks noGrp="1"/>
          </p:cNvSpPr>
          <p:nvPr>
            <p:ph type="pic" sz="half" idx="13"/>
          </p:nvPr>
        </p:nvSpPr>
        <p:spPr>
          <a:xfrm>
            <a:off x="6096015" y="-603"/>
            <a:ext cx="6096001" cy="3429001"/>
          </a:xfrm>
          <a:prstGeom prst="rect">
            <a:avLst/>
          </a:prstGeom>
        </p:spPr>
        <p:txBody>
          <a:bodyPr lIns="91439" tIns="45719" rIns="91439" bIns="45719" anchor="t">
            <a:noAutofit/>
          </a:bodyPr>
          <a:lstStyle>
            <a:lvl1pPr>
              <a:defRPr/>
            </a:lvl1pPr>
          </a:lstStyle>
          <a:p>
            <a:endParaRPr dirty="0"/>
          </a:p>
        </p:txBody>
      </p:sp>
      <p:sp>
        <p:nvSpPr>
          <p:cNvPr id="596" name="Shape 596"/>
          <p:cNvSpPr>
            <a:spLocks noGrp="1"/>
          </p:cNvSpPr>
          <p:nvPr>
            <p:ph type="pic" sz="half" idx="14"/>
          </p:nvPr>
        </p:nvSpPr>
        <p:spPr>
          <a:xfrm>
            <a:off x="-725" y="3429345"/>
            <a:ext cx="6096001" cy="3429001"/>
          </a:xfrm>
          <a:prstGeom prst="rect">
            <a:avLst/>
          </a:prstGeom>
        </p:spPr>
        <p:txBody>
          <a:bodyPr lIns="91439" tIns="45719" rIns="91439" bIns="45719" anchor="t">
            <a:noAutofit/>
          </a:bodyPr>
          <a:lstStyle>
            <a:lvl1pPr>
              <a:defRPr/>
            </a:lvl1pPr>
          </a:lstStyle>
          <a:p>
            <a:endParaRPr dirty="0"/>
          </a:p>
        </p:txBody>
      </p:sp>
      <p:sp>
        <p:nvSpPr>
          <p:cNvPr id="597" name="Shape 59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29134694"/>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Gallery (28)">
    <p:spTree>
      <p:nvGrpSpPr>
        <p:cNvPr id="1" name=""/>
        <p:cNvGrpSpPr/>
        <p:nvPr/>
      </p:nvGrpSpPr>
      <p:grpSpPr>
        <a:xfrm>
          <a:off x="0" y="0"/>
          <a:ext cx="0" cy="0"/>
          <a:chOff x="0" y="0"/>
          <a:chExt cx="0" cy="0"/>
        </a:xfrm>
      </p:grpSpPr>
      <p:sp>
        <p:nvSpPr>
          <p:cNvPr id="604" name="Shape 604"/>
          <p:cNvSpPr>
            <a:spLocks noGrp="1"/>
          </p:cNvSpPr>
          <p:nvPr>
            <p:ph type="pic" sz="quarter" idx="13"/>
          </p:nvPr>
        </p:nvSpPr>
        <p:spPr>
          <a:xfrm>
            <a:off x="7661694" y="2012901"/>
            <a:ext cx="2832198" cy="2832198"/>
          </a:xfrm>
          <a:prstGeom prst="diamond">
            <a:avLst/>
          </a:prstGeom>
        </p:spPr>
        <p:txBody>
          <a:bodyPr lIns="91439" tIns="45719" rIns="91439" bIns="45719" anchor="t">
            <a:noAutofit/>
          </a:bodyPr>
          <a:lstStyle>
            <a:lvl1pPr>
              <a:defRPr/>
            </a:lvl1pPr>
          </a:lstStyle>
          <a:p>
            <a:endParaRPr dirty="0"/>
          </a:p>
        </p:txBody>
      </p:sp>
      <p:sp>
        <p:nvSpPr>
          <p:cNvPr id="605" name="Shape 605"/>
          <p:cNvSpPr>
            <a:spLocks noGrp="1"/>
          </p:cNvSpPr>
          <p:nvPr>
            <p:ph type="pic" sz="quarter" idx="14"/>
          </p:nvPr>
        </p:nvSpPr>
        <p:spPr>
          <a:xfrm>
            <a:off x="6171528" y="3502491"/>
            <a:ext cx="2832198" cy="2832198"/>
          </a:xfrm>
          <a:prstGeom prst="diamond">
            <a:avLst/>
          </a:prstGeom>
        </p:spPr>
        <p:txBody>
          <a:bodyPr lIns="91439" tIns="45719" rIns="91439" bIns="45719" anchor="t">
            <a:noAutofit/>
          </a:bodyPr>
          <a:lstStyle>
            <a:lvl1pPr>
              <a:defRPr/>
            </a:lvl1pPr>
          </a:lstStyle>
          <a:p>
            <a:endParaRPr dirty="0"/>
          </a:p>
        </p:txBody>
      </p:sp>
      <p:sp>
        <p:nvSpPr>
          <p:cNvPr id="606" name="Shape 606"/>
          <p:cNvSpPr>
            <a:spLocks noGrp="1"/>
          </p:cNvSpPr>
          <p:nvPr>
            <p:ph type="pic" sz="quarter" idx="15"/>
          </p:nvPr>
        </p:nvSpPr>
        <p:spPr>
          <a:xfrm>
            <a:off x="4679902" y="5014474"/>
            <a:ext cx="2832198" cy="2832198"/>
          </a:xfrm>
          <a:prstGeom prst="diamond">
            <a:avLst/>
          </a:prstGeom>
        </p:spPr>
        <p:txBody>
          <a:bodyPr lIns="91439" tIns="45719" rIns="91439" bIns="45719" anchor="t">
            <a:noAutofit/>
          </a:bodyPr>
          <a:lstStyle>
            <a:lvl1pPr>
              <a:defRPr/>
            </a:lvl1pPr>
          </a:lstStyle>
          <a:p>
            <a:endParaRPr dirty="0"/>
          </a:p>
        </p:txBody>
      </p:sp>
      <p:sp>
        <p:nvSpPr>
          <p:cNvPr id="607" name="Shape 607"/>
          <p:cNvSpPr>
            <a:spLocks noGrp="1"/>
          </p:cNvSpPr>
          <p:nvPr>
            <p:ph type="pic" sz="quarter" idx="16"/>
          </p:nvPr>
        </p:nvSpPr>
        <p:spPr>
          <a:xfrm>
            <a:off x="6171528" y="521107"/>
            <a:ext cx="2832198" cy="2832198"/>
          </a:xfrm>
          <a:prstGeom prst="diamond">
            <a:avLst/>
          </a:prstGeom>
        </p:spPr>
        <p:txBody>
          <a:bodyPr lIns="91439" tIns="45719" rIns="91439" bIns="45719" anchor="t">
            <a:noAutofit/>
          </a:bodyPr>
          <a:lstStyle>
            <a:lvl1pPr>
              <a:defRPr/>
            </a:lvl1pPr>
          </a:lstStyle>
          <a:p>
            <a:endParaRPr dirty="0"/>
          </a:p>
        </p:txBody>
      </p:sp>
      <p:sp>
        <p:nvSpPr>
          <p:cNvPr id="608" name="Shape 608"/>
          <p:cNvSpPr>
            <a:spLocks noGrp="1"/>
          </p:cNvSpPr>
          <p:nvPr>
            <p:ph type="pic" sz="quarter" idx="17"/>
          </p:nvPr>
        </p:nvSpPr>
        <p:spPr>
          <a:xfrm>
            <a:off x="4679901" y="-988672"/>
            <a:ext cx="2832198" cy="2832198"/>
          </a:xfrm>
          <a:prstGeom prst="diamond">
            <a:avLst/>
          </a:prstGeom>
        </p:spPr>
        <p:txBody>
          <a:bodyPr lIns="91439" tIns="45719" rIns="91439" bIns="45719" anchor="t">
            <a:noAutofit/>
          </a:bodyPr>
          <a:lstStyle>
            <a:lvl1pPr>
              <a:defRPr/>
            </a:lvl1pPr>
          </a:lstStyle>
          <a:p>
            <a:endParaRPr dirty="0"/>
          </a:p>
        </p:txBody>
      </p:sp>
      <p:sp>
        <p:nvSpPr>
          <p:cNvPr id="609" name="Shape 609"/>
          <p:cNvSpPr>
            <a:spLocks noGrp="1"/>
          </p:cNvSpPr>
          <p:nvPr>
            <p:ph type="pic" sz="quarter" idx="18"/>
          </p:nvPr>
        </p:nvSpPr>
        <p:spPr>
          <a:xfrm>
            <a:off x="4679902" y="2012901"/>
            <a:ext cx="2832198" cy="2832198"/>
          </a:xfrm>
          <a:prstGeom prst="diamond">
            <a:avLst/>
          </a:prstGeom>
        </p:spPr>
        <p:txBody>
          <a:bodyPr lIns="91439" tIns="45719" rIns="91439" bIns="45719" anchor="t">
            <a:noAutofit/>
          </a:bodyPr>
          <a:lstStyle>
            <a:lvl1pPr>
              <a:defRPr/>
            </a:lvl1pPr>
          </a:lstStyle>
          <a:p>
            <a:endParaRPr dirty="0"/>
          </a:p>
        </p:txBody>
      </p:sp>
      <p:sp>
        <p:nvSpPr>
          <p:cNvPr id="610" name="Shape 610"/>
          <p:cNvSpPr>
            <a:spLocks noGrp="1"/>
          </p:cNvSpPr>
          <p:nvPr>
            <p:ph type="pic" sz="quarter" idx="19"/>
          </p:nvPr>
        </p:nvSpPr>
        <p:spPr>
          <a:xfrm>
            <a:off x="3190775" y="521107"/>
            <a:ext cx="2832198" cy="2832198"/>
          </a:xfrm>
          <a:prstGeom prst="diamond">
            <a:avLst/>
          </a:prstGeom>
        </p:spPr>
        <p:txBody>
          <a:bodyPr lIns="91439" tIns="45719" rIns="91439" bIns="45719" anchor="t">
            <a:noAutofit/>
          </a:bodyPr>
          <a:lstStyle>
            <a:lvl1pPr>
              <a:defRPr/>
            </a:lvl1pPr>
          </a:lstStyle>
          <a:p>
            <a:endParaRPr dirty="0"/>
          </a:p>
        </p:txBody>
      </p:sp>
      <p:sp>
        <p:nvSpPr>
          <p:cNvPr id="611" name="Shape 611"/>
          <p:cNvSpPr>
            <a:spLocks noGrp="1"/>
          </p:cNvSpPr>
          <p:nvPr>
            <p:ph type="pic" sz="quarter" idx="20"/>
          </p:nvPr>
        </p:nvSpPr>
        <p:spPr>
          <a:xfrm>
            <a:off x="3190775" y="3502491"/>
            <a:ext cx="2832198" cy="2832198"/>
          </a:xfrm>
          <a:prstGeom prst="diamond">
            <a:avLst/>
          </a:prstGeom>
        </p:spPr>
        <p:txBody>
          <a:bodyPr lIns="91439" tIns="45719" rIns="91439" bIns="45719" anchor="t">
            <a:noAutofit/>
          </a:bodyPr>
          <a:lstStyle>
            <a:lvl1pPr>
              <a:defRPr/>
            </a:lvl1pPr>
          </a:lstStyle>
          <a:p>
            <a:endParaRPr dirty="0"/>
          </a:p>
        </p:txBody>
      </p:sp>
      <p:sp>
        <p:nvSpPr>
          <p:cNvPr id="612" name="Shape 612"/>
          <p:cNvSpPr>
            <a:spLocks noGrp="1"/>
          </p:cNvSpPr>
          <p:nvPr>
            <p:ph type="pic" sz="quarter" idx="21"/>
          </p:nvPr>
        </p:nvSpPr>
        <p:spPr>
          <a:xfrm>
            <a:off x="1698109" y="2012901"/>
            <a:ext cx="2832198" cy="2832198"/>
          </a:xfrm>
          <a:prstGeom prst="diamond">
            <a:avLst/>
          </a:prstGeom>
        </p:spPr>
        <p:txBody>
          <a:bodyPr lIns="91439" tIns="45719" rIns="91439" bIns="45719" anchor="t">
            <a:noAutofit/>
          </a:bodyPr>
          <a:lstStyle>
            <a:lvl1pPr>
              <a:defRPr/>
            </a:lvl1pPr>
          </a:lstStyle>
          <a:p>
            <a:endParaRPr dirty="0"/>
          </a:p>
        </p:txBody>
      </p:sp>
      <p:sp>
        <p:nvSpPr>
          <p:cNvPr id="613" name="Shape 61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438585096"/>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Gallery (29)">
    <p:spTree>
      <p:nvGrpSpPr>
        <p:cNvPr id="1" name=""/>
        <p:cNvGrpSpPr/>
        <p:nvPr/>
      </p:nvGrpSpPr>
      <p:grpSpPr>
        <a:xfrm>
          <a:off x="0" y="0"/>
          <a:ext cx="0" cy="0"/>
          <a:chOff x="0" y="0"/>
          <a:chExt cx="0" cy="0"/>
        </a:xfrm>
      </p:grpSpPr>
      <p:sp>
        <p:nvSpPr>
          <p:cNvPr id="620" name="Shape 620"/>
          <p:cNvSpPr>
            <a:spLocks noGrp="1"/>
          </p:cNvSpPr>
          <p:nvPr>
            <p:ph type="body" sz="quarter" idx="1"/>
          </p:nvPr>
        </p:nvSpPr>
        <p:spPr>
          <a:xfrm>
            <a:off x="2426411" y="2097121"/>
            <a:ext cx="7346600" cy="944563"/>
          </a:xfrm>
          <a:prstGeom prst="rect">
            <a:avLst/>
          </a:prstGeom>
        </p:spPr>
        <p:txBody>
          <a:bodyPr>
            <a:noAutofit/>
          </a:bodyPr>
          <a:lstStyle>
            <a:lvl1pPr marL="0" indent="0" algn="ctr">
              <a:buSzTx/>
              <a:buNone/>
              <a:defRPr/>
            </a:lvl1pPr>
            <a:lvl2pPr marL="0" indent="114300" algn="ctr">
              <a:buSzTx/>
              <a:buNone/>
              <a:defRPr/>
            </a:lvl2pPr>
            <a:lvl3pPr marL="0" indent="228600" algn="ctr">
              <a:buSzTx/>
              <a:buNone/>
              <a:defRPr/>
            </a:lvl3pPr>
            <a:lvl4pPr marL="0" indent="342900" algn="ctr">
              <a:buSzTx/>
              <a:buNone/>
              <a:defRPr/>
            </a:lvl4pPr>
            <a:lvl5pPr marL="0" indent="457200" algn="ct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1" name="Shape 621"/>
          <p:cNvSpPr>
            <a:spLocks noGrp="1"/>
          </p:cNvSpPr>
          <p:nvPr>
            <p:ph type="title"/>
          </p:nvPr>
        </p:nvSpPr>
        <p:spPr>
          <a:xfrm>
            <a:off x="2285067" y="1116862"/>
            <a:ext cx="7621866" cy="706438"/>
          </a:xfrm>
          <a:prstGeom prst="rect">
            <a:avLst/>
          </a:prstGeom>
        </p:spPr>
        <p:txBody>
          <a:bodyPr/>
          <a:lstStyle>
            <a:lvl1pPr>
              <a:lnSpc>
                <a:spcPct val="80000"/>
              </a:lnSpc>
              <a:defRPr sz="5000"/>
            </a:lvl1pPr>
          </a:lstStyle>
          <a:p>
            <a:r>
              <a:rPr dirty="0"/>
              <a:t>Title Text</a:t>
            </a:r>
          </a:p>
        </p:txBody>
      </p:sp>
      <p:sp>
        <p:nvSpPr>
          <p:cNvPr id="622" name="Shape 622"/>
          <p:cNvSpPr/>
          <p:nvPr/>
        </p:nvSpPr>
        <p:spPr>
          <a:xfrm>
            <a:off x="1314450" y="3750656"/>
            <a:ext cx="9563101" cy="3111501"/>
          </a:xfrm>
          <a:prstGeom prst="rect">
            <a:avLst/>
          </a:prstGeom>
          <a:solidFill>
            <a:srgbClr val="16171A"/>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623" name="Shape 623"/>
          <p:cNvSpPr>
            <a:spLocks noGrp="1"/>
          </p:cNvSpPr>
          <p:nvPr>
            <p:ph type="pic" sz="half" idx="13"/>
          </p:nvPr>
        </p:nvSpPr>
        <p:spPr>
          <a:xfrm>
            <a:off x="1315943" y="3751252"/>
            <a:ext cx="9560114" cy="3110401"/>
          </a:xfrm>
          <a:prstGeom prst="rect">
            <a:avLst/>
          </a:prstGeom>
        </p:spPr>
        <p:txBody>
          <a:bodyPr lIns="91439" tIns="45719" rIns="91439" bIns="45719" anchor="t">
            <a:noAutofit/>
          </a:bodyPr>
          <a:lstStyle>
            <a:lvl1pPr>
              <a:defRPr/>
            </a:lvl1pPr>
          </a:lstStyle>
          <a:p>
            <a:endParaRPr dirty="0"/>
          </a:p>
        </p:txBody>
      </p:sp>
      <p:sp>
        <p:nvSpPr>
          <p:cNvPr id="624" name="Shape 62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957171728"/>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Gallery (30)">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511417" y="844451"/>
            <a:ext cx="5169099" cy="5169065"/>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0" name="Picture Placeholder 8"/>
          <p:cNvSpPr>
            <a:spLocks noGrp="1"/>
          </p:cNvSpPr>
          <p:nvPr>
            <p:ph type="pic" sz="quarter" idx="14"/>
          </p:nvPr>
        </p:nvSpPr>
        <p:spPr>
          <a:xfrm>
            <a:off x="1563720" y="-3790010"/>
            <a:ext cx="5169099" cy="5169065"/>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1" name="Picture Placeholder 8"/>
          <p:cNvSpPr>
            <a:spLocks noGrp="1"/>
          </p:cNvSpPr>
          <p:nvPr>
            <p:ph type="pic" sz="quarter" idx="15"/>
          </p:nvPr>
        </p:nvSpPr>
        <p:spPr>
          <a:xfrm>
            <a:off x="5459148" y="5478911"/>
            <a:ext cx="5169099" cy="5169065"/>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634" name="Shape 63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215579976"/>
      </p:ext>
    </p:extLst>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Gallery (31)">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728274" y="3470115"/>
            <a:ext cx="3389467" cy="3371159"/>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Lst>
            <a:ahLst/>
            <a:cxnLst>
              <a:cxn ang="0">
                <a:pos x="connsiteX0" y="connsiteY0"/>
              </a:cxn>
              <a:cxn ang="0">
                <a:pos x="connsiteX1" y="connsiteY1"/>
              </a:cxn>
              <a:cxn ang="0">
                <a:pos x="connsiteX2" y="connsiteY2"/>
              </a:cxn>
              <a:cxn ang="0">
                <a:pos x="connsiteX3" y="connsiteY3"/>
              </a:cxn>
            </a:cxnLst>
            <a:rect l="l" t="t" r="r" b="b"/>
            <a:pathLst>
              <a:path w="6778934" h="6742317">
                <a:moveTo>
                  <a:pt x="3520" y="0"/>
                </a:moveTo>
                <a:lnTo>
                  <a:pt x="6778934" y="3361678"/>
                </a:lnTo>
                <a:lnTo>
                  <a:pt x="0" y="6742317"/>
                </a:lnTo>
                <a:cubicBezTo>
                  <a:pt x="1173" y="4494878"/>
                  <a:pt x="2347" y="2247439"/>
                  <a:pt x="3520" y="0"/>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9" name="Picture Placeholder 2"/>
          <p:cNvSpPr>
            <a:spLocks noGrp="1"/>
          </p:cNvSpPr>
          <p:nvPr>
            <p:ph type="pic" sz="quarter" idx="11"/>
          </p:nvPr>
        </p:nvSpPr>
        <p:spPr>
          <a:xfrm>
            <a:off x="-778272" y="5281867"/>
            <a:ext cx="3389467" cy="3371159"/>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Lst>
            <a:ahLst/>
            <a:cxnLst>
              <a:cxn ang="0">
                <a:pos x="connsiteX0" y="connsiteY0"/>
              </a:cxn>
              <a:cxn ang="0">
                <a:pos x="connsiteX1" y="connsiteY1"/>
              </a:cxn>
              <a:cxn ang="0">
                <a:pos x="connsiteX2" y="connsiteY2"/>
              </a:cxn>
              <a:cxn ang="0">
                <a:pos x="connsiteX3" y="connsiteY3"/>
              </a:cxn>
            </a:cxnLst>
            <a:rect l="l" t="t" r="r" b="b"/>
            <a:pathLst>
              <a:path w="6778934" h="6742317">
                <a:moveTo>
                  <a:pt x="3520" y="0"/>
                </a:moveTo>
                <a:lnTo>
                  <a:pt x="6778934" y="3361678"/>
                </a:lnTo>
                <a:lnTo>
                  <a:pt x="0" y="6742317"/>
                </a:lnTo>
                <a:cubicBezTo>
                  <a:pt x="1173" y="4494878"/>
                  <a:pt x="2347" y="2247439"/>
                  <a:pt x="3520" y="0"/>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0" name="Picture Placeholder 2"/>
          <p:cNvSpPr>
            <a:spLocks noGrp="1"/>
          </p:cNvSpPr>
          <p:nvPr>
            <p:ph type="pic" sz="quarter" idx="12"/>
          </p:nvPr>
        </p:nvSpPr>
        <p:spPr>
          <a:xfrm>
            <a:off x="6234820" y="5281867"/>
            <a:ext cx="3389467" cy="3371159"/>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Lst>
            <a:ahLst/>
            <a:cxnLst>
              <a:cxn ang="0">
                <a:pos x="connsiteX0" y="connsiteY0"/>
              </a:cxn>
              <a:cxn ang="0">
                <a:pos x="connsiteX1" y="connsiteY1"/>
              </a:cxn>
              <a:cxn ang="0">
                <a:pos x="connsiteX2" y="connsiteY2"/>
              </a:cxn>
              <a:cxn ang="0">
                <a:pos x="connsiteX3" y="connsiteY3"/>
              </a:cxn>
            </a:cxnLst>
            <a:rect l="l" t="t" r="r" b="b"/>
            <a:pathLst>
              <a:path w="6778934" h="6742317">
                <a:moveTo>
                  <a:pt x="3520" y="0"/>
                </a:moveTo>
                <a:lnTo>
                  <a:pt x="6778934" y="3361678"/>
                </a:lnTo>
                <a:lnTo>
                  <a:pt x="0" y="6742317"/>
                </a:lnTo>
                <a:cubicBezTo>
                  <a:pt x="1173" y="4494878"/>
                  <a:pt x="2347" y="2247439"/>
                  <a:pt x="3520" y="0"/>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1" name="Picture Placeholder 2"/>
          <p:cNvSpPr>
            <a:spLocks noGrp="1"/>
          </p:cNvSpPr>
          <p:nvPr>
            <p:ph type="pic" sz="quarter" idx="13"/>
          </p:nvPr>
        </p:nvSpPr>
        <p:spPr>
          <a:xfrm>
            <a:off x="9738960" y="3461900"/>
            <a:ext cx="3389467" cy="3371159"/>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Lst>
            <a:ahLst/>
            <a:cxnLst>
              <a:cxn ang="0">
                <a:pos x="connsiteX0" y="connsiteY0"/>
              </a:cxn>
              <a:cxn ang="0">
                <a:pos x="connsiteX1" y="connsiteY1"/>
              </a:cxn>
              <a:cxn ang="0">
                <a:pos x="connsiteX2" y="connsiteY2"/>
              </a:cxn>
              <a:cxn ang="0">
                <a:pos x="connsiteX3" y="connsiteY3"/>
              </a:cxn>
            </a:cxnLst>
            <a:rect l="l" t="t" r="r" b="b"/>
            <a:pathLst>
              <a:path w="6778934" h="6742317">
                <a:moveTo>
                  <a:pt x="3520" y="0"/>
                </a:moveTo>
                <a:lnTo>
                  <a:pt x="6778934" y="3361678"/>
                </a:lnTo>
                <a:lnTo>
                  <a:pt x="0" y="6742317"/>
                </a:lnTo>
                <a:cubicBezTo>
                  <a:pt x="1173" y="4494878"/>
                  <a:pt x="2347" y="2247439"/>
                  <a:pt x="3520" y="0"/>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2" name="Picture Placeholder 2"/>
          <p:cNvSpPr>
            <a:spLocks noGrp="1"/>
          </p:cNvSpPr>
          <p:nvPr>
            <p:ph type="pic" sz="quarter" idx="14"/>
          </p:nvPr>
        </p:nvSpPr>
        <p:spPr>
          <a:xfrm>
            <a:off x="6251785" y="3461114"/>
            <a:ext cx="3382893" cy="3386693"/>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 name="connsiteX0" fmla="*/ 3520 w 5626329"/>
              <a:gd name="connsiteY0" fmla="*/ 0 h 6742317"/>
              <a:gd name="connsiteX1" fmla="*/ 5626329 w 5626329"/>
              <a:gd name="connsiteY1" fmla="*/ 288064 h 6742317"/>
              <a:gd name="connsiteX2" fmla="*/ 0 w 5626329"/>
              <a:gd name="connsiteY2" fmla="*/ 6742317 h 6742317"/>
              <a:gd name="connsiteX3" fmla="*/ 3520 w 5626329"/>
              <a:gd name="connsiteY3" fmla="*/ 0 h 6742317"/>
              <a:gd name="connsiteX0" fmla="*/ 1 w 5622810"/>
              <a:gd name="connsiteY0" fmla="*/ 0 h 6926733"/>
              <a:gd name="connsiteX1" fmla="*/ 5622810 w 5622810"/>
              <a:gd name="connsiteY1" fmla="*/ 288064 h 6926733"/>
              <a:gd name="connsiteX2" fmla="*/ 4745213 w 5622810"/>
              <a:gd name="connsiteY2" fmla="*/ 6926733 h 6926733"/>
              <a:gd name="connsiteX3" fmla="*/ 1 w 5622810"/>
              <a:gd name="connsiteY3" fmla="*/ 0 h 6926733"/>
              <a:gd name="connsiteX0" fmla="*/ 1 w 5622810"/>
              <a:gd name="connsiteY0" fmla="*/ 0 h 7041994"/>
              <a:gd name="connsiteX1" fmla="*/ 5622810 w 5622810"/>
              <a:gd name="connsiteY1" fmla="*/ 288064 h 7041994"/>
              <a:gd name="connsiteX2" fmla="*/ 5621193 w 5622810"/>
              <a:gd name="connsiteY2" fmla="*/ 7041994 h 7041994"/>
              <a:gd name="connsiteX3" fmla="*/ 1 w 5622810"/>
              <a:gd name="connsiteY3" fmla="*/ 0 h 7041994"/>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6766992"/>
              <a:gd name="connsiteX1" fmla="*/ 6729310 w 6729310"/>
              <a:gd name="connsiteY1" fmla="*/ 0 h 6766992"/>
              <a:gd name="connsiteX2" fmla="*/ 6714631 w 6729310"/>
              <a:gd name="connsiteY2" fmla="*/ 6766992 h 6766992"/>
              <a:gd name="connsiteX3" fmla="*/ 0 w 6729310"/>
              <a:gd name="connsiteY3" fmla="*/ 3369536 h 6766992"/>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65786"/>
              <a:gd name="connsiteY0" fmla="*/ 3401508 h 6773386"/>
              <a:gd name="connsiteX1" fmla="*/ 6761282 w 6765786"/>
              <a:gd name="connsiteY1" fmla="*/ 0 h 6773386"/>
              <a:gd name="connsiteX2" fmla="*/ 6765786 w 6765786"/>
              <a:gd name="connsiteY2" fmla="*/ 6773386 h 6773386"/>
              <a:gd name="connsiteX3" fmla="*/ 0 w 6765786"/>
              <a:gd name="connsiteY3" fmla="*/ 3401508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Lst>
            <a:ahLst/>
            <a:cxnLst>
              <a:cxn ang="0">
                <a:pos x="connsiteX0" y="connsiteY0"/>
              </a:cxn>
              <a:cxn ang="0">
                <a:pos x="connsiteX1" y="connsiteY1"/>
              </a:cxn>
              <a:cxn ang="0">
                <a:pos x="connsiteX2" y="connsiteY2"/>
              </a:cxn>
              <a:cxn ang="0">
                <a:pos x="connsiteX3" y="connsiteY3"/>
              </a:cxn>
            </a:cxnLst>
            <a:rect l="l" t="t" r="r" b="b"/>
            <a:pathLst>
              <a:path w="6765786" h="6773386">
                <a:moveTo>
                  <a:pt x="0" y="3382325"/>
                </a:moveTo>
                <a:lnTo>
                  <a:pt x="6761282" y="0"/>
                </a:lnTo>
                <a:cubicBezTo>
                  <a:pt x="6762783" y="2257795"/>
                  <a:pt x="6764285" y="4515591"/>
                  <a:pt x="6765786" y="6773386"/>
                </a:cubicBezTo>
                <a:cubicBezTo>
                  <a:pt x="5439846" y="6078417"/>
                  <a:pt x="1986251" y="4402037"/>
                  <a:pt x="0" y="3382325"/>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3" name="Picture Placeholder 2"/>
          <p:cNvSpPr>
            <a:spLocks noGrp="1"/>
          </p:cNvSpPr>
          <p:nvPr>
            <p:ph type="pic" sz="quarter" idx="15"/>
          </p:nvPr>
        </p:nvSpPr>
        <p:spPr>
          <a:xfrm>
            <a:off x="9728569" y="5284530"/>
            <a:ext cx="3382893" cy="3386693"/>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 name="connsiteX0" fmla="*/ 3520 w 5626329"/>
              <a:gd name="connsiteY0" fmla="*/ 0 h 6742317"/>
              <a:gd name="connsiteX1" fmla="*/ 5626329 w 5626329"/>
              <a:gd name="connsiteY1" fmla="*/ 288064 h 6742317"/>
              <a:gd name="connsiteX2" fmla="*/ 0 w 5626329"/>
              <a:gd name="connsiteY2" fmla="*/ 6742317 h 6742317"/>
              <a:gd name="connsiteX3" fmla="*/ 3520 w 5626329"/>
              <a:gd name="connsiteY3" fmla="*/ 0 h 6742317"/>
              <a:gd name="connsiteX0" fmla="*/ 1 w 5622810"/>
              <a:gd name="connsiteY0" fmla="*/ 0 h 6926733"/>
              <a:gd name="connsiteX1" fmla="*/ 5622810 w 5622810"/>
              <a:gd name="connsiteY1" fmla="*/ 288064 h 6926733"/>
              <a:gd name="connsiteX2" fmla="*/ 4745213 w 5622810"/>
              <a:gd name="connsiteY2" fmla="*/ 6926733 h 6926733"/>
              <a:gd name="connsiteX3" fmla="*/ 1 w 5622810"/>
              <a:gd name="connsiteY3" fmla="*/ 0 h 6926733"/>
              <a:gd name="connsiteX0" fmla="*/ 1 w 5622810"/>
              <a:gd name="connsiteY0" fmla="*/ 0 h 7041994"/>
              <a:gd name="connsiteX1" fmla="*/ 5622810 w 5622810"/>
              <a:gd name="connsiteY1" fmla="*/ 288064 h 7041994"/>
              <a:gd name="connsiteX2" fmla="*/ 5621193 w 5622810"/>
              <a:gd name="connsiteY2" fmla="*/ 7041994 h 7041994"/>
              <a:gd name="connsiteX3" fmla="*/ 1 w 5622810"/>
              <a:gd name="connsiteY3" fmla="*/ 0 h 7041994"/>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6766992"/>
              <a:gd name="connsiteX1" fmla="*/ 6729310 w 6729310"/>
              <a:gd name="connsiteY1" fmla="*/ 0 h 6766992"/>
              <a:gd name="connsiteX2" fmla="*/ 6714631 w 6729310"/>
              <a:gd name="connsiteY2" fmla="*/ 6766992 h 6766992"/>
              <a:gd name="connsiteX3" fmla="*/ 0 w 6729310"/>
              <a:gd name="connsiteY3" fmla="*/ 3369536 h 6766992"/>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65786"/>
              <a:gd name="connsiteY0" fmla="*/ 3401508 h 6773386"/>
              <a:gd name="connsiteX1" fmla="*/ 6761282 w 6765786"/>
              <a:gd name="connsiteY1" fmla="*/ 0 h 6773386"/>
              <a:gd name="connsiteX2" fmla="*/ 6765786 w 6765786"/>
              <a:gd name="connsiteY2" fmla="*/ 6773386 h 6773386"/>
              <a:gd name="connsiteX3" fmla="*/ 0 w 6765786"/>
              <a:gd name="connsiteY3" fmla="*/ 3401508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Lst>
            <a:ahLst/>
            <a:cxnLst>
              <a:cxn ang="0">
                <a:pos x="connsiteX0" y="connsiteY0"/>
              </a:cxn>
              <a:cxn ang="0">
                <a:pos x="connsiteX1" y="connsiteY1"/>
              </a:cxn>
              <a:cxn ang="0">
                <a:pos x="connsiteX2" y="connsiteY2"/>
              </a:cxn>
              <a:cxn ang="0">
                <a:pos x="connsiteX3" y="connsiteY3"/>
              </a:cxn>
            </a:cxnLst>
            <a:rect l="l" t="t" r="r" b="b"/>
            <a:pathLst>
              <a:path w="6765786" h="6773386">
                <a:moveTo>
                  <a:pt x="0" y="3382325"/>
                </a:moveTo>
                <a:lnTo>
                  <a:pt x="6761282" y="0"/>
                </a:lnTo>
                <a:cubicBezTo>
                  <a:pt x="6762783" y="2257795"/>
                  <a:pt x="6764285" y="4515591"/>
                  <a:pt x="6765786" y="6773386"/>
                </a:cubicBezTo>
                <a:cubicBezTo>
                  <a:pt x="5439846" y="6078417"/>
                  <a:pt x="1986251" y="4402037"/>
                  <a:pt x="0" y="3382325"/>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4" name="Picture Placeholder 2"/>
          <p:cNvSpPr>
            <a:spLocks noGrp="1"/>
          </p:cNvSpPr>
          <p:nvPr>
            <p:ph type="pic" sz="quarter" idx="16"/>
          </p:nvPr>
        </p:nvSpPr>
        <p:spPr>
          <a:xfrm>
            <a:off x="2775001" y="5266332"/>
            <a:ext cx="3382893" cy="3386693"/>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 name="connsiteX0" fmla="*/ 3520 w 5626329"/>
              <a:gd name="connsiteY0" fmla="*/ 0 h 6742317"/>
              <a:gd name="connsiteX1" fmla="*/ 5626329 w 5626329"/>
              <a:gd name="connsiteY1" fmla="*/ 288064 h 6742317"/>
              <a:gd name="connsiteX2" fmla="*/ 0 w 5626329"/>
              <a:gd name="connsiteY2" fmla="*/ 6742317 h 6742317"/>
              <a:gd name="connsiteX3" fmla="*/ 3520 w 5626329"/>
              <a:gd name="connsiteY3" fmla="*/ 0 h 6742317"/>
              <a:gd name="connsiteX0" fmla="*/ 1 w 5622810"/>
              <a:gd name="connsiteY0" fmla="*/ 0 h 6926733"/>
              <a:gd name="connsiteX1" fmla="*/ 5622810 w 5622810"/>
              <a:gd name="connsiteY1" fmla="*/ 288064 h 6926733"/>
              <a:gd name="connsiteX2" fmla="*/ 4745213 w 5622810"/>
              <a:gd name="connsiteY2" fmla="*/ 6926733 h 6926733"/>
              <a:gd name="connsiteX3" fmla="*/ 1 w 5622810"/>
              <a:gd name="connsiteY3" fmla="*/ 0 h 6926733"/>
              <a:gd name="connsiteX0" fmla="*/ 1 w 5622810"/>
              <a:gd name="connsiteY0" fmla="*/ 0 h 7041994"/>
              <a:gd name="connsiteX1" fmla="*/ 5622810 w 5622810"/>
              <a:gd name="connsiteY1" fmla="*/ 288064 h 7041994"/>
              <a:gd name="connsiteX2" fmla="*/ 5621193 w 5622810"/>
              <a:gd name="connsiteY2" fmla="*/ 7041994 h 7041994"/>
              <a:gd name="connsiteX3" fmla="*/ 1 w 5622810"/>
              <a:gd name="connsiteY3" fmla="*/ 0 h 7041994"/>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6766992"/>
              <a:gd name="connsiteX1" fmla="*/ 6729310 w 6729310"/>
              <a:gd name="connsiteY1" fmla="*/ 0 h 6766992"/>
              <a:gd name="connsiteX2" fmla="*/ 6714631 w 6729310"/>
              <a:gd name="connsiteY2" fmla="*/ 6766992 h 6766992"/>
              <a:gd name="connsiteX3" fmla="*/ 0 w 6729310"/>
              <a:gd name="connsiteY3" fmla="*/ 3369536 h 6766992"/>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65786"/>
              <a:gd name="connsiteY0" fmla="*/ 3401508 h 6773386"/>
              <a:gd name="connsiteX1" fmla="*/ 6761282 w 6765786"/>
              <a:gd name="connsiteY1" fmla="*/ 0 h 6773386"/>
              <a:gd name="connsiteX2" fmla="*/ 6765786 w 6765786"/>
              <a:gd name="connsiteY2" fmla="*/ 6773386 h 6773386"/>
              <a:gd name="connsiteX3" fmla="*/ 0 w 6765786"/>
              <a:gd name="connsiteY3" fmla="*/ 3401508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Lst>
            <a:ahLst/>
            <a:cxnLst>
              <a:cxn ang="0">
                <a:pos x="connsiteX0" y="connsiteY0"/>
              </a:cxn>
              <a:cxn ang="0">
                <a:pos x="connsiteX1" y="connsiteY1"/>
              </a:cxn>
              <a:cxn ang="0">
                <a:pos x="connsiteX2" y="connsiteY2"/>
              </a:cxn>
              <a:cxn ang="0">
                <a:pos x="connsiteX3" y="connsiteY3"/>
              </a:cxn>
            </a:cxnLst>
            <a:rect l="l" t="t" r="r" b="b"/>
            <a:pathLst>
              <a:path w="6765786" h="6773386">
                <a:moveTo>
                  <a:pt x="0" y="3382325"/>
                </a:moveTo>
                <a:lnTo>
                  <a:pt x="6761282" y="0"/>
                </a:lnTo>
                <a:cubicBezTo>
                  <a:pt x="6762783" y="2257795"/>
                  <a:pt x="6764285" y="4515591"/>
                  <a:pt x="6765786" y="6773386"/>
                </a:cubicBezTo>
                <a:cubicBezTo>
                  <a:pt x="5439846" y="6078417"/>
                  <a:pt x="1986251" y="4402037"/>
                  <a:pt x="0" y="3382325"/>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15" name="Picture Placeholder 2"/>
          <p:cNvSpPr>
            <a:spLocks noGrp="1"/>
          </p:cNvSpPr>
          <p:nvPr>
            <p:ph type="pic" sz="quarter" idx="17"/>
          </p:nvPr>
        </p:nvSpPr>
        <p:spPr>
          <a:xfrm>
            <a:off x="-788663" y="3461114"/>
            <a:ext cx="3382893" cy="3386693"/>
          </a:xfrm>
          <a:custGeom>
            <a:avLst/>
            <a:gdLst>
              <a:gd name="connsiteX0" fmla="*/ 0 w 6737350"/>
              <a:gd name="connsiteY0" fmla="*/ 6792912 h 6792912"/>
              <a:gd name="connsiteX1" fmla="*/ 3368675 w 6737350"/>
              <a:gd name="connsiteY1" fmla="*/ 0 h 6792912"/>
              <a:gd name="connsiteX2" fmla="*/ 6737350 w 6737350"/>
              <a:gd name="connsiteY2" fmla="*/ 6792912 h 6792912"/>
              <a:gd name="connsiteX3" fmla="*/ 0 w 6737350"/>
              <a:gd name="connsiteY3" fmla="*/ 6792912 h 6792912"/>
              <a:gd name="connsiteX0" fmla="*/ 0 w 6737350"/>
              <a:gd name="connsiteY0" fmla="*/ 24121 h 6792912"/>
              <a:gd name="connsiteX1" fmla="*/ 3368675 w 6737350"/>
              <a:gd name="connsiteY1" fmla="*/ 0 h 6792912"/>
              <a:gd name="connsiteX2" fmla="*/ 6737350 w 6737350"/>
              <a:gd name="connsiteY2" fmla="*/ 6792912 h 6792912"/>
              <a:gd name="connsiteX3" fmla="*/ 0 w 6737350"/>
              <a:gd name="connsiteY3" fmla="*/ 24121 h 6792912"/>
              <a:gd name="connsiteX0" fmla="*/ 31440 w 3400115"/>
              <a:gd name="connsiteY0" fmla="*/ 24121 h 6759458"/>
              <a:gd name="connsiteX1" fmla="*/ 3400115 w 3400115"/>
              <a:gd name="connsiteY1" fmla="*/ 0 h 6759458"/>
              <a:gd name="connsiteX2" fmla="*/ 0 w 3400115"/>
              <a:gd name="connsiteY2" fmla="*/ 6759458 h 6759458"/>
              <a:gd name="connsiteX3" fmla="*/ 31440 w 3400115"/>
              <a:gd name="connsiteY3" fmla="*/ 24121 h 6759458"/>
              <a:gd name="connsiteX0" fmla="*/ 31440 w 6778934"/>
              <a:gd name="connsiteY0" fmla="*/ 0 h 6735337"/>
              <a:gd name="connsiteX1" fmla="*/ 6778934 w 6778934"/>
              <a:gd name="connsiteY1" fmla="*/ 3354698 h 6735337"/>
              <a:gd name="connsiteX2" fmla="*/ 0 w 6778934"/>
              <a:gd name="connsiteY2" fmla="*/ 6735337 h 6735337"/>
              <a:gd name="connsiteX3" fmla="*/ 31440 w 6778934"/>
              <a:gd name="connsiteY3" fmla="*/ 0 h 6735337"/>
              <a:gd name="connsiteX0" fmla="*/ 3520 w 6778934"/>
              <a:gd name="connsiteY0" fmla="*/ 0 h 6742317"/>
              <a:gd name="connsiteX1" fmla="*/ 6778934 w 6778934"/>
              <a:gd name="connsiteY1" fmla="*/ 3361678 h 6742317"/>
              <a:gd name="connsiteX2" fmla="*/ 0 w 6778934"/>
              <a:gd name="connsiteY2" fmla="*/ 6742317 h 6742317"/>
              <a:gd name="connsiteX3" fmla="*/ 3520 w 6778934"/>
              <a:gd name="connsiteY3" fmla="*/ 0 h 6742317"/>
              <a:gd name="connsiteX0" fmla="*/ 3520 w 5626329"/>
              <a:gd name="connsiteY0" fmla="*/ 0 h 6742317"/>
              <a:gd name="connsiteX1" fmla="*/ 5626329 w 5626329"/>
              <a:gd name="connsiteY1" fmla="*/ 288064 h 6742317"/>
              <a:gd name="connsiteX2" fmla="*/ 0 w 5626329"/>
              <a:gd name="connsiteY2" fmla="*/ 6742317 h 6742317"/>
              <a:gd name="connsiteX3" fmla="*/ 3520 w 5626329"/>
              <a:gd name="connsiteY3" fmla="*/ 0 h 6742317"/>
              <a:gd name="connsiteX0" fmla="*/ 1 w 5622810"/>
              <a:gd name="connsiteY0" fmla="*/ 0 h 6926733"/>
              <a:gd name="connsiteX1" fmla="*/ 5622810 w 5622810"/>
              <a:gd name="connsiteY1" fmla="*/ 288064 h 6926733"/>
              <a:gd name="connsiteX2" fmla="*/ 4745213 w 5622810"/>
              <a:gd name="connsiteY2" fmla="*/ 6926733 h 6926733"/>
              <a:gd name="connsiteX3" fmla="*/ 1 w 5622810"/>
              <a:gd name="connsiteY3" fmla="*/ 0 h 6926733"/>
              <a:gd name="connsiteX0" fmla="*/ 1 w 5622810"/>
              <a:gd name="connsiteY0" fmla="*/ 0 h 7041994"/>
              <a:gd name="connsiteX1" fmla="*/ 5622810 w 5622810"/>
              <a:gd name="connsiteY1" fmla="*/ 288064 h 7041994"/>
              <a:gd name="connsiteX2" fmla="*/ 5621193 w 5622810"/>
              <a:gd name="connsiteY2" fmla="*/ 7041994 h 7041994"/>
              <a:gd name="connsiteX3" fmla="*/ 1 w 5622810"/>
              <a:gd name="connsiteY3" fmla="*/ 0 h 7041994"/>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6753930"/>
              <a:gd name="connsiteX1" fmla="*/ 6729310 w 6729310"/>
              <a:gd name="connsiteY1" fmla="*/ 0 h 6753930"/>
              <a:gd name="connsiteX2" fmla="*/ 6727693 w 6729310"/>
              <a:gd name="connsiteY2" fmla="*/ 6753930 h 6753930"/>
              <a:gd name="connsiteX3" fmla="*/ 0 w 6729310"/>
              <a:gd name="connsiteY3" fmla="*/ 3369536 h 6753930"/>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5996284"/>
              <a:gd name="connsiteX1" fmla="*/ 6729310 w 6729310"/>
              <a:gd name="connsiteY1" fmla="*/ 0 h 5996284"/>
              <a:gd name="connsiteX2" fmla="*/ 6283556 w 6729310"/>
              <a:gd name="connsiteY2" fmla="*/ 5996284 h 5996284"/>
              <a:gd name="connsiteX3" fmla="*/ 0 w 6729310"/>
              <a:gd name="connsiteY3" fmla="*/ 3369536 h 5996284"/>
              <a:gd name="connsiteX0" fmla="*/ 0 w 6729310"/>
              <a:gd name="connsiteY0" fmla="*/ 3369536 h 6766992"/>
              <a:gd name="connsiteX1" fmla="*/ 6729310 w 6729310"/>
              <a:gd name="connsiteY1" fmla="*/ 0 h 6766992"/>
              <a:gd name="connsiteX2" fmla="*/ 6714631 w 6729310"/>
              <a:gd name="connsiteY2" fmla="*/ 6766992 h 6766992"/>
              <a:gd name="connsiteX3" fmla="*/ 0 w 6729310"/>
              <a:gd name="connsiteY3" fmla="*/ 3369536 h 6766992"/>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33814"/>
              <a:gd name="connsiteY0" fmla="*/ 3369536 h 6773386"/>
              <a:gd name="connsiteX1" fmla="*/ 6729310 w 6733814"/>
              <a:gd name="connsiteY1" fmla="*/ 0 h 6773386"/>
              <a:gd name="connsiteX2" fmla="*/ 6733814 w 6733814"/>
              <a:gd name="connsiteY2" fmla="*/ 6773386 h 6773386"/>
              <a:gd name="connsiteX3" fmla="*/ 0 w 6733814"/>
              <a:gd name="connsiteY3" fmla="*/ 3369536 h 6773386"/>
              <a:gd name="connsiteX0" fmla="*/ 0 w 6765786"/>
              <a:gd name="connsiteY0" fmla="*/ 3401508 h 6773386"/>
              <a:gd name="connsiteX1" fmla="*/ 6761282 w 6765786"/>
              <a:gd name="connsiteY1" fmla="*/ 0 h 6773386"/>
              <a:gd name="connsiteX2" fmla="*/ 6765786 w 6765786"/>
              <a:gd name="connsiteY2" fmla="*/ 6773386 h 6773386"/>
              <a:gd name="connsiteX3" fmla="*/ 0 w 6765786"/>
              <a:gd name="connsiteY3" fmla="*/ 3401508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 name="connsiteX0" fmla="*/ 0 w 6765786"/>
              <a:gd name="connsiteY0" fmla="*/ 3382325 h 6773386"/>
              <a:gd name="connsiteX1" fmla="*/ 6761282 w 6765786"/>
              <a:gd name="connsiteY1" fmla="*/ 0 h 6773386"/>
              <a:gd name="connsiteX2" fmla="*/ 6765786 w 6765786"/>
              <a:gd name="connsiteY2" fmla="*/ 6773386 h 6773386"/>
              <a:gd name="connsiteX3" fmla="*/ 0 w 6765786"/>
              <a:gd name="connsiteY3" fmla="*/ 3382325 h 6773386"/>
            </a:gdLst>
            <a:ahLst/>
            <a:cxnLst>
              <a:cxn ang="0">
                <a:pos x="connsiteX0" y="connsiteY0"/>
              </a:cxn>
              <a:cxn ang="0">
                <a:pos x="connsiteX1" y="connsiteY1"/>
              </a:cxn>
              <a:cxn ang="0">
                <a:pos x="connsiteX2" y="connsiteY2"/>
              </a:cxn>
              <a:cxn ang="0">
                <a:pos x="connsiteX3" y="connsiteY3"/>
              </a:cxn>
            </a:cxnLst>
            <a:rect l="l" t="t" r="r" b="b"/>
            <a:pathLst>
              <a:path w="6765786" h="6773386">
                <a:moveTo>
                  <a:pt x="0" y="3382325"/>
                </a:moveTo>
                <a:lnTo>
                  <a:pt x="6761282" y="0"/>
                </a:lnTo>
                <a:cubicBezTo>
                  <a:pt x="6762783" y="2257795"/>
                  <a:pt x="6764285" y="4515591"/>
                  <a:pt x="6765786" y="6773386"/>
                </a:cubicBezTo>
                <a:cubicBezTo>
                  <a:pt x="5439846" y="6078417"/>
                  <a:pt x="1986251" y="4402037"/>
                  <a:pt x="0" y="3382325"/>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642" name="Shape 642"/>
          <p:cNvSpPr>
            <a:spLocks noGrp="1"/>
          </p:cNvSpPr>
          <p:nvPr>
            <p:ph type="body" sz="quarter" idx="1"/>
          </p:nvPr>
        </p:nvSpPr>
        <p:spPr>
          <a:xfrm>
            <a:off x="3208313" y="2168243"/>
            <a:ext cx="5775375" cy="706438"/>
          </a:xfrm>
          <a:prstGeom prst="rect">
            <a:avLst/>
          </a:prstGeom>
        </p:spPr>
        <p:txBody>
          <a:bodyPr>
            <a:noAutofit/>
          </a:bodyPr>
          <a:lstStyle>
            <a:lvl1pPr marL="0" indent="0" algn="ctr">
              <a:buSzTx/>
              <a:buNone/>
              <a:defRPr/>
            </a:lvl1pPr>
            <a:lvl2pPr marL="0" indent="114300" algn="ctr">
              <a:buSzTx/>
              <a:buNone/>
              <a:defRPr/>
            </a:lvl2pPr>
            <a:lvl3pPr marL="0" indent="228600" algn="ctr">
              <a:buSzTx/>
              <a:buNone/>
              <a:defRPr/>
            </a:lvl3pPr>
            <a:lvl4pPr marL="0" indent="342900" algn="ctr">
              <a:buSzTx/>
              <a:buNone/>
              <a:defRPr/>
            </a:lvl4pPr>
            <a:lvl5pPr marL="0" indent="457200" algn="ctr">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43" name="Shape 643"/>
          <p:cNvSpPr>
            <a:spLocks noGrp="1"/>
          </p:cNvSpPr>
          <p:nvPr>
            <p:ph type="title"/>
          </p:nvPr>
        </p:nvSpPr>
        <p:spPr>
          <a:xfrm>
            <a:off x="2744141" y="1116862"/>
            <a:ext cx="6703720" cy="706438"/>
          </a:xfrm>
          <a:prstGeom prst="rect">
            <a:avLst/>
          </a:prstGeom>
        </p:spPr>
        <p:txBody>
          <a:bodyPr/>
          <a:lstStyle>
            <a:lvl1pPr>
              <a:lnSpc>
                <a:spcPct val="80000"/>
              </a:lnSpc>
              <a:defRPr sz="5000"/>
            </a:lvl1pPr>
          </a:lstStyle>
          <a:p>
            <a:r>
              <a:rPr dirty="0"/>
              <a:t>Title Text</a:t>
            </a:r>
          </a:p>
        </p:txBody>
      </p:sp>
      <p:sp>
        <p:nvSpPr>
          <p:cNvPr id="644" name="Shape 64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362601132"/>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2023/6/2</a:t>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3898753249"/>
      </p:ext>
    </p:extLst>
  </p:cSld>
  <p:clrMapOvr>
    <a:masterClrMapping/>
  </p:clrMapOvr>
  <p:transition spd="slow">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Vertical timeline (1)">
    <p:spTree>
      <p:nvGrpSpPr>
        <p:cNvPr id="1" name=""/>
        <p:cNvGrpSpPr/>
        <p:nvPr/>
      </p:nvGrpSpPr>
      <p:grpSpPr>
        <a:xfrm>
          <a:off x="0" y="0"/>
          <a:ext cx="0" cy="0"/>
          <a:chOff x="0" y="0"/>
          <a:chExt cx="0" cy="0"/>
        </a:xfrm>
      </p:grpSpPr>
      <p:sp>
        <p:nvSpPr>
          <p:cNvPr id="651" name="Shape 65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652" name="Shape 652"/>
          <p:cNvSpPr>
            <a:spLocks noGrp="1"/>
          </p:cNvSpPr>
          <p:nvPr>
            <p:ph type="pic" sz="quarter" idx="13"/>
          </p:nvPr>
        </p:nvSpPr>
        <p:spPr>
          <a:xfrm>
            <a:off x="8112732" y="2568191"/>
            <a:ext cx="3492501" cy="1590583"/>
          </a:xfrm>
          <a:prstGeom prst="rect">
            <a:avLst/>
          </a:prstGeom>
        </p:spPr>
        <p:txBody>
          <a:bodyPr lIns="91439" tIns="45719" rIns="91439" bIns="45719" anchor="t">
            <a:noAutofit/>
          </a:bodyPr>
          <a:lstStyle>
            <a:lvl1pPr>
              <a:defRPr/>
            </a:lvl1pPr>
          </a:lstStyle>
          <a:p>
            <a:endParaRPr dirty="0"/>
          </a:p>
        </p:txBody>
      </p:sp>
      <p:sp>
        <p:nvSpPr>
          <p:cNvPr id="653" name="Shape 653"/>
          <p:cNvSpPr>
            <a:spLocks noGrp="1"/>
          </p:cNvSpPr>
          <p:nvPr>
            <p:ph type="pic" sz="quarter" idx="14"/>
          </p:nvPr>
        </p:nvSpPr>
        <p:spPr>
          <a:xfrm>
            <a:off x="4376973" y="2568534"/>
            <a:ext cx="3492501" cy="1590241"/>
          </a:xfrm>
          <a:prstGeom prst="rect">
            <a:avLst/>
          </a:prstGeom>
        </p:spPr>
        <p:txBody>
          <a:bodyPr lIns="91439" tIns="45719" rIns="91439" bIns="45719" anchor="t">
            <a:noAutofit/>
          </a:bodyPr>
          <a:lstStyle>
            <a:lvl1pPr>
              <a:defRPr/>
            </a:lvl1pPr>
          </a:lstStyle>
          <a:p>
            <a:endParaRPr dirty="0"/>
          </a:p>
        </p:txBody>
      </p:sp>
      <p:sp>
        <p:nvSpPr>
          <p:cNvPr id="654" name="Shape 654"/>
          <p:cNvSpPr>
            <a:spLocks noGrp="1"/>
          </p:cNvSpPr>
          <p:nvPr>
            <p:ph type="pic" sz="quarter" idx="15"/>
          </p:nvPr>
        </p:nvSpPr>
        <p:spPr>
          <a:xfrm>
            <a:off x="586768" y="2567285"/>
            <a:ext cx="3492501" cy="1596407"/>
          </a:xfrm>
          <a:prstGeom prst="rect">
            <a:avLst/>
          </a:prstGeom>
        </p:spPr>
        <p:txBody>
          <a:bodyPr lIns="91439" tIns="45719" rIns="91439" bIns="45719" anchor="t">
            <a:noAutofit/>
          </a:bodyPr>
          <a:lstStyle>
            <a:lvl1pPr>
              <a:defRPr/>
            </a:lvl1pPr>
          </a:lstStyle>
          <a:p>
            <a:endParaRPr dirty="0"/>
          </a:p>
        </p:txBody>
      </p:sp>
      <p:sp>
        <p:nvSpPr>
          <p:cNvPr id="655" name="Shape 655"/>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287679863"/>
      </p:ext>
    </p:extLst>
  </p:cSld>
  <p:clrMapOvr>
    <a:masterClrMapping/>
  </p:clrMapOvr>
  <p:transition spd="slow">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Vertical timeline (2)">
    <p:spTree>
      <p:nvGrpSpPr>
        <p:cNvPr id="1" name=""/>
        <p:cNvGrpSpPr/>
        <p:nvPr/>
      </p:nvGrpSpPr>
      <p:grpSpPr>
        <a:xfrm>
          <a:off x="0" y="0"/>
          <a:ext cx="0" cy="0"/>
          <a:chOff x="0" y="0"/>
          <a:chExt cx="0" cy="0"/>
        </a:xfrm>
      </p:grpSpPr>
      <p:sp>
        <p:nvSpPr>
          <p:cNvPr id="662" name="Shape 662"/>
          <p:cNvSpPr>
            <a:spLocks noGrp="1"/>
          </p:cNvSpPr>
          <p:nvPr>
            <p:ph type="pic" sz="quarter" idx="13"/>
          </p:nvPr>
        </p:nvSpPr>
        <p:spPr>
          <a:xfrm>
            <a:off x="2327066" y="1571359"/>
            <a:ext cx="3768934" cy="1651001"/>
          </a:xfrm>
          <a:prstGeom prst="rect">
            <a:avLst/>
          </a:prstGeom>
        </p:spPr>
        <p:txBody>
          <a:bodyPr lIns="91439" tIns="45719" rIns="91439" bIns="45719" anchor="t">
            <a:noAutofit/>
          </a:bodyPr>
          <a:lstStyle>
            <a:lvl1pPr>
              <a:defRPr/>
            </a:lvl1pPr>
          </a:lstStyle>
          <a:p>
            <a:endParaRPr dirty="0"/>
          </a:p>
        </p:txBody>
      </p:sp>
      <p:sp>
        <p:nvSpPr>
          <p:cNvPr id="663" name="Shape 663"/>
          <p:cNvSpPr>
            <a:spLocks noGrp="1"/>
          </p:cNvSpPr>
          <p:nvPr>
            <p:ph type="pic" sz="quarter" idx="14"/>
          </p:nvPr>
        </p:nvSpPr>
        <p:spPr>
          <a:xfrm>
            <a:off x="6096000" y="1571359"/>
            <a:ext cx="3768626" cy="1651001"/>
          </a:xfrm>
          <a:prstGeom prst="rect">
            <a:avLst/>
          </a:prstGeom>
        </p:spPr>
        <p:txBody>
          <a:bodyPr lIns="91439" tIns="45719" rIns="91439" bIns="45719" anchor="t">
            <a:noAutofit/>
          </a:bodyPr>
          <a:lstStyle>
            <a:lvl1pPr>
              <a:defRPr/>
            </a:lvl1pPr>
          </a:lstStyle>
          <a:p>
            <a:endParaRPr dirty="0"/>
          </a:p>
        </p:txBody>
      </p:sp>
      <p:sp>
        <p:nvSpPr>
          <p:cNvPr id="664" name="Shape 66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595241959"/>
      </p:ext>
    </p:extLst>
  </p:cSld>
  <p:clrMapOvr>
    <a:masterClrMapping/>
  </p:clrMapOvr>
  <p:transition spd="slow">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Vertical timeline (3)">
    <p:spTree>
      <p:nvGrpSpPr>
        <p:cNvPr id="1" name=""/>
        <p:cNvGrpSpPr/>
        <p:nvPr/>
      </p:nvGrpSpPr>
      <p:grpSpPr>
        <a:xfrm>
          <a:off x="0" y="0"/>
          <a:ext cx="0" cy="0"/>
          <a:chOff x="0" y="0"/>
          <a:chExt cx="0" cy="0"/>
        </a:xfrm>
      </p:grpSpPr>
      <p:sp>
        <p:nvSpPr>
          <p:cNvPr id="671" name="Shape 671"/>
          <p:cNvSpPr>
            <a:spLocks noGrp="1"/>
          </p:cNvSpPr>
          <p:nvPr>
            <p:ph type="pic" sz="quarter" idx="13"/>
          </p:nvPr>
        </p:nvSpPr>
        <p:spPr>
          <a:xfrm>
            <a:off x="4698008" y="921381"/>
            <a:ext cx="2796057" cy="1486582"/>
          </a:xfrm>
          <a:prstGeom prst="rect">
            <a:avLst/>
          </a:prstGeom>
        </p:spPr>
        <p:txBody>
          <a:bodyPr lIns="91439" tIns="45719" rIns="91439" bIns="45719" anchor="t">
            <a:noAutofit/>
          </a:bodyPr>
          <a:lstStyle>
            <a:lvl1pPr>
              <a:defRPr/>
            </a:lvl1pPr>
          </a:lstStyle>
          <a:p>
            <a:endParaRPr dirty="0"/>
          </a:p>
        </p:txBody>
      </p:sp>
      <p:sp>
        <p:nvSpPr>
          <p:cNvPr id="672" name="Shape 672"/>
          <p:cNvSpPr>
            <a:spLocks noGrp="1"/>
          </p:cNvSpPr>
          <p:nvPr>
            <p:ph type="pic" sz="quarter" idx="14"/>
          </p:nvPr>
        </p:nvSpPr>
        <p:spPr>
          <a:xfrm>
            <a:off x="937308" y="2286110"/>
            <a:ext cx="2791332" cy="1486582"/>
          </a:xfrm>
          <a:prstGeom prst="rect">
            <a:avLst/>
          </a:prstGeom>
        </p:spPr>
        <p:txBody>
          <a:bodyPr lIns="91439" tIns="45719" rIns="91439" bIns="45719" anchor="t">
            <a:noAutofit/>
          </a:bodyPr>
          <a:lstStyle>
            <a:lvl1pPr>
              <a:defRPr/>
            </a:lvl1pPr>
          </a:lstStyle>
          <a:p>
            <a:endParaRPr dirty="0"/>
          </a:p>
        </p:txBody>
      </p:sp>
      <p:sp>
        <p:nvSpPr>
          <p:cNvPr id="673" name="Shape 673"/>
          <p:cNvSpPr>
            <a:spLocks noGrp="1"/>
          </p:cNvSpPr>
          <p:nvPr>
            <p:ph type="pic" sz="quarter" idx="15"/>
          </p:nvPr>
        </p:nvSpPr>
        <p:spPr>
          <a:xfrm>
            <a:off x="8462875" y="2286110"/>
            <a:ext cx="2792244" cy="1486582"/>
          </a:xfrm>
          <a:prstGeom prst="rect">
            <a:avLst/>
          </a:prstGeom>
        </p:spPr>
        <p:txBody>
          <a:bodyPr lIns="91439" tIns="45719" rIns="91439" bIns="45719" anchor="t">
            <a:noAutofit/>
          </a:bodyPr>
          <a:lstStyle>
            <a:lvl1pPr>
              <a:defRPr/>
            </a:lvl1pPr>
          </a:lstStyle>
          <a:p>
            <a:endParaRPr dirty="0"/>
          </a:p>
        </p:txBody>
      </p:sp>
      <p:sp>
        <p:nvSpPr>
          <p:cNvPr id="674" name="Shape 67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033408538"/>
      </p:ext>
    </p:extLst>
  </p:cSld>
  <p:clrMapOvr>
    <a:masterClrMapping/>
  </p:clrMapOvr>
  <p:transition spd="slow">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Team (1)">
    <p:spTree>
      <p:nvGrpSpPr>
        <p:cNvPr id="1" name=""/>
        <p:cNvGrpSpPr/>
        <p:nvPr/>
      </p:nvGrpSpPr>
      <p:grpSpPr>
        <a:xfrm>
          <a:off x="0" y="0"/>
          <a:ext cx="0" cy="0"/>
          <a:chOff x="0" y="0"/>
          <a:chExt cx="0" cy="0"/>
        </a:xfrm>
      </p:grpSpPr>
      <p:sp>
        <p:nvSpPr>
          <p:cNvPr id="681" name="Shape 681"/>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82" name="Shape 682"/>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683" name="Shape 683"/>
          <p:cNvSpPr>
            <a:spLocks noGrp="1"/>
          </p:cNvSpPr>
          <p:nvPr>
            <p:ph type="pic" sz="quarter" idx="13"/>
          </p:nvPr>
        </p:nvSpPr>
        <p:spPr>
          <a:xfrm>
            <a:off x="8896696" y="-8190"/>
            <a:ext cx="2248922" cy="3351984"/>
          </a:xfrm>
          <a:prstGeom prst="rect">
            <a:avLst/>
          </a:prstGeom>
        </p:spPr>
        <p:txBody>
          <a:bodyPr lIns="91439" tIns="45719" rIns="91439" bIns="45719" anchor="t">
            <a:noAutofit/>
          </a:bodyPr>
          <a:lstStyle>
            <a:lvl1pPr>
              <a:defRPr/>
            </a:lvl1pPr>
          </a:lstStyle>
          <a:p>
            <a:endParaRPr dirty="0"/>
          </a:p>
        </p:txBody>
      </p:sp>
      <p:sp>
        <p:nvSpPr>
          <p:cNvPr id="684" name="Shape 684"/>
          <p:cNvSpPr>
            <a:spLocks noGrp="1"/>
          </p:cNvSpPr>
          <p:nvPr>
            <p:ph type="pic" sz="quarter" idx="14"/>
          </p:nvPr>
        </p:nvSpPr>
        <p:spPr>
          <a:xfrm>
            <a:off x="8896697" y="3506735"/>
            <a:ext cx="2248922" cy="3351984"/>
          </a:xfrm>
          <a:prstGeom prst="rect">
            <a:avLst/>
          </a:prstGeom>
        </p:spPr>
        <p:txBody>
          <a:bodyPr lIns="91439" tIns="45719" rIns="91439" bIns="45719" anchor="t">
            <a:noAutofit/>
          </a:bodyPr>
          <a:lstStyle>
            <a:lvl1pPr>
              <a:defRPr/>
            </a:lvl1pPr>
          </a:lstStyle>
          <a:p>
            <a:endParaRPr dirty="0"/>
          </a:p>
        </p:txBody>
      </p:sp>
      <p:sp>
        <p:nvSpPr>
          <p:cNvPr id="685" name="Shape 685"/>
          <p:cNvSpPr>
            <a:spLocks noGrp="1"/>
          </p:cNvSpPr>
          <p:nvPr>
            <p:ph type="pic" sz="quarter" idx="15"/>
          </p:nvPr>
        </p:nvSpPr>
        <p:spPr>
          <a:xfrm>
            <a:off x="6478647" y="-8190"/>
            <a:ext cx="2248922" cy="3351984"/>
          </a:xfrm>
          <a:prstGeom prst="rect">
            <a:avLst/>
          </a:prstGeom>
        </p:spPr>
        <p:txBody>
          <a:bodyPr lIns="91439" tIns="45719" rIns="91439" bIns="45719" anchor="t">
            <a:noAutofit/>
          </a:bodyPr>
          <a:lstStyle>
            <a:lvl1pPr>
              <a:defRPr/>
            </a:lvl1pPr>
          </a:lstStyle>
          <a:p>
            <a:endParaRPr dirty="0"/>
          </a:p>
        </p:txBody>
      </p:sp>
      <p:sp>
        <p:nvSpPr>
          <p:cNvPr id="686" name="Shape 686"/>
          <p:cNvSpPr>
            <a:spLocks noGrp="1"/>
          </p:cNvSpPr>
          <p:nvPr>
            <p:ph type="pic" sz="quarter" idx="16"/>
          </p:nvPr>
        </p:nvSpPr>
        <p:spPr>
          <a:xfrm>
            <a:off x="6478647" y="3506735"/>
            <a:ext cx="2248922" cy="3351984"/>
          </a:xfrm>
          <a:prstGeom prst="rect">
            <a:avLst/>
          </a:prstGeom>
        </p:spPr>
        <p:txBody>
          <a:bodyPr lIns="91439" tIns="45719" rIns="91439" bIns="45719" anchor="t">
            <a:noAutofit/>
          </a:bodyPr>
          <a:lstStyle>
            <a:lvl1pPr>
              <a:defRPr/>
            </a:lvl1pPr>
          </a:lstStyle>
          <a:p>
            <a:endParaRPr dirty="0"/>
          </a:p>
        </p:txBody>
      </p:sp>
      <p:sp>
        <p:nvSpPr>
          <p:cNvPr id="687" name="Shape 68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601525908"/>
      </p:ext>
    </p:extLst>
  </p:cSld>
  <p:clrMapOvr>
    <a:masterClrMapping/>
  </p:clrMapOvr>
  <p:transition spd="slow">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Team (2)">
    <p:spTree>
      <p:nvGrpSpPr>
        <p:cNvPr id="1" name=""/>
        <p:cNvGrpSpPr/>
        <p:nvPr/>
      </p:nvGrpSpPr>
      <p:grpSpPr>
        <a:xfrm>
          <a:off x="0" y="0"/>
          <a:ext cx="0" cy="0"/>
          <a:chOff x="0" y="0"/>
          <a:chExt cx="0" cy="0"/>
        </a:xfrm>
      </p:grpSpPr>
      <p:sp>
        <p:nvSpPr>
          <p:cNvPr id="694" name="Shape 694"/>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695" name="Shape 695"/>
          <p:cNvSpPr>
            <a:spLocks noGrp="1"/>
          </p:cNvSpPr>
          <p:nvPr>
            <p:ph type="pic" sz="quarter" idx="13"/>
          </p:nvPr>
        </p:nvSpPr>
        <p:spPr>
          <a:xfrm>
            <a:off x="989916" y="2391268"/>
            <a:ext cx="2222501" cy="1969129"/>
          </a:xfrm>
          <a:prstGeom prst="rect">
            <a:avLst/>
          </a:prstGeom>
        </p:spPr>
        <p:txBody>
          <a:bodyPr lIns="91439" tIns="45719" rIns="91439" bIns="45719" anchor="t">
            <a:noAutofit/>
          </a:bodyPr>
          <a:lstStyle>
            <a:lvl1pPr>
              <a:defRPr/>
            </a:lvl1pPr>
          </a:lstStyle>
          <a:p>
            <a:endParaRPr dirty="0"/>
          </a:p>
        </p:txBody>
      </p:sp>
      <p:sp>
        <p:nvSpPr>
          <p:cNvPr id="696" name="Shape 696"/>
          <p:cNvSpPr>
            <a:spLocks noGrp="1"/>
          </p:cNvSpPr>
          <p:nvPr>
            <p:ph type="pic" sz="quarter" idx="14"/>
          </p:nvPr>
        </p:nvSpPr>
        <p:spPr>
          <a:xfrm>
            <a:off x="3637264" y="2391268"/>
            <a:ext cx="2222501" cy="1972386"/>
          </a:xfrm>
          <a:prstGeom prst="rect">
            <a:avLst/>
          </a:prstGeom>
        </p:spPr>
        <p:txBody>
          <a:bodyPr lIns="91439" tIns="45719" rIns="91439" bIns="45719" anchor="t">
            <a:noAutofit/>
          </a:bodyPr>
          <a:lstStyle>
            <a:lvl1pPr>
              <a:defRPr/>
            </a:lvl1pPr>
          </a:lstStyle>
          <a:p>
            <a:endParaRPr dirty="0"/>
          </a:p>
        </p:txBody>
      </p:sp>
      <p:sp>
        <p:nvSpPr>
          <p:cNvPr id="697" name="Shape 697"/>
          <p:cNvSpPr>
            <a:spLocks noGrp="1"/>
          </p:cNvSpPr>
          <p:nvPr>
            <p:ph type="pic" sz="quarter" idx="15"/>
          </p:nvPr>
        </p:nvSpPr>
        <p:spPr>
          <a:xfrm>
            <a:off x="6284611" y="2391268"/>
            <a:ext cx="2222501" cy="1969796"/>
          </a:xfrm>
          <a:prstGeom prst="rect">
            <a:avLst/>
          </a:prstGeom>
        </p:spPr>
        <p:txBody>
          <a:bodyPr lIns="91439" tIns="45719" rIns="91439" bIns="45719" anchor="t">
            <a:noAutofit/>
          </a:bodyPr>
          <a:lstStyle>
            <a:lvl1pPr>
              <a:defRPr/>
            </a:lvl1pPr>
          </a:lstStyle>
          <a:p>
            <a:endParaRPr dirty="0"/>
          </a:p>
        </p:txBody>
      </p:sp>
      <p:sp>
        <p:nvSpPr>
          <p:cNvPr id="698" name="Shape 698"/>
          <p:cNvSpPr>
            <a:spLocks noGrp="1"/>
          </p:cNvSpPr>
          <p:nvPr>
            <p:ph type="pic" sz="quarter" idx="16"/>
          </p:nvPr>
        </p:nvSpPr>
        <p:spPr>
          <a:xfrm>
            <a:off x="8979584" y="2391268"/>
            <a:ext cx="2222501" cy="1970734"/>
          </a:xfrm>
          <a:prstGeom prst="rect">
            <a:avLst/>
          </a:prstGeom>
        </p:spPr>
        <p:txBody>
          <a:bodyPr lIns="91439" tIns="45719" rIns="91439" bIns="45719" anchor="t">
            <a:noAutofit/>
          </a:bodyPr>
          <a:lstStyle>
            <a:lvl1pPr>
              <a:defRPr/>
            </a:lvl1pPr>
          </a:lstStyle>
          <a:p>
            <a:endParaRPr dirty="0"/>
          </a:p>
        </p:txBody>
      </p:sp>
      <p:sp>
        <p:nvSpPr>
          <p:cNvPr id="699" name="Shape 699"/>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230467142"/>
      </p:ext>
    </p:extLst>
  </p:cSld>
  <p:clrMapOvr>
    <a:masterClrMapping/>
  </p:clrMapOvr>
  <p:transition spd="slow">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Team (3)">
    <p:bg>
      <p:bgPr>
        <a:solidFill>
          <a:srgbClr val="16171A"/>
        </a:solidFill>
        <a:effectLst/>
      </p:bgPr>
    </p:bg>
    <p:spTree>
      <p:nvGrpSpPr>
        <p:cNvPr id="1" name=""/>
        <p:cNvGrpSpPr/>
        <p:nvPr/>
      </p:nvGrpSpPr>
      <p:grpSpPr>
        <a:xfrm>
          <a:off x="0" y="0"/>
          <a:ext cx="0" cy="0"/>
          <a:chOff x="0" y="0"/>
          <a:chExt cx="0" cy="0"/>
        </a:xfrm>
      </p:grpSpPr>
      <p:sp>
        <p:nvSpPr>
          <p:cNvPr id="706" name="Shape 706"/>
          <p:cNvSpPr>
            <a:spLocks noGrp="1"/>
          </p:cNvSpPr>
          <p:nvPr>
            <p:ph type="title"/>
          </p:nvPr>
        </p:nvSpPr>
        <p:spPr>
          <a:xfrm>
            <a:off x="1751522" y="1279267"/>
            <a:ext cx="3464735" cy="1151345"/>
          </a:xfrm>
          <a:prstGeom prst="rect">
            <a:avLst/>
          </a:prstGeom>
        </p:spPr>
        <p:txBody>
          <a:bodyPr anchor="t"/>
          <a:lstStyle>
            <a:lvl1pPr algn="l">
              <a:lnSpc>
                <a:spcPct val="80000"/>
              </a:lnSpc>
              <a:defRPr sz="4000">
                <a:solidFill>
                  <a:srgbClr val="FFFFFF"/>
                </a:solidFill>
              </a:defRPr>
            </a:lvl1pPr>
          </a:lstStyle>
          <a:p>
            <a:r>
              <a:rPr dirty="0"/>
              <a:t>Title Text</a:t>
            </a:r>
          </a:p>
        </p:txBody>
      </p:sp>
      <p:sp>
        <p:nvSpPr>
          <p:cNvPr id="707" name="Shape 707"/>
          <p:cNvSpPr>
            <a:spLocks noGrp="1"/>
          </p:cNvSpPr>
          <p:nvPr>
            <p:ph type="body" sz="quarter" idx="1"/>
          </p:nvPr>
        </p:nvSpPr>
        <p:spPr>
          <a:xfrm>
            <a:off x="1770573" y="2608079"/>
            <a:ext cx="3529029" cy="70643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08" name="Shape 708"/>
          <p:cNvSpPr>
            <a:spLocks noGrp="1"/>
          </p:cNvSpPr>
          <p:nvPr>
            <p:ph type="pic" sz="quarter" idx="13"/>
          </p:nvPr>
        </p:nvSpPr>
        <p:spPr>
          <a:xfrm>
            <a:off x="6266657" y="-8822"/>
            <a:ext cx="2962697" cy="2286001"/>
          </a:xfrm>
          <a:prstGeom prst="rect">
            <a:avLst/>
          </a:prstGeom>
        </p:spPr>
        <p:txBody>
          <a:bodyPr lIns="91439" tIns="45719" rIns="91439" bIns="45719" anchor="t">
            <a:noAutofit/>
          </a:bodyPr>
          <a:lstStyle>
            <a:lvl1pPr>
              <a:defRPr/>
            </a:lvl1pPr>
          </a:lstStyle>
          <a:p>
            <a:endParaRPr dirty="0"/>
          </a:p>
        </p:txBody>
      </p:sp>
      <p:sp>
        <p:nvSpPr>
          <p:cNvPr id="709" name="Shape 709"/>
          <p:cNvSpPr>
            <a:spLocks noGrp="1"/>
          </p:cNvSpPr>
          <p:nvPr>
            <p:ph type="pic" sz="quarter" idx="14"/>
          </p:nvPr>
        </p:nvSpPr>
        <p:spPr>
          <a:xfrm>
            <a:off x="6266657" y="2274958"/>
            <a:ext cx="2962697" cy="2286001"/>
          </a:xfrm>
          <a:prstGeom prst="rect">
            <a:avLst/>
          </a:prstGeom>
        </p:spPr>
        <p:txBody>
          <a:bodyPr lIns="91439" tIns="45719" rIns="91439" bIns="45719" anchor="t">
            <a:noAutofit/>
          </a:bodyPr>
          <a:lstStyle>
            <a:lvl1pPr>
              <a:defRPr/>
            </a:lvl1pPr>
          </a:lstStyle>
          <a:p>
            <a:endParaRPr dirty="0"/>
          </a:p>
        </p:txBody>
      </p:sp>
      <p:sp>
        <p:nvSpPr>
          <p:cNvPr id="710" name="Shape 710"/>
          <p:cNvSpPr>
            <a:spLocks noGrp="1"/>
          </p:cNvSpPr>
          <p:nvPr>
            <p:ph type="pic" sz="quarter" idx="15"/>
          </p:nvPr>
        </p:nvSpPr>
        <p:spPr>
          <a:xfrm>
            <a:off x="6266657" y="4558738"/>
            <a:ext cx="2962698" cy="2335779"/>
          </a:xfrm>
          <a:prstGeom prst="rect">
            <a:avLst/>
          </a:prstGeom>
        </p:spPr>
        <p:txBody>
          <a:bodyPr lIns="91439" tIns="45719" rIns="91439" bIns="45719" anchor="t">
            <a:noAutofit/>
          </a:bodyPr>
          <a:lstStyle>
            <a:lvl1pPr>
              <a:defRPr/>
            </a:lvl1pPr>
          </a:lstStyle>
          <a:p>
            <a:endParaRPr dirty="0"/>
          </a:p>
        </p:txBody>
      </p:sp>
      <p:sp>
        <p:nvSpPr>
          <p:cNvPr id="711" name="Shape 711"/>
          <p:cNvSpPr>
            <a:spLocks noGrp="1"/>
          </p:cNvSpPr>
          <p:nvPr>
            <p:ph type="pic" sz="quarter" idx="16"/>
          </p:nvPr>
        </p:nvSpPr>
        <p:spPr>
          <a:xfrm>
            <a:off x="-1736" y="4561402"/>
            <a:ext cx="3136901" cy="2292351"/>
          </a:xfrm>
          <a:prstGeom prst="rect">
            <a:avLst/>
          </a:prstGeom>
        </p:spPr>
        <p:txBody>
          <a:bodyPr lIns="91439" tIns="45719" rIns="91439" bIns="45719" anchor="t">
            <a:noAutofit/>
          </a:bodyPr>
          <a:lstStyle>
            <a:lvl1pPr>
              <a:defRPr/>
            </a:lvl1pPr>
          </a:lstStyle>
          <a:p>
            <a:endParaRPr dirty="0"/>
          </a:p>
        </p:txBody>
      </p:sp>
      <p:sp>
        <p:nvSpPr>
          <p:cNvPr id="712" name="Shape 712"/>
          <p:cNvSpPr>
            <a:spLocks noGrp="1"/>
          </p:cNvSpPr>
          <p:nvPr>
            <p:ph type="pic" sz="quarter" idx="17"/>
          </p:nvPr>
        </p:nvSpPr>
        <p:spPr>
          <a:xfrm>
            <a:off x="9228904" y="-8822"/>
            <a:ext cx="2962697" cy="2286001"/>
          </a:xfrm>
          <a:prstGeom prst="rect">
            <a:avLst/>
          </a:prstGeom>
        </p:spPr>
        <p:txBody>
          <a:bodyPr lIns="91439" tIns="45719" rIns="91439" bIns="45719" anchor="t">
            <a:noAutofit/>
          </a:bodyPr>
          <a:lstStyle>
            <a:lvl1pPr>
              <a:defRPr/>
            </a:lvl1pPr>
          </a:lstStyle>
          <a:p>
            <a:endParaRPr dirty="0"/>
          </a:p>
        </p:txBody>
      </p:sp>
      <p:sp>
        <p:nvSpPr>
          <p:cNvPr id="713" name="Shape 713"/>
          <p:cNvSpPr>
            <a:spLocks noGrp="1"/>
          </p:cNvSpPr>
          <p:nvPr>
            <p:ph type="pic" sz="quarter" idx="18"/>
          </p:nvPr>
        </p:nvSpPr>
        <p:spPr>
          <a:xfrm>
            <a:off x="9228904" y="2274958"/>
            <a:ext cx="2962697" cy="2286001"/>
          </a:xfrm>
          <a:prstGeom prst="rect">
            <a:avLst/>
          </a:prstGeom>
        </p:spPr>
        <p:txBody>
          <a:bodyPr lIns="91439" tIns="45719" rIns="91439" bIns="45719" anchor="t">
            <a:noAutofit/>
          </a:bodyPr>
          <a:lstStyle>
            <a:lvl1pPr>
              <a:defRPr/>
            </a:lvl1pPr>
          </a:lstStyle>
          <a:p>
            <a:endParaRPr dirty="0"/>
          </a:p>
        </p:txBody>
      </p:sp>
      <p:sp>
        <p:nvSpPr>
          <p:cNvPr id="714" name="Shape 714"/>
          <p:cNvSpPr>
            <a:spLocks noGrp="1"/>
          </p:cNvSpPr>
          <p:nvPr>
            <p:ph type="pic" sz="quarter" idx="19"/>
          </p:nvPr>
        </p:nvSpPr>
        <p:spPr>
          <a:xfrm>
            <a:off x="9228904" y="4558738"/>
            <a:ext cx="2962697" cy="2335779"/>
          </a:xfrm>
          <a:prstGeom prst="rect">
            <a:avLst/>
          </a:prstGeom>
        </p:spPr>
        <p:txBody>
          <a:bodyPr lIns="91439" tIns="45719" rIns="91439" bIns="45719" anchor="t">
            <a:noAutofit/>
          </a:bodyPr>
          <a:lstStyle>
            <a:lvl1pPr>
              <a:defRPr/>
            </a:lvl1pPr>
          </a:lstStyle>
          <a:p>
            <a:endParaRPr dirty="0"/>
          </a:p>
        </p:txBody>
      </p:sp>
      <p:sp>
        <p:nvSpPr>
          <p:cNvPr id="715" name="Shape 715"/>
          <p:cNvSpPr>
            <a:spLocks noGrp="1"/>
          </p:cNvSpPr>
          <p:nvPr>
            <p:ph type="pic" sz="quarter" idx="20"/>
          </p:nvPr>
        </p:nvSpPr>
        <p:spPr>
          <a:xfrm>
            <a:off x="3126966" y="4561402"/>
            <a:ext cx="3136901" cy="2292351"/>
          </a:xfrm>
          <a:prstGeom prst="rect">
            <a:avLst/>
          </a:prstGeom>
        </p:spPr>
        <p:txBody>
          <a:bodyPr lIns="91439" tIns="45719" rIns="91439" bIns="45719" anchor="t">
            <a:noAutofit/>
          </a:bodyPr>
          <a:lstStyle>
            <a:lvl1pPr>
              <a:defRPr/>
            </a:lvl1pPr>
          </a:lstStyle>
          <a:p>
            <a:endParaRPr dirty="0"/>
          </a:p>
        </p:txBody>
      </p:sp>
      <p:sp>
        <p:nvSpPr>
          <p:cNvPr id="716" name="Shape 716"/>
          <p:cNvSpPr/>
          <p:nvPr/>
        </p:nvSpPr>
        <p:spPr>
          <a:xfrm>
            <a:off x="617799" y="1988434"/>
            <a:ext cx="541983" cy="54198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FFFFFF">
                <a:alpha val="14191"/>
              </a:srgbClr>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717" name="Shape 717"/>
          <p:cNvSpPr>
            <a:spLocks noGrp="1"/>
          </p:cNvSpPr>
          <p:nvPr>
            <p:ph type="sldNum" sz="quarter" idx="2"/>
          </p:nvPr>
        </p:nvSpPr>
        <p:spPr>
          <a:xfrm>
            <a:off x="779265" y="2147507"/>
            <a:ext cx="339836" cy="298158"/>
          </a:xfrm>
          <a:prstGeom prst="rect">
            <a:avLst/>
          </a:prstGeom>
        </p:spPr>
        <p:txBody>
          <a:bodyPr/>
          <a:lstStyle>
            <a:lvl1pPr>
              <a:defRPr>
                <a:solidFill>
                  <a:srgbClr val="FFFFFF"/>
                </a:solidFill>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408388693"/>
      </p:ext>
    </p:extLst>
  </p:cSld>
  <p:clrMapOvr>
    <a:masterClrMapping/>
  </p:clrMapOvr>
  <p:transition spd="slow">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Team (4)">
    <p:spTree>
      <p:nvGrpSpPr>
        <p:cNvPr id="1" name=""/>
        <p:cNvGrpSpPr/>
        <p:nvPr/>
      </p:nvGrpSpPr>
      <p:grpSpPr>
        <a:xfrm>
          <a:off x="0" y="0"/>
          <a:ext cx="0" cy="0"/>
          <a:chOff x="0" y="0"/>
          <a:chExt cx="0" cy="0"/>
        </a:xfrm>
      </p:grpSpPr>
      <p:sp>
        <p:nvSpPr>
          <p:cNvPr id="724" name="Shape 724"/>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725" name="Shape 725"/>
          <p:cNvSpPr>
            <a:spLocks noGrp="1"/>
          </p:cNvSpPr>
          <p:nvPr>
            <p:ph type="pic" sz="quarter" idx="13"/>
          </p:nvPr>
        </p:nvSpPr>
        <p:spPr>
          <a:xfrm>
            <a:off x="1162527" y="2452885"/>
            <a:ext cx="1903733" cy="1903734"/>
          </a:xfrm>
          <a:prstGeom prst="ellipse">
            <a:avLst/>
          </a:prstGeom>
        </p:spPr>
        <p:txBody>
          <a:bodyPr lIns="91439" tIns="45719" rIns="91439" bIns="45719" anchor="t">
            <a:noAutofit/>
          </a:bodyPr>
          <a:lstStyle>
            <a:lvl1pPr>
              <a:defRPr/>
            </a:lvl1pPr>
          </a:lstStyle>
          <a:p>
            <a:endParaRPr dirty="0"/>
          </a:p>
        </p:txBody>
      </p:sp>
      <p:sp>
        <p:nvSpPr>
          <p:cNvPr id="726" name="Shape 726"/>
          <p:cNvSpPr>
            <a:spLocks noGrp="1"/>
          </p:cNvSpPr>
          <p:nvPr>
            <p:ph type="pic" sz="quarter" idx="14"/>
          </p:nvPr>
        </p:nvSpPr>
        <p:spPr>
          <a:xfrm>
            <a:off x="3792651" y="2452885"/>
            <a:ext cx="1903734" cy="1903733"/>
          </a:xfrm>
          <a:prstGeom prst="ellipse">
            <a:avLst/>
          </a:prstGeom>
        </p:spPr>
        <p:txBody>
          <a:bodyPr lIns="91439" tIns="45719" rIns="91439" bIns="45719" anchor="t">
            <a:noAutofit/>
          </a:bodyPr>
          <a:lstStyle>
            <a:lvl1pPr>
              <a:defRPr/>
            </a:lvl1pPr>
          </a:lstStyle>
          <a:p>
            <a:endParaRPr dirty="0"/>
          </a:p>
        </p:txBody>
      </p:sp>
      <p:sp>
        <p:nvSpPr>
          <p:cNvPr id="727" name="Shape 727"/>
          <p:cNvSpPr>
            <a:spLocks noGrp="1"/>
          </p:cNvSpPr>
          <p:nvPr>
            <p:ph type="pic" sz="quarter" idx="15"/>
          </p:nvPr>
        </p:nvSpPr>
        <p:spPr>
          <a:xfrm>
            <a:off x="6447030" y="2452885"/>
            <a:ext cx="1903734" cy="1903734"/>
          </a:xfrm>
          <a:prstGeom prst="ellipse">
            <a:avLst/>
          </a:prstGeom>
        </p:spPr>
        <p:txBody>
          <a:bodyPr lIns="91439" tIns="45719" rIns="91439" bIns="45719" anchor="t">
            <a:noAutofit/>
          </a:bodyPr>
          <a:lstStyle>
            <a:lvl1pPr>
              <a:defRPr/>
            </a:lvl1pPr>
          </a:lstStyle>
          <a:p>
            <a:endParaRPr dirty="0"/>
          </a:p>
        </p:txBody>
      </p:sp>
      <p:sp>
        <p:nvSpPr>
          <p:cNvPr id="728" name="Shape 728"/>
          <p:cNvSpPr>
            <a:spLocks noGrp="1"/>
          </p:cNvSpPr>
          <p:nvPr>
            <p:ph type="pic" sz="quarter" idx="16"/>
          </p:nvPr>
        </p:nvSpPr>
        <p:spPr>
          <a:xfrm>
            <a:off x="9125664" y="2452885"/>
            <a:ext cx="1903733" cy="1903733"/>
          </a:xfrm>
          <a:prstGeom prst="ellipse">
            <a:avLst/>
          </a:prstGeom>
        </p:spPr>
        <p:txBody>
          <a:bodyPr lIns="91439" tIns="45719" rIns="91439" bIns="45719" anchor="t">
            <a:noAutofit/>
          </a:bodyPr>
          <a:lstStyle>
            <a:lvl1pPr>
              <a:defRPr/>
            </a:lvl1pPr>
          </a:lstStyle>
          <a:p>
            <a:endParaRPr dirty="0"/>
          </a:p>
        </p:txBody>
      </p:sp>
      <p:sp>
        <p:nvSpPr>
          <p:cNvPr id="729" name="Shape 729"/>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363553630"/>
      </p:ext>
    </p:extLst>
  </p:cSld>
  <p:clrMapOvr>
    <a:masterClrMapping/>
  </p:clrMapOvr>
  <p:transition spd="slow">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eam (5)">
    <p:spTree>
      <p:nvGrpSpPr>
        <p:cNvPr id="1" name=""/>
        <p:cNvGrpSpPr/>
        <p:nvPr/>
      </p:nvGrpSpPr>
      <p:grpSpPr>
        <a:xfrm>
          <a:off x="0" y="0"/>
          <a:ext cx="0" cy="0"/>
          <a:chOff x="0" y="0"/>
          <a:chExt cx="0" cy="0"/>
        </a:xfrm>
      </p:grpSpPr>
      <p:sp>
        <p:nvSpPr>
          <p:cNvPr id="8" name="Picture Placeholder 2"/>
          <p:cNvSpPr>
            <a:spLocks noGrp="1"/>
          </p:cNvSpPr>
          <p:nvPr>
            <p:ph type="pic" sz="quarter" idx="12"/>
          </p:nvPr>
        </p:nvSpPr>
        <p:spPr>
          <a:xfrm>
            <a:off x="6119036" y="-3314"/>
            <a:ext cx="4636070" cy="4629150"/>
          </a:xfrm>
          <a:custGeom>
            <a:avLst/>
            <a:gdLst>
              <a:gd name="connsiteX0" fmla="*/ 0 w 9256713"/>
              <a:gd name="connsiteY0" fmla="*/ 9258300 h 9258300"/>
              <a:gd name="connsiteX1" fmla="*/ 0 w 9256713"/>
              <a:gd name="connsiteY1" fmla="*/ 0 h 9258300"/>
              <a:gd name="connsiteX2" fmla="*/ 9256713 w 9256713"/>
              <a:gd name="connsiteY2" fmla="*/ 9258300 h 9258300"/>
              <a:gd name="connsiteX3" fmla="*/ 0 w 9256713"/>
              <a:gd name="connsiteY3" fmla="*/ 9258300 h 9258300"/>
              <a:gd name="connsiteX0" fmla="*/ 9245600 w 9256713"/>
              <a:gd name="connsiteY0" fmla="*/ 80433 h 9258300"/>
              <a:gd name="connsiteX1" fmla="*/ 0 w 9256713"/>
              <a:gd name="connsiteY1" fmla="*/ 0 h 9258300"/>
              <a:gd name="connsiteX2" fmla="*/ 9256713 w 9256713"/>
              <a:gd name="connsiteY2" fmla="*/ 9258300 h 9258300"/>
              <a:gd name="connsiteX3" fmla="*/ 9245600 w 9256713"/>
              <a:gd name="connsiteY3" fmla="*/ 80433 h 9258300"/>
              <a:gd name="connsiteX0" fmla="*/ 9271726 w 9272140"/>
              <a:gd name="connsiteY0" fmla="*/ 2055 h 9258300"/>
              <a:gd name="connsiteX1" fmla="*/ 0 w 9272140"/>
              <a:gd name="connsiteY1" fmla="*/ 0 h 9258300"/>
              <a:gd name="connsiteX2" fmla="*/ 9256713 w 9272140"/>
              <a:gd name="connsiteY2" fmla="*/ 9258300 h 9258300"/>
              <a:gd name="connsiteX3" fmla="*/ 9271726 w 9272140"/>
              <a:gd name="connsiteY3" fmla="*/ 2055 h 9258300"/>
            </a:gdLst>
            <a:ahLst/>
            <a:cxnLst>
              <a:cxn ang="0">
                <a:pos x="connsiteX0" y="connsiteY0"/>
              </a:cxn>
              <a:cxn ang="0">
                <a:pos x="connsiteX1" y="connsiteY1"/>
              </a:cxn>
              <a:cxn ang="0">
                <a:pos x="connsiteX2" y="connsiteY2"/>
              </a:cxn>
              <a:cxn ang="0">
                <a:pos x="connsiteX3" y="connsiteY3"/>
              </a:cxn>
            </a:cxnLst>
            <a:rect l="l" t="t" r="r" b="b"/>
            <a:pathLst>
              <a:path w="9272140" h="9258300">
                <a:moveTo>
                  <a:pt x="9271726" y="2055"/>
                </a:moveTo>
                <a:lnTo>
                  <a:pt x="0" y="0"/>
                </a:lnTo>
                <a:lnTo>
                  <a:pt x="9256713" y="9258300"/>
                </a:lnTo>
                <a:cubicBezTo>
                  <a:pt x="9253009" y="6199011"/>
                  <a:pt x="9275430" y="3061344"/>
                  <a:pt x="9271726" y="2055"/>
                </a:cubicBez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9" name="Picture Placeholder 2"/>
          <p:cNvSpPr>
            <a:spLocks noGrp="1"/>
          </p:cNvSpPr>
          <p:nvPr>
            <p:ph type="pic" sz="quarter" idx="11"/>
          </p:nvPr>
        </p:nvSpPr>
        <p:spPr>
          <a:xfrm>
            <a:off x="6123234" y="2224074"/>
            <a:ext cx="4628357" cy="4629150"/>
          </a:xfrm>
          <a:prstGeom prst="rtTriangle">
            <a:avLst/>
          </a:prstGeom>
        </p:spPr>
        <p:txBody>
          <a:bodyPr/>
          <a:lstStyle>
            <a:lvl1pPr>
              <a:defRPr/>
            </a:lvl1pPr>
          </a:lstStyle>
          <a:p>
            <a:endParaRPr lang="en-US" dirty="0"/>
          </a:p>
        </p:txBody>
      </p:sp>
      <p:sp>
        <p:nvSpPr>
          <p:cNvPr id="12" name="Picture Placeholder 8"/>
          <p:cNvSpPr>
            <a:spLocks noGrp="1"/>
          </p:cNvSpPr>
          <p:nvPr>
            <p:ph type="pic" sz="quarter" idx="10"/>
          </p:nvPr>
        </p:nvSpPr>
        <p:spPr>
          <a:xfrm>
            <a:off x="6558731" y="1636250"/>
            <a:ext cx="3613746" cy="3599594"/>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736" name="Shape 736"/>
          <p:cNvSpPr>
            <a:spLocks noGrp="1"/>
          </p:cNvSpPr>
          <p:nvPr>
            <p:ph type="body" sz="quarter" idx="1"/>
          </p:nvPr>
        </p:nvSpPr>
        <p:spPr>
          <a:xfrm>
            <a:off x="1114131" y="3248025"/>
            <a:ext cx="3517280" cy="165893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37" name="Shape 737"/>
          <p:cNvSpPr>
            <a:spLocks noGrp="1"/>
          </p:cNvSpPr>
          <p:nvPr>
            <p:ph type="title"/>
          </p:nvPr>
        </p:nvSpPr>
        <p:spPr>
          <a:xfrm>
            <a:off x="1107491" y="1122136"/>
            <a:ext cx="3034498" cy="1322388"/>
          </a:xfrm>
          <a:prstGeom prst="rect">
            <a:avLst/>
          </a:prstGeom>
        </p:spPr>
        <p:txBody>
          <a:bodyPr anchor="t"/>
          <a:lstStyle>
            <a:lvl1pPr algn="l">
              <a:lnSpc>
                <a:spcPct val="80000"/>
              </a:lnSpc>
              <a:defRPr sz="5000"/>
            </a:lvl1pPr>
          </a:lstStyle>
          <a:p>
            <a:r>
              <a:rPr dirty="0"/>
              <a:t>Title Text</a:t>
            </a:r>
          </a:p>
        </p:txBody>
      </p:sp>
      <p:sp>
        <p:nvSpPr>
          <p:cNvPr id="741" name="Shape 741"/>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
        <p:nvSpPr>
          <p:cNvPr id="10" name="Shape 466"/>
          <p:cNvSpPr txBox="1">
            <a:spLocks/>
          </p:cNvSpPr>
          <p:nvPr userDrawn="1"/>
        </p:nvSpPr>
        <p:spPr>
          <a:xfrm>
            <a:off x="6053120" y="6581477"/>
            <a:ext cx="229230" cy="226024"/>
          </a:xfrm>
          <a:prstGeom prst="rect">
            <a:avLst/>
          </a:prstGeom>
          <a:ln w="12700">
            <a:miter lim="400000"/>
          </a:ln>
        </p:spPr>
        <p:txBody>
          <a:bodyPr wrap="none" lIns="35719" tIns="35719" rIns="35719" bIns="3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8B8C8C"/>
                </a:solidFill>
                <a:effectLst/>
                <a:uFillTx/>
                <a:latin typeface="Helvetica"/>
                <a:ea typeface="Helvetica"/>
                <a:cs typeface="Helvetica"/>
                <a:sym typeface="Helvetica"/>
              </a:defRPr>
            </a:lvl1pPr>
            <a:lvl2pPr marL="0" marR="0" indent="228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2pPr>
            <a:lvl3pPr marL="0" marR="0" indent="457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3pPr>
            <a:lvl4pPr marL="0" marR="0" indent="685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4pPr>
            <a:lvl5pPr marL="0" marR="0" indent="9144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5pPr>
            <a:lvl6pPr marL="0" marR="0" indent="11430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6pPr>
            <a:lvl7pPr marL="0" marR="0" indent="13716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7pPr>
            <a:lvl8pPr marL="0" marR="0" indent="16002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8pPr>
            <a:lvl9pPr marL="0" marR="0" indent="182880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lvl9pPr>
          </a:lstStyle>
          <a:p>
            <a:fld id="{86CB4B4D-7CA3-9044-876B-883B54F8677D}" type="slidenum">
              <a:rPr lang="uk-UA" sz="1000" smtClean="0">
                <a:ea typeface="仓耳玄三M W05" panose="02020400000000000000" pitchFamily="18" charset="-122"/>
              </a:rPr>
              <a:pPr/>
              <a:t>‹#›</a:t>
            </a:fld>
            <a:endParaRPr lang="uk-UA" sz="1000" dirty="0">
              <a:ea typeface="仓耳玄三M W05" panose="02020400000000000000" pitchFamily="18" charset="-122"/>
            </a:endParaRPr>
          </a:p>
        </p:txBody>
      </p:sp>
    </p:spTree>
    <p:extLst>
      <p:ext uri="{BB962C8B-B14F-4D97-AF65-F5344CB8AC3E}">
        <p14:creationId xmlns:p14="http://schemas.microsoft.com/office/powerpoint/2010/main" val="2639938177"/>
      </p:ext>
    </p:extLst>
  </p:cSld>
  <p:clrMapOvr>
    <a:masterClrMapping/>
  </p:clrMapOvr>
  <p:transition spd="slow">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Team (6)">
    <p:spTree>
      <p:nvGrpSpPr>
        <p:cNvPr id="1" name=""/>
        <p:cNvGrpSpPr/>
        <p:nvPr/>
      </p:nvGrpSpPr>
      <p:grpSpPr>
        <a:xfrm>
          <a:off x="0" y="0"/>
          <a:ext cx="0" cy="0"/>
          <a:chOff x="0" y="0"/>
          <a:chExt cx="0" cy="0"/>
        </a:xfrm>
      </p:grpSpPr>
      <p:sp>
        <p:nvSpPr>
          <p:cNvPr id="748" name="Shape 748"/>
          <p:cNvSpPr>
            <a:spLocks noGrp="1"/>
          </p:cNvSpPr>
          <p:nvPr>
            <p:ph type="pic" idx="13"/>
          </p:nvPr>
        </p:nvSpPr>
        <p:spPr>
          <a:xfrm>
            <a:off x="1710939" y="-895923"/>
            <a:ext cx="8770123" cy="4385062"/>
          </a:xfrm>
          <a:prstGeom prst="triangle">
            <a:avLst/>
          </a:prstGeom>
        </p:spPr>
        <p:txBody>
          <a:bodyPr lIns="91439" tIns="45719" rIns="91439" bIns="45719" anchor="t">
            <a:noAutofit/>
          </a:bodyPr>
          <a:lstStyle>
            <a:lvl1pPr>
              <a:defRPr/>
            </a:lvl1pPr>
          </a:lstStyle>
          <a:p>
            <a:endParaRPr dirty="0"/>
          </a:p>
        </p:txBody>
      </p:sp>
      <p:sp>
        <p:nvSpPr>
          <p:cNvPr id="749" name="Shape 749"/>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844659418"/>
      </p:ext>
    </p:extLst>
  </p:cSld>
  <p:clrMapOvr>
    <a:masterClrMapping/>
  </p:clrMapOvr>
  <p:transition spd="slow">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Team (7)">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3474720" y="-445989"/>
            <a:ext cx="7793648" cy="774997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757" name="Shape 757"/>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994151048"/>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2023/6/2</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4127355273"/>
      </p:ext>
    </p:extLst>
  </p:cSld>
  <p:clrMapOvr>
    <a:masterClrMapping/>
  </p:clrMapOvr>
  <p:transition spd="slow">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Team (8)">
    <p:spTree>
      <p:nvGrpSpPr>
        <p:cNvPr id="1" name=""/>
        <p:cNvGrpSpPr/>
        <p:nvPr/>
      </p:nvGrpSpPr>
      <p:grpSpPr>
        <a:xfrm>
          <a:off x="0" y="0"/>
          <a:ext cx="0" cy="0"/>
          <a:chOff x="0" y="0"/>
          <a:chExt cx="0" cy="0"/>
        </a:xfrm>
      </p:grpSpPr>
      <p:sp>
        <p:nvSpPr>
          <p:cNvPr id="764" name="Shape 764"/>
          <p:cNvSpPr>
            <a:spLocks noGrp="1"/>
          </p:cNvSpPr>
          <p:nvPr>
            <p:ph type="pic" sz="half" idx="13"/>
          </p:nvPr>
        </p:nvSpPr>
        <p:spPr>
          <a:xfrm>
            <a:off x="6409991" y="-3979"/>
            <a:ext cx="4445001" cy="6865958"/>
          </a:xfrm>
          <a:prstGeom prst="rect">
            <a:avLst/>
          </a:prstGeom>
        </p:spPr>
        <p:txBody>
          <a:bodyPr lIns="91439" tIns="45719" rIns="91439" bIns="45719" anchor="t">
            <a:noAutofit/>
          </a:bodyPr>
          <a:lstStyle>
            <a:lvl1pPr>
              <a:defRPr/>
            </a:lvl1pPr>
          </a:lstStyle>
          <a:p>
            <a:endParaRPr dirty="0"/>
          </a:p>
        </p:txBody>
      </p:sp>
      <p:sp>
        <p:nvSpPr>
          <p:cNvPr id="765" name="Shape 76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773444427"/>
      </p:ext>
    </p:extLst>
  </p:cSld>
  <p:clrMapOvr>
    <a:masterClrMapping/>
  </p:clrMapOvr>
  <p:transition spd="slow">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Team (9)">
    <p:spTree>
      <p:nvGrpSpPr>
        <p:cNvPr id="1" name=""/>
        <p:cNvGrpSpPr/>
        <p:nvPr/>
      </p:nvGrpSpPr>
      <p:grpSpPr>
        <a:xfrm>
          <a:off x="0" y="0"/>
          <a:ext cx="0" cy="0"/>
          <a:chOff x="0" y="0"/>
          <a:chExt cx="0" cy="0"/>
        </a:xfrm>
      </p:grpSpPr>
      <p:sp>
        <p:nvSpPr>
          <p:cNvPr id="772" name="Shape 772"/>
          <p:cNvSpPr>
            <a:spLocks noGrp="1"/>
          </p:cNvSpPr>
          <p:nvPr>
            <p:ph type="pic" sz="half" idx="13"/>
          </p:nvPr>
        </p:nvSpPr>
        <p:spPr>
          <a:xfrm>
            <a:off x="-4801" y="-2710"/>
            <a:ext cx="3565274" cy="6863419"/>
          </a:xfrm>
          <a:prstGeom prst="rect">
            <a:avLst/>
          </a:prstGeom>
        </p:spPr>
        <p:txBody>
          <a:bodyPr lIns="91439" tIns="45719" rIns="91439" bIns="45719" anchor="t">
            <a:noAutofit/>
          </a:bodyPr>
          <a:lstStyle>
            <a:lvl1pPr>
              <a:defRPr/>
            </a:lvl1pPr>
          </a:lstStyle>
          <a:p>
            <a:endParaRPr dirty="0"/>
          </a:p>
        </p:txBody>
      </p:sp>
      <p:sp>
        <p:nvSpPr>
          <p:cNvPr id="773" name="Shape 77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218888566"/>
      </p:ext>
    </p:extLst>
  </p:cSld>
  <p:clrMapOvr>
    <a:masterClrMapping/>
  </p:clrMapOvr>
  <p:transition spd="slow">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Horizontal timeline (1)">
    <p:spTree>
      <p:nvGrpSpPr>
        <p:cNvPr id="1" name=""/>
        <p:cNvGrpSpPr/>
        <p:nvPr/>
      </p:nvGrpSpPr>
      <p:grpSpPr>
        <a:xfrm>
          <a:off x="0" y="0"/>
          <a:ext cx="0" cy="0"/>
          <a:chOff x="0" y="0"/>
          <a:chExt cx="0" cy="0"/>
        </a:xfrm>
      </p:grpSpPr>
      <p:sp>
        <p:nvSpPr>
          <p:cNvPr id="9" name="Shape 258"/>
          <p:cNvSpPr>
            <a:spLocks noGrp="1"/>
          </p:cNvSpPr>
          <p:nvPr>
            <p:ph type="pic" sz="quarter" idx="14"/>
          </p:nvPr>
        </p:nvSpPr>
        <p:spPr>
          <a:xfrm>
            <a:off x="6732336" y="1733335"/>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10" name="Shape 258"/>
          <p:cNvSpPr>
            <a:spLocks noGrp="1"/>
          </p:cNvSpPr>
          <p:nvPr>
            <p:ph type="pic" sz="quarter" idx="15"/>
          </p:nvPr>
        </p:nvSpPr>
        <p:spPr>
          <a:xfrm>
            <a:off x="9517982" y="1733335"/>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780" name="Shape 780"/>
          <p:cNvSpPr>
            <a:spLocks noGrp="1"/>
          </p:cNvSpPr>
          <p:nvPr>
            <p:ph type="body" sz="quarter" idx="1"/>
          </p:nvPr>
        </p:nvSpPr>
        <p:spPr>
          <a:xfrm>
            <a:off x="1722889" y="3853878"/>
            <a:ext cx="3028027" cy="11826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781" name="Shape 781"/>
          <p:cNvSpPr>
            <a:spLocks noGrp="1"/>
          </p:cNvSpPr>
          <p:nvPr>
            <p:ph type="title"/>
          </p:nvPr>
        </p:nvSpPr>
        <p:spPr>
          <a:xfrm>
            <a:off x="1639566" y="1821434"/>
            <a:ext cx="3034498" cy="1322388"/>
          </a:xfrm>
          <a:prstGeom prst="rect">
            <a:avLst/>
          </a:prstGeom>
        </p:spPr>
        <p:txBody>
          <a:bodyPr anchor="t"/>
          <a:lstStyle>
            <a:lvl1pPr algn="l">
              <a:lnSpc>
                <a:spcPct val="80000"/>
              </a:lnSpc>
              <a:defRPr sz="5000"/>
            </a:lvl1pPr>
          </a:lstStyle>
          <a:p>
            <a:r>
              <a:rPr dirty="0"/>
              <a:t>Title Text</a:t>
            </a:r>
          </a:p>
        </p:txBody>
      </p:sp>
      <p:sp>
        <p:nvSpPr>
          <p:cNvPr id="784" name="Shape 78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279292428"/>
      </p:ext>
    </p:extLst>
  </p:cSld>
  <p:clrMapOvr>
    <a:masterClrMapping/>
  </p:clrMapOvr>
  <p:transition spd="slow">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Horizontal timeline (2)">
    <p:spTree>
      <p:nvGrpSpPr>
        <p:cNvPr id="1" name=""/>
        <p:cNvGrpSpPr/>
        <p:nvPr/>
      </p:nvGrpSpPr>
      <p:grpSpPr>
        <a:xfrm>
          <a:off x="0" y="0"/>
          <a:ext cx="0" cy="0"/>
          <a:chOff x="0" y="0"/>
          <a:chExt cx="0" cy="0"/>
        </a:xfrm>
      </p:grpSpPr>
      <p:sp>
        <p:nvSpPr>
          <p:cNvPr id="10" name="Shape 258"/>
          <p:cNvSpPr>
            <a:spLocks noGrp="1"/>
          </p:cNvSpPr>
          <p:nvPr>
            <p:ph type="pic" sz="quarter" idx="14"/>
          </p:nvPr>
        </p:nvSpPr>
        <p:spPr>
          <a:xfrm>
            <a:off x="1728267" y="1733738"/>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11" name="Shape 258"/>
          <p:cNvSpPr>
            <a:spLocks noGrp="1"/>
          </p:cNvSpPr>
          <p:nvPr>
            <p:ph type="pic" sz="quarter" idx="15"/>
          </p:nvPr>
        </p:nvSpPr>
        <p:spPr>
          <a:xfrm>
            <a:off x="5244703" y="1733738"/>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12" name="Shape 258"/>
          <p:cNvSpPr>
            <a:spLocks noGrp="1"/>
          </p:cNvSpPr>
          <p:nvPr>
            <p:ph type="pic" sz="quarter" idx="16"/>
          </p:nvPr>
        </p:nvSpPr>
        <p:spPr>
          <a:xfrm>
            <a:off x="8885144" y="1733738"/>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791" name="Shape 791"/>
          <p:cNvSpPr>
            <a:spLocks noGrp="1"/>
          </p:cNvSpPr>
          <p:nvPr>
            <p:ph type="title"/>
          </p:nvPr>
        </p:nvSpPr>
        <p:spPr>
          <a:xfrm>
            <a:off x="2609999" y="807339"/>
            <a:ext cx="6972003" cy="581978"/>
          </a:xfrm>
          <a:prstGeom prst="rect">
            <a:avLst/>
          </a:prstGeom>
        </p:spPr>
        <p:txBody>
          <a:bodyPr/>
          <a:lstStyle>
            <a:lvl1pPr>
              <a:lnSpc>
                <a:spcPct val="80000"/>
              </a:lnSpc>
              <a:defRPr sz="4000"/>
            </a:lvl1pPr>
          </a:lstStyle>
          <a:p>
            <a:r>
              <a:rPr dirty="0"/>
              <a:t>Title Text</a:t>
            </a:r>
          </a:p>
        </p:txBody>
      </p:sp>
      <p:sp>
        <p:nvSpPr>
          <p:cNvPr id="795" name="Shape 79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932000013"/>
      </p:ext>
    </p:extLst>
  </p:cSld>
  <p:clrMapOvr>
    <a:masterClrMapping/>
  </p:clrMapOvr>
  <p:transition spd="slow">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Horizontal timeline (3)">
    <p:spTree>
      <p:nvGrpSpPr>
        <p:cNvPr id="1" name=""/>
        <p:cNvGrpSpPr/>
        <p:nvPr/>
      </p:nvGrpSpPr>
      <p:grpSpPr>
        <a:xfrm>
          <a:off x="0" y="0"/>
          <a:ext cx="0" cy="0"/>
          <a:chOff x="0" y="0"/>
          <a:chExt cx="0" cy="0"/>
        </a:xfrm>
      </p:grpSpPr>
      <p:sp>
        <p:nvSpPr>
          <p:cNvPr id="7" name="Shape 258"/>
          <p:cNvSpPr>
            <a:spLocks noGrp="1"/>
          </p:cNvSpPr>
          <p:nvPr>
            <p:ph type="pic" sz="quarter" idx="14"/>
          </p:nvPr>
        </p:nvSpPr>
        <p:spPr>
          <a:xfrm>
            <a:off x="982070" y="1733739"/>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8" name="Shape 258"/>
          <p:cNvSpPr>
            <a:spLocks noGrp="1"/>
          </p:cNvSpPr>
          <p:nvPr>
            <p:ph type="pic" sz="quarter" idx="15"/>
          </p:nvPr>
        </p:nvSpPr>
        <p:spPr>
          <a:xfrm>
            <a:off x="4216925" y="1733738"/>
            <a:ext cx="1693665" cy="1955603"/>
          </a:xfrm>
          <a:custGeom>
            <a:avLst/>
            <a:gdLst>
              <a:gd name="connsiteX0" fmla="*/ 0 w 6163120"/>
              <a:gd name="connsiteY0" fmla="*/ 3081560 h 6163119"/>
              <a:gd name="connsiteX1" fmla="*/ 2186243 w 6163120"/>
              <a:gd name="connsiteY1" fmla="*/ 1 h 6163119"/>
              <a:gd name="connsiteX2" fmla="*/ 3976877 w 6163120"/>
              <a:gd name="connsiteY2" fmla="*/ 1 h 6163119"/>
              <a:gd name="connsiteX3" fmla="*/ 6163120 w 6163120"/>
              <a:gd name="connsiteY3" fmla="*/ 3081560 h 6163119"/>
              <a:gd name="connsiteX4" fmla="*/ 3976877 w 6163120"/>
              <a:gd name="connsiteY4" fmla="*/ 6163118 h 6163119"/>
              <a:gd name="connsiteX5" fmla="*/ 2186243 w 6163120"/>
              <a:gd name="connsiteY5" fmla="*/ 6163118 h 6163119"/>
              <a:gd name="connsiteX6" fmla="*/ 0 w 6163120"/>
              <a:gd name="connsiteY6" fmla="*/ 3081560 h 6163119"/>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796776 w 5773653"/>
              <a:gd name="connsiteY5" fmla="*/ 6163117 h 6163117"/>
              <a:gd name="connsiteX6" fmla="*/ 0 w 5773653"/>
              <a:gd name="connsiteY6" fmla="*/ 1523693 h 6163117"/>
              <a:gd name="connsiteX0" fmla="*/ 0 w 5773653"/>
              <a:gd name="connsiteY0" fmla="*/ 1523693 h 6163117"/>
              <a:gd name="connsiteX1" fmla="*/ 1796776 w 5773653"/>
              <a:gd name="connsiteY1" fmla="*/ 0 h 6163117"/>
              <a:gd name="connsiteX2" fmla="*/ 3587410 w 5773653"/>
              <a:gd name="connsiteY2" fmla="*/ 0 h 6163117"/>
              <a:gd name="connsiteX3" fmla="*/ 5773653 w 5773653"/>
              <a:gd name="connsiteY3" fmla="*/ 3081559 h 6163117"/>
              <a:gd name="connsiteX4" fmla="*/ 3587410 w 5773653"/>
              <a:gd name="connsiteY4" fmla="*/ 6163117 h 6163117"/>
              <a:gd name="connsiteX5" fmla="*/ 18776 w 5773653"/>
              <a:gd name="connsiteY5" fmla="*/ 4622184 h 6163117"/>
              <a:gd name="connsiteX6" fmla="*/ 0 w 5773653"/>
              <a:gd name="connsiteY6" fmla="*/ 1523693 h 6163117"/>
              <a:gd name="connsiteX0" fmla="*/ 0 w 5773653"/>
              <a:gd name="connsiteY0" fmla="*/ 1523693 h 6171584"/>
              <a:gd name="connsiteX1" fmla="*/ 1796776 w 5773653"/>
              <a:gd name="connsiteY1" fmla="*/ 0 h 6171584"/>
              <a:gd name="connsiteX2" fmla="*/ 3587410 w 5773653"/>
              <a:gd name="connsiteY2" fmla="*/ 0 h 6171584"/>
              <a:gd name="connsiteX3" fmla="*/ 5773653 w 5773653"/>
              <a:gd name="connsiteY3" fmla="*/ 3081559 h 6171584"/>
              <a:gd name="connsiteX4" fmla="*/ 2698410 w 5773653"/>
              <a:gd name="connsiteY4" fmla="*/ 6171584 h 6171584"/>
              <a:gd name="connsiteX5" fmla="*/ 18776 w 5773653"/>
              <a:gd name="connsiteY5" fmla="*/ 4622184 h 6171584"/>
              <a:gd name="connsiteX6" fmla="*/ 0 w 5773653"/>
              <a:gd name="connsiteY6" fmla="*/ 1523693 h 6171584"/>
              <a:gd name="connsiteX0" fmla="*/ 0 w 5367253"/>
              <a:gd name="connsiteY0" fmla="*/ 1523693 h 6171584"/>
              <a:gd name="connsiteX1" fmla="*/ 1796776 w 5367253"/>
              <a:gd name="connsiteY1" fmla="*/ 0 h 6171584"/>
              <a:gd name="connsiteX2" fmla="*/ 3587410 w 5367253"/>
              <a:gd name="connsiteY2" fmla="*/ 0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1796776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0 w 5367253"/>
              <a:gd name="connsiteY0" fmla="*/ 1523693 h 6171584"/>
              <a:gd name="connsiteX1" fmla="*/ 2702709 w 5367253"/>
              <a:gd name="connsiteY1" fmla="*/ 0 h 6171584"/>
              <a:gd name="connsiteX2" fmla="*/ 5365410 w 5367253"/>
              <a:gd name="connsiteY2" fmla="*/ 1532467 h 6171584"/>
              <a:gd name="connsiteX3" fmla="*/ 5367253 w 5367253"/>
              <a:gd name="connsiteY3" fmla="*/ 4605559 h 6171584"/>
              <a:gd name="connsiteX4" fmla="*/ 2698410 w 5367253"/>
              <a:gd name="connsiteY4" fmla="*/ 6171584 h 6171584"/>
              <a:gd name="connsiteX5" fmla="*/ 18776 w 5367253"/>
              <a:gd name="connsiteY5" fmla="*/ 4622184 h 6171584"/>
              <a:gd name="connsiteX6" fmla="*/ 0 w 5367253"/>
              <a:gd name="connsiteY6" fmla="*/ 1523693 h 6171584"/>
              <a:gd name="connsiteX0" fmla="*/ 6624 w 5348477"/>
              <a:gd name="connsiteY0" fmla="*/ 1532160 h 6171584"/>
              <a:gd name="connsiteX1" fmla="*/ 2683933 w 5348477"/>
              <a:gd name="connsiteY1" fmla="*/ 0 h 6171584"/>
              <a:gd name="connsiteX2" fmla="*/ 5346634 w 5348477"/>
              <a:gd name="connsiteY2" fmla="*/ 1532467 h 6171584"/>
              <a:gd name="connsiteX3" fmla="*/ 5348477 w 5348477"/>
              <a:gd name="connsiteY3" fmla="*/ 4605559 h 6171584"/>
              <a:gd name="connsiteX4" fmla="*/ 2679634 w 5348477"/>
              <a:gd name="connsiteY4" fmla="*/ 6171584 h 6171584"/>
              <a:gd name="connsiteX5" fmla="*/ 0 w 5348477"/>
              <a:gd name="connsiteY5" fmla="*/ 4622184 h 6171584"/>
              <a:gd name="connsiteX6" fmla="*/ 6624 w 5348477"/>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05251 h 6171584"/>
              <a:gd name="connsiteX6" fmla="*/ 0 w 5341853"/>
              <a:gd name="connsiteY6" fmla="*/ 1532160 h 6171584"/>
              <a:gd name="connsiteX0" fmla="*/ 0 w 5341853"/>
              <a:gd name="connsiteY0" fmla="*/ 1532160 h 6171584"/>
              <a:gd name="connsiteX1" fmla="*/ 2677309 w 5341853"/>
              <a:gd name="connsiteY1" fmla="*/ 0 h 6171584"/>
              <a:gd name="connsiteX2" fmla="*/ 5340010 w 5341853"/>
              <a:gd name="connsiteY2" fmla="*/ 1532467 h 6171584"/>
              <a:gd name="connsiteX3" fmla="*/ 5341853 w 5341853"/>
              <a:gd name="connsiteY3" fmla="*/ 4605559 h 6171584"/>
              <a:gd name="connsiteX4" fmla="*/ 2673010 w 5341853"/>
              <a:gd name="connsiteY4" fmla="*/ 6171584 h 6171584"/>
              <a:gd name="connsiteX5" fmla="*/ 1843 w 5341853"/>
              <a:gd name="connsiteY5" fmla="*/ 4630651 h 6171584"/>
              <a:gd name="connsiteX6" fmla="*/ 0 w 5341853"/>
              <a:gd name="connsiteY6" fmla="*/ 1532160 h 617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41853" h="6171584">
                <a:moveTo>
                  <a:pt x="0" y="1532160"/>
                </a:moveTo>
                <a:lnTo>
                  <a:pt x="2677309" y="0"/>
                </a:lnTo>
                <a:lnTo>
                  <a:pt x="5340010" y="1532467"/>
                </a:lnTo>
                <a:cubicBezTo>
                  <a:pt x="5340624" y="2556831"/>
                  <a:pt x="5341239" y="3581195"/>
                  <a:pt x="5341853" y="4605559"/>
                </a:cubicBezTo>
                <a:lnTo>
                  <a:pt x="2673010" y="6171584"/>
                </a:lnTo>
                <a:lnTo>
                  <a:pt x="1843" y="4630651"/>
                </a:lnTo>
                <a:cubicBezTo>
                  <a:pt x="1229" y="3606287"/>
                  <a:pt x="614" y="2556524"/>
                  <a:pt x="0" y="153216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sp>
        <p:nvSpPr>
          <p:cNvPr id="804" name="Shape 80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385816281"/>
      </p:ext>
    </p:extLst>
  </p:cSld>
  <p:clrMapOvr>
    <a:masterClrMapping/>
  </p:clrMapOvr>
  <p:transition spd="slow">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Portfolio (1)">
    <p:spTree>
      <p:nvGrpSpPr>
        <p:cNvPr id="1" name=""/>
        <p:cNvGrpSpPr/>
        <p:nvPr/>
      </p:nvGrpSpPr>
      <p:grpSpPr>
        <a:xfrm>
          <a:off x="0" y="0"/>
          <a:ext cx="0" cy="0"/>
          <a:chOff x="0" y="0"/>
          <a:chExt cx="0" cy="0"/>
        </a:xfrm>
      </p:grpSpPr>
      <p:sp>
        <p:nvSpPr>
          <p:cNvPr id="811" name="Shape 81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812" name="Shape 812"/>
          <p:cNvSpPr>
            <a:spLocks noGrp="1"/>
          </p:cNvSpPr>
          <p:nvPr>
            <p:ph type="pic" sz="quarter" idx="13"/>
          </p:nvPr>
        </p:nvSpPr>
        <p:spPr>
          <a:xfrm>
            <a:off x="780920" y="2639975"/>
            <a:ext cx="3473422" cy="2665292"/>
          </a:xfrm>
          <a:prstGeom prst="rect">
            <a:avLst/>
          </a:prstGeom>
        </p:spPr>
        <p:txBody>
          <a:bodyPr lIns="91439" tIns="45719" rIns="91439" bIns="45719" anchor="t">
            <a:noAutofit/>
          </a:bodyPr>
          <a:lstStyle>
            <a:lvl1pPr>
              <a:defRPr/>
            </a:lvl1pPr>
          </a:lstStyle>
          <a:p>
            <a:endParaRPr dirty="0"/>
          </a:p>
        </p:txBody>
      </p:sp>
      <p:sp>
        <p:nvSpPr>
          <p:cNvPr id="813" name="Shape 813"/>
          <p:cNvSpPr>
            <a:spLocks noGrp="1"/>
          </p:cNvSpPr>
          <p:nvPr>
            <p:ph type="pic" sz="quarter" idx="14"/>
          </p:nvPr>
        </p:nvSpPr>
        <p:spPr>
          <a:xfrm>
            <a:off x="4359290" y="2639975"/>
            <a:ext cx="3473421" cy="2665292"/>
          </a:xfrm>
          <a:prstGeom prst="rect">
            <a:avLst/>
          </a:prstGeom>
        </p:spPr>
        <p:txBody>
          <a:bodyPr lIns="91439" tIns="45719" rIns="91439" bIns="45719" anchor="t">
            <a:noAutofit/>
          </a:bodyPr>
          <a:lstStyle>
            <a:lvl1pPr>
              <a:defRPr/>
            </a:lvl1pPr>
          </a:lstStyle>
          <a:p>
            <a:endParaRPr dirty="0"/>
          </a:p>
        </p:txBody>
      </p:sp>
      <p:sp>
        <p:nvSpPr>
          <p:cNvPr id="814" name="Shape 814"/>
          <p:cNvSpPr>
            <a:spLocks noGrp="1"/>
          </p:cNvSpPr>
          <p:nvPr>
            <p:ph type="pic" sz="quarter" idx="15"/>
          </p:nvPr>
        </p:nvSpPr>
        <p:spPr>
          <a:xfrm>
            <a:off x="7937659" y="2639975"/>
            <a:ext cx="3473422" cy="2665292"/>
          </a:xfrm>
          <a:prstGeom prst="rect">
            <a:avLst/>
          </a:prstGeom>
        </p:spPr>
        <p:txBody>
          <a:bodyPr lIns="91439" tIns="45719" rIns="91439" bIns="45719" anchor="t">
            <a:noAutofit/>
          </a:bodyPr>
          <a:lstStyle>
            <a:lvl1pPr>
              <a:defRPr/>
            </a:lvl1pPr>
          </a:lstStyle>
          <a:p>
            <a:endParaRPr dirty="0"/>
          </a:p>
        </p:txBody>
      </p:sp>
      <p:sp>
        <p:nvSpPr>
          <p:cNvPr id="815" name="Shape 815"/>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311670989"/>
      </p:ext>
    </p:extLst>
  </p:cSld>
  <p:clrMapOvr>
    <a:masterClrMapping/>
  </p:clrMapOvr>
  <p:transition spd="slow">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Portfolio (2)">
    <p:bg>
      <p:bgPr>
        <a:solidFill>
          <a:srgbClr val="16171A"/>
        </a:solidFill>
        <a:effectLst/>
      </p:bgPr>
    </p:bg>
    <p:spTree>
      <p:nvGrpSpPr>
        <p:cNvPr id="1" name=""/>
        <p:cNvGrpSpPr/>
        <p:nvPr/>
      </p:nvGrpSpPr>
      <p:grpSpPr>
        <a:xfrm>
          <a:off x="0" y="0"/>
          <a:ext cx="0" cy="0"/>
          <a:chOff x="0" y="0"/>
          <a:chExt cx="0" cy="0"/>
        </a:xfrm>
      </p:grpSpPr>
      <p:sp>
        <p:nvSpPr>
          <p:cNvPr id="822" name="Shape 822"/>
          <p:cNvSpPr>
            <a:spLocks noGrp="1"/>
          </p:cNvSpPr>
          <p:nvPr>
            <p:ph type="pic" sz="half" idx="13"/>
          </p:nvPr>
        </p:nvSpPr>
        <p:spPr>
          <a:xfrm>
            <a:off x="1467" y="-1"/>
            <a:ext cx="4064001" cy="6858001"/>
          </a:xfrm>
          <a:prstGeom prst="rect">
            <a:avLst/>
          </a:prstGeom>
        </p:spPr>
        <p:txBody>
          <a:bodyPr lIns="91439" tIns="45719" rIns="91439" bIns="45719" anchor="t">
            <a:noAutofit/>
          </a:bodyPr>
          <a:lstStyle>
            <a:lvl1pPr>
              <a:defRPr/>
            </a:lvl1pPr>
          </a:lstStyle>
          <a:p>
            <a:endParaRPr dirty="0"/>
          </a:p>
        </p:txBody>
      </p:sp>
      <p:sp>
        <p:nvSpPr>
          <p:cNvPr id="823" name="Shape 823"/>
          <p:cNvSpPr>
            <a:spLocks noGrp="1"/>
          </p:cNvSpPr>
          <p:nvPr>
            <p:ph type="pic" sz="half" idx="14"/>
          </p:nvPr>
        </p:nvSpPr>
        <p:spPr>
          <a:xfrm>
            <a:off x="4065467" y="-1"/>
            <a:ext cx="4064001" cy="6858001"/>
          </a:xfrm>
          <a:prstGeom prst="rect">
            <a:avLst/>
          </a:prstGeom>
          <a:effectLst>
            <a:outerShdw blurRad="266700" dist="635000" dir="16577888" rotWithShape="0">
              <a:srgbClr val="000000"/>
            </a:outerShdw>
          </a:effectLst>
        </p:spPr>
        <p:txBody>
          <a:bodyPr lIns="91439" tIns="45719" rIns="91439" bIns="45719" anchor="t">
            <a:noAutofit/>
          </a:bodyPr>
          <a:lstStyle>
            <a:lvl1pPr>
              <a:defRPr/>
            </a:lvl1pPr>
          </a:lstStyle>
          <a:p>
            <a:endParaRPr dirty="0"/>
          </a:p>
        </p:txBody>
      </p:sp>
      <p:sp>
        <p:nvSpPr>
          <p:cNvPr id="824" name="Shape 824"/>
          <p:cNvSpPr>
            <a:spLocks noGrp="1"/>
          </p:cNvSpPr>
          <p:nvPr>
            <p:ph type="pic" sz="half" idx="15"/>
          </p:nvPr>
        </p:nvSpPr>
        <p:spPr>
          <a:xfrm>
            <a:off x="8126533" y="-1"/>
            <a:ext cx="4064001" cy="6858001"/>
          </a:xfrm>
          <a:prstGeom prst="rect">
            <a:avLst/>
          </a:prstGeom>
        </p:spPr>
        <p:txBody>
          <a:bodyPr lIns="91439" tIns="45719" rIns="91439" bIns="45719" anchor="t">
            <a:noAutofit/>
          </a:bodyPr>
          <a:lstStyle>
            <a:lvl1pPr>
              <a:defRPr/>
            </a:lvl1pPr>
          </a:lstStyle>
          <a:p>
            <a:endParaRPr dirty="0"/>
          </a:p>
        </p:txBody>
      </p:sp>
      <p:sp>
        <p:nvSpPr>
          <p:cNvPr id="825" name="Shape 82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075964691"/>
      </p:ext>
    </p:extLst>
  </p:cSld>
  <p:clrMapOvr>
    <a:masterClrMapping/>
  </p:clrMapOvr>
  <p:transition spd="slow">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Portfolio (3)">
    <p:spTree>
      <p:nvGrpSpPr>
        <p:cNvPr id="1" name=""/>
        <p:cNvGrpSpPr/>
        <p:nvPr/>
      </p:nvGrpSpPr>
      <p:grpSpPr>
        <a:xfrm>
          <a:off x="0" y="0"/>
          <a:ext cx="0" cy="0"/>
          <a:chOff x="0" y="0"/>
          <a:chExt cx="0" cy="0"/>
        </a:xfrm>
      </p:grpSpPr>
      <p:sp>
        <p:nvSpPr>
          <p:cNvPr id="832" name="Shape 832"/>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833" name="Shape 833"/>
          <p:cNvSpPr/>
          <p:nvPr/>
        </p:nvSpPr>
        <p:spPr>
          <a:xfrm>
            <a:off x="7624068" y="2364954"/>
            <a:ext cx="3663951" cy="1847652"/>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34" name="Shape 834"/>
          <p:cNvSpPr>
            <a:spLocks noGrp="1"/>
          </p:cNvSpPr>
          <p:nvPr>
            <p:ph type="pic" sz="quarter" idx="13"/>
          </p:nvPr>
        </p:nvSpPr>
        <p:spPr>
          <a:xfrm>
            <a:off x="7624068" y="2364954"/>
            <a:ext cx="3663951" cy="1847652"/>
          </a:xfrm>
          <a:prstGeom prst="rect">
            <a:avLst/>
          </a:prstGeom>
        </p:spPr>
        <p:txBody>
          <a:bodyPr lIns="91439" tIns="45719" rIns="91439" bIns="45719" anchor="t">
            <a:noAutofit/>
          </a:bodyPr>
          <a:lstStyle>
            <a:lvl1pPr>
              <a:defRPr/>
            </a:lvl1pPr>
          </a:lstStyle>
          <a:p>
            <a:endParaRPr dirty="0"/>
          </a:p>
        </p:txBody>
      </p:sp>
      <p:sp>
        <p:nvSpPr>
          <p:cNvPr id="835" name="Shape 835"/>
          <p:cNvSpPr/>
          <p:nvPr/>
        </p:nvSpPr>
        <p:spPr>
          <a:xfrm>
            <a:off x="4707526" y="2364189"/>
            <a:ext cx="2825751" cy="1850572"/>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36" name="Shape 836"/>
          <p:cNvSpPr>
            <a:spLocks noGrp="1"/>
          </p:cNvSpPr>
          <p:nvPr>
            <p:ph type="pic" sz="quarter" idx="14"/>
          </p:nvPr>
        </p:nvSpPr>
        <p:spPr>
          <a:xfrm>
            <a:off x="4707526" y="2364954"/>
            <a:ext cx="2825751" cy="1848973"/>
          </a:xfrm>
          <a:prstGeom prst="rect">
            <a:avLst/>
          </a:prstGeom>
        </p:spPr>
        <p:txBody>
          <a:bodyPr lIns="91439" tIns="45719" rIns="91439" bIns="45719" anchor="t">
            <a:noAutofit/>
          </a:bodyPr>
          <a:lstStyle>
            <a:lvl1pPr>
              <a:defRPr/>
            </a:lvl1pPr>
          </a:lstStyle>
          <a:p>
            <a:endParaRPr dirty="0"/>
          </a:p>
        </p:txBody>
      </p:sp>
      <p:sp>
        <p:nvSpPr>
          <p:cNvPr id="837" name="Shape 837"/>
          <p:cNvSpPr/>
          <p:nvPr/>
        </p:nvSpPr>
        <p:spPr>
          <a:xfrm>
            <a:off x="903571" y="2368767"/>
            <a:ext cx="3714751" cy="1846575"/>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38" name="Shape 838"/>
          <p:cNvSpPr>
            <a:spLocks noGrp="1"/>
          </p:cNvSpPr>
          <p:nvPr>
            <p:ph type="pic" sz="quarter" idx="15"/>
          </p:nvPr>
        </p:nvSpPr>
        <p:spPr>
          <a:xfrm>
            <a:off x="903571" y="2364954"/>
            <a:ext cx="3714751" cy="1848768"/>
          </a:xfrm>
          <a:prstGeom prst="rect">
            <a:avLst/>
          </a:prstGeom>
        </p:spPr>
        <p:txBody>
          <a:bodyPr lIns="91439" tIns="45719" rIns="91439" bIns="45719" anchor="t">
            <a:noAutofit/>
          </a:bodyPr>
          <a:lstStyle>
            <a:lvl1pPr>
              <a:defRPr/>
            </a:lvl1pPr>
          </a:lstStyle>
          <a:p>
            <a:endParaRPr dirty="0"/>
          </a:p>
        </p:txBody>
      </p:sp>
      <p:sp>
        <p:nvSpPr>
          <p:cNvPr id="839" name="Shape 839"/>
          <p:cNvSpPr/>
          <p:nvPr/>
        </p:nvSpPr>
        <p:spPr>
          <a:xfrm>
            <a:off x="5127831" y="4294745"/>
            <a:ext cx="6160598" cy="1854201"/>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40" name="Shape 840"/>
          <p:cNvSpPr/>
          <p:nvPr/>
        </p:nvSpPr>
        <p:spPr>
          <a:xfrm>
            <a:off x="905159" y="4294745"/>
            <a:ext cx="4127501" cy="1854201"/>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841" name="Shape 841"/>
          <p:cNvSpPr>
            <a:spLocks noGrp="1"/>
          </p:cNvSpPr>
          <p:nvPr>
            <p:ph type="pic" sz="quarter" idx="16"/>
          </p:nvPr>
        </p:nvSpPr>
        <p:spPr>
          <a:xfrm>
            <a:off x="905159" y="4294745"/>
            <a:ext cx="4127501" cy="1854201"/>
          </a:xfrm>
          <a:prstGeom prst="rect">
            <a:avLst/>
          </a:prstGeom>
        </p:spPr>
        <p:txBody>
          <a:bodyPr lIns="91439" tIns="45719" rIns="91439" bIns="45719" anchor="t">
            <a:noAutofit/>
          </a:bodyPr>
          <a:lstStyle>
            <a:lvl1pPr>
              <a:defRPr/>
            </a:lvl1pPr>
          </a:lstStyle>
          <a:p>
            <a:endParaRPr dirty="0"/>
          </a:p>
        </p:txBody>
      </p:sp>
      <p:sp>
        <p:nvSpPr>
          <p:cNvPr id="842" name="Shape 842"/>
          <p:cNvSpPr>
            <a:spLocks noGrp="1"/>
          </p:cNvSpPr>
          <p:nvPr>
            <p:ph type="pic" sz="quarter" idx="17"/>
          </p:nvPr>
        </p:nvSpPr>
        <p:spPr>
          <a:xfrm>
            <a:off x="5127831" y="4294745"/>
            <a:ext cx="6160598" cy="1854201"/>
          </a:xfrm>
          <a:prstGeom prst="rect">
            <a:avLst/>
          </a:prstGeom>
        </p:spPr>
        <p:txBody>
          <a:bodyPr lIns="91439" tIns="45719" rIns="91439" bIns="45719" anchor="t">
            <a:noAutofit/>
          </a:bodyPr>
          <a:lstStyle>
            <a:lvl1pPr>
              <a:defRPr/>
            </a:lvl1pPr>
          </a:lstStyle>
          <a:p>
            <a:endParaRPr dirty="0"/>
          </a:p>
        </p:txBody>
      </p:sp>
      <p:sp>
        <p:nvSpPr>
          <p:cNvPr id="843" name="Shape 843"/>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29259096"/>
      </p:ext>
    </p:extLst>
  </p:cSld>
  <p:clrMapOvr>
    <a:masterClrMapping/>
  </p:clrMapOvr>
  <p:transition spd="slow">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Portfolio (7)">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3110012" y="3874682"/>
            <a:ext cx="6124377" cy="612437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881" name="Shape 881"/>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98434591"/>
      </p:ext>
    </p:extLst>
  </p:cSld>
  <p:clrMapOvr>
    <a:masterClrMapping/>
  </p:clrMapOvr>
  <p:transition spd="slow">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Portfolio (8)">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3110012" y="-2989222"/>
            <a:ext cx="6124377" cy="6124377"/>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59356" h="28099720">
                <a:moveTo>
                  <a:pt x="0" y="14054111"/>
                </a:moveTo>
                <a:lnTo>
                  <a:pt x="4117037" y="4103146"/>
                </a:lnTo>
                <a:lnTo>
                  <a:pt x="14057949" y="0"/>
                </a:lnTo>
                <a:lnTo>
                  <a:pt x="24000687" y="4073167"/>
                </a:lnTo>
                <a:lnTo>
                  <a:pt x="28159356" y="14050408"/>
                </a:lnTo>
                <a:lnTo>
                  <a:pt x="24022440" y="23953389"/>
                </a:lnTo>
                <a:lnTo>
                  <a:pt x="14077418" y="28099720"/>
                </a:lnTo>
                <a:lnTo>
                  <a:pt x="4116391" y="23982684"/>
                </a:lnTo>
                <a:lnTo>
                  <a:pt x="0" y="14054111"/>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889" name="Shape 889"/>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837021621"/>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2023/6/2</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2217640153"/>
      </p:ext>
    </p:extLst>
  </p:cSld>
  <p:clrMapOvr>
    <a:masterClrMapping/>
  </p:clrMapOvr>
  <p:transition spd="slow">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Device (1)">
    <p:spTree>
      <p:nvGrpSpPr>
        <p:cNvPr id="1" name=""/>
        <p:cNvGrpSpPr/>
        <p:nvPr/>
      </p:nvGrpSpPr>
      <p:grpSpPr>
        <a:xfrm>
          <a:off x="0" y="0"/>
          <a:ext cx="0" cy="0"/>
          <a:chOff x="0" y="0"/>
          <a:chExt cx="0" cy="0"/>
        </a:xfrm>
      </p:grpSpPr>
      <p:sp>
        <p:nvSpPr>
          <p:cNvPr id="896" name="Shape 896"/>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897" name="Shape 897"/>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898" name="Shape 898"/>
          <p:cNvSpPr/>
          <p:nvPr/>
        </p:nvSpPr>
        <p:spPr>
          <a:xfrm>
            <a:off x="11118815" y="3190750"/>
            <a:ext cx="476501" cy="476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pic>
        <p:nvPicPr>
          <p:cNvPr id="899" name="Phone_1.png"/>
          <p:cNvPicPr>
            <a:picLocks noChangeAspect="1"/>
          </p:cNvPicPr>
          <p:nvPr/>
        </p:nvPicPr>
        <p:blipFill>
          <a:blip r:embed="rId2"/>
          <a:stretch>
            <a:fillRect/>
          </a:stretch>
        </p:blipFill>
        <p:spPr>
          <a:xfrm>
            <a:off x="6598669" y="940323"/>
            <a:ext cx="3911601" cy="8032751"/>
          </a:xfrm>
          <a:prstGeom prst="rect">
            <a:avLst/>
          </a:prstGeom>
          <a:ln w="12700">
            <a:miter lim="400000"/>
          </a:ln>
        </p:spPr>
      </p:pic>
      <p:sp>
        <p:nvSpPr>
          <p:cNvPr id="900" name="Shape 900"/>
          <p:cNvSpPr>
            <a:spLocks noGrp="1"/>
          </p:cNvSpPr>
          <p:nvPr>
            <p:ph type="pic" sz="half" idx="13"/>
          </p:nvPr>
        </p:nvSpPr>
        <p:spPr>
          <a:xfrm>
            <a:off x="6853530" y="1922935"/>
            <a:ext cx="3397251" cy="6067527"/>
          </a:xfrm>
          <a:prstGeom prst="rect">
            <a:avLst/>
          </a:prstGeom>
        </p:spPr>
        <p:txBody>
          <a:bodyPr lIns="91439" tIns="45719" rIns="91439" bIns="45719" anchor="t">
            <a:noAutofit/>
          </a:bodyPr>
          <a:lstStyle>
            <a:lvl1pPr>
              <a:defRPr/>
            </a:lvl1pPr>
          </a:lstStyle>
          <a:p>
            <a:endParaRPr dirty="0"/>
          </a:p>
        </p:txBody>
      </p:sp>
      <p:sp>
        <p:nvSpPr>
          <p:cNvPr id="901" name="Shape 901"/>
          <p:cNvSpPr>
            <a:spLocks noGrp="1"/>
          </p:cNvSpPr>
          <p:nvPr>
            <p:ph type="sldNum" sz="quarter" idx="2"/>
          </p:nvPr>
        </p:nvSpPr>
        <p:spPr>
          <a:xfrm>
            <a:off x="11247541"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000435561"/>
      </p:ext>
    </p:extLst>
  </p:cSld>
  <p:clrMapOvr>
    <a:masterClrMapping/>
  </p:clrMapOvr>
  <p:transition spd="slow">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Device (3)">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216195"/>
      </p:ext>
    </p:extLst>
  </p:cSld>
  <p:clrMapOvr>
    <a:masterClrMapping/>
  </p:clrMapOvr>
  <p:transition spd="slow">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Device (5)">
    <p:spTree>
      <p:nvGrpSpPr>
        <p:cNvPr id="1" name=""/>
        <p:cNvGrpSpPr/>
        <p:nvPr/>
      </p:nvGrpSpPr>
      <p:grpSpPr>
        <a:xfrm>
          <a:off x="0" y="0"/>
          <a:ext cx="0" cy="0"/>
          <a:chOff x="0" y="0"/>
          <a:chExt cx="0" cy="0"/>
        </a:xfrm>
      </p:grpSpPr>
      <p:sp>
        <p:nvSpPr>
          <p:cNvPr id="940" name="Shape 940"/>
          <p:cNvSpPr/>
          <p:nvPr/>
        </p:nvSpPr>
        <p:spPr>
          <a:xfrm>
            <a:off x="1642500" y="881092"/>
            <a:ext cx="8907000" cy="5095817"/>
          </a:xfrm>
          <a:prstGeom prst="rect">
            <a:avLst/>
          </a:prstGeom>
          <a:solidFill>
            <a:srgbClr val="1F2025"/>
          </a:solidFill>
          <a:ln w="12700">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942" name="Shape 942"/>
          <p:cNvSpPr>
            <a:spLocks noGrp="1"/>
          </p:cNvSpPr>
          <p:nvPr>
            <p:ph type="pic" sz="quarter" idx="13"/>
          </p:nvPr>
        </p:nvSpPr>
        <p:spPr>
          <a:xfrm>
            <a:off x="8132530" y="2247882"/>
            <a:ext cx="1652769" cy="2959081"/>
          </a:xfrm>
          <a:prstGeom prst="rect">
            <a:avLst/>
          </a:prstGeom>
        </p:spPr>
        <p:txBody>
          <a:bodyPr lIns="91439" tIns="45719" rIns="91439" bIns="45719" anchor="t">
            <a:noAutofit/>
          </a:bodyPr>
          <a:lstStyle>
            <a:lvl1pPr>
              <a:defRPr/>
            </a:lvl1pPr>
          </a:lstStyle>
          <a:p>
            <a:endParaRPr dirty="0"/>
          </a:p>
        </p:txBody>
      </p:sp>
      <p:sp>
        <p:nvSpPr>
          <p:cNvPr id="944" name="Shape 94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692311248"/>
      </p:ext>
    </p:extLst>
  </p:cSld>
  <p:clrMapOvr>
    <a:masterClrMapping/>
  </p:clrMapOvr>
  <p:transition spd="slow">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Device (7)">
    <p:spTree>
      <p:nvGrpSpPr>
        <p:cNvPr id="1" name=""/>
        <p:cNvGrpSpPr/>
        <p:nvPr/>
      </p:nvGrpSpPr>
      <p:grpSpPr>
        <a:xfrm>
          <a:off x="0" y="0"/>
          <a:ext cx="0" cy="0"/>
          <a:chOff x="0" y="0"/>
          <a:chExt cx="0" cy="0"/>
        </a:xfrm>
      </p:grpSpPr>
      <p:pic>
        <p:nvPicPr>
          <p:cNvPr id="962" name="Watch_1.png"/>
          <p:cNvPicPr>
            <a:picLocks noChangeAspect="1"/>
          </p:cNvPicPr>
          <p:nvPr/>
        </p:nvPicPr>
        <p:blipFill>
          <a:blip r:embed="rId2"/>
          <a:stretch>
            <a:fillRect/>
          </a:stretch>
        </p:blipFill>
        <p:spPr>
          <a:xfrm>
            <a:off x="4448040" y="2677152"/>
            <a:ext cx="3509674" cy="5493932"/>
          </a:xfrm>
          <a:prstGeom prst="rect">
            <a:avLst/>
          </a:prstGeom>
          <a:ln w="12700">
            <a:miter lim="400000"/>
          </a:ln>
        </p:spPr>
      </p:pic>
      <p:sp>
        <p:nvSpPr>
          <p:cNvPr id="963" name="Shape 963"/>
          <p:cNvSpPr>
            <a:spLocks noGrp="1"/>
          </p:cNvSpPr>
          <p:nvPr>
            <p:ph type="pic" sz="quarter" idx="13"/>
          </p:nvPr>
        </p:nvSpPr>
        <p:spPr>
          <a:xfrm>
            <a:off x="4601639" y="3667131"/>
            <a:ext cx="3032531" cy="3598066"/>
          </a:xfrm>
          <a:prstGeom prst="roundRect">
            <a:avLst>
              <a:gd name="adj" fmla="val 15461"/>
            </a:avLst>
          </a:prstGeom>
        </p:spPr>
        <p:txBody>
          <a:bodyPr lIns="91439" tIns="45719" rIns="91439" bIns="45719" anchor="t">
            <a:noAutofit/>
          </a:bodyPr>
          <a:lstStyle>
            <a:lvl1pPr>
              <a:defRPr/>
            </a:lvl1pPr>
          </a:lstStyle>
          <a:p>
            <a:endParaRPr dirty="0"/>
          </a:p>
        </p:txBody>
      </p:sp>
      <p:sp>
        <p:nvSpPr>
          <p:cNvPr id="961" name="Shape 96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sp>
        <p:nvSpPr>
          <p:cNvPr id="964" name="Shape 96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040400502"/>
      </p:ext>
    </p:extLst>
  </p:cSld>
  <p:clrMapOvr>
    <a:masterClrMapping/>
  </p:clrMapOvr>
  <p:transition spd="slow">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Device (8)">
    <p:spTree>
      <p:nvGrpSpPr>
        <p:cNvPr id="1" name=""/>
        <p:cNvGrpSpPr/>
        <p:nvPr/>
      </p:nvGrpSpPr>
      <p:grpSpPr>
        <a:xfrm>
          <a:off x="0" y="0"/>
          <a:ext cx="0" cy="0"/>
          <a:chOff x="0" y="0"/>
          <a:chExt cx="0" cy="0"/>
        </a:xfrm>
      </p:grpSpPr>
      <p:sp>
        <p:nvSpPr>
          <p:cNvPr id="971" name="Shape 971"/>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972" name="Shape 972"/>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973" name="Shape 973"/>
          <p:cNvSpPr/>
          <p:nvPr/>
        </p:nvSpPr>
        <p:spPr>
          <a:xfrm>
            <a:off x="11118815" y="3190750"/>
            <a:ext cx="476501" cy="476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pic>
        <p:nvPicPr>
          <p:cNvPr id="974" name="Tablet_1.png"/>
          <p:cNvPicPr>
            <a:picLocks noChangeAspect="1"/>
          </p:cNvPicPr>
          <p:nvPr/>
        </p:nvPicPr>
        <p:blipFill>
          <a:blip r:embed="rId2"/>
          <a:stretch>
            <a:fillRect/>
          </a:stretch>
        </p:blipFill>
        <p:spPr>
          <a:xfrm>
            <a:off x="6799720" y="859385"/>
            <a:ext cx="3634715" cy="5139231"/>
          </a:xfrm>
          <a:prstGeom prst="rect">
            <a:avLst/>
          </a:prstGeom>
          <a:ln w="12700">
            <a:miter lim="400000"/>
          </a:ln>
        </p:spPr>
      </p:pic>
      <p:sp>
        <p:nvSpPr>
          <p:cNvPr id="975" name="Shape 975"/>
          <p:cNvSpPr>
            <a:spLocks noGrp="1"/>
          </p:cNvSpPr>
          <p:nvPr>
            <p:ph type="pic" sz="quarter" idx="13"/>
          </p:nvPr>
        </p:nvSpPr>
        <p:spPr>
          <a:xfrm>
            <a:off x="7035767" y="1330325"/>
            <a:ext cx="3155951" cy="4210050"/>
          </a:xfrm>
          <a:prstGeom prst="rect">
            <a:avLst/>
          </a:prstGeom>
        </p:spPr>
        <p:txBody>
          <a:bodyPr lIns="91439" tIns="45719" rIns="91439" bIns="45719" anchor="t">
            <a:noAutofit/>
          </a:bodyPr>
          <a:lstStyle>
            <a:lvl1pPr>
              <a:defRPr/>
            </a:lvl1pPr>
          </a:lstStyle>
          <a:p>
            <a:endParaRPr dirty="0"/>
          </a:p>
        </p:txBody>
      </p:sp>
      <p:sp>
        <p:nvSpPr>
          <p:cNvPr id="976" name="Shape 976"/>
          <p:cNvSpPr>
            <a:spLocks noGrp="1"/>
          </p:cNvSpPr>
          <p:nvPr>
            <p:ph type="sldNum" sz="quarter" idx="2"/>
          </p:nvPr>
        </p:nvSpPr>
        <p:spPr>
          <a:xfrm>
            <a:off x="11247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612750071"/>
      </p:ext>
    </p:extLst>
  </p:cSld>
  <p:clrMapOvr>
    <a:masterClrMapping/>
  </p:clrMapOvr>
  <p:transition spd="slow">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x">
  <p:cSld name="Device (9)">
    <p:spTree>
      <p:nvGrpSpPr>
        <p:cNvPr id="1" name=""/>
        <p:cNvGrpSpPr/>
        <p:nvPr/>
      </p:nvGrpSpPr>
      <p:grpSpPr>
        <a:xfrm>
          <a:off x="0" y="0"/>
          <a:ext cx="0" cy="0"/>
          <a:chOff x="0" y="0"/>
          <a:chExt cx="0" cy="0"/>
        </a:xfrm>
      </p:grpSpPr>
      <p:sp>
        <p:nvSpPr>
          <p:cNvPr id="983" name="Shape 983"/>
          <p:cNvSpPr>
            <a:spLocks noGrp="1"/>
          </p:cNvSpPr>
          <p:nvPr>
            <p:ph type="pic" idx="13"/>
          </p:nvPr>
        </p:nvSpPr>
        <p:spPr>
          <a:xfrm>
            <a:off x="1642500" y="881092"/>
            <a:ext cx="8907000" cy="5095817"/>
          </a:xfrm>
          <a:prstGeom prst="rect">
            <a:avLst/>
          </a:prstGeom>
        </p:spPr>
        <p:txBody>
          <a:bodyPr lIns="91439" tIns="45719" rIns="91439" bIns="45719" anchor="t">
            <a:noAutofit/>
          </a:bodyPr>
          <a:lstStyle>
            <a:lvl1pPr>
              <a:defRPr/>
            </a:lvl1pPr>
          </a:lstStyle>
          <a:p>
            <a:endParaRPr dirty="0"/>
          </a:p>
        </p:txBody>
      </p:sp>
      <p:sp>
        <p:nvSpPr>
          <p:cNvPr id="984" name="Shape 984"/>
          <p:cNvSpPr>
            <a:spLocks noGrp="1"/>
          </p:cNvSpPr>
          <p:nvPr>
            <p:ph type="pic" sz="half" idx="14"/>
          </p:nvPr>
        </p:nvSpPr>
        <p:spPr>
          <a:xfrm>
            <a:off x="3986129" y="3388701"/>
            <a:ext cx="4219743" cy="5619751"/>
          </a:xfrm>
          <a:prstGeom prst="rect">
            <a:avLst/>
          </a:prstGeom>
        </p:spPr>
        <p:txBody>
          <a:bodyPr lIns="91439" tIns="45719" rIns="91439" bIns="45719" anchor="t">
            <a:noAutofit/>
          </a:bodyPr>
          <a:lstStyle>
            <a:lvl1pPr>
              <a:defRPr/>
            </a:lvl1pPr>
          </a:lstStyle>
          <a:p>
            <a:endParaRPr dirty="0"/>
          </a:p>
        </p:txBody>
      </p:sp>
      <p:sp>
        <p:nvSpPr>
          <p:cNvPr id="985" name="Shape 98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005625886"/>
      </p:ext>
    </p:extLst>
  </p:cSld>
  <p:clrMapOvr>
    <a:masterClrMapping/>
  </p:clrMapOvr>
  <p:transition spd="slow">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x">
  <p:cSld name="Device (10)">
    <p:spTree>
      <p:nvGrpSpPr>
        <p:cNvPr id="1" name=""/>
        <p:cNvGrpSpPr/>
        <p:nvPr/>
      </p:nvGrpSpPr>
      <p:grpSpPr>
        <a:xfrm>
          <a:off x="0" y="0"/>
          <a:ext cx="0" cy="0"/>
          <a:chOff x="0" y="0"/>
          <a:chExt cx="0" cy="0"/>
        </a:xfrm>
      </p:grpSpPr>
      <p:pic>
        <p:nvPicPr>
          <p:cNvPr id="992" name="Watch_1.png"/>
          <p:cNvPicPr>
            <a:picLocks noChangeAspect="1"/>
          </p:cNvPicPr>
          <p:nvPr/>
        </p:nvPicPr>
        <p:blipFill>
          <a:blip r:embed="rId2"/>
          <a:stretch>
            <a:fillRect/>
          </a:stretch>
        </p:blipFill>
        <p:spPr>
          <a:xfrm>
            <a:off x="-1340184" y="-260970"/>
            <a:ext cx="4714508" cy="7379940"/>
          </a:xfrm>
          <a:prstGeom prst="rect">
            <a:avLst/>
          </a:prstGeom>
          <a:ln w="12700">
            <a:miter lim="400000"/>
          </a:ln>
        </p:spPr>
      </p:pic>
      <p:sp>
        <p:nvSpPr>
          <p:cNvPr id="993" name="Shape 993"/>
          <p:cNvSpPr>
            <a:spLocks noGrp="1"/>
          </p:cNvSpPr>
          <p:nvPr>
            <p:ph type="pic" sz="half" idx="13"/>
          </p:nvPr>
        </p:nvSpPr>
        <p:spPr>
          <a:xfrm>
            <a:off x="-1133856" y="1068858"/>
            <a:ext cx="4073566" cy="4833244"/>
          </a:xfrm>
          <a:prstGeom prst="roundRect">
            <a:avLst>
              <a:gd name="adj" fmla="val 15563"/>
            </a:avLst>
          </a:prstGeom>
        </p:spPr>
        <p:txBody>
          <a:bodyPr lIns="91439" tIns="45719" rIns="91439" bIns="45719" anchor="t">
            <a:noAutofit/>
          </a:bodyPr>
          <a:lstStyle>
            <a:lvl1pPr>
              <a:defRPr/>
            </a:lvl1pPr>
          </a:lstStyle>
          <a:p>
            <a:endParaRPr dirty="0"/>
          </a:p>
        </p:txBody>
      </p:sp>
      <p:sp>
        <p:nvSpPr>
          <p:cNvPr id="994" name="Shape 99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019178138"/>
      </p:ext>
    </p:extLst>
  </p:cSld>
  <p:clrMapOvr>
    <a:masterClrMapping/>
  </p:clrMapOvr>
  <p:transition spd="slow">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Device (11)">
    <p:spTree>
      <p:nvGrpSpPr>
        <p:cNvPr id="1" name=""/>
        <p:cNvGrpSpPr/>
        <p:nvPr/>
      </p:nvGrpSpPr>
      <p:grpSpPr>
        <a:xfrm>
          <a:off x="0" y="0"/>
          <a:ext cx="0" cy="0"/>
          <a:chOff x="0" y="0"/>
          <a:chExt cx="0" cy="0"/>
        </a:xfrm>
      </p:grpSpPr>
      <p:sp>
        <p:nvSpPr>
          <p:cNvPr id="1001" name="Shape 1001"/>
          <p:cNvSpPr>
            <a:spLocks noGrp="1"/>
          </p:cNvSpPr>
          <p:nvPr>
            <p:ph type="title"/>
          </p:nvPr>
        </p:nvSpPr>
        <p:spPr>
          <a:xfrm>
            <a:off x="2555361" y="970812"/>
            <a:ext cx="7081279" cy="706438"/>
          </a:xfrm>
          <a:prstGeom prst="rect">
            <a:avLst/>
          </a:prstGeom>
        </p:spPr>
        <p:txBody>
          <a:bodyPr/>
          <a:lstStyle>
            <a:lvl1pPr>
              <a:lnSpc>
                <a:spcPct val="80000"/>
              </a:lnSpc>
              <a:defRPr sz="5000"/>
            </a:lvl1pPr>
          </a:lstStyle>
          <a:p>
            <a:r>
              <a:rPr dirty="0"/>
              <a:t>Title Text</a:t>
            </a:r>
          </a:p>
        </p:txBody>
      </p:sp>
      <p:pic>
        <p:nvPicPr>
          <p:cNvPr id="1002" name="Tablet_3.png"/>
          <p:cNvPicPr>
            <a:picLocks noChangeAspect="1"/>
          </p:cNvPicPr>
          <p:nvPr/>
        </p:nvPicPr>
        <p:blipFill>
          <a:blip r:embed="rId2"/>
          <a:stretch>
            <a:fillRect/>
          </a:stretch>
        </p:blipFill>
        <p:spPr>
          <a:xfrm>
            <a:off x="6797854" y="2788959"/>
            <a:ext cx="4850312" cy="6858001"/>
          </a:xfrm>
          <a:prstGeom prst="rect">
            <a:avLst/>
          </a:prstGeom>
          <a:ln w="12700">
            <a:miter lim="400000"/>
          </a:ln>
        </p:spPr>
      </p:pic>
      <p:sp>
        <p:nvSpPr>
          <p:cNvPr id="1003" name="Shape 1003"/>
          <p:cNvSpPr>
            <a:spLocks noGrp="1"/>
          </p:cNvSpPr>
          <p:nvPr>
            <p:ph type="pic" sz="half" idx="13"/>
          </p:nvPr>
        </p:nvSpPr>
        <p:spPr>
          <a:xfrm>
            <a:off x="7114320" y="3417358"/>
            <a:ext cx="4217381" cy="5613401"/>
          </a:xfrm>
          <a:prstGeom prst="rect">
            <a:avLst/>
          </a:prstGeom>
        </p:spPr>
        <p:txBody>
          <a:bodyPr lIns="91439" tIns="45719" rIns="91439" bIns="45719" anchor="t">
            <a:noAutofit/>
          </a:bodyPr>
          <a:lstStyle>
            <a:lvl1pPr>
              <a:defRPr/>
            </a:lvl1pPr>
          </a:lstStyle>
          <a:p>
            <a:endParaRPr dirty="0"/>
          </a:p>
        </p:txBody>
      </p:sp>
      <p:sp>
        <p:nvSpPr>
          <p:cNvPr id="1004" name="Shape 1004"/>
          <p:cNvSpPr>
            <a:spLocks noGrp="1"/>
          </p:cNvSpPr>
          <p:nvPr>
            <p:ph type="sldNum" sz="quarter" idx="2"/>
          </p:nvPr>
        </p:nvSpPr>
        <p:spPr>
          <a:xfrm>
            <a:off x="11120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517778489"/>
      </p:ext>
    </p:extLst>
  </p:cSld>
  <p:clrMapOvr>
    <a:masterClrMapping/>
  </p:clrMapOvr>
  <p:transition spd="slow">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x">
  <p:cSld name="Device (12)">
    <p:spTree>
      <p:nvGrpSpPr>
        <p:cNvPr id="1" name=""/>
        <p:cNvGrpSpPr/>
        <p:nvPr/>
      </p:nvGrpSpPr>
      <p:grpSpPr>
        <a:xfrm>
          <a:off x="0" y="0"/>
          <a:ext cx="0" cy="0"/>
          <a:chOff x="0" y="0"/>
          <a:chExt cx="0" cy="0"/>
        </a:xfrm>
      </p:grpSpPr>
      <p:pic>
        <p:nvPicPr>
          <p:cNvPr id="1011" name="Tablet_1.png"/>
          <p:cNvPicPr>
            <a:picLocks noChangeAspect="1"/>
          </p:cNvPicPr>
          <p:nvPr/>
        </p:nvPicPr>
        <p:blipFill>
          <a:blip r:embed="rId2"/>
          <a:stretch>
            <a:fillRect/>
          </a:stretch>
        </p:blipFill>
        <p:spPr>
          <a:xfrm>
            <a:off x="-1440945" y="971270"/>
            <a:ext cx="5221503" cy="7382838"/>
          </a:xfrm>
          <a:prstGeom prst="rect">
            <a:avLst/>
          </a:prstGeom>
          <a:ln w="12700">
            <a:miter lim="400000"/>
          </a:ln>
        </p:spPr>
      </p:pic>
      <p:sp>
        <p:nvSpPr>
          <p:cNvPr id="1012" name="Shape 1012"/>
          <p:cNvSpPr>
            <a:spLocks noGrp="1"/>
          </p:cNvSpPr>
          <p:nvPr>
            <p:ph type="pic" sz="half" idx="13"/>
          </p:nvPr>
        </p:nvSpPr>
        <p:spPr>
          <a:xfrm>
            <a:off x="-1101848" y="1647806"/>
            <a:ext cx="4533727" cy="6048010"/>
          </a:xfrm>
          <a:prstGeom prst="rect">
            <a:avLst/>
          </a:prstGeom>
        </p:spPr>
        <p:txBody>
          <a:bodyPr lIns="91439" tIns="45719" rIns="91439" bIns="45719" anchor="t">
            <a:noAutofit/>
          </a:bodyPr>
          <a:lstStyle>
            <a:lvl1pPr>
              <a:defRPr/>
            </a:lvl1pPr>
          </a:lstStyle>
          <a:p>
            <a:endParaRPr dirty="0"/>
          </a:p>
        </p:txBody>
      </p:sp>
      <p:sp>
        <p:nvSpPr>
          <p:cNvPr id="1013" name="Shape 101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660850763"/>
      </p:ext>
    </p:extLst>
  </p:cSld>
  <p:clrMapOvr>
    <a:masterClrMapping/>
  </p:clrMapOvr>
  <p:transition spd="slow">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x">
  <p:cSld name="Device (13)">
    <p:spTree>
      <p:nvGrpSpPr>
        <p:cNvPr id="1" name=""/>
        <p:cNvGrpSpPr/>
        <p:nvPr/>
      </p:nvGrpSpPr>
      <p:grpSpPr>
        <a:xfrm>
          <a:off x="0" y="0"/>
          <a:ext cx="0" cy="0"/>
          <a:chOff x="0" y="0"/>
          <a:chExt cx="0" cy="0"/>
        </a:xfrm>
      </p:grpSpPr>
      <p:sp>
        <p:nvSpPr>
          <p:cNvPr id="1020" name="Shape 1020"/>
          <p:cNvSpPr>
            <a:spLocks noGrp="1"/>
          </p:cNvSpPr>
          <p:nvPr>
            <p:ph type="body" sz="quarter" idx="1"/>
          </p:nvPr>
        </p:nvSpPr>
        <p:spPr>
          <a:xfrm>
            <a:off x="1722889" y="3377628"/>
            <a:ext cx="3517281" cy="2135188"/>
          </a:xfrm>
          <a:prstGeom prst="rect">
            <a:avLst/>
          </a:prstGeom>
        </p:spPr>
        <p:txBody>
          <a:bodyPr anchor="t">
            <a:noAutofit/>
          </a:bodyPr>
          <a:lstStyle>
            <a:lvl1pPr marL="0" indent="0">
              <a:buSzTx/>
              <a:buNone/>
              <a:defRPr/>
            </a:lvl1pPr>
            <a:lvl2pPr marL="0" indent="114300">
              <a:buSzTx/>
              <a:buNone/>
              <a:defRPr/>
            </a:lvl2pPr>
            <a:lvl3pPr marL="0" indent="228600">
              <a:buSzTx/>
              <a:buNone/>
              <a:defRPr/>
            </a:lvl3pPr>
            <a:lvl4pPr marL="0" indent="342900">
              <a:buSzTx/>
              <a:buNone/>
              <a:defRPr/>
            </a:lvl4pPr>
            <a:lvl5pPr marL="0" indent="457200">
              <a:buSzTx/>
              <a:buNone/>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1021" name="Shape 1021"/>
          <p:cNvSpPr>
            <a:spLocks noGrp="1"/>
          </p:cNvSpPr>
          <p:nvPr>
            <p:ph type="title"/>
          </p:nvPr>
        </p:nvSpPr>
        <p:spPr>
          <a:xfrm>
            <a:off x="1709979" y="1345184"/>
            <a:ext cx="3034498" cy="1322388"/>
          </a:xfrm>
          <a:prstGeom prst="rect">
            <a:avLst/>
          </a:prstGeom>
        </p:spPr>
        <p:txBody>
          <a:bodyPr anchor="t"/>
          <a:lstStyle>
            <a:lvl1pPr algn="l">
              <a:lnSpc>
                <a:spcPct val="80000"/>
              </a:lnSpc>
              <a:defRPr sz="5000"/>
            </a:lvl1pPr>
          </a:lstStyle>
          <a:p>
            <a:r>
              <a:rPr dirty="0"/>
              <a:t>Title Text</a:t>
            </a:r>
          </a:p>
        </p:txBody>
      </p:sp>
      <p:sp>
        <p:nvSpPr>
          <p:cNvPr id="1022" name="Shape 1022"/>
          <p:cNvSpPr/>
          <p:nvPr/>
        </p:nvSpPr>
        <p:spPr>
          <a:xfrm>
            <a:off x="11118815" y="3190750"/>
            <a:ext cx="476501" cy="4765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8437" y="3163"/>
                </a:lnTo>
                <a:lnTo>
                  <a:pt x="21600" y="10800"/>
                </a:lnTo>
                <a:lnTo>
                  <a:pt x="18437" y="18437"/>
                </a:lnTo>
                <a:lnTo>
                  <a:pt x="10800" y="21600"/>
                </a:lnTo>
                <a:lnTo>
                  <a:pt x="3163" y="18437"/>
                </a:lnTo>
                <a:lnTo>
                  <a:pt x="0" y="10800"/>
                </a:lnTo>
                <a:lnTo>
                  <a:pt x="3163" y="3163"/>
                </a:lnTo>
                <a:close/>
              </a:path>
            </a:pathLst>
          </a:custGeom>
          <a:ln w="25400">
            <a:solidFill>
              <a:srgbClr val="E8EAEA"/>
            </a:solidFill>
            <a:miter lim="400000"/>
          </a:ln>
        </p:spPr>
        <p:txBody>
          <a:bodyPr lIns="35719" tIns="35719" rIns="35719" bIns="35719" anchor="ctr"/>
          <a:lstStyle/>
          <a:p>
            <a:pPr>
              <a:defRPr sz="3200">
                <a:solidFill>
                  <a:srgbClr val="FFFFFF"/>
                </a:solidFill>
              </a:defRPr>
            </a:pPr>
            <a:endParaRPr sz="1600" dirty="0">
              <a:latin typeface="仓耳玄三M W05" panose="02020400000000000000" pitchFamily="18" charset="-122"/>
              <a:ea typeface="仓耳玄三M W05" panose="02020400000000000000" pitchFamily="18" charset="-122"/>
            </a:endParaRPr>
          </a:p>
        </p:txBody>
      </p:sp>
      <p:sp>
        <p:nvSpPr>
          <p:cNvPr id="1023" name="Shape 1023"/>
          <p:cNvSpPr>
            <a:spLocks noGrp="1"/>
          </p:cNvSpPr>
          <p:nvPr>
            <p:ph type="sldNum" sz="quarter" idx="2"/>
          </p:nvPr>
        </p:nvSpPr>
        <p:spPr>
          <a:xfrm>
            <a:off x="11247540" y="3317081"/>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pic>
        <p:nvPicPr>
          <p:cNvPr id="1024" name="Notebook_1.png"/>
          <p:cNvPicPr>
            <a:picLocks noChangeAspect="1"/>
          </p:cNvPicPr>
          <p:nvPr/>
        </p:nvPicPr>
        <p:blipFill>
          <a:blip r:embed="rId2"/>
          <a:stretch>
            <a:fillRect/>
          </a:stretch>
        </p:blipFill>
        <p:spPr>
          <a:xfrm>
            <a:off x="5989266" y="1981754"/>
            <a:ext cx="4933583" cy="2894492"/>
          </a:xfrm>
          <a:prstGeom prst="rect">
            <a:avLst/>
          </a:prstGeom>
          <a:ln w="12700">
            <a:miter lim="400000"/>
          </a:ln>
        </p:spPr>
      </p:pic>
      <p:sp>
        <p:nvSpPr>
          <p:cNvPr id="1025" name="Shape 1025"/>
          <p:cNvSpPr>
            <a:spLocks noGrp="1"/>
          </p:cNvSpPr>
          <p:nvPr>
            <p:ph type="pic" sz="quarter" idx="13"/>
          </p:nvPr>
        </p:nvSpPr>
        <p:spPr>
          <a:xfrm>
            <a:off x="6606024" y="2199548"/>
            <a:ext cx="3817686" cy="2458905"/>
          </a:xfrm>
          <a:prstGeom prst="rect">
            <a:avLst/>
          </a:prstGeom>
        </p:spPr>
        <p:txBody>
          <a:bodyPr lIns="91439" tIns="45719" rIns="91439" bIns="45719" anchor="t">
            <a:noAutofit/>
          </a:bodyPr>
          <a:lstStyle>
            <a:lvl1pPr>
              <a:defRPr/>
            </a:lvl1pPr>
          </a:lstStyle>
          <a:p>
            <a:endParaRPr dirty="0"/>
          </a:p>
        </p:txBody>
      </p:sp>
    </p:spTree>
    <p:extLst>
      <p:ext uri="{BB962C8B-B14F-4D97-AF65-F5344CB8AC3E}">
        <p14:creationId xmlns:p14="http://schemas.microsoft.com/office/powerpoint/2010/main" val="21893198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8"/>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2023/6/2</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extLst>
      <p:ext uri="{BB962C8B-B14F-4D97-AF65-F5344CB8AC3E}">
        <p14:creationId xmlns:p14="http://schemas.microsoft.com/office/powerpoint/2010/main" val="4290385429"/>
      </p:ext>
    </p:extLst>
  </p:cSld>
  <p:clrMapOvr>
    <a:masterClrMapping/>
  </p:clrMapOvr>
  <p:transition spd="slow">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x">
  <p:cSld name="Device (14)">
    <p:spTree>
      <p:nvGrpSpPr>
        <p:cNvPr id="1" name=""/>
        <p:cNvGrpSpPr/>
        <p:nvPr/>
      </p:nvGrpSpPr>
      <p:grpSpPr>
        <a:xfrm>
          <a:off x="0" y="0"/>
          <a:ext cx="0" cy="0"/>
          <a:chOff x="0" y="0"/>
          <a:chExt cx="0" cy="0"/>
        </a:xfrm>
      </p:grpSpPr>
      <p:pic>
        <p:nvPicPr>
          <p:cNvPr id="1032" name="Notebook_2.png"/>
          <p:cNvPicPr>
            <a:picLocks noChangeAspect="1"/>
          </p:cNvPicPr>
          <p:nvPr/>
        </p:nvPicPr>
        <p:blipFill>
          <a:blip r:embed="rId2"/>
          <a:stretch>
            <a:fillRect/>
          </a:stretch>
        </p:blipFill>
        <p:spPr>
          <a:xfrm>
            <a:off x="-4050051" y="707298"/>
            <a:ext cx="9175751" cy="5295901"/>
          </a:xfrm>
          <a:prstGeom prst="rect">
            <a:avLst/>
          </a:prstGeom>
          <a:ln w="12700">
            <a:miter lim="400000"/>
          </a:ln>
        </p:spPr>
      </p:pic>
      <p:sp>
        <p:nvSpPr>
          <p:cNvPr id="1033" name="Shape 1033"/>
          <p:cNvSpPr>
            <a:spLocks noGrp="1"/>
          </p:cNvSpPr>
          <p:nvPr>
            <p:ph type="pic" sz="half" idx="13"/>
          </p:nvPr>
        </p:nvSpPr>
        <p:spPr>
          <a:xfrm>
            <a:off x="-2898733" y="1097683"/>
            <a:ext cx="6898515" cy="4312964"/>
          </a:xfrm>
          <a:prstGeom prst="rect">
            <a:avLst/>
          </a:prstGeom>
        </p:spPr>
        <p:txBody>
          <a:bodyPr lIns="91439" tIns="45719" rIns="91439" bIns="45719" anchor="t">
            <a:noAutofit/>
          </a:bodyPr>
          <a:lstStyle>
            <a:lvl1pPr>
              <a:defRPr/>
            </a:lvl1pPr>
          </a:lstStyle>
          <a:p>
            <a:endParaRPr dirty="0"/>
          </a:p>
        </p:txBody>
      </p:sp>
      <p:sp>
        <p:nvSpPr>
          <p:cNvPr id="1034" name="Shape 103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10974956"/>
      </p:ext>
    </p:extLst>
  </p:cSld>
  <p:clrMapOvr>
    <a:masterClrMapping/>
  </p:clrMapOvr>
  <p:transition spd="slow">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x">
  <p:cSld name="Device (15)">
    <p:spTree>
      <p:nvGrpSpPr>
        <p:cNvPr id="1" name=""/>
        <p:cNvGrpSpPr/>
        <p:nvPr/>
      </p:nvGrpSpPr>
      <p:grpSpPr>
        <a:xfrm>
          <a:off x="0" y="0"/>
          <a:ext cx="0" cy="0"/>
          <a:chOff x="0" y="0"/>
          <a:chExt cx="0" cy="0"/>
        </a:xfrm>
      </p:grpSpPr>
      <p:pic>
        <p:nvPicPr>
          <p:cNvPr id="7" name="Phone_3.png"/>
          <p:cNvPicPr>
            <a:picLocks noChangeAspect="1"/>
          </p:cNvPicPr>
          <p:nvPr userDrawn="1"/>
        </p:nvPicPr>
        <p:blipFill>
          <a:blip r:embed="rId2"/>
          <a:stretch>
            <a:fillRect/>
          </a:stretch>
        </p:blipFill>
        <p:spPr>
          <a:xfrm>
            <a:off x="2867072" y="1752384"/>
            <a:ext cx="2363721" cy="4854070"/>
          </a:xfrm>
          <a:prstGeom prst="rect">
            <a:avLst/>
          </a:prstGeom>
          <a:ln w="12700">
            <a:miter lim="400000"/>
          </a:ln>
        </p:spPr>
      </p:pic>
      <p:pic>
        <p:nvPicPr>
          <p:cNvPr id="8" name="Tablet_2.png"/>
          <p:cNvPicPr>
            <a:picLocks noChangeAspect="1"/>
          </p:cNvPicPr>
          <p:nvPr userDrawn="1"/>
        </p:nvPicPr>
        <p:blipFill>
          <a:blip r:embed="rId3"/>
          <a:stretch>
            <a:fillRect/>
          </a:stretch>
        </p:blipFill>
        <p:spPr>
          <a:xfrm>
            <a:off x="4957330" y="793284"/>
            <a:ext cx="4320258" cy="6108542"/>
          </a:xfrm>
          <a:prstGeom prst="rect">
            <a:avLst/>
          </a:prstGeom>
          <a:ln w="12700">
            <a:miter lim="400000"/>
          </a:ln>
        </p:spPr>
      </p:pic>
      <p:sp>
        <p:nvSpPr>
          <p:cNvPr id="1042" name="Shape 1042"/>
          <p:cNvSpPr>
            <a:spLocks noGrp="1"/>
          </p:cNvSpPr>
          <p:nvPr>
            <p:ph type="pic" sz="quarter" idx="13"/>
          </p:nvPr>
        </p:nvSpPr>
        <p:spPr>
          <a:xfrm>
            <a:off x="3023187" y="2344934"/>
            <a:ext cx="1934144" cy="2218288"/>
          </a:xfrm>
          <a:prstGeom prst="rect">
            <a:avLst/>
          </a:prstGeom>
        </p:spPr>
        <p:txBody>
          <a:bodyPr lIns="91439" tIns="45719" rIns="91439" bIns="45719" anchor="t">
            <a:noAutofit/>
          </a:bodyPr>
          <a:lstStyle>
            <a:lvl1pPr>
              <a:defRPr/>
            </a:lvl1pPr>
          </a:lstStyle>
          <a:p>
            <a:endParaRPr dirty="0"/>
          </a:p>
        </p:txBody>
      </p:sp>
      <p:sp>
        <p:nvSpPr>
          <p:cNvPr id="1044" name="Shape 1044"/>
          <p:cNvSpPr>
            <a:spLocks noGrp="1"/>
          </p:cNvSpPr>
          <p:nvPr>
            <p:ph type="pic" sz="quarter" idx="14"/>
          </p:nvPr>
        </p:nvSpPr>
        <p:spPr>
          <a:xfrm>
            <a:off x="5238160" y="1349505"/>
            <a:ext cx="3758599" cy="3243604"/>
          </a:xfrm>
          <a:prstGeom prst="rect">
            <a:avLst/>
          </a:prstGeom>
        </p:spPr>
        <p:txBody>
          <a:bodyPr lIns="91439" tIns="45719" rIns="91439" bIns="45719" anchor="t">
            <a:noAutofit/>
          </a:bodyPr>
          <a:lstStyle>
            <a:lvl1pPr>
              <a:defRPr/>
            </a:lvl1pPr>
          </a:lstStyle>
          <a:p>
            <a:endParaRPr dirty="0"/>
          </a:p>
        </p:txBody>
      </p:sp>
      <p:sp>
        <p:nvSpPr>
          <p:cNvPr id="1045" name="Shape 1045"/>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365520224"/>
      </p:ext>
    </p:extLst>
  </p:cSld>
  <p:clrMapOvr>
    <a:masterClrMapping/>
  </p:clrMapOvr>
  <p:transition spd="slow">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x">
  <p:cSld name="Device (16)">
    <p:spTree>
      <p:nvGrpSpPr>
        <p:cNvPr id="1" name=""/>
        <p:cNvGrpSpPr/>
        <p:nvPr/>
      </p:nvGrpSpPr>
      <p:grpSpPr>
        <a:xfrm>
          <a:off x="0" y="0"/>
          <a:ext cx="0" cy="0"/>
          <a:chOff x="0" y="0"/>
          <a:chExt cx="0" cy="0"/>
        </a:xfrm>
      </p:grpSpPr>
      <p:pic>
        <p:nvPicPr>
          <p:cNvPr id="7" name="Tablet_2.png"/>
          <p:cNvPicPr>
            <a:picLocks noChangeAspect="1"/>
          </p:cNvPicPr>
          <p:nvPr userDrawn="1"/>
        </p:nvPicPr>
        <p:blipFill>
          <a:blip r:embed="rId2"/>
          <a:stretch>
            <a:fillRect/>
          </a:stretch>
        </p:blipFill>
        <p:spPr>
          <a:xfrm>
            <a:off x="3074264" y="1901005"/>
            <a:ext cx="3406314" cy="4816288"/>
          </a:xfrm>
          <a:prstGeom prst="rect">
            <a:avLst/>
          </a:prstGeom>
          <a:ln w="12700">
            <a:miter lim="400000"/>
          </a:ln>
        </p:spPr>
      </p:pic>
      <p:sp>
        <p:nvSpPr>
          <p:cNvPr id="1052" name="Shape 1052"/>
          <p:cNvSpPr>
            <a:spLocks noGrp="1"/>
          </p:cNvSpPr>
          <p:nvPr>
            <p:ph type="pic" sz="quarter" idx="13"/>
          </p:nvPr>
        </p:nvSpPr>
        <p:spPr>
          <a:xfrm>
            <a:off x="3295684" y="2339558"/>
            <a:ext cx="2963473" cy="3946681"/>
          </a:xfrm>
          <a:custGeom>
            <a:avLst/>
            <a:gdLst>
              <a:gd name="connsiteX0" fmla="*/ 0 w 5926946"/>
              <a:gd name="connsiteY0" fmla="*/ 0 h 7893361"/>
              <a:gd name="connsiteX1" fmla="*/ 5926946 w 5926946"/>
              <a:gd name="connsiteY1" fmla="*/ 0 h 7893361"/>
              <a:gd name="connsiteX2" fmla="*/ 5926946 w 5926946"/>
              <a:gd name="connsiteY2" fmla="*/ 7893361 h 7893361"/>
              <a:gd name="connsiteX3" fmla="*/ 0 w 5926946"/>
              <a:gd name="connsiteY3" fmla="*/ 7893361 h 7893361"/>
              <a:gd name="connsiteX4" fmla="*/ 0 w 5926946"/>
              <a:gd name="connsiteY4" fmla="*/ 0 h 7893361"/>
              <a:gd name="connsiteX0" fmla="*/ 147 w 5927093"/>
              <a:gd name="connsiteY0" fmla="*/ 0 h 7893361"/>
              <a:gd name="connsiteX1" fmla="*/ 5927093 w 5927093"/>
              <a:gd name="connsiteY1" fmla="*/ 0 h 7893361"/>
              <a:gd name="connsiteX2" fmla="*/ 5927093 w 5927093"/>
              <a:gd name="connsiteY2" fmla="*/ 7893361 h 7893361"/>
              <a:gd name="connsiteX3" fmla="*/ 147 w 5927093"/>
              <a:gd name="connsiteY3" fmla="*/ 7893361 h 7893361"/>
              <a:gd name="connsiteX4" fmla="*/ 3254 w 5927093"/>
              <a:gd name="connsiteY4" fmla="*/ 823160 h 7893361"/>
              <a:gd name="connsiteX5" fmla="*/ 147 w 5927093"/>
              <a:gd name="connsiteY5"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300743 w 6227689"/>
              <a:gd name="connsiteY0" fmla="*/ 0 h 7893361"/>
              <a:gd name="connsiteX1" fmla="*/ 6227689 w 6227689"/>
              <a:gd name="connsiteY1" fmla="*/ 0 h 7893361"/>
              <a:gd name="connsiteX2" fmla="*/ 6227689 w 6227689"/>
              <a:gd name="connsiteY2" fmla="*/ 7893361 h 7893361"/>
              <a:gd name="connsiteX3" fmla="*/ 300743 w 6227689"/>
              <a:gd name="connsiteY3" fmla="*/ 7893361 h 7893361"/>
              <a:gd name="connsiteX4" fmla="*/ 1075376 w 6227689"/>
              <a:gd name="connsiteY4" fmla="*/ 1486735 h 7893361"/>
              <a:gd name="connsiteX5" fmla="*/ 303850 w 6227689"/>
              <a:gd name="connsiteY5" fmla="*/ 823160 h 7893361"/>
              <a:gd name="connsiteX6" fmla="*/ 300743 w 6227689"/>
              <a:gd name="connsiteY6"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4633 w 5926946"/>
              <a:gd name="connsiteY4" fmla="*/ 1486735 h 7893361"/>
              <a:gd name="connsiteX5" fmla="*/ 3107 w 5926946"/>
              <a:gd name="connsiteY5" fmla="*/ 823160 h 7893361"/>
              <a:gd name="connsiteX6" fmla="*/ 0 w 5926946"/>
              <a:gd name="connsiteY6"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4633 w 5926946"/>
              <a:gd name="connsiteY4" fmla="*/ 1486735 h 7893361"/>
              <a:gd name="connsiteX5" fmla="*/ 3107 w 5926946"/>
              <a:gd name="connsiteY5" fmla="*/ 823160 h 7893361"/>
              <a:gd name="connsiteX6" fmla="*/ 0 w 5926946"/>
              <a:gd name="connsiteY6"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4633 w 5926946"/>
              <a:gd name="connsiteY4" fmla="*/ 1486735 h 7893361"/>
              <a:gd name="connsiteX5" fmla="*/ 3107 w 5926946"/>
              <a:gd name="connsiteY5" fmla="*/ 823160 h 7893361"/>
              <a:gd name="connsiteX6" fmla="*/ 0 w 5926946"/>
              <a:gd name="connsiteY6"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803207 w 5926946"/>
              <a:gd name="connsiteY4" fmla="*/ 2502735 h 7893361"/>
              <a:gd name="connsiteX5" fmla="*/ 774633 w 5926946"/>
              <a:gd name="connsiteY5" fmla="*/ 1486735 h 7893361"/>
              <a:gd name="connsiteX6" fmla="*/ 3107 w 5926946"/>
              <a:gd name="connsiteY6" fmla="*/ 823160 h 7893361"/>
              <a:gd name="connsiteX7" fmla="*/ 0 w 5926946"/>
              <a:gd name="connsiteY7"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803207 w 5926946"/>
              <a:gd name="connsiteY4" fmla="*/ 2502735 h 7893361"/>
              <a:gd name="connsiteX5" fmla="*/ 774633 w 5926946"/>
              <a:gd name="connsiteY5" fmla="*/ 1486735 h 7893361"/>
              <a:gd name="connsiteX6" fmla="*/ 3107 w 5926946"/>
              <a:gd name="connsiteY6" fmla="*/ 823160 h 7893361"/>
              <a:gd name="connsiteX7" fmla="*/ 0 w 5926946"/>
              <a:gd name="connsiteY7"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96857 w 5926946"/>
              <a:gd name="connsiteY4" fmla="*/ 3020260 h 7893361"/>
              <a:gd name="connsiteX5" fmla="*/ 803207 w 5926946"/>
              <a:gd name="connsiteY5" fmla="*/ 2502735 h 7893361"/>
              <a:gd name="connsiteX6" fmla="*/ 774633 w 5926946"/>
              <a:gd name="connsiteY6" fmla="*/ 1486735 h 7893361"/>
              <a:gd name="connsiteX7" fmla="*/ 3107 w 5926946"/>
              <a:gd name="connsiteY7" fmla="*/ 823160 h 7893361"/>
              <a:gd name="connsiteX8" fmla="*/ 0 w 5926946"/>
              <a:gd name="connsiteY8"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3 w 5926946"/>
              <a:gd name="connsiteY7" fmla="*/ 1486735 h 7893361"/>
              <a:gd name="connsiteX8" fmla="*/ 3107 w 5926946"/>
              <a:gd name="connsiteY8" fmla="*/ 823160 h 7893361"/>
              <a:gd name="connsiteX9" fmla="*/ 0 w 5926946"/>
              <a:gd name="connsiteY9"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5926946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4900487 w 5926946"/>
              <a:gd name="connsiteY1" fmla="*/ 0 h 7893361"/>
              <a:gd name="connsiteX2" fmla="*/ 5926946 w 5926946"/>
              <a:gd name="connsiteY2" fmla="*/ 7893361 h 7893361"/>
              <a:gd name="connsiteX3" fmla="*/ 771525 w 5926946"/>
              <a:gd name="connsiteY3" fmla="*/ 7890186 h 7893361"/>
              <a:gd name="connsiteX4" fmla="*/ 771457 w 5926946"/>
              <a:gd name="connsiteY4" fmla="*/ 3058360 h 7893361"/>
              <a:gd name="connsiteX5" fmla="*/ 796857 w 5926946"/>
              <a:gd name="connsiteY5" fmla="*/ 3020260 h 7893361"/>
              <a:gd name="connsiteX6" fmla="*/ 803207 w 5926946"/>
              <a:gd name="connsiteY6" fmla="*/ 2502735 h 7893361"/>
              <a:gd name="connsiteX7" fmla="*/ 774632 w 5926946"/>
              <a:gd name="connsiteY7" fmla="*/ 2474160 h 7893361"/>
              <a:gd name="connsiteX8" fmla="*/ 774633 w 5926946"/>
              <a:gd name="connsiteY8" fmla="*/ 1486735 h 7893361"/>
              <a:gd name="connsiteX9" fmla="*/ 3107 w 5926946"/>
              <a:gd name="connsiteY9" fmla="*/ 823160 h 7893361"/>
              <a:gd name="connsiteX10" fmla="*/ 0 w 5926946"/>
              <a:gd name="connsiteY10" fmla="*/ 0 h 7893361"/>
              <a:gd name="connsiteX0" fmla="*/ 0 w 5926946"/>
              <a:gd name="connsiteY0" fmla="*/ 0 h 7893361"/>
              <a:gd name="connsiteX1" fmla="*/ 4900487 w 5926946"/>
              <a:gd name="connsiteY1" fmla="*/ 0 h 7893361"/>
              <a:gd name="connsiteX2" fmla="*/ 4794182 w 5926946"/>
              <a:gd name="connsiteY2" fmla="*/ 213560 h 7893361"/>
              <a:gd name="connsiteX3" fmla="*/ 5926946 w 5926946"/>
              <a:gd name="connsiteY3" fmla="*/ 7893361 h 7893361"/>
              <a:gd name="connsiteX4" fmla="*/ 771525 w 5926946"/>
              <a:gd name="connsiteY4" fmla="*/ 7890186 h 7893361"/>
              <a:gd name="connsiteX5" fmla="*/ 771457 w 5926946"/>
              <a:gd name="connsiteY5" fmla="*/ 3058360 h 7893361"/>
              <a:gd name="connsiteX6" fmla="*/ 796857 w 5926946"/>
              <a:gd name="connsiteY6" fmla="*/ 3020260 h 7893361"/>
              <a:gd name="connsiteX7" fmla="*/ 803207 w 5926946"/>
              <a:gd name="connsiteY7" fmla="*/ 2502735 h 7893361"/>
              <a:gd name="connsiteX8" fmla="*/ 774632 w 5926946"/>
              <a:gd name="connsiteY8" fmla="*/ 2474160 h 7893361"/>
              <a:gd name="connsiteX9" fmla="*/ 774633 w 5926946"/>
              <a:gd name="connsiteY9" fmla="*/ 1486735 h 7893361"/>
              <a:gd name="connsiteX10" fmla="*/ 3107 w 5926946"/>
              <a:gd name="connsiteY10" fmla="*/ 823160 h 7893361"/>
              <a:gd name="connsiteX11" fmla="*/ 0 w 5926946"/>
              <a:gd name="connsiteY11" fmla="*/ 0 h 7893361"/>
              <a:gd name="connsiteX0" fmla="*/ 0 w 5926946"/>
              <a:gd name="connsiteY0" fmla="*/ 0 h 7893361"/>
              <a:gd name="connsiteX1" fmla="*/ 4900487 w 5926946"/>
              <a:gd name="connsiteY1" fmla="*/ 0 h 7893361"/>
              <a:gd name="connsiteX2" fmla="*/ 4794182 w 5926946"/>
              <a:gd name="connsiteY2" fmla="*/ 213560 h 7893361"/>
              <a:gd name="connsiteX3" fmla="*/ 5926946 w 5926946"/>
              <a:gd name="connsiteY3" fmla="*/ 7893361 h 7893361"/>
              <a:gd name="connsiteX4" fmla="*/ 771525 w 5926946"/>
              <a:gd name="connsiteY4" fmla="*/ 7890186 h 7893361"/>
              <a:gd name="connsiteX5" fmla="*/ 771457 w 5926946"/>
              <a:gd name="connsiteY5" fmla="*/ 3058360 h 7893361"/>
              <a:gd name="connsiteX6" fmla="*/ 796857 w 5926946"/>
              <a:gd name="connsiteY6" fmla="*/ 3020260 h 7893361"/>
              <a:gd name="connsiteX7" fmla="*/ 803207 w 5926946"/>
              <a:gd name="connsiteY7" fmla="*/ 2502735 h 7893361"/>
              <a:gd name="connsiteX8" fmla="*/ 774632 w 5926946"/>
              <a:gd name="connsiteY8" fmla="*/ 2474160 h 7893361"/>
              <a:gd name="connsiteX9" fmla="*/ 774633 w 5926946"/>
              <a:gd name="connsiteY9" fmla="*/ 1486735 h 7893361"/>
              <a:gd name="connsiteX10" fmla="*/ 3107 w 5926946"/>
              <a:gd name="connsiteY10" fmla="*/ 823160 h 7893361"/>
              <a:gd name="connsiteX11" fmla="*/ 0 w 5926946"/>
              <a:gd name="connsiteY11" fmla="*/ 0 h 7893361"/>
              <a:gd name="connsiteX0" fmla="*/ 0 w 5926946"/>
              <a:gd name="connsiteY0" fmla="*/ 0 h 7893361"/>
              <a:gd name="connsiteX1" fmla="*/ 4900487 w 5926946"/>
              <a:gd name="connsiteY1" fmla="*/ 0 h 7893361"/>
              <a:gd name="connsiteX2" fmla="*/ 4794182 w 5926946"/>
              <a:gd name="connsiteY2" fmla="*/ 213560 h 7893361"/>
              <a:gd name="connsiteX3" fmla="*/ 4432232 w 5926946"/>
              <a:gd name="connsiteY3" fmla="*/ 619960 h 7893361"/>
              <a:gd name="connsiteX4" fmla="*/ 5926946 w 5926946"/>
              <a:gd name="connsiteY4" fmla="*/ 7893361 h 7893361"/>
              <a:gd name="connsiteX5" fmla="*/ 771525 w 5926946"/>
              <a:gd name="connsiteY5" fmla="*/ 7890186 h 7893361"/>
              <a:gd name="connsiteX6" fmla="*/ 771457 w 5926946"/>
              <a:gd name="connsiteY6" fmla="*/ 3058360 h 7893361"/>
              <a:gd name="connsiteX7" fmla="*/ 796857 w 5926946"/>
              <a:gd name="connsiteY7" fmla="*/ 3020260 h 7893361"/>
              <a:gd name="connsiteX8" fmla="*/ 803207 w 5926946"/>
              <a:gd name="connsiteY8" fmla="*/ 2502735 h 7893361"/>
              <a:gd name="connsiteX9" fmla="*/ 774632 w 5926946"/>
              <a:gd name="connsiteY9" fmla="*/ 2474160 h 7893361"/>
              <a:gd name="connsiteX10" fmla="*/ 774633 w 5926946"/>
              <a:gd name="connsiteY10" fmla="*/ 1486735 h 7893361"/>
              <a:gd name="connsiteX11" fmla="*/ 3107 w 5926946"/>
              <a:gd name="connsiteY11" fmla="*/ 823160 h 7893361"/>
              <a:gd name="connsiteX12" fmla="*/ 0 w 5926946"/>
              <a:gd name="connsiteY12" fmla="*/ 0 h 7893361"/>
              <a:gd name="connsiteX0" fmla="*/ 0 w 5926946"/>
              <a:gd name="connsiteY0" fmla="*/ 0 h 7893361"/>
              <a:gd name="connsiteX1" fmla="*/ 4900487 w 5926946"/>
              <a:gd name="connsiteY1" fmla="*/ 0 h 7893361"/>
              <a:gd name="connsiteX2" fmla="*/ 4794182 w 5926946"/>
              <a:gd name="connsiteY2" fmla="*/ 213560 h 7893361"/>
              <a:gd name="connsiteX3" fmla="*/ 4432232 w 5926946"/>
              <a:gd name="connsiteY3" fmla="*/ 619960 h 7893361"/>
              <a:gd name="connsiteX4" fmla="*/ 5926946 w 5926946"/>
              <a:gd name="connsiteY4" fmla="*/ 7893361 h 7893361"/>
              <a:gd name="connsiteX5" fmla="*/ 771525 w 5926946"/>
              <a:gd name="connsiteY5" fmla="*/ 7890186 h 7893361"/>
              <a:gd name="connsiteX6" fmla="*/ 771457 w 5926946"/>
              <a:gd name="connsiteY6" fmla="*/ 3058360 h 7893361"/>
              <a:gd name="connsiteX7" fmla="*/ 796857 w 5926946"/>
              <a:gd name="connsiteY7" fmla="*/ 3020260 h 7893361"/>
              <a:gd name="connsiteX8" fmla="*/ 803207 w 5926946"/>
              <a:gd name="connsiteY8" fmla="*/ 2502735 h 7893361"/>
              <a:gd name="connsiteX9" fmla="*/ 774632 w 5926946"/>
              <a:gd name="connsiteY9" fmla="*/ 2474160 h 7893361"/>
              <a:gd name="connsiteX10" fmla="*/ 774633 w 5926946"/>
              <a:gd name="connsiteY10" fmla="*/ 1486735 h 7893361"/>
              <a:gd name="connsiteX11" fmla="*/ 3107 w 5926946"/>
              <a:gd name="connsiteY11" fmla="*/ 823160 h 7893361"/>
              <a:gd name="connsiteX12" fmla="*/ 0 w 5926946"/>
              <a:gd name="connsiteY12"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5926946 w 5926946"/>
              <a:gd name="connsiteY4" fmla="*/ 7893361 h 7893361"/>
              <a:gd name="connsiteX5" fmla="*/ 771525 w 5926946"/>
              <a:gd name="connsiteY5" fmla="*/ 7890186 h 7893361"/>
              <a:gd name="connsiteX6" fmla="*/ 771457 w 5926946"/>
              <a:gd name="connsiteY6" fmla="*/ 3058360 h 7893361"/>
              <a:gd name="connsiteX7" fmla="*/ 796857 w 5926946"/>
              <a:gd name="connsiteY7" fmla="*/ 3020260 h 7893361"/>
              <a:gd name="connsiteX8" fmla="*/ 803207 w 5926946"/>
              <a:gd name="connsiteY8" fmla="*/ 2502735 h 7893361"/>
              <a:gd name="connsiteX9" fmla="*/ 774632 w 5926946"/>
              <a:gd name="connsiteY9" fmla="*/ 2474160 h 7893361"/>
              <a:gd name="connsiteX10" fmla="*/ 774633 w 5926946"/>
              <a:gd name="connsiteY10" fmla="*/ 1486735 h 7893361"/>
              <a:gd name="connsiteX11" fmla="*/ 3107 w 5926946"/>
              <a:gd name="connsiteY11" fmla="*/ 823160 h 7893361"/>
              <a:gd name="connsiteX12" fmla="*/ 0 w 5926946"/>
              <a:gd name="connsiteY12"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 name="connsiteX0" fmla="*/ 0 w 5926946"/>
              <a:gd name="connsiteY0" fmla="*/ 0 h 7893361"/>
              <a:gd name="connsiteX1" fmla="*/ 4900487 w 5926946"/>
              <a:gd name="connsiteY1" fmla="*/ 0 h 7893361"/>
              <a:gd name="connsiteX2" fmla="*/ 4794182 w 5926946"/>
              <a:gd name="connsiteY2" fmla="*/ 213560 h 7893361"/>
              <a:gd name="connsiteX3" fmla="*/ 4438582 w 5926946"/>
              <a:gd name="connsiteY3" fmla="*/ 626310 h 7893361"/>
              <a:gd name="connsiteX4" fmla="*/ 4470332 w 5926946"/>
              <a:gd name="connsiteY4" fmla="*/ 2778960 h 7893361"/>
              <a:gd name="connsiteX5" fmla="*/ 5926946 w 5926946"/>
              <a:gd name="connsiteY5" fmla="*/ 7893361 h 7893361"/>
              <a:gd name="connsiteX6" fmla="*/ 771525 w 5926946"/>
              <a:gd name="connsiteY6" fmla="*/ 7890186 h 7893361"/>
              <a:gd name="connsiteX7" fmla="*/ 771457 w 5926946"/>
              <a:gd name="connsiteY7" fmla="*/ 3058360 h 7893361"/>
              <a:gd name="connsiteX8" fmla="*/ 796857 w 5926946"/>
              <a:gd name="connsiteY8" fmla="*/ 3020260 h 7893361"/>
              <a:gd name="connsiteX9" fmla="*/ 803207 w 5926946"/>
              <a:gd name="connsiteY9" fmla="*/ 2502735 h 7893361"/>
              <a:gd name="connsiteX10" fmla="*/ 774632 w 5926946"/>
              <a:gd name="connsiteY10" fmla="*/ 2474160 h 7893361"/>
              <a:gd name="connsiteX11" fmla="*/ 774633 w 5926946"/>
              <a:gd name="connsiteY11" fmla="*/ 1486735 h 7893361"/>
              <a:gd name="connsiteX12" fmla="*/ 3107 w 5926946"/>
              <a:gd name="connsiteY12" fmla="*/ 823160 h 7893361"/>
              <a:gd name="connsiteX13" fmla="*/ 0 w 5926946"/>
              <a:gd name="connsiteY13" fmla="*/ 0 h 7893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26946" h="7893361">
                <a:moveTo>
                  <a:pt x="0" y="0"/>
                </a:moveTo>
                <a:lnTo>
                  <a:pt x="4900487" y="0"/>
                </a:lnTo>
                <a:cubicBezTo>
                  <a:pt x="4908444" y="68012"/>
                  <a:pt x="4843375" y="199523"/>
                  <a:pt x="4794182" y="213560"/>
                </a:cubicBezTo>
                <a:cubicBezTo>
                  <a:pt x="4509490" y="285527"/>
                  <a:pt x="4431174" y="535293"/>
                  <a:pt x="4438582" y="626310"/>
                </a:cubicBezTo>
                <a:cubicBezTo>
                  <a:pt x="4435407" y="1345977"/>
                  <a:pt x="4390957" y="2052943"/>
                  <a:pt x="4470332" y="2778960"/>
                </a:cubicBezTo>
                <a:lnTo>
                  <a:pt x="5926946" y="7893361"/>
                </a:lnTo>
                <a:lnTo>
                  <a:pt x="771525" y="7890186"/>
                </a:lnTo>
                <a:cubicBezTo>
                  <a:pt x="769527" y="6975344"/>
                  <a:pt x="767235" y="3870014"/>
                  <a:pt x="771457" y="3058360"/>
                </a:cubicBezTo>
                <a:cubicBezTo>
                  <a:pt x="778854" y="3027756"/>
                  <a:pt x="791565" y="3064181"/>
                  <a:pt x="796857" y="3020260"/>
                </a:cubicBezTo>
                <a:cubicBezTo>
                  <a:pt x="798974" y="2989039"/>
                  <a:pt x="793153" y="2592164"/>
                  <a:pt x="803207" y="2502735"/>
                </a:cubicBezTo>
                <a:cubicBezTo>
                  <a:pt x="800561" y="2476806"/>
                  <a:pt x="769869" y="2500618"/>
                  <a:pt x="774632" y="2474160"/>
                </a:cubicBezTo>
                <a:cubicBezTo>
                  <a:pt x="769870" y="2304827"/>
                  <a:pt x="777279" y="1757139"/>
                  <a:pt x="774633" y="1486735"/>
                </a:cubicBezTo>
                <a:cubicBezTo>
                  <a:pt x="765626" y="768743"/>
                  <a:pt x="212646" y="846053"/>
                  <a:pt x="3107" y="823160"/>
                </a:cubicBezTo>
                <a:cubicBezTo>
                  <a:pt x="2071" y="548773"/>
                  <a:pt x="1036" y="274387"/>
                  <a:pt x="0" y="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pic>
        <p:nvPicPr>
          <p:cNvPr id="8" name="Notebook_1.png"/>
          <p:cNvPicPr>
            <a:picLocks noChangeAspect="1"/>
          </p:cNvPicPr>
          <p:nvPr userDrawn="1"/>
        </p:nvPicPr>
        <p:blipFill>
          <a:blip r:embed="rId3"/>
          <a:stretch>
            <a:fillRect/>
          </a:stretch>
        </p:blipFill>
        <p:spPr>
          <a:xfrm>
            <a:off x="5461610" y="1497533"/>
            <a:ext cx="4933583" cy="2894493"/>
          </a:xfrm>
          <a:prstGeom prst="rect">
            <a:avLst/>
          </a:prstGeom>
          <a:ln w="12700">
            <a:miter lim="400000"/>
          </a:ln>
        </p:spPr>
      </p:pic>
      <p:sp>
        <p:nvSpPr>
          <p:cNvPr id="1053" name="Shape 1053"/>
          <p:cNvSpPr>
            <a:spLocks noGrp="1"/>
          </p:cNvSpPr>
          <p:nvPr>
            <p:ph type="pic" sz="quarter" idx="14"/>
          </p:nvPr>
        </p:nvSpPr>
        <p:spPr>
          <a:xfrm>
            <a:off x="5915348" y="1715327"/>
            <a:ext cx="3980707" cy="2458905"/>
          </a:xfrm>
          <a:custGeom>
            <a:avLst/>
            <a:gdLst>
              <a:gd name="connsiteX0" fmla="*/ 0 w 7635371"/>
              <a:gd name="connsiteY0" fmla="*/ 0 h 4917809"/>
              <a:gd name="connsiteX1" fmla="*/ 7635371 w 7635371"/>
              <a:gd name="connsiteY1" fmla="*/ 0 h 4917809"/>
              <a:gd name="connsiteX2" fmla="*/ 7635371 w 7635371"/>
              <a:gd name="connsiteY2" fmla="*/ 4917809 h 4917809"/>
              <a:gd name="connsiteX3" fmla="*/ 0 w 7635371"/>
              <a:gd name="connsiteY3" fmla="*/ 4917809 h 4917809"/>
              <a:gd name="connsiteX4" fmla="*/ 0 w 7635371"/>
              <a:gd name="connsiteY4" fmla="*/ 0 h 4917809"/>
              <a:gd name="connsiteX0" fmla="*/ 76 w 7635447"/>
              <a:gd name="connsiteY0" fmla="*/ 0 h 4917809"/>
              <a:gd name="connsiteX1" fmla="*/ 7635447 w 7635447"/>
              <a:gd name="connsiteY1" fmla="*/ 0 h 4917809"/>
              <a:gd name="connsiteX2" fmla="*/ 7635447 w 7635447"/>
              <a:gd name="connsiteY2" fmla="*/ 4917809 h 4917809"/>
              <a:gd name="connsiteX3" fmla="*/ 76 w 7635447"/>
              <a:gd name="connsiteY3" fmla="*/ 4917809 h 4917809"/>
              <a:gd name="connsiteX4" fmla="*/ 4859 w 7635447"/>
              <a:gd name="connsiteY4" fmla="*/ 859711 h 4917809"/>
              <a:gd name="connsiteX5" fmla="*/ 76 w 7635447"/>
              <a:gd name="connsiteY5" fmla="*/ 0 h 4917809"/>
              <a:gd name="connsiteX0" fmla="*/ 449868 w 8085239"/>
              <a:gd name="connsiteY0" fmla="*/ 0 h 4917809"/>
              <a:gd name="connsiteX1" fmla="*/ 8085239 w 8085239"/>
              <a:gd name="connsiteY1" fmla="*/ 0 h 4917809"/>
              <a:gd name="connsiteX2" fmla="*/ 8085239 w 8085239"/>
              <a:gd name="connsiteY2" fmla="*/ 4917809 h 4917809"/>
              <a:gd name="connsiteX3" fmla="*/ 449868 w 8085239"/>
              <a:gd name="connsiteY3" fmla="*/ 4917809 h 4917809"/>
              <a:gd name="connsiteX4" fmla="*/ 1010606 w 8085239"/>
              <a:gd name="connsiteY4" fmla="*/ 859711 h 4917809"/>
              <a:gd name="connsiteX5" fmla="*/ 454651 w 8085239"/>
              <a:gd name="connsiteY5" fmla="*/ 859711 h 4917809"/>
              <a:gd name="connsiteX6" fmla="*/ 449868 w 8085239"/>
              <a:gd name="connsiteY6" fmla="*/ 0 h 4917809"/>
              <a:gd name="connsiteX0" fmla="*/ 449868 w 8085239"/>
              <a:gd name="connsiteY0" fmla="*/ 0 h 4917809"/>
              <a:gd name="connsiteX1" fmla="*/ 8085239 w 8085239"/>
              <a:gd name="connsiteY1" fmla="*/ 0 h 4917809"/>
              <a:gd name="connsiteX2" fmla="*/ 8085239 w 8085239"/>
              <a:gd name="connsiteY2" fmla="*/ 4917809 h 4917809"/>
              <a:gd name="connsiteX3" fmla="*/ 449868 w 8085239"/>
              <a:gd name="connsiteY3" fmla="*/ 4917809 h 4917809"/>
              <a:gd name="connsiteX4" fmla="*/ 1010606 w 8085239"/>
              <a:gd name="connsiteY4" fmla="*/ 859711 h 4917809"/>
              <a:gd name="connsiteX5" fmla="*/ 454651 w 8085239"/>
              <a:gd name="connsiteY5" fmla="*/ 859711 h 4917809"/>
              <a:gd name="connsiteX6" fmla="*/ 449868 w 8085239"/>
              <a:gd name="connsiteY6" fmla="*/ 0 h 4917809"/>
              <a:gd name="connsiteX0" fmla="*/ 449868 w 8085239"/>
              <a:gd name="connsiteY0" fmla="*/ 0 h 4917809"/>
              <a:gd name="connsiteX1" fmla="*/ 8085239 w 8085239"/>
              <a:gd name="connsiteY1" fmla="*/ 0 h 4917809"/>
              <a:gd name="connsiteX2" fmla="*/ 8085239 w 8085239"/>
              <a:gd name="connsiteY2" fmla="*/ 4917809 h 4917809"/>
              <a:gd name="connsiteX3" fmla="*/ 449868 w 8085239"/>
              <a:gd name="connsiteY3" fmla="*/ 4917809 h 4917809"/>
              <a:gd name="connsiteX4" fmla="*/ 1010606 w 8085239"/>
              <a:gd name="connsiteY4" fmla="*/ 859711 h 4917809"/>
              <a:gd name="connsiteX5" fmla="*/ 454651 w 8085239"/>
              <a:gd name="connsiteY5" fmla="*/ 859711 h 4917809"/>
              <a:gd name="connsiteX6" fmla="*/ 449868 w 8085239"/>
              <a:gd name="connsiteY6" fmla="*/ 0 h 4917809"/>
              <a:gd name="connsiteX0" fmla="*/ 449868 w 8085239"/>
              <a:gd name="connsiteY0" fmla="*/ 0 h 4917809"/>
              <a:gd name="connsiteX1" fmla="*/ 8085239 w 8085239"/>
              <a:gd name="connsiteY1" fmla="*/ 0 h 4917809"/>
              <a:gd name="connsiteX2" fmla="*/ 8085239 w 8085239"/>
              <a:gd name="connsiteY2" fmla="*/ 4917809 h 4917809"/>
              <a:gd name="connsiteX3" fmla="*/ 449868 w 8085239"/>
              <a:gd name="connsiteY3" fmla="*/ 4917809 h 4917809"/>
              <a:gd name="connsiteX4" fmla="*/ 1010606 w 8085239"/>
              <a:gd name="connsiteY4" fmla="*/ 859711 h 4917809"/>
              <a:gd name="connsiteX5" fmla="*/ 454651 w 8085239"/>
              <a:gd name="connsiteY5" fmla="*/ 859711 h 4917809"/>
              <a:gd name="connsiteX6" fmla="*/ 449868 w 8085239"/>
              <a:gd name="connsiteY6" fmla="*/ 0 h 4917809"/>
              <a:gd name="connsiteX0" fmla="*/ 400001 w 8035372"/>
              <a:gd name="connsiteY0" fmla="*/ 0 h 4917809"/>
              <a:gd name="connsiteX1" fmla="*/ 8035372 w 8035372"/>
              <a:gd name="connsiteY1" fmla="*/ 0 h 4917809"/>
              <a:gd name="connsiteX2" fmla="*/ 8035372 w 8035372"/>
              <a:gd name="connsiteY2" fmla="*/ 4917809 h 4917809"/>
              <a:gd name="connsiteX3" fmla="*/ 400001 w 8035372"/>
              <a:gd name="connsiteY3" fmla="*/ 4917809 h 4917809"/>
              <a:gd name="connsiteX4" fmla="*/ 1150934 w 8035372"/>
              <a:gd name="connsiteY4" fmla="*/ 1199868 h 4917809"/>
              <a:gd name="connsiteX5" fmla="*/ 960739 w 8035372"/>
              <a:gd name="connsiteY5" fmla="*/ 859711 h 4917809"/>
              <a:gd name="connsiteX6" fmla="*/ 404784 w 8035372"/>
              <a:gd name="connsiteY6" fmla="*/ 859711 h 4917809"/>
              <a:gd name="connsiteX7" fmla="*/ 400001 w 8035372"/>
              <a:gd name="connsiteY7" fmla="*/ 0 h 4917809"/>
              <a:gd name="connsiteX0" fmla="*/ 400001 w 8035372"/>
              <a:gd name="connsiteY0" fmla="*/ 0 h 4917809"/>
              <a:gd name="connsiteX1" fmla="*/ 8035372 w 8035372"/>
              <a:gd name="connsiteY1" fmla="*/ 0 h 4917809"/>
              <a:gd name="connsiteX2" fmla="*/ 8035372 w 8035372"/>
              <a:gd name="connsiteY2" fmla="*/ 4917809 h 4917809"/>
              <a:gd name="connsiteX3" fmla="*/ 400001 w 8035372"/>
              <a:gd name="connsiteY3" fmla="*/ 4917809 h 4917809"/>
              <a:gd name="connsiteX4" fmla="*/ 1150934 w 8035372"/>
              <a:gd name="connsiteY4" fmla="*/ 1199868 h 4917809"/>
              <a:gd name="connsiteX5" fmla="*/ 960739 w 8035372"/>
              <a:gd name="connsiteY5" fmla="*/ 859711 h 4917809"/>
              <a:gd name="connsiteX6" fmla="*/ 404784 w 8035372"/>
              <a:gd name="connsiteY6" fmla="*/ 859711 h 4917809"/>
              <a:gd name="connsiteX7" fmla="*/ 400001 w 8035372"/>
              <a:gd name="connsiteY7" fmla="*/ 0 h 4917809"/>
              <a:gd name="connsiteX0" fmla="*/ 400001 w 8035372"/>
              <a:gd name="connsiteY0" fmla="*/ 0 h 4917809"/>
              <a:gd name="connsiteX1" fmla="*/ 8035372 w 8035372"/>
              <a:gd name="connsiteY1" fmla="*/ 0 h 4917809"/>
              <a:gd name="connsiteX2" fmla="*/ 8035372 w 8035372"/>
              <a:gd name="connsiteY2" fmla="*/ 4917809 h 4917809"/>
              <a:gd name="connsiteX3" fmla="*/ 400001 w 8035372"/>
              <a:gd name="connsiteY3" fmla="*/ 4917809 h 4917809"/>
              <a:gd name="connsiteX4" fmla="*/ 1150934 w 8035372"/>
              <a:gd name="connsiteY4" fmla="*/ 1199868 h 4917809"/>
              <a:gd name="connsiteX5" fmla="*/ 960739 w 8035372"/>
              <a:gd name="connsiteY5" fmla="*/ 859711 h 4917809"/>
              <a:gd name="connsiteX6" fmla="*/ 404784 w 8035372"/>
              <a:gd name="connsiteY6" fmla="*/ 859711 h 4917809"/>
              <a:gd name="connsiteX7" fmla="*/ 400001 w 8035372"/>
              <a:gd name="connsiteY7" fmla="*/ 0 h 4917809"/>
              <a:gd name="connsiteX0" fmla="*/ 400001 w 8035372"/>
              <a:gd name="connsiteY0" fmla="*/ 0 h 4917809"/>
              <a:gd name="connsiteX1" fmla="*/ 8035372 w 8035372"/>
              <a:gd name="connsiteY1" fmla="*/ 0 h 4917809"/>
              <a:gd name="connsiteX2" fmla="*/ 8035372 w 8035372"/>
              <a:gd name="connsiteY2" fmla="*/ 4917809 h 4917809"/>
              <a:gd name="connsiteX3" fmla="*/ 400001 w 8035372"/>
              <a:gd name="connsiteY3" fmla="*/ 4917809 h 4917809"/>
              <a:gd name="connsiteX4" fmla="*/ 1150934 w 8035372"/>
              <a:gd name="connsiteY4" fmla="*/ 1199868 h 4917809"/>
              <a:gd name="connsiteX5" fmla="*/ 960739 w 8035372"/>
              <a:gd name="connsiteY5" fmla="*/ 859711 h 4917809"/>
              <a:gd name="connsiteX6" fmla="*/ 404784 w 8035372"/>
              <a:gd name="connsiteY6" fmla="*/ 859711 h 4917809"/>
              <a:gd name="connsiteX7" fmla="*/ 400001 w 8035372"/>
              <a:gd name="connsiteY7"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083678 w 7968116"/>
              <a:gd name="connsiteY5" fmla="*/ 1199868 h 4917809"/>
              <a:gd name="connsiteX6" fmla="*/ 893483 w 7968116"/>
              <a:gd name="connsiteY6" fmla="*/ 859711 h 4917809"/>
              <a:gd name="connsiteX7" fmla="*/ 337528 w 7968116"/>
              <a:gd name="connsiteY7" fmla="*/ 859711 h 4917809"/>
              <a:gd name="connsiteX8" fmla="*/ 332745 w 7968116"/>
              <a:gd name="connsiteY8"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083678 w 7968116"/>
              <a:gd name="connsiteY5" fmla="*/ 1199868 h 4917809"/>
              <a:gd name="connsiteX6" fmla="*/ 893483 w 7968116"/>
              <a:gd name="connsiteY6" fmla="*/ 859711 h 4917809"/>
              <a:gd name="connsiteX7" fmla="*/ 337528 w 7968116"/>
              <a:gd name="connsiteY7" fmla="*/ 859711 h 4917809"/>
              <a:gd name="connsiteX8" fmla="*/ 332745 w 7968116"/>
              <a:gd name="connsiteY8"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332745 w 7968116"/>
              <a:gd name="connsiteY0" fmla="*/ 0 h 4917809"/>
              <a:gd name="connsiteX1" fmla="*/ 7968116 w 7968116"/>
              <a:gd name="connsiteY1" fmla="*/ 0 h 4917809"/>
              <a:gd name="connsiteX2" fmla="*/ 7968116 w 7968116"/>
              <a:gd name="connsiteY2" fmla="*/ 4917809 h 4917809"/>
              <a:gd name="connsiteX3" fmla="*/ 332745 w 7968116"/>
              <a:gd name="connsiteY3" fmla="*/ 4917809 h 4917809"/>
              <a:gd name="connsiteX4" fmla="*/ 1555457 w 7968116"/>
              <a:gd name="connsiteY4" fmla="*/ 2074796 h 4917809"/>
              <a:gd name="connsiteX5" fmla="*/ 1158582 w 7968116"/>
              <a:gd name="connsiteY5" fmla="*/ 1442971 h 4917809"/>
              <a:gd name="connsiteX6" fmla="*/ 1083678 w 7968116"/>
              <a:gd name="connsiteY6" fmla="*/ 1199868 h 4917809"/>
              <a:gd name="connsiteX7" fmla="*/ 893483 w 7968116"/>
              <a:gd name="connsiteY7" fmla="*/ 859711 h 4917809"/>
              <a:gd name="connsiteX8" fmla="*/ 337528 w 7968116"/>
              <a:gd name="connsiteY8" fmla="*/ 859711 h 4917809"/>
              <a:gd name="connsiteX9" fmla="*/ 332745 w 7968116"/>
              <a:gd name="connsiteY9" fmla="*/ 0 h 4917809"/>
              <a:gd name="connsiteX0" fmla="*/ 298928 w 7934299"/>
              <a:gd name="connsiteY0" fmla="*/ 0 h 4917809"/>
              <a:gd name="connsiteX1" fmla="*/ 7934299 w 7934299"/>
              <a:gd name="connsiteY1" fmla="*/ 0 h 4917809"/>
              <a:gd name="connsiteX2" fmla="*/ 7934299 w 7934299"/>
              <a:gd name="connsiteY2" fmla="*/ 4917809 h 4917809"/>
              <a:gd name="connsiteX3" fmla="*/ 298928 w 7934299"/>
              <a:gd name="connsiteY3" fmla="*/ 4917809 h 4917809"/>
              <a:gd name="connsiteX4" fmla="*/ 1594665 w 7934299"/>
              <a:gd name="connsiteY4" fmla="*/ 2087496 h 4917809"/>
              <a:gd name="connsiteX5" fmla="*/ 1521640 w 7934299"/>
              <a:gd name="connsiteY5" fmla="*/ 2074796 h 4917809"/>
              <a:gd name="connsiteX6" fmla="*/ 1124765 w 7934299"/>
              <a:gd name="connsiteY6" fmla="*/ 1442971 h 4917809"/>
              <a:gd name="connsiteX7" fmla="*/ 1049861 w 7934299"/>
              <a:gd name="connsiteY7" fmla="*/ 1199868 h 4917809"/>
              <a:gd name="connsiteX8" fmla="*/ 859666 w 7934299"/>
              <a:gd name="connsiteY8" fmla="*/ 859711 h 4917809"/>
              <a:gd name="connsiteX9" fmla="*/ 303711 w 7934299"/>
              <a:gd name="connsiteY9" fmla="*/ 859711 h 4917809"/>
              <a:gd name="connsiteX10" fmla="*/ 298928 w 7934299"/>
              <a:gd name="connsiteY10" fmla="*/ 0 h 4917809"/>
              <a:gd name="connsiteX0" fmla="*/ 298928 w 7934299"/>
              <a:gd name="connsiteY0" fmla="*/ 0 h 4917809"/>
              <a:gd name="connsiteX1" fmla="*/ 7934299 w 7934299"/>
              <a:gd name="connsiteY1" fmla="*/ 0 h 4917809"/>
              <a:gd name="connsiteX2" fmla="*/ 7934299 w 7934299"/>
              <a:gd name="connsiteY2" fmla="*/ 4917809 h 4917809"/>
              <a:gd name="connsiteX3" fmla="*/ 298928 w 7934299"/>
              <a:gd name="connsiteY3" fmla="*/ 4917809 h 4917809"/>
              <a:gd name="connsiteX4" fmla="*/ 1594665 w 7934299"/>
              <a:gd name="connsiteY4" fmla="*/ 2087496 h 4917809"/>
              <a:gd name="connsiteX5" fmla="*/ 1521640 w 7934299"/>
              <a:gd name="connsiteY5" fmla="*/ 2074796 h 4917809"/>
              <a:gd name="connsiteX6" fmla="*/ 1124765 w 7934299"/>
              <a:gd name="connsiteY6" fmla="*/ 1442971 h 4917809"/>
              <a:gd name="connsiteX7" fmla="*/ 1049861 w 7934299"/>
              <a:gd name="connsiteY7" fmla="*/ 1199868 h 4917809"/>
              <a:gd name="connsiteX8" fmla="*/ 859666 w 7934299"/>
              <a:gd name="connsiteY8" fmla="*/ 859711 h 4917809"/>
              <a:gd name="connsiteX9" fmla="*/ 303711 w 7934299"/>
              <a:gd name="connsiteY9" fmla="*/ 859711 h 4917809"/>
              <a:gd name="connsiteX10" fmla="*/ 298928 w 7934299"/>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278553 w 7913924"/>
              <a:gd name="connsiteY0" fmla="*/ 0 h 4917809"/>
              <a:gd name="connsiteX1" fmla="*/ 7913924 w 7913924"/>
              <a:gd name="connsiteY1" fmla="*/ 0 h 4917809"/>
              <a:gd name="connsiteX2" fmla="*/ 7913924 w 7913924"/>
              <a:gd name="connsiteY2" fmla="*/ 4917809 h 4917809"/>
              <a:gd name="connsiteX3" fmla="*/ 278553 w 7913924"/>
              <a:gd name="connsiteY3" fmla="*/ 4917809 h 4917809"/>
              <a:gd name="connsiteX4" fmla="*/ 1574290 w 7913924"/>
              <a:gd name="connsiteY4" fmla="*/ 2087496 h 4917809"/>
              <a:gd name="connsiteX5" fmla="*/ 1501265 w 7913924"/>
              <a:gd name="connsiteY5" fmla="*/ 2074796 h 4917809"/>
              <a:gd name="connsiteX6" fmla="*/ 1104390 w 7913924"/>
              <a:gd name="connsiteY6" fmla="*/ 1442971 h 4917809"/>
              <a:gd name="connsiteX7" fmla="*/ 1029486 w 7913924"/>
              <a:gd name="connsiteY7" fmla="*/ 1199868 h 4917809"/>
              <a:gd name="connsiteX8" fmla="*/ 839291 w 7913924"/>
              <a:gd name="connsiteY8" fmla="*/ 859711 h 4917809"/>
              <a:gd name="connsiteX9" fmla="*/ 283336 w 7913924"/>
              <a:gd name="connsiteY9" fmla="*/ 859711 h 4917809"/>
              <a:gd name="connsiteX10" fmla="*/ 278553 w 7913924"/>
              <a:gd name="connsiteY10" fmla="*/ 0 h 4917809"/>
              <a:gd name="connsiteX0" fmla="*/ 302052 w 7937423"/>
              <a:gd name="connsiteY0" fmla="*/ 0 h 4917809"/>
              <a:gd name="connsiteX1" fmla="*/ 7937423 w 7937423"/>
              <a:gd name="connsiteY1" fmla="*/ 0 h 4917809"/>
              <a:gd name="connsiteX2" fmla="*/ 7937423 w 7937423"/>
              <a:gd name="connsiteY2" fmla="*/ 4917809 h 4917809"/>
              <a:gd name="connsiteX3" fmla="*/ 302052 w 7937423"/>
              <a:gd name="connsiteY3" fmla="*/ 4917809 h 4917809"/>
              <a:gd name="connsiteX4" fmla="*/ 1620013 w 7937423"/>
              <a:gd name="connsiteY4" fmla="*/ 2487546 h 4917809"/>
              <a:gd name="connsiteX5" fmla="*/ 1597789 w 7937423"/>
              <a:gd name="connsiteY5" fmla="*/ 2087496 h 4917809"/>
              <a:gd name="connsiteX6" fmla="*/ 1524764 w 7937423"/>
              <a:gd name="connsiteY6" fmla="*/ 2074796 h 4917809"/>
              <a:gd name="connsiteX7" fmla="*/ 1127889 w 7937423"/>
              <a:gd name="connsiteY7" fmla="*/ 1442971 h 4917809"/>
              <a:gd name="connsiteX8" fmla="*/ 1052985 w 7937423"/>
              <a:gd name="connsiteY8" fmla="*/ 1199868 h 4917809"/>
              <a:gd name="connsiteX9" fmla="*/ 862790 w 7937423"/>
              <a:gd name="connsiteY9" fmla="*/ 859711 h 4917809"/>
              <a:gd name="connsiteX10" fmla="*/ 306835 w 7937423"/>
              <a:gd name="connsiteY10" fmla="*/ 859711 h 4917809"/>
              <a:gd name="connsiteX11" fmla="*/ 302052 w 7937423"/>
              <a:gd name="connsiteY11" fmla="*/ 0 h 4917809"/>
              <a:gd name="connsiteX0" fmla="*/ 302052 w 7937423"/>
              <a:gd name="connsiteY0" fmla="*/ 0 h 4917809"/>
              <a:gd name="connsiteX1" fmla="*/ 7937423 w 7937423"/>
              <a:gd name="connsiteY1" fmla="*/ 0 h 4917809"/>
              <a:gd name="connsiteX2" fmla="*/ 7937423 w 7937423"/>
              <a:gd name="connsiteY2" fmla="*/ 4917809 h 4917809"/>
              <a:gd name="connsiteX3" fmla="*/ 302052 w 7937423"/>
              <a:gd name="connsiteY3" fmla="*/ 4917809 h 4917809"/>
              <a:gd name="connsiteX4" fmla="*/ 1620013 w 7937423"/>
              <a:gd name="connsiteY4" fmla="*/ 2487546 h 4917809"/>
              <a:gd name="connsiteX5" fmla="*/ 1597789 w 7937423"/>
              <a:gd name="connsiteY5" fmla="*/ 2087496 h 4917809"/>
              <a:gd name="connsiteX6" fmla="*/ 1524764 w 7937423"/>
              <a:gd name="connsiteY6" fmla="*/ 2074796 h 4917809"/>
              <a:gd name="connsiteX7" fmla="*/ 1127889 w 7937423"/>
              <a:gd name="connsiteY7" fmla="*/ 1442971 h 4917809"/>
              <a:gd name="connsiteX8" fmla="*/ 1052985 w 7937423"/>
              <a:gd name="connsiteY8" fmla="*/ 1199868 h 4917809"/>
              <a:gd name="connsiteX9" fmla="*/ 862790 w 7937423"/>
              <a:gd name="connsiteY9" fmla="*/ 859711 h 4917809"/>
              <a:gd name="connsiteX10" fmla="*/ 306835 w 7937423"/>
              <a:gd name="connsiteY10" fmla="*/ 859711 h 4917809"/>
              <a:gd name="connsiteX11" fmla="*/ 302052 w 7937423"/>
              <a:gd name="connsiteY11" fmla="*/ 0 h 4917809"/>
              <a:gd name="connsiteX0" fmla="*/ 300852 w 7936223"/>
              <a:gd name="connsiteY0" fmla="*/ 0 h 4917809"/>
              <a:gd name="connsiteX1" fmla="*/ 7936223 w 7936223"/>
              <a:gd name="connsiteY1" fmla="*/ 0 h 4917809"/>
              <a:gd name="connsiteX2" fmla="*/ 7936223 w 7936223"/>
              <a:gd name="connsiteY2" fmla="*/ 4917809 h 4917809"/>
              <a:gd name="connsiteX3" fmla="*/ 300852 w 7936223"/>
              <a:gd name="connsiteY3" fmla="*/ 4917809 h 4917809"/>
              <a:gd name="connsiteX4" fmla="*/ 1529914 w 7936223"/>
              <a:gd name="connsiteY4" fmla="*/ 2560571 h 4917809"/>
              <a:gd name="connsiteX5" fmla="*/ 1618813 w 7936223"/>
              <a:gd name="connsiteY5" fmla="*/ 2487546 h 4917809"/>
              <a:gd name="connsiteX6" fmla="*/ 1596589 w 7936223"/>
              <a:gd name="connsiteY6" fmla="*/ 2087496 h 4917809"/>
              <a:gd name="connsiteX7" fmla="*/ 1523564 w 7936223"/>
              <a:gd name="connsiteY7" fmla="*/ 2074796 h 4917809"/>
              <a:gd name="connsiteX8" fmla="*/ 1126689 w 7936223"/>
              <a:gd name="connsiteY8" fmla="*/ 1442971 h 4917809"/>
              <a:gd name="connsiteX9" fmla="*/ 1051785 w 7936223"/>
              <a:gd name="connsiteY9" fmla="*/ 1199868 h 4917809"/>
              <a:gd name="connsiteX10" fmla="*/ 861590 w 7936223"/>
              <a:gd name="connsiteY10" fmla="*/ 859711 h 4917809"/>
              <a:gd name="connsiteX11" fmla="*/ 305635 w 7936223"/>
              <a:gd name="connsiteY11" fmla="*/ 859711 h 4917809"/>
              <a:gd name="connsiteX12" fmla="*/ 300852 w 7936223"/>
              <a:gd name="connsiteY12" fmla="*/ 0 h 4917809"/>
              <a:gd name="connsiteX0" fmla="*/ 300852 w 7936223"/>
              <a:gd name="connsiteY0" fmla="*/ 0 h 4917809"/>
              <a:gd name="connsiteX1" fmla="*/ 7936223 w 7936223"/>
              <a:gd name="connsiteY1" fmla="*/ 0 h 4917809"/>
              <a:gd name="connsiteX2" fmla="*/ 7936223 w 7936223"/>
              <a:gd name="connsiteY2" fmla="*/ 4917809 h 4917809"/>
              <a:gd name="connsiteX3" fmla="*/ 300852 w 7936223"/>
              <a:gd name="connsiteY3" fmla="*/ 4917809 h 4917809"/>
              <a:gd name="connsiteX4" fmla="*/ 1529914 w 7936223"/>
              <a:gd name="connsiteY4" fmla="*/ 2560571 h 4917809"/>
              <a:gd name="connsiteX5" fmla="*/ 1618813 w 7936223"/>
              <a:gd name="connsiteY5" fmla="*/ 2487546 h 4917809"/>
              <a:gd name="connsiteX6" fmla="*/ 1596589 w 7936223"/>
              <a:gd name="connsiteY6" fmla="*/ 2087496 h 4917809"/>
              <a:gd name="connsiteX7" fmla="*/ 1523564 w 7936223"/>
              <a:gd name="connsiteY7" fmla="*/ 2074796 h 4917809"/>
              <a:gd name="connsiteX8" fmla="*/ 1126689 w 7936223"/>
              <a:gd name="connsiteY8" fmla="*/ 1442971 h 4917809"/>
              <a:gd name="connsiteX9" fmla="*/ 1051785 w 7936223"/>
              <a:gd name="connsiteY9" fmla="*/ 1199868 h 4917809"/>
              <a:gd name="connsiteX10" fmla="*/ 861590 w 7936223"/>
              <a:gd name="connsiteY10" fmla="*/ 859711 h 4917809"/>
              <a:gd name="connsiteX11" fmla="*/ 305635 w 7936223"/>
              <a:gd name="connsiteY11" fmla="*/ 859711 h 4917809"/>
              <a:gd name="connsiteX12" fmla="*/ 300852 w 7936223"/>
              <a:gd name="connsiteY12" fmla="*/ 0 h 4917809"/>
              <a:gd name="connsiteX0" fmla="*/ 300852 w 7936223"/>
              <a:gd name="connsiteY0" fmla="*/ 0 h 4917809"/>
              <a:gd name="connsiteX1" fmla="*/ 7936223 w 7936223"/>
              <a:gd name="connsiteY1" fmla="*/ 0 h 4917809"/>
              <a:gd name="connsiteX2" fmla="*/ 7936223 w 7936223"/>
              <a:gd name="connsiteY2" fmla="*/ 4917809 h 4917809"/>
              <a:gd name="connsiteX3" fmla="*/ 300852 w 7936223"/>
              <a:gd name="connsiteY3" fmla="*/ 4917809 h 4917809"/>
              <a:gd name="connsiteX4" fmla="*/ 1529914 w 7936223"/>
              <a:gd name="connsiteY4" fmla="*/ 2560571 h 4917809"/>
              <a:gd name="connsiteX5" fmla="*/ 1618813 w 7936223"/>
              <a:gd name="connsiteY5" fmla="*/ 2487546 h 4917809"/>
              <a:gd name="connsiteX6" fmla="*/ 1596589 w 7936223"/>
              <a:gd name="connsiteY6" fmla="*/ 2087496 h 4917809"/>
              <a:gd name="connsiteX7" fmla="*/ 1523564 w 7936223"/>
              <a:gd name="connsiteY7" fmla="*/ 2074796 h 4917809"/>
              <a:gd name="connsiteX8" fmla="*/ 1126689 w 7936223"/>
              <a:gd name="connsiteY8" fmla="*/ 1442971 h 4917809"/>
              <a:gd name="connsiteX9" fmla="*/ 1051785 w 7936223"/>
              <a:gd name="connsiteY9" fmla="*/ 1199868 h 4917809"/>
              <a:gd name="connsiteX10" fmla="*/ 861590 w 7936223"/>
              <a:gd name="connsiteY10" fmla="*/ 859711 h 4917809"/>
              <a:gd name="connsiteX11" fmla="*/ 305635 w 7936223"/>
              <a:gd name="connsiteY11" fmla="*/ 859711 h 4917809"/>
              <a:gd name="connsiteX12" fmla="*/ 300852 w 7936223"/>
              <a:gd name="connsiteY12" fmla="*/ 0 h 4917809"/>
              <a:gd name="connsiteX0" fmla="*/ 300852 w 7936223"/>
              <a:gd name="connsiteY0" fmla="*/ 0 h 4917809"/>
              <a:gd name="connsiteX1" fmla="*/ 7936223 w 7936223"/>
              <a:gd name="connsiteY1" fmla="*/ 0 h 4917809"/>
              <a:gd name="connsiteX2" fmla="*/ 7936223 w 7936223"/>
              <a:gd name="connsiteY2" fmla="*/ 4917809 h 4917809"/>
              <a:gd name="connsiteX3" fmla="*/ 300852 w 7936223"/>
              <a:gd name="connsiteY3" fmla="*/ 4917809 h 4917809"/>
              <a:gd name="connsiteX4" fmla="*/ 1529914 w 7936223"/>
              <a:gd name="connsiteY4" fmla="*/ 2560571 h 4917809"/>
              <a:gd name="connsiteX5" fmla="*/ 1618813 w 7936223"/>
              <a:gd name="connsiteY5" fmla="*/ 2487546 h 4917809"/>
              <a:gd name="connsiteX6" fmla="*/ 1596589 w 7936223"/>
              <a:gd name="connsiteY6" fmla="*/ 2087496 h 4917809"/>
              <a:gd name="connsiteX7" fmla="*/ 1523564 w 7936223"/>
              <a:gd name="connsiteY7" fmla="*/ 2074796 h 4917809"/>
              <a:gd name="connsiteX8" fmla="*/ 1126689 w 7936223"/>
              <a:gd name="connsiteY8" fmla="*/ 1442971 h 4917809"/>
              <a:gd name="connsiteX9" fmla="*/ 1051785 w 7936223"/>
              <a:gd name="connsiteY9" fmla="*/ 1199868 h 4917809"/>
              <a:gd name="connsiteX10" fmla="*/ 861590 w 7936223"/>
              <a:gd name="connsiteY10" fmla="*/ 859711 h 4917809"/>
              <a:gd name="connsiteX11" fmla="*/ 305635 w 7936223"/>
              <a:gd name="connsiteY11" fmla="*/ 859711 h 4917809"/>
              <a:gd name="connsiteX12" fmla="*/ 300852 w 7936223"/>
              <a:gd name="connsiteY12"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8851 w 7954222"/>
              <a:gd name="connsiteY0" fmla="*/ 0 h 4917809"/>
              <a:gd name="connsiteX1" fmla="*/ 7954222 w 7954222"/>
              <a:gd name="connsiteY1" fmla="*/ 0 h 4917809"/>
              <a:gd name="connsiteX2" fmla="*/ 7954222 w 7954222"/>
              <a:gd name="connsiteY2" fmla="*/ 4917809 h 4917809"/>
              <a:gd name="connsiteX3" fmla="*/ 318851 w 7954222"/>
              <a:gd name="connsiteY3" fmla="*/ 4917809 h 4917809"/>
              <a:gd name="connsiteX4" fmla="*/ 1538388 w 7954222"/>
              <a:gd name="connsiteY4" fmla="*/ 2903471 h 4917809"/>
              <a:gd name="connsiteX5" fmla="*/ 1547913 w 7954222"/>
              <a:gd name="connsiteY5" fmla="*/ 2560571 h 4917809"/>
              <a:gd name="connsiteX6" fmla="*/ 1636812 w 7954222"/>
              <a:gd name="connsiteY6" fmla="*/ 2487546 h 4917809"/>
              <a:gd name="connsiteX7" fmla="*/ 1614588 w 7954222"/>
              <a:gd name="connsiteY7" fmla="*/ 2087496 h 4917809"/>
              <a:gd name="connsiteX8" fmla="*/ 1541563 w 7954222"/>
              <a:gd name="connsiteY8" fmla="*/ 2074796 h 4917809"/>
              <a:gd name="connsiteX9" fmla="*/ 1144688 w 7954222"/>
              <a:gd name="connsiteY9" fmla="*/ 1442971 h 4917809"/>
              <a:gd name="connsiteX10" fmla="*/ 1069784 w 7954222"/>
              <a:gd name="connsiteY10" fmla="*/ 1199868 h 4917809"/>
              <a:gd name="connsiteX11" fmla="*/ 879589 w 7954222"/>
              <a:gd name="connsiteY11" fmla="*/ 859711 h 4917809"/>
              <a:gd name="connsiteX12" fmla="*/ 323634 w 7954222"/>
              <a:gd name="connsiteY12" fmla="*/ 859711 h 4917809"/>
              <a:gd name="connsiteX13" fmla="*/ 318851 w 7954222"/>
              <a:gd name="connsiteY13" fmla="*/ 0 h 4917809"/>
              <a:gd name="connsiteX0" fmla="*/ 316110 w 7951481"/>
              <a:gd name="connsiteY0" fmla="*/ 0 h 4917809"/>
              <a:gd name="connsiteX1" fmla="*/ 7951481 w 7951481"/>
              <a:gd name="connsiteY1" fmla="*/ 0 h 4917809"/>
              <a:gd name="connsiteX2" fmla="*/ 7951481 w 7951481"/>
              <a:gd name="connsiteY2" fmla="*/ 4917809 h 4917809"/>
              <a:gd name="connsiteX3" fmla="*/ 316110 w 7951481"/>
              <a:gd name="connsiteY3" fmla="*/ 4917809 h 4917809"/>
              <a:gd name="connsiteX4" fmla="*/ 1561047 w 7951481"/>
              <a:gd name="connsiteY4" fmla="*/ 2916171 h 4917809"/>
              <a:gd name="connsiteX5" fmla="*/ 1545172 w 7951481"/>
              <a:gd name="connsiteY5" fmla="*/ 2560571 h 4917809"/>
              <a:gd name="connsiteX6" fmla="*/ 1634071 w 7951481"/>
              <a:gd name="connsiteY6" fmla="*/ 2487546 h 4917809"/>
              <a:gd name="connsiteX7" fmla="*/ 1611847 w 7951481"/>
              <a:gd name="connsiteY7" fmla="*/ 2087496 h 4917809"/>
              <a:gd name="connsiteX8" fmla="*/ 1538822 w 7951481"/>
              <a:gd name="connsiteY8" fmla="*/ 2074796 h 4917809"/>
              <a:gd name="connsiteX9" fmla="*/ 1141947 w 7951481"/>
              <a:gd name="connsiteY9" fmla="*/ 1442971 h 4917809"/>
              <a:gd name="connsiteX10" fmla="*/ 1067043 w 7951481"/>
              <a:gd name="connsiteY10" fmla="*/ 1199868 h 4917809"/>
              <a:gd name="connsiteX11" fmla="*/ 876848 w 7951481"/>
              <a:gd name="connsiteY11" fmla="*/ 859711 h 4917809"/>
              <a:gd name="connsiteX12" fmla="*/ 320893 w 7951481"/>
              <a:gd name="connsiteY12" fmla="*/ 859711 h 4917809"/>
              <a:gd name="connsiteX13" fmla="*/ 316110 w 7951481"/>
              <a:gd name="connsiteY13" fmla="*/ 0 h 4917809"/>
              <a:gd name="connsiteX0" fmla="*/ 316110 w 7951481"/>
              <a:gd name="connsiteY0" fmla="*/ 0 h 4917809"/>
              <a:gd name="connsiteX1" fmla="*/ 7951481 w 7951481"/>
              <a:gd name="connsiteY1" fmla="*/ 0 h 4917809"/>
              <a:gd name="connsiteX2" fmla="*/ 7951481 w 7951481"/>
              <a:gd name="connsiteY2" fmla="*/ 4917809 h 4917809"/>
              <a:gd name="connsiteX3" fmla="*/ 316110 w 7951481"/>
              <a:gd name="connsiteY3" fmla="*/ 4917809 h 4917809"/>
              <a:gd name="connsiteX4" fmla="*/ 1561047 w 7951481"/>
              <a:gd name="connsiteY4" fmla="*/ 2916171 h 4917809"/>
              <a:gd name="connsiteX5" fmla="*/ 1545172 w 7951481"/>
              <a:gd name="connsiteY5" fmla="*/ 2560571 h 4917809"/>
              <a:gd name="connsiteX6" fmla="*/ 1634071 w 7951481"/>
              <a:gd name="connsiteY6" fmla="*/ 2487546 h 4917809"/>
              <a:gd name="connsiteX7" fmla="*/ 1611847 w 7951481"/>
              <a:gd name="connsiteY7" fmla="*/ 2087496 h 4917809"/>
              <a:gd name="connsiteX8" fmla="*/ 1538822 w 7951481"/>
              <a:gd name="connsiteY8" fmla="*/ 2074796 h 4917809"/>
              <a:gd name="connsiteX9" fmla="*/ 1141947 w 7951481"/>
              <a:gd name="connsiteY9" fmla="*/ 1442971 h 4917809"/>
              <a:gd name="connsiteX10" fmla="*/ 1067043 w 7951481"/>
              <a:gd name="connsiteY10" fmla="*/ 1199868 h 4917809"/>
              <a:gd name="connsiteX11" fmla="*/ 876848 w 7951481"/>
              <a:gd name="connsiteY11" fmla="*/ 859711 h 4917809"/>
              <a:gd name="connsiteX12" fmla="*/ 320893 w 7951481"/>
              <a:gd name="connsiteY12" fmla="*/ 859711 h 4917809"/>
              <a:gd name="connsiteX13" fmla="*/ 316110 w 7951481"/>
              <a:gd name="connsiteY13" fmla="*/ 0 h 4917809"/>
              <a:gd name="connsiteX0" fmla="*/ 326043 w 7961414"/>
              <a:gd name="connsiteY0" fmla="*/ 0 h 4917809"/>
              <a:gd name="connsiteX1" fmla="*/ 7961414 w 7961414"/>
              <a:gd name="connsiteY1" fmla="*/ 0 h 4917809"/>
              <a:gd name="connsiteX2" fmla="*/ 7961414 w 7961414"/>
              <a:gd name="connsiteY2" fmla="*/ 4917809 h 4917809"/>
              <a:gd name="connsiteX3" fmla="*/ 326043 w 7961414"/>
              <a:gd name="connsiteY3" fmla="*/ 4917809 h 4917809"/>
              <a:gd name="connsiteX4" fmla="*/ 1551930 w 7961414"/>
              <a:gd name="connsiteY4" fmla="*/ 3608321 h 4917809"/>
              <a:gd name="connsiteX5" fmla="*/ 1570980 w 7961414"/>
              <a:gd name="connsiteY5" fmla="*/ 2916171 h 4917809"/>
              <a:gd name="connsiteX6" fmla="*/ 1555105 w 7961414"/>
              <a:gd name="connsiteY6" fmla="*/ 2560571 h 4917809"/>
              <a:gd name="connsiteX7" fmla="*/ 1644004 w 7961414"/>
              <a:gd name="connsiteY7" fmla="*/ 2487546 h 4917809"/>
              <a:gd name="connsiteX8" fmla="*/ 1621780 w 7961414"/>
              <a:gd name="connsiteY8" fmla="*/ 2087496 h 4917809"/>
              <a:gd name="connsiteX9" fmla="*/ 1548755 w 7961414"/>
              <a:gd name="connsiteY9" fmla="*/ 2074796 h 4917809"/>
              <a:gd name="connsiteX10" fmla="*/ 1151880 w 7961414"/>
              <a:gd name="connsiteY10" fmla="*/ 1442971 h 4917809"/>
              <a:gd name="connsiteX11" fmla="*/ 1076976 w 7961414"/>
              <a:gd name="connsiteY11" fmla="*/ 1199868 h 4917809"/>
              <a:gd name="connsiteX12" fmla="*/ 886781 w 7961414"/>
              <a:gd name="connsiteY12" fmla="*/ 859711 h 4917809"/>
              <a:gd name="connsiteX13" fmla="*/ 330826 w 7961414"/>
              <a:gd name="connsiteY13" fmla="*/ 859711 h 4917809"/>
              <a:gd name="connsiteX14" fmla="*/ 326043 w 7961414"/>
              <a:gd name="connsiteY14" fmla="*/ 0 h 4917809"/>
              <a:gd name="connsiteX0" fmla="*/ 326043 w 7961414"/>
              <a:gd name="connsiteY0" fmla="*/ 0 h 4917809"/>
              <a:gd name="connsiteX1" fmla="*/ 7961414 w 7961414"/>
              <a:gd name="connsiteY1" fmla="*/ 0 h 4917809"/>
              <a:gd name="connsiteX2" fmla="*/ 7961414 w 7961414"/>
              <a:gd name="connsiteY2" fmla="*/ 4917809 h 4917809"/>
              <a:gd name="connsiteX3" fmla="*/ 326043 w 7961414"/>
              <a:gd name="connsiteY3" fmla="*/ 4917809 h 4917809"/>
              <a:gd name="connsiteX4" fmla="*/ 1551930 w 7961414"/>
              <a:gd name="connsiteY4" fmla="*/ 3608321 h 4917809"/>
              <a:gd name="connsiteX5" fmla="*/ 1570980 w 7961414"/>
              <a:gd name="connsiteY5" fmla="*/ 2916171 h 4917809"/>
              <a:gd name="connsiteX6" fmla="*/ 1555105 w 7961414"/>
              <a:gd name="connsiteY6" fmla="*/ 2560571 h 4917809"/>
              <a:gd name="connsiteX7" fmla="*/ 1644004 w 7961414"/>
              <a:gd name="connsiteY7" fmla="*/ 2487546 h 4917809"/>
              <a:gd name="connsiteX8" fmla="*/ 1621780 w 7961414"/>
              <a:gd name="connsiteY8" fmla="*/ 2087496 h 4917809"/>
              <a:gd name="connsiteX9" fmla="*/ 1548755 w 7961414"/>
              <a:gd name="connsiteY9" fmla="*/ 2074796 h 4917809"/>
              <a:gd name="connsiteX10" fmla="*/ 1151880 w 7961414"/>
              <a:gd name="connsiteY10" fmla="*/ 1442971 h 4917809"/>
              <a:gd name="connsiteX11" fmla="*/ 1076976 w 7961414"/>
              <a:gd name="connsiteY11" fmla="*/ 1199868 h 4917809"/>
              <a:gd name="connsiteX12" fmla="*/ 886781 w 7961414"/>
              <a:gd name="connsiteY12" fmla="*/ 859711 h 4917809"/>
              <a:gd name="connsiteX13" fmla="*/ 330826 w 7961414"/>
              <a:gd name="connsiteY13" fmla="*/ 859711 h 4917809"/>
              <a:gd name="connsiteX14" fmla="*/ 326043 w 7961414"/>
              <a:gd name="connsiteY14" fmla="*/ 0 h 4917809"/>
              <a:gd name="connsiteX0" fmla="*/ 326043 w 7961414"/>
              <a:gd name="connsiteY0" fmla="*/ 0 h 4917809"/>
              <a:gd name="connsiteX1" fmla="*/ 7961414 w 7961414"/>
              <a:gd name="connsiteY1" fmla="*/ 0 h 4917809"/>
              <a:gd name="connsiteX2" fmla="*/ 7961414 w 7961414"/>
              <a:gd name="connsiteY2" fmla="*/ 4917809 h 4917809"/>
              <a:gd name="connsiteX3" fmla="*/ 326043 w 7961414"/>
              <a:gd name="connsiteY3" fmla="*/ 4917809 h 4917809"/>
              <a:gd name="connsiteX4" fmla="*/ 1551930 w 7961414"/>
              <a:gd name="connsiteY4" fmla="*/ 3608321 h 4917809"/>
              <a:gd name="connsiteX5" fmla="*/ 1570980 w 7961414"/>
              <a:gd name="connsiteY5" fmla="*/ 2916171 h 4917809"/>
              <a:gd name="connsiteX6" fmla="*/ 1555105 w 7961414"/>
              <a:gd name="connsiteY6" fmla="*/ 2560571 h 4917809"/>
              <a:gd name="connsiteX7" fmla="*/ 1644004 w 7961414"/>
              <a:gd name="connsiteY7" fmla="*/ 2487546 h 4917809"/>
              <a:gd name="connsiteX8" fmla="*/ 1621780 w 7961414"/>
              <a:gd name="connsiteY8" fmla="*/ 2087496 h 4917809"/>
              <a:gd name="connsiteX9" fmla="*/ 1548755 w 7961414"/>
              <a:gd name="connsiteY9" fmla="*/ 2074796 h 4917809"/>
              <a:gd name="connsiteX10" fmla="*/ 1151880 w 7961414"/>
              <a:gd name="connsiteY10" fmla="*/ 1442971 h 4917809"/>
              <a:gd name="connsiteX11" fmla="*/ 1076976 w 7961414"/>
              <a:gd name="connsiteY11" fmla="*/ 1199868 h 4917809"/>
              <a:gd name="connsiteX12" fmla="*/ 886781 w 7961414"/>
              <a:gd name="connsiteY12" fmla="*/ 859711 h 4917809"/>
              <a:gd name="connsiteX13" fmla="*/ 330826 w 7961414"/>
              <a:gd name="connsiteY13" fmla="*/ 859711 h 4917809"/>
              <a:gd name="connsiteX14" fmla="*/ 326043 w 7961414"/>
              <a:gd name="connsiteY14" fmla="*/ 0 h 4917809"/>
              <a:gd name="connsiteX0" fmla="*/ 326043 w 7961414"/>
              <a:gd name="connsiteY0" fmla="*/ 0 h 4917809"/>
              <a:gd name="connsiteX1" fmla="*/ 7961414 w 7961414"/>
              <a:gd name="connsiteY1" fmla="*/ 0 h 4917809"/>
              <a:gd name="connsiteX2" fmla="*/ 7961414 w 7961414"/>
              <a:gd name="connsiteY2" fmla="*/ 4917809 h 4917809"/>
              <a:gd name="connsiteX3" fmla="*/ 326043 w 7961414"/>
              <a:gd name="connsiteY3" fmla="*/ 4917809 h 4917809"/>
              <a:gd name="connsiteX4" fmla="*/ 1551930 w 7961414"/>
              <a:gd name="connsiteY4" fmla="*/ 3608321 h 4917809"/>
              <a:gd name="connsiteX5" fmla="*/ 1570980 w 7961414"/>
              <a:gd name="connsiteY5" fmla="*/ 2916171 h 4917809"/>
              <a:gd name="connsiteX6" fmla="*/ 1555105 w 7961414"/>
              <a:gd name="connsiteY6" fmla="*/ 2560571 h 4917809"/>
              <a:gd name="connsiteX7" fmla="*/ 1644004 w 7961414"/>
              <a:gd name="connsiteY7" fmla="*/ 2487546 h 4917809"/>
              <a:gd name="connsiteX8" fmla="*/ 1621780 w 7961414"/>
              <a:gd name="connsiteY8" fmla="*/ 2087496 h 4917809"/>
              <a:gd name="connsiteX9" fmla="*/ 1548755 w 7961414"/>
              <a:gd name="connsiteY9" fmla="*/ 2074796 h 4917809"/>
              <a:gd name="connsiteX10" fmla="*/ 1151880 w 7961414"/>
              <a:gd name="connsiteY10" fmla="*/ 1442971 h 4917809"/>
              <a:gd name="connsiteX11" fmla="*/ 1076976 w 7961414"/>
              <a:gd name="connsiteY11" fmla="*/ 1199868 h 4917809"/>
              <a:gd name="connsiteX12" fmla="*/ 886781 w 7961414"/>
              <a:gd name="connsiteY12" fmla="*/ 859711 h 4917809"/>
              <a:gd name="connsiteX13" fmla="*/ 330826 w 7961414"/>
              <a:gd name="connsiteY13" fmla="*/ 859711 h 4917809"/>
              <a:gd name="connsiteX14" fmla="*/ 326043 w 7961414"/>
              <a:gd name="connsiteY14" fmla="*/ 0 h 491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61414" h="4917809">
                <a:moveTo>
                  <a:pt x="326043" y="0"/>
                </a:moveTo>
                <a:lnTo>
                  <a:pt x="7961414" y="0"/>
                </a:lnTo>
                <a:lnTo>
                  <a:pt x="7961414" y="4917809"/>
                </a:lnTo>
                <a:lnTo>
                  <a:pt x="326043" y="4917809"/>
                </a:lnTo>
                <a:cubicBezTo>
                  <a:pt x="-802529" y="4646644"/>
                  <a:pt x="1344441" y="3941927"/>
                  <a:pt x="1551930" y="3608321"/>
                </a:cubicBezTo>
                <a:cubicBezTo>
                  <a:pt x="1594319" y="3573165"/>
                  <a:pt x="1560926" y="3047404"/>
                  <a:pt x="1570980" y="2916171"/>
                </a:cubicBezTo>
                <a:cubicBezTo>
                  <a:pt x="1531349" y="2907473"/>
                  <a:pt x="1540289" y="2639417"/>
                  <a:pt x="1555105" y="2560571"/>
                </a:cubicBezTo>
                <a:cubicBezTo>
                  <a:pt x="1600140" y="2527002"/>
                  <a:pt x="1639242" y="2546813"/>
                  <a:pt x="1644004" y="2487546"/>
                </a:cubicBezTo>
                <a:cubicBezTo>
                  <a:pt x="1691685" y="2063452"/>
                  <a:pt x="1601142" y="2130359"/>
                  <a:pt x="1621780" y="2087496"/>
                </a:cubicBezTo>
                <a:cubicBezTo>
                  <a:pt x="1612840" y="2064511"/>
                  <a:pt x="1611726" y="2102313"/>
                  <a:pt x="1548755" y="2074796"/>
                </a:cubicBezTo>
                <a:cubicBezTo>
                  <a:pt x="1549870" y="1478194"/>
                  <a:pt x="1271785" y="1531642"/>
                  <a:pt x="1151880" y="1442971"/>
                </a:cubicBezTo>
                <a:cubicBezTo>
                  <a:pt x="1060550" y="1316200"/>
                  <a:pt x="1098934" y="1301841"/>
                  <a:pt x="1076976" y="1199868"/>
                </a:cubicBezTo>
                <a:cubicBezTo>
                  <a:pt x="1016813" y="790523"/>
                  <a:pt x="964200" y="880437"/>
                  <a:pt x="886781" y="859711"/>
                </a:cubicBezTo>
                <a:lnTo>
                  <a:pt x="330826" y="859711"/>
                </a:lnTo>
                <a:cubicBezTo>
                  <a:pt x="329232" y="573141"/>
                  <a:pt x="327637" y="286570"/>
                  <a:pt x="326043" y="0"/>
                </a:cubicBezTo>
                <a:close/>
              </a:path>
            </a:pathLst>
          </a:custGeom>
          <a:ln w="12700">
            <a:miter lim="400000"/>
          </a:ln>
          <a:extLst>
            <a:ext uri="{C572A759-6A51-4108-AA02-DFA0A04FC94B}">
              <ma14:wrappingTextBoxFlag xmlns="" xmlns:ma14="http://schemas.microsoft.com/office/mac/drawingml/2011/main" val="1"/>
            </a:ext>
          </a:extLst>
        </p:spPr>
        <p:txBody>
          <a:bodyPr lIns="91439" tIns="45719" rIns="91439" bIns="45719" anchor="t">
            <a:noAutofit/>
          </a:bodyPr>
          <a:lstStyle>
            <a:lvl1pPr>
              <a:defRPr/>
            </a:lvl1pPr>
          </a:lstStyle>
          <a:p>
            <a:endParaRPr dirty="0"/>
          </a:p>
        </p:txBody>
      </p:sp>
      <p:pic>
        <p:nvPicPr>
          <p:cNvPr id="9" name="Watch_1.png"/>
          <p:cNvPicPr>
            <a:picLocks noChangeAspect="1"/>
          </p:cNvPicPr>
          <p:nvPr userDrawn="1"/>
        </p:nvPicPr>
        <p:blipFill>
          <a:blip r:embed="rId4"/>
          <a:stretch>
            <a:fillRect/>
          </a:stretch>
        </p:blipFill>
        <p:spPr>
          <a:xfrm>
            <a:off x="5507925" y="2144670"/>
            <a:ext cx="1240829" cy="1942354"/>
          </a:xfrm>
          <a:prstGeom prst="rect">
            <a:avLst/>
          </a:prstGeom>
          <a:ln w="12700">
            <a:miter lim="400000"/>
          </a:ln>
        </p:spPr>
      </p:pic>
      <p:pic>
        <p:nvPicPr>
          <p:cNvPr id="10" name="Phone_3.png"/>
          <p:cNvPicPr>
            <a:picLocks noChangeAspect="1"/>
          </p:cNvPicPr>
          <p:nvPr userDrawn="1"/>
        </p:nvPicPr>
        <p:blipFill>
          <a:blip r:embed="rId5"/>
          <a:stretch>
            <a:fillRect/>
          </a:stretch>
        </p:blipFill>
        <p:spPr>
          <a:xfrm>
            <a:off x="1796807" y="2754003"/>
            <a:ext cx="1897435" cy="3896518"/>
          </a:xfrm>
          <a:prstGeom prst="rect">
            <a:avLst/>
          </a:prstGeom>
          <a:ln w="12700">
            <a:miter lim="400000"/>
          </a:ln>
        </p:spPr>
      </p:pic>
      <p:sp>
        <p:nvSpPr>
          <p:cNvPr id="1054" name="Shape 1054"/>
          <p:cNvSpPr>
            <a:spLocks noGrp="1"/>
          </p:cNvSpPr>
          <p:nvPr>
            <p:ph type="pic" sz="quarter" idx="15"/>
          </p:nvPr>
        </p:nvSpPr>
        <p:spPr>
          <a:xfrm>
            <a:off x="5562229" y="2494673"/>
            <a:ext cx="1072137" cy="1272079"/>
          </a:xfrm>
          <a:prstGeom prst="roundRect">
            <a:avLst>
              <a:gd name="adj" fmla="val 13717"/>
            </a:avLst>
          </a:prstGeom>
        </p:spPr>
        <p:txBody>
          <a:bodyPr lIns="91439" tIns="45719" rIns="91439" bIns="45719" anchor="t">
            <a:noAutofit/>
          </a:bodyPr>
          <a:lstStyle>
            <a:lvl1pPr>
              <a:defRPr/>
            </a:lvl1pPr>
          </a:lstStyle>
          <a:p>
            <a:endParaRPr dirty="0"/>
          </a:p>
        </p:txBody>
      </p:sp>
      <p:sp>
        <p:nvSpPr>
          <p:cNvPr id="1055" name="Shape 1055"/>
          <p:cNvSpPr>
            <a:spLocks noGrp="1"/>
          </p:cNvSpPr>
          <p:nvPr>
            <p:ph type="pic" sz="quarter" idx="16"/>
          </p:nvPr>
        </p:nvSpPr>
        <p:spPr>
          <a:xfrm>
            <a:off x="1922124" y="3229662"/>
            <a:ext cx="1646802" cy="2922389"/>
          </a:xfrm>
          <a:prstGeom prst="rect">
            <a:avLst/>
          </a:prstGeom>
        </p:spPr>
        <p:txBody>
          <a:bodyPr lIns="91439" tIns="45719" rIns="91439" bIns="45719" anchor="t">
            <a:noAutofit/>
          </a:bodyPr>
          <a:lstStyle>
            <a:lvl1pPr>
              <a:defRPr/>
            </a:lvl1pPr>
          </a:lstStyle>
          <a:p>
            <a:endParaRPr dirty="0"/>
          </a:p>
        </p:txBody>
      </p:sp>
      <p:sp>
        <p:nvSpPr>
          <p:cNvPr id="1056" name="Shape 1056"/>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736875878"/>
      </p:ext>
    </p:extLst>
  </p:cSld>
  <p:clrMapOvr>
    <a:masterClrMapping/>
  </p:clrMapOvr>
  <p:transition spd="slow">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Placeholder (Two slide)">
    <p:bg>
      <p:bgPr>
        <a:solidFill>
          <a:srgbClr val="16171A"/>
        </a:solidFill>
        <a:effectLst/>
      </p:bgPr>
    </p:bg>
    <p:spTree>
      <p:nvGrpSpPr>
        <p:cNvPr id="1" name=""/>
        <p:cNvGrpSpPr/>
        <p:nvPr/>
      </p:nvGrpSpPr>
      <p:grpSpPr>
        <a:xfrm>
          <a:off x="0" y="0"/>
          <a:ext cx="0" cy="0"/>
          <a:chOff x="0" y="0"/>
          <a:chExt cx="0" cy="0"/>
        </a:xfrm>
      </p:grpSpPr>
      <p:sp>
        <p:nvSpPr>
          <p:cNvPr id="6" name="Shape 1079"/>
          <p:cNvSpPr>
            <a:spLocks noGrp="1"/>
          </p:cNvSpPr>
          <p:nvPr>
            <p:ph type="pic" sz="quarter" idx="15"/>
          </p:nvPr>
        </p:nvSpPr>
        <p:spPr>
          <a:xfrm>
            <a:off x="1418024" y="923925"/>
            <a:ext cx="2916652" cy="5009758"/>
          </a:xfrm>
          <a:prstGeom prst="rect">
            <a:avLst/>
          </a:prstGeom>
        </p:spPr>
        <p:txBody>
          <a:bodyPr lIns="91439" tIns="45719" rIns="91439" bIns="45719" anchor="t">
            <a:noAutofit/>
          </a:bodyPr>
          <a:lstStyle>
            <a:lvl1pPr>
              <a:defRPr/>
            </a:lvl1pPr>
          </a:lstStyle>
          <a:p>
            <a:endParaRPr dirty="0"/>
          </a:p>
        </p:txBody>
      </p:sp>
      <p:sp>
        <p:nvSpPr>
          <p:cNvPr id="7" name="Shape 1079"/>
          <p:cNvSpPr>
            <a:spLocks noGrp="1"/>
          </p:cNvSpPr>
          <p:nvPr>
            <p:ph type="pic" sz="quarter" idx="16"/>
          </p:nvPr>
        </p:nvSpPr>
        <p:spPr>
          <a:xfrm>
            <a:off x="7857380" y="923925"/>
            <a:ext cx="2916652" cy="5009758"/>
          </a:xfrm>
          <a:prstGeom prst="rect">
            <a:avLst/>
          </a:prstGeom>
        </p:spPr>
        <p:txBody>
          <a:bodyPr lIns="91439" tIns="45719" rIns="91439" bIns="45719" anchor="t">
            <a:noAutofit/>
          </a:bodyPr>
          <a:lstStyle>
            <a:lvl1pPr>
              <a:defRPr/>
            </a:lvl1pPr>
          </a:lstStyle>
          <a:p>
            <a:endParaRPr dirty="0"/>
          </a:p>
        </p:txBody>
      </p:sp>
      <p:sp>
        <p:nvSpPr>
          <p:cNvPr id="8" name="Shape 1079"/>
          <p:cNvSpPr>
            <a:spLocks noGrp="1"/>
          </p:cNvSpPr>
          <p:nvPr>
            <p:ph type="pic" sz="quarter" idx="17"/>
          </p:nvPr>
        </p:nvSpPr>
        <p:spPr>
          <a:xfrm>
            <a:off x="10902316" y="923925"/>
            <a:ext cx="1289685" cy="5009758"/>
          </a:xfrm>
          <a:prstGeom prst="rect">
            <a:avLst/>
          </a:prstGeom>
        </p:spPr>
        <p:txBody>
          <a:bodyPr lIns="91439" tIns="45719" rIns="91439" bIns="45719" anchor="t">
            <a:noAutofit/>
          </a:bodyPr>
          <a:lstStyle>
            <a:lvl1pPr>
              <a:defRPr/>
            </a:lvl1pPr>
          </a:lstStyle>
          <a:p>
            <a:endParaRPr dirty="0"/>
          </a:p>
        </p:txBody>
      </p:sp>
      <p:sp>
        <p:nvSpPr>
          <p:cNvPr id="9" name="Shape 1079"/>
          <p:cNvSpPr>
            <a:spLocks noGrp="1"/>
          </p:cNvSpPr>
          <p:nvPr>
            <p:ph type="pic" sz="quarter" idx="18"/>
          </p:nvPr>
        </p:nvSpPr>
        <p:spPr>
          <a:xfrm>
            <a:off x="-1" y="923925"/>
            <a:ext cx="1289685" cy="5009758"/>
          </a:xfrm>
          <a:prstGeom prst="rect">
            <a:avLst/>
          </a:prstGeom>
        </p:spPr>
        <p:txBody>
          <a:bodyPr lIns="91439" tIns="45719" rIns="91439" bIns="45719" anchor="t">
            <a:noAutofit/>
          </a:bodyPr>
          <a:lstStyle>
            <a:lvl1pPr>
              <a:defRPr/>
            </a:lvl1pPr>
          </a:lstStyle>
          <a:p>
            <a:endParaRPr dirty="0"/>
          </a:p>
        </p:txBody>
      </p:sp>
      <p:sp>
        <p:nvSpPr>
          <p:cNvPr id="1079" name="Shape 1079"/>
          <p:cNvSpPr>
            <a:spLocks noGrp="1"/>
          </p:cNvSpPr>
          <p:nvPr>
            <p:ph type="pic" sz="quarter" idx="14"/>
          </p:nvPr>
        </p:nvSpPr>
        <p:spPr>
          <a:xfrm>
            <a:off x="4462959" y="924121"/>
            <a:ext cx="3266138" cy="5009758"/>
          </a:xfrm>
          <a:prstGeom prst="rect">
            <a:avLst/>
          </a:prstGeom>
        </p:spPr>
        <p:txBody>
          <a:bodyPr lIns="91439" tIns="45719" rIns="91439" bIns="45719" anchor="t">
            <a:noAutofit/>
          </a:bodyPr>
          <a:lstStyle>
            <a:lvl1pPr>
              <a:defRPr/>
            </a:lvl1pPr>
          </a:lstStyle>
          <a:p>
            <a:endParaRPr dirty="0"/>
          </a:p>
        </p:txBody>
      </p:sp>
      <p:sp>
        <p:nvSpPr>
          <p:cNvPr id="1080" name="Shape 1080"/>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704723812"/>
      </p:ext>
    </p:extLst>
  </p:cSld>
  <p:clrMapOvr>
    <a:masterClrMapping/>
  </p:clrMapOvr>
  <p:transition spd="slow">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x">
  <p:cSld name="Company Placeholder">
    <p:bg>
      <p:bgPr>
        <a:solidFill>
          <a:srgbClr val="16171A"/>
        </a:solidFill>
        <a:effectLst/>
      </p:bgPr>
    </p:bg>
    <p:spTree>
      <p:nvGrpSpPr>
        <p:cNvPr id="1" name=""/>
        <p:cNvGrpSpPr/>
        <p:nvPr/>
      </p:nvGrpSpPr>
      <p:grpSpPr>
        <a:xfrm>
          <a:off x="0" y="0"/>
          <a:ext cx="0" cy="0"/>
          <a:chOff x="0" y="0"/>
          <a:chExt cx="0" cy="0"/>
        </a:xfrm>
      </p:grpSpPr>
      <p:sp>
        <p:nvSpPr>
          <p:cNvPr id="1087" name="Shape 1087"/>
          <p:cNvSpPr>
            <a:spLocks noGrp="1"/>
          </p:cNvSpPr>
          <p:nvPr>
            <p:ph type="pic" idx="13"/>
          </p:nvPr>
        </p:nvSpPr>
        <p:spPr>
          <a:xfrm>
            <a:off x="-145371" y="-23671"/>
            <a:ext cx="12327572" cy="6905341"/>
          </a:xfrm>
          <a:prstGeom prst="rect">
            <a:avLst/>
          </a:prstGeom>
        </p:spPr>
        <p:txBody>
          <a:bodyPr lIns="91439" tIns="45719" rIns="91439" bIns="45719" anchor="t">
            <a:noAutofit/>
          </a:bodyPr>
          <a:lstStyle>
            <a:lvl1pPr>
              <a:defRPr/>
            </a:lvl1pPr>
          </a:lstStyle>
          <a:p>
            <a:endParaRPr dirty="0"/>
          </a:p>
        </p:txBody>
      </p:sp>
      <p:sp>
        <p:nvSpPr>
          <p:cNvPr id="1088" name="Shape 1088"/>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639038542"/>
      </p:ext>
    </p:extLst>
  </p:cSld>
  <p:clrMapOvr>
    <a:masterClrMapping/>
  </p:clrMapOvr>
  <p:transition spd="slow">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x">
  <p:cSld name="Placeholder Break (1)">
    <p:bg>
      <p:bgPr>
        <a:solidFill>
          <a:srgbClr val="16171A"/>
        </a:solidFill>
        <a:effectLst/>
      </p:bgPr>
    </p:bg>
    <p:spTree>
      <p:nvGrpSpPr>
        <p:cNvPr id="1" name=""/>
        <p:cNvGrpSpPr/>
        <p:nvPr/>
      </p:nvGrpSpPr>
      <p:grpSpPr>
        <a:xfrm>
          <a:off x="0" y="0"/>
          <a:ext cx="0" cy="0"/>
          <a:chOff x="0" y="0"/>
          <a:chExt cx="0" cy="0"/>
        </a:xfrm>
      </p:grpSpPr>
      <p:sp>
        <p:nvSpPr>
          <p:cNvPr id="1095" name="Shape 1095"/>
          <p:cNvSpPr>
            <a:spLocks noGrp="1"/>
          </p:cNvSpPr>
          <p:nvPr>
            <p:ph type="pic" idx="13"/>
          </p:nvPr>
        </p:nvSpPr>
        <p:spPr>
          <a:xfrm>
            <a:off x="-29731" y="-29526"/>
            <a:ext cx="12251462" cy="6917052"/>
          </a:xfrm>
          <a:prstGeom prst="rect">
            <a:avLst/>
          </a:prstGeom>
        </p:spPr>
        <p:txBody>
          <a:bodyPr lIns="91439" tIns="45719" rIns="91439" bIns="45719" anchor="t">
            <a:noAutofit/>
          </a:bodyPr>
          <a:lstStyle>
            <a:lvl1pPr>
              <a:defRPr/>
            </a:lvl1pPr>
          </a:lstStyle>
          <a:p>
            <a:endParaRPr dirty="0"/>
          </a:p>
        </p:txBody>
      </p:sp>
      <p:sp>
        <p:nvSpPr>
          <p:cNvPr id="1096" name="Shape 1096"/>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2014616083"/>
      </p:ext>
    </p:extLst>
  </p:cSld>
  <p:clrMapOvr>
    <a:masterClrMapping/>
  </p:clrMapOvr>
  <p:transition spd="slow">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x">
  <p:cSld name="Placeholder Break (2)">
    <p:spTree>
      <p:nvGrpSpPr>
        <p:cNvPr id="1" name=""/>
        <p:cNvGrpSpPr/>
        <p:nvPr/>
      </p:nvGrpSpPr>
      <p:grpSpPr>
        <a:xfrm>
          <a:off x="0" y="0"/>
          <a:ext cx="0" cy="0"/>
          <a:chOff x="0" y="0"/>
          <a:chExt cx="0" cy="0"/>
        </a:xfrm>
      </p:grpSpPr>
      <p:sp>
        <p:nvSpPr>
          <p:cNvPr id="1103" name="Shape 1103"/>
          <p:cNvSpPr>
            <a:spLocks noGrp="1"/>
          </p:cNvSpPr>
          <p:nvPr>
            <p:ph type="pic" idx="13"/>
          </p:nvPr>
        </p:nvSpPr>
        <p:spPr>
          <a:xfrm>
            <a:off x="-29731" y="-46185"/>
            <a:ext cx="12251462" cy="6950369"/>
          </a:xfrm>
          <a:prstGeom prst="rect">
            <a:avLst/>
          </a:prstGeom>
        </p:spPr>
        <p:txBody>
          <a:bodyPr lIns="91439" tIns="45719" rIns="91439" bIns="45719" anchor="t">
            <a:noAutofit/>
          </a:bodyPr>
          <a:lstStyle>
            <a:lvl1pPr>
              <a:defRPr/>
            </a:lvl1pPr>
          </a:lstStyle>
          <a:p>
            <a:endParaRPr dirty="0"/>
          </a:p>
        </p:txBody>
      </p:sp>
      <p:sp>
        <p:nvSpPr>
          <p:cNvPr id="1104" name="Shape 110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856747795"/>
      </p:ext>
    </p:extLst>
  </p:cSld>
  <p:clrMapOvr>
    <a:masterClrMapping/>
  </p:clrMapOvr>
  <p:transition spd="slow">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Placeholder Break (3)">
    <p:spTree>
      <p:nvGrpSpPr>
        <p:cNvPr id="1" name=""/>
        <p:cNvGrpSpPr/>
        <p:nvPr/>
      </p:nvGrpSpPr>
      <p:grpSpPr>
        <a:xfrm>
          <a:off x="0" y="0"/>
          <a:ext cx="0" cy="0"/>
          <a:chOff x="0" y="0"/>
          <a:chExt cx="0" cy="0"/>
        </a:xfrm>
      </p:grpSpPr>
      <p:sp>
        <p:nvSpPr>
          <p:cNvPr id="27" name="Picture Placeholder 8"/>
          <p:cNvSpPr>
            <a:spLocks noGrp="1"/>
          </p:cNvSpPr>
          <p:nvPr>
            <p:ph type="pic" sz="quarter" idx="11"/>
          </p:nvPr>
        </p:nvSpPr>
        <p:spPr>
          <a:xfrm>
            <a:off x="2041808" y="-420737"/>
            <a:ext cx="8193690" cy="7824142"/>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59356"/>
              <a:gd name="connsiteY0" fmla="*/ 14054111 h 28099720"/>
              <a:gd name="connsiteX1" fmla="*/ 4117037 w 28159356"/>
              <a:gd name="connsiteY1" fmla="*/ 4103146 h 28099720"/>
              <a:gd name="connsiteX2" fmla="*/ 10856915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59356"/>
              <a:gd name="connsiteY0" fmla="*/ 14054111 h 28099720"/>
              <a:gd name="connsiteX1" fmla="*/ 1853805 w 28159356"/>
              <a:gd name="connsiteY1" fmla="*/ 6642084 h 28099720"/>
              <a:gd name="connsiteX2" fmla="*/ 10856915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21843"/>
              <a:gd name="connsiteY0" fmla="*/ 17653120 h 28099720"/>
              <a:gd name="connsiteX1" fmla="*/ 1816292 w 28121843"/>
              <a:gd name="connsiteY1" fmla="*/ 6642084 h 28099720"/>
              <a:gd name="connsiteX2" fmla="*/ 10819402 w 28121843"/>
              <a:gd name="connsiteY2" fmla="*/ 0 h 28099720"/>
              <a:gd name="connsiteX3" fmla="*/ 23963174 w 28121843"/>
              <a:gd name="connsiteY3" fmla="*/ 4073167 h 28099720"/>
              <a:gd name="connsiteX4" fmla="*/ 28121843 w 28121843"/>
              <a:gd name="connsiteY4" fmla="*/ 14050408 h 28099720"/>
              <a:gd name="connsiteX5" fmla="*/ 23984927 w 28121843"/>
              <a:gd name="connsiteY5" fmla="*/ 23953389 h 28099720"/>
              <a:gd name="connsiteX6" fmla="*/ 14039905 w 28121843"/>
              <a:gd name="connsiteY6" fmla="*/ 28099720 h 28099720"/>
              <a:gd name="connsiteX7" fmla="*/ 4078878 w 28121843"/>
              <a:gd name="connsiteY7" fmla="*/ 23982684 h 28099720"/>
              <a:gd name="connsiteX8" fmla="*/ 0 w 28121843"/>
              <a:gd name="connsiteY8" fmla="*/ 17653120 h 28099720"/>
              <a:gd name="connsiteX0" fmla="*/ 0 w 28121843"/>
              <a:gd name="connsiteY0" fmla="*/ 17653120 h 28099720"/>
              <a:gd name="connsiteX1" fmla="*/ 1816292 w 28121843"/>
              <a:gd name="connsiteY1" fmla="*/ 6642084 h 28099720"/>
              <a:gd name="connsiteX2" fmla="*/ 10819402 w 28121843"/>
              <a:gd name="connsiteY2" fmla="*/ 0 h 28099720"/>
              <a:gd name="connsiteX3" fmla="*/ 23963174 w 28121843"/>
              <a:gd name="connsiteY3" fmla="*/ 4073167 h 28099720"/>
              <a:gd name="connsiteX4" fmla="*/ 28121843 w 28121843"/>
              <a:gd name="connsiteY4" fmla="*/ 14050408 h 28099720"/>
              <a:gd name="connsiteX5" fmla="*/ 23984927 w 28121843"/>
              <a:gd name="connsiteY5" fmla="*/ 23953389 h 28099720"/>
              <a:gd name="connsiteX6" fmla="*/ 14039905 w 28121843"/>
              <a:gd name="connsiteY6" fmla="*/ 28099720 h 28099720"/>
              <a:gd name="connsiteX7" fmla="*/ 6454645 w 28121843"/>
              <a:gd name="connsiteY7" fmla="*/ 26560884 h 28099720"/>
              <a:gd name="connsiteX8" fmla="*/ 0 w 28121843"/>
              <a:gd name="connsiteY8" fmla="*/ 17653120 h 28099720"/>
              <a:gd name="connsiteX0" fmla="*/ 0 w 28121843"/>
              <a:gd name="connsiteY0" fmla="*/ 17653120 h 28125895"/>
              <a:gd name="connsiteX1" fmla="*/ 1816292 w 28121843"/>
              <a:gd name="connsiteY1" fmla="*/ 6642084 h 28125895"/>
              <a:gd name="connsiteX2" fmla="*/ 10819402 w 28121843"/>
              <a:gd name="connsiteY2" fmla="*/ 0 h 28125895"/>
              <a:gd name="connsiteX3" fmla="*/ 23963174 w 28121843"/>
              <a:gd name="connsiteY3" fmla="*/ 4073167 h 28125895"/>
              <a:gd name="connsiteX4" fmla="*/ 28121843 w 28121843"/>
              <a:gd name="connsiteY4" fmla="*/ 14050408 h 28125895"/>
              <a:gd name="connsiteX5" fmla="*/ 23984927 w 28121843"/>
              <a:gd name="connsiteY5" fmla="*/ 23953389 h 28125895"/>
              <a:gd name="connsiteX6" fmla="*/ 17353477 w 28121843"/>
              <a:gd name="connsiteY6" fmla="*/ 28125895 h 28125895"/>
              <a:gd name="connsiteX7" fmla="*/ 6454645 w 28121843"/>
              <a:gd name="connsiteY7" fmla="*/ 26560884 h 28125895"/>
              <a:gd name="connsiteX8" fmla="*/ 0 w 28121843"/>
              <a:gd name="connsiteY8" fmla="*/ 17653120 h 28125895"/>
              <a:gd name="connsiteX0" fmla="*/ 0 w 28121843"/>
              <a:gd name="connsiteY0" fmla="*/ 17653120 h 28125895"/>
              <a:gd name="connsiteX1" fmla="*/ 1816292 w 28121843"/>
              <a:gd name="connsiteY1" fmla="*/ 6642084 h 28125895"/>
              <a:gd name="connsiteX2" fmla="*/ 10819402 w 28121843"/>
              <a:gd name="connsiteY2" fmla="*/ 0 h 28125895"/>
              <a:gd name="connsiteX3" fmla="*/ 23963174 w 28121843"/>
              <a:gd name="connsiteY3" fmla="*/ 4073167 h 28125895"/>
              <a:gd name="connsiteX4" fmla="*/ 28121843 w 28121843"/>
              <a:gd name="connsiteY4" fmla="*/ 14050408 h 28125895"/>
              <a:gd name="connsiteX5" fmla="*/ 26348193 w 28121843"/>
              <a:gd name="connsiteY5" fmla="*/ 21440624 h 28125895"/>
              <a:gd name="connsiteX6" fmla="*/ 17353477 w 28121843"/>
              <a:gd name="connsiteY6" fmla="*/ 28125895 h 28125895"/>
              <a:gd name="connsiteX7" fmla="*/ 6454645 w 28121843"/>
              <a:gd name="connsiteY7" fmla="*/ 26560884 h 28125895"/>
              <a:gd name="connsiteX8" fmla="*/ 0 w 28121843"/>
              <a:gd name="connsiteY8" fmla="*/ 17653120 h 28125895"/>
              <a:gd name="connsiteX0" fmla="*/ 0 w 28121845"/>
              <a:gd name="connsiteY0" fmla="*/ 17653120 h 28125895"/>
              <a:gd name="connsiteX1" fmla="*/ 1816292 w 28121845"/>
              <a:gd name="connsiteY1" fmla="*/ 6642084 h 28125895"/>
              <a:gd name="connsiteX2" fmla="*/ 10819402 w 28121845"/>
              <a:gd name="connsiteY2" fmla="*/ 0 h 28125895"/>
              <a:gd name="connsiteX3" fmla="*/ 23963174 w 28121845"/>
              <a:gd name="connsiteY3" fmla="*/ 4073167 h 28125895"/>
              <a:gd name="connsiteX4" fmla="*/ 28121845 w 28121845"/>
              <a:gd name="connsiteY4" fmla="*/ 10464488 h 28125895"/>
              <a:gd name="connsiteX5" fmla="*/ 26348193 w 28121845"/>
              <a:gd name="connsiteY5" fmla="*/ 21440624 h 28125895"/>
              <a:gd name="connsiteX6" fmla="*/ 17353477 w 28121845"/>
              <a:gd name="connsiteY6" fmla="*/ 28125895 h 28125895"/>
              <a:gd name="connsiteX7" fmla="*/ 6454645 w 28121845"/>
              <a:gd name="connsiteY7" fmla="*/ 26560884 h 28125895"/>
              <a:gd name="connsiteX8" fmla="*/ 0 w 28121845"/>
              <a:gd name="connsiteY8" fmla="*/ 17653120 h 28125895"/>
              <a:gd name="connsiteX0" fmla="*/ 0 w 28121845"/>
              <a:gd name="connsiteY0" fmla="*/ 17653120 h 28125895"/>
              <a:gd name="connsiteX1" fmla="*/ 1816292 w 28121845"/>
              <a:gd name="connsiteY1" fmla="*/ 6642084 h 28125895"/>
              <a:gd name="connsiteX2" fmla="*/ 10819402 w 28121845"/>
              <a:gd name="connsiteY2" fmla="*/ 0 h 28125895"/>
              <a:gd name="connsiteX3" fmla="*/ 21687439 w 28121845"/>
              <a:gd name="connsiteY3" fmla="*/ 1573492 h 28125895"/>
              <a:gd name="connsiteX4" fmla="*/ 28121845 w 28121845"/>
              <a:gd name="connsiteY4" fmla="*/ 10464488 h 28125895"/>
              <a:gd name="connsiteX5" fmla="*/ 26348193 w 28121845"/>
              <a:gd name="connsiteY5" fmla="*/ 21440624 h 28125895"/>
              <a:gd name="connsiteX6" fmla="*/ 17353477 w 28121845"/>
              <a:gd name="connsiteY6" fmla="*/ 28125895 h 28125895"/>
              <a:gd name="connsiteX7" fmla="*/ 6454645 w 28121845"/>
              <a:gd name="connsiteY7" fmla="*/ 26560884 h 28125895"/>
              <a:gd name="connsiteX8" fmla="*/ 0 w 28121845"/>
              <a:gd name="connsiteY8" fmla="*/ 17653120 h 28125895"/>
              <a:gd name="connsiteX0" fmla="*/ 0 w 28121845"/>
              <a:gd name="connsiteY0" fmla="*/ 17653120 h 28243681"/>
              <a:gd name="connsiteX1" fmla="*/ 1816292 w 28121845"/>
              <a:gd name="connsiteY1" fmla="*/ 6642084 h 28243681"/>
              <a:gd name="connsiteX2" fmla="*/ 10819402 w 28121845"/>
              <a:gd name="connsiteY2" fmla="*/ 0 h 28243681"/>
              <a:gd name="connsiteX3" fmla="*/ 21687439 w 28121845"/>
              <a:gd name="connsiteY3" fmla="*/ 1573492 h 28243681"/>
              <a:gd name="connsiteX4" fmla="*/ 28121845 w 28121845"/>
              <a:gd name="connsiteY4" fmla="*/ 10464488 h 28243681"/>
              <a:gd name="connsiteX5" fmla="*/ 26348193 w 28121845"/>
              <a:gd name="connsiteY5" fmla="*/ 21440624 h 28243681"/>
              <a:gd name="connsiteX6" fmla="*/ 17353477 w 28121845"/>
              <a:gd name="connsiteY6" fmla="*/ 28243681 h 28243681"/>
              <a:gd name="connsiteX7" fmla="*/ 6454645 w 28121845"/>
              <a:gd name="connsiteY7" fmla="*/ 26560884 h 28243681"/>
              <a:gd name="connsiteX8" fmla="*/ 0 w 28121845"/>
              <a:gd name="connsiteY8" fmla="*/ 17653120 h 28243681"/>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454645 w 28121845"/>
              <a:gd name="connsiteY7" fmla="*/ 26560884 h 28138980"/>
              <a:gd name="connsiteX8" fmla="*/ 0 w 28121845"/>
              <a:gd name="connsiteY8" fmla="*/ 17653120 h 28138980"/>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367117 w 28121845"/>
              <a:gd name="connsiteY7" fmla="*/ 26914242 h 28138980"/>
              <a:gd name="connsiteX8" fmla="*/ 0 w 28121845"/>
              <a:gd name="connsiteY8" fmla="*/ 17653120 h 28138980"/>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454645 w 28121845"/>
              <a:gd name="connsiteY7" fmla="*/ 26547799 h 28138980"/>
              <a:gd name="connsiteX8" fmla="*/ 0 w 28121845"/>
              <a:gd name="connsiteY8" fmla="*/ 17653120 h 28138980"/>
              <a:gd name="connsiteX0" fmla="*/ 0 w 28121845"/>
              <a:gd name="connsiteY0" fmla="*/ 17663188 h 28149048"/>
              <a:gd name="connsiteX1" fmla="*/ 1816292 w 28121845"/>
              <a:gd name="connsiteY1" fmla="*/ 6652152 h 28149048"/>
              <a:gd name="connsiteX2" fmla="*/ 14493668 w 28121845"/>
              <a:gd name="connsiteY2" fmla="*/ 0 h 28149048"/>
              <a:gd name="connsiteX3" fmla="*/ 21687439 w 28121845"/>
              <a:gd name="connsiteY3" fmla="*/ 1583560 h 28149048"/>
              <a:gd name="connsiteX4" fmla="*/ 28121845 w 28121845"/>
              <a:gd name="connsiteY4" fmla="*/ 10474556 h 28149048"/>
              <a:gd name="connsiteX5" fmla="*/ 26348193 w 28121845"/>
              <a:gd name="connsiteY5" fmla="*/ 21450692 h 28149048"/>
              <a:gd name="connsiteX6" fmla="*/ 17328468 w 28121845"/>
              <a:gd name="connsiteY6" fmla="*/ 28149048 h 28149048"/>
              <a:gd name="connsiteX7" fmla="*/ 6454645 w 28121845"/>
              <a:gd name="connsiteY7" fmla="*/ 26557867 h 28149048"/>
              <a:gd name="connsiteX8" fmla="*/ 0 w 28121845"/>
              <a:gd name="connsiteY8" fmla="*/ 17663188 h 28149048"/>
              <a:gd name="connsiteX0" fmla="*/ 0 w 28121845"/>
              <a:gd name="connsiteY0" fmla="*/ 17663188 h 28149048"/>
              <a:gd name="connsiteX1" fmla="*/ 1816292 w 28121845"/>
              <a:gd name="connsiteY1" fmla="*/ 6652152 h 28149048"/>
              <a:gd name="connsiteX2" fmla="*/ 14493668 w 28121845"/>
              <a:gd name="connsiteY2" fmla="*/ 0 h 28149048"/>
              <a:gd name="connsiteX3" fmla="*/ 24813450 w 28121845"/>
              <a:gd name="connsiteY3" fmla="*/ 4261424 h 28149048"/>
              <a:gd name="connsiteX4" fmla="*/ 28121845 w 28121845"/>
              <a:gd name="connsiteY4" fmla="*/ 10474556 h 28149048"/>
              <a:gd name="connsiteX5" fmla="*/ 26348193 w 28121845"/>
              <a:gd name="connsiteY5" fmla="*/ 21450692 h 28149048"/>
              <a:gd name="connsiteX6" fmla="*/ 17328468 w 28121845"/>
              <a:gd name="connsiteY6" fmla="*/ 28149048 h 28149048"/>
              <a:gd name="connsiteX7" fmla="*/ 6454645 w 28121845"/>
              <a:gd name="connsiteY7" fmla="*/ 26557867 h 28149048"/>
              <a:gd name="connsiteX8" fmla="*/ 0 w 28121845"/>
              <a:gd name="connsiteY8" fmla="*/ 17663188 h 28149048"/>
              <a:gd name="connsiteX0" fmla="*/ 0 w 29083693"/>
              <a:gd name="connsiteY0" fmla="*/ 17663188 h 28149048"/>
              <a:gd name="connsiteX1" fmla="*/ 1816292 w 29083693"/>
              <a:gd name="connsiteY1" fmla="*/ 6652152 h 28149048"/>
              <a:gd name="connsiteX2" fmla="*/ 14493668 w 29083693"/>
              <a:gd name="connsiteY2" fmla="*/ 0 h 28149048"/>
              <a:gd name="connsiteX3" fmla="*/ 24813450 w 29083693"/>
              <a:gd name="connsiteY3" fmla="*/ 4261424 h 28149048"/>
              <a:gd name="connsiteX4" fmla="*/ 29083693 w 29083693"/>
              <a:gd name="connsiteY4" fmla="*/ 14561824 h 28149048"/>
              <a:gd name="connsiteX5" fmla="*/ 26348193 w 29083693"/>
              <a:gd name="connsiteY5" fmla="*/ 21450692 h 28149048"/>
              <a:gd name="connsiteX6" fmla="*/ 17328468 w 29083693"/>
              <a:gd name="connsiteY6" fmla="*/ 28149048 h 28149048"/>
              <a:gd name="connsiteX7" fmla="*/ 6454645 w 29083693"/>
              <a:gd name="connsiteY7" fmla="*/ 26557867 h 28149048"/>
              <a:gd name="connsiteX8" fmla="*/ 0 w 29083693"/>
              <a:gd name="connsiteY8" fmla="*/ 17663188 h 28149048"/>
              <a:gd name="connsiteX0" fmla="*/ 0 w 29083693"/>
              <a:gd name="connsiteY0" fmla="*/ 17663188 h 28149048"/>
              <a:gd name="connsiteX1" fmla="*/ 1816292 w 29083693"/>
              <a:gd name="connsiteY1" fmla="*/ 6652152 h 28149048"/>
              <a:gd name="connsiteX2" fmla="*/ 14493668 w 29083693"/>
              <a:gd name="connsiteY2" fmla="*/ 0 h 28149048"/>
              <a:gd name="connsiteX3" fmla="*/ 24813450 w 29083693"/>
              <a:gd name="connsiteY3" fmla="*/ 4261424 h 28149048"/>
              <a:gd name="connsiteX4" fmla="*/ 29083693 w 29083693"/>
              <a:gd name="connsiteY4" fmla="*/ 14561824 h 28149048"/>
              <a:gd name="connsiteX5" fmla="*/ 24818850 w 29083693"/>
              <a:gd name="connsiteY5" fmla="*/ 24853391 h 28149048"/>
              <a:gd name="connsiteX6" fmla="*/ 17328468 w 29083693"/>
              <a:gd name="connsiteY6" fmla="*/ 28149048 h 28149048"/>
              <a:gd name="connsiteX7" fmla="*/ 6454645 w 29083693"/>
              <a:gd name="connsiteY7" fmla="*/ 26557867 h 28149048"/>
              <a:gd name="connsiteX8" fmla="*/ 0 w 29083693"/>
              <a:gd name="connsiteY8" fmla="*/ 17663188 h 28149048"/>
              <a:gd name="connsiteX0" fmla="*/ 0 w 29083693"/>
              <a:gd name="connsiteY0" fmla="*/ 17663188 h 29115494"/>
              <a:gd name="connsiteX1" fmla="*/ 1816292 w 29083693"/>
              <a:gd name="connsiteY1" fmla="*/ 6652152 h 29115494"/>
              <a:gd name="connsiteX2" fmla="*/ 14493668 w 29083693"/>
              <a:gd name="connsiteY2" fmla="*/ 0 h 29115494"/>
              <a:gd name="connsiteX3" fmla="*/ 24813450 w 29083693"/>
              <a:gd name="connsiteY3" fmla="*/ 4261424 h 29115494"/>
              <a:gd name="connsiteX4" fmla="*/ 29083693 w 29083693"/>
              <a:gd name="connsiteY4" fmla="*/ 14561824 h 29115494"/>
              <a:gd name="connsiteX5" fmla="*/ 24818850 w 29083693"/>
              <a:gd name="connsiteY5" fmla="*/ 24853391 h 29115494"/>
              <a:gd name="connsiteX6" fmla="*/ 14519868 w 29083693"/>
              <a:gd name="connsiteY6" fmla="*/ 29115494 h 29115494"/>
              <a:gd name="connsiteX7" fmla="*/ 6454645 w 29083693"/>
              <a:gd name="connsiteY7" fmla="*/ 26557867 h 29115494"/>
              <a:gd name="connsiteX8" fmla="*/ 0 w 29083693"/>
              <a:gd name="connsiteY8" fmla="*/ 17663188 h 29115494"/>
              <a:gd name="connsiteX0" fmla="*/ 0 w 29083693"/>
              <a:gd name="connsiteY0" fmla="*/ 17663188 h 29115494"/>
              <a:gd name="connsiteX1" fmla="*/ 1816292 w 29083693"/>
              <a:gd name="connsiteY1" fmla="*/ 6652152 h 29115494"/>
              <a:gd name="connsiteX2" fmla="*/ 14493668 w 29083693"/>
              <a:gd name="connsiteY2" fmla="*/ 0 h 29115494"/>
              <a:gd name="connsiteX3" fmla="*/ 24813450 w 29083693"/>
              <a:gd name="connsiteY3" fmla="*/ 4261424 h 29115494"/>
              <a:gd name="connsiteX4" fmla="*/ 29083693 w 29083693"/>
              <a:gd name="connsiteY4" fmla="*/ 14561824 h 29115494"/>
              <a:gd name="connsiteX5" fmla="*/ 24818850 w 29083693"/>
              <a:gd name="connsiteY5" fmla="*/ 24853391 h 29115494"/>
              <a:gd name="connsiteX6" fmla="*/ 14519868 w 29083693"/>
              <a:gd name="connsiteY6" fmla="*/ 29115494 h 29115494"/>
              <a:gd name="connsiteX7" fmla="*/ 4242391 w 29083693"/>
              <a:gd name="connsiteY7" fmla="*/ 24856519 h 29115494"/>
              <a:gd name="connsiteX8" fmla="*/ 0 w 29083693"/>
              <a:gd name="connsiteY8" fmla="*/ 17663188 h 29115494"/>
              <a:gd name="connsiteX0" fmla="*/ 0 w 29131787"/>
              <a:gd name="connsiteY0" fmla="*/ 14532303 h 29115494"/>
              <a:gd name="connsiteX1" fmla="*/ 1864386 w 29131787"/>
              <a:gd name="connsiteY1" fmla="*/ 6652152 h 29115494"/>
              <a:gd name="connsiteX2" fmla="*/ 14541762 w 29131787"/>
              <a:gd name="connsiteY2" fmla="*/ 0 h 29115494"/>
              <a:gd name="connsiteX3" fmla="*/ 24861544 w 29131787"/>
              <a:gd name="connsiteY3" fmla="*/ 4261424 h 29115494"/>
              <a:gd name="connsiteX4" fmla="*/ 29131787 w 29131787"/>
              <a:gd name="connsiteY4" fmla="*/ 14561824 h 29115494"/>
              <a:gd name="connsiteX5" fmla="*/ 24866944 w 29131787"/>
              <a:gd name="connsiteY5" fmla="*/ 24853391 h 29115494"/>
              <a:gd name="connsiteX6" fmla="*/ 14567962 w 29131787"/>
              <a:gd name="connsiteY6" fmla="*/ 29115494 h 29115494"/>
              <a:gd name="connsiteX7" fmla="*/ 4290485 w 29131787"/>
              <a:gd name="connsiteY7" fmla="*/ 24856519 h 29115494"/>
              <a:gd name="connsiteX8" fmla="*/ 0 w 29131787"/>
              <a:gd name="connsiteY8" fmla="*/ 14532303 h 29115494"/>
              <a:gd name="connsiteX0" fmla="*/ 0 w 29131787"/>
              <a:gd name="connsiteY0" fmla="*/ 14562505 h 29115494"/>
              <a:gd name="connsiteX1" fmla="*/ 1864386 w 29131787"/>
              <a:gd name="connsiteY1" fmla="*/ 6652152 h 29115494"/>
              <a:gd name="connsiteX2" fmla="*/ 14541762 w 29131787"/>
              <a:gd name="connsiteY2" fmla="*/ 0 h 29115494"/>
              <a:gd name="connsiteX3" fmla="*/ 24861544 w 29131787"/>
              <a:gd name="connsiteY3" fmla="*/ 4261424 h 29115494"/>
              <a:gd name="connsiteX4" fmla="*/ 29131787 w 29131787"/>
              <a:gd name="connsiteY4" fmla="*/ 14561824 h 29115494"/>
              <a:gd name="connsiteX5" fmla="*/ 24866944 w 29131787"/>
              <a:gd name="connsiteY5" fmla="*/ 24853391 h 29115494"/>
              <a:gd name="connsiteX6" fmla="*/ 14567962 w 29131787"/>
              <a:gd name="connsiteY6" fmla="*/ 29115494 h 29115494"/>
              <a:gd name="connsiteX7" fmla="*/ 4290485 w 29131787"/>
              <a:gd name="connsiteY7" fmla="*/ 24856519 h 29115494"/>
              <a:gd name="connsiteX8" fmla="*/ 0 w 29131787"/>
              <a:gd name="connsiteY8" fmla="*/ 14562505 h 29115494"/>
              <a:gd name="connsiteX0" fmla="*/ 0 w 29131787"/>
              <a:gd name="connsiteY0" fmla="*/ 14562505 h 29115494"/>
              <a:gd name="connsiteX1" fmla="*/ 4259391 w 29131787"/>
              <a:gd name="connsiteY1" fmla="*/ 4276302 h 29115494"/>
              <a:gd name="connsiteX2" fmla="*/ 14541762 w 29131787"/>
              <a:gd name="connsiteY2" fmla="*/ 0 h 29115494"/>
              <a:gd name="connsiteX3" fmla="*/ 24861544 w 29131787"/>
              <a:gd name="connsiteY3" fmla="*/ 4261424 h 29115494"/>
              <a:gd name="connsiteX4" fmla="*/ 29131787 w 29131787"/>
              <a:gd name="connsiteY4" fmla="*/ 14561824 h 29115494"/>
              <a:gd name="connsiteX5" fmla="*/ 24866944 w 29131787"/>
              <a:gd name="connsiteY5" fmla="*/ 24853391 h 29115494"/>
              <a:gd name="connsiteX6" fmla="*/ 14567962 w 29131787"/>
              <a:gd name="connsiteY6" fmla="*/ 29115494 h 29115494"/>
              <a:gd name="connsiteX7" fmla="*/ 4290485 w 29131787"/>
              <a:gd name="connsiteY7" fmla="*/ 24856519 h 29115494"/>
              <a:gd name="connsiteX8" fmla="*/ 0 w 29131787"/>
              <a:gd name="connsiteY8" fmla="*/ 14562505 h 2911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131787" h="29115494">
                <a:moveTo>
                  <a:pt x="0" y="14562505"/>
                </a:moveTo>
                <a:lnTo>
                  <a:pt x="4259391" y="4276302"/>
                </a:lnTo>
                <a:lnTo>
                  <a:pt x="14541762" y="0"/>
                </a:lnTo>
                <a:lnTo>
                  <a:pt x="24861544" y="4261424"/>
                </a:lnTo>
                <a:lnTo>
                  <a:pt x="29131787" y="14561824"/>
                </a:lnTo>
                <a:lnTo>
                  <a:pt x="24866944" y="24853391"/>
                </a:lnTo>
                <a:lnTo>
                  <a:pt x="14567962" y="29115494"/>
                </a:lnTo>
                <a:lnTo>
                  <a:pt x="4290485" y="24856519"/>
                </a:lnTo>
                <a:lnTo>
                  <a:pt x="0" y="14562505"/>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
        <p:nvSpPr>
          <p:cNvPr id="26" name="Picture Placeholder 8"/>
          <p:cNvSpPr>
            <a:spLocks noGrp="1"/>
          </p:cNvSpPr>
          <p:nvPr>
            <p:ph type="pic" sz="quarter" idx="10"/>
          </p:nvPr>
        </p:nvSpPr>
        <p:spPr>
          <a:xfrm>
            <a:off x="2184291" y="-283079"/>
            <a:ext cx="7909631" cy="7561726"/>
          </a:xfrm>
          <a:custGeom>
            <a:avLst/>
            <a:gdLst>
              <a:gd name="connsiteX0" fmla="*/ 0 w 28119600"/>
              <a:gd name="connsiteY0" fmla="*/ 8235950 h 28119600"/>
              <a:gd name="connsiteX1" fmla="*/ 8235950 w 28119600"/>
              <a:gd name="connsiteY1" fmla="*/ 0 h 28119600"/>
              <a:gd name="connsiteX2" fmla="*/ 19883650 w 28119600"/>
              <a:gd name="connsiteY2" fmla="*/ 0 h 28119600"/>
              <a:gd name="connsiteX3" fmla="*/ 28119600 w 28119600"/>
              <a:gd name="connsiteY3" fmla="*/ 8235950 h 28119600"/>
              <a:gd name="connsiteX4" fmla="*/ 28119600 w 28119600"/>
              <a:gd name="connsiteY4" fmla="*/ 19883650 h 28119600"/>
              <a:gd name="connsiteX5" fmla="*/ 19883650 w 28119600"/>
              <a:gd name="connsiteY5" fmla="*/ 28119600 h 28119600"/>
              <a:gd name="connsiteX6" fmla="*/ 8235950 w 28119600"/>
              <a:gd name="connsiteY6" fmla="*/ 28119600 h 28119600"/>
              <a:gd name="connsiteX7" fmla="*/ 0 w 28119600"/>
              <a:gd name="connsiteY7" fmla="*/ 19883650 h 28119600"/>
              <a:gd name="connsiteX8" fmla="*/ 0 w 28119600"/>
              <a:gd name="connsiteY8" fmla="*/ 8235950 h 28119600"/>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19883650 w 28119600"/>
              <a:gd name="connsiteY5" fmla="*/ 28119600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9883650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8119600 w 28119600"/>
              <a:gd name="connsiteY3" fmla="*/ 8235950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9883650 w 28119600"/>
              <a:gd name="connsiteY2" fmla="*/ 0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35950 h 28135365"/>
              <a:gd name="connsiteX1" fmla="*/ 8235950 w 28119600"/>
              <a:gd name="connsiteY1" fmla="*/ 0 h 28135365"/>
              <a:gd name="connsiteX2" fmla="*/ 14097705 w 28119600"/>
              <a:gd name="connsiteY2" fmla="*/ 15766 h 28135365"/>
              <a:gd name="connsiteX3" fmla="*/ 24020566 w 28119600"/>
              <a:gd name="connsiteY3" fmla="*/ 4168447 h 28135365"/>
              <a:gd name="connsiteX4" fmla="*/ 28119600 w 28119600"/>
              <a:gd name="connsiteY4" fmla="*/ 14066174 h 28135365"/>
              <a:gd name="connsiteX5" fmla="*/ 23982685 w 28119600"/>
              <a:gd name="connsiteY5" fmla="*/ 23989035 h 28135365"/>
              <a:gd name="connsiteX6" fmla="*/ 14037661 w 28119600"/>
              <a:gd name="connsiteY6" fmla="*/ 28135365 h 28135365"/>
              <a:gd name="connsiteX7" fmla="*/ 0 w 28119600"/>
              <a:gd name="connsiteY7" fmla="*/ 19883650 h 28135365"/>
              <a:gd name="connsiteX8" fmla="*/ 0 w 28119600"/>
              <a:gd name="connsiteY8" fmla="*/ 8235950 h 28135365"/>
              <a:gd name="connsiteX0" fmla="*/ 0 w 28119600"/>
              <a:gd name="connsiteY0" fmla="*/ 8220184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8220184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0 w 28119600"/>
              <a:gd name="connsiteY7" fmla="*/ 198678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56755 w 28119600"/>
              <a:gd name="connsiteY7" fmla="*/ 24141710 h 28119599"/>
              <a:gd name="connsiteX8" fmla="*/ 0 w 28119600"/>
              <a:gd name="connsiteY8" fmla="*/ 13974598 h 28119599"/>
              <a:gd name="connsiteX0" fmla="*/ 0 w 28119600"/>
              <a:gd name="connsiteY0" fmla="*/ 13974598 h 28119599"/>
              <a:gd name="connsiteX1" fmla="*/ 4136915 w 28119600"/>
              <a:gd name="connsiteY1" fmla="*/ 4083268 h 28119599"/>
              <a:gd name="connsiteX2" fmla="*/ 14097705 w 28119600"/>
              <a:gd name="connsiteY2" fmla="*/ 0 h 28119599"/>
              <a:gd name="connsiteX3" fmla="*/ 24020566 w 28119600"/>
              <a:gd name="connsiteY3" fmla="*/ 4152681 h 28119599"/>
              <a:gd name="connsiteX4" fmla="*/ 28119600 w 28119600"/>
              <a:gd name="connsiteY4" fmla="*/ 14050408 h 28119599"/>
              <a:gd name="connsiteX5" fmla="*/ 23982685 w 28119600"/>
              <a:gd name="connsiteY5" fmla="*/ 23973269 h 28119599"/>
              <a:gd name="connsiteX6" fmla="*/ 14037661 w 28119600"/>
              <a:gd name="connsiteY6" fmla="*/ 28119599 h 28119599"/>
              <a:gd name="connsiteX7" fmla="*/ 4096512 w 28119600"/>
              <a:gd name="connsiteY7" fmla="*/ 23982684 h 28119599"/>
              <a:gd name="connsiteX8" fmla="*/ 0 w 28119600"/>
              <a:gd name="connsiteY8" fmla="*/ 13974598 h 28119599"/>
              <a:gd name="connsiteX0" fmla="*/ 0 w 28119600"/>
              <a:gd name="connsiteY0" fmla="*/ 13974598 h 28238869"/>
              <a:gd name="connsiteX1" fmla="*/ 4136915 w 28119600"/>
              <a:gd name="connsiteY1" fmla="*/ 4083268 h 28238869"/>
              <a:gd name="connsiteX2" fmla="*/ 14097705 w 28119600"/>
              <a:gd name="connsiteY2" fmla="*/ 0 h 28238869"/>
              <a:gd name="connsiteX3" fmla="*/ 24020566 w 28119600"/>
              <a:gd name="connsiteY3" fmla="*/ 4152681 h 28238869"/>
              <a:gd name="connsiteX4" fmla="*/ 28119600 w 28119600"/>
              <a:gd name="connsiteY4" fmla="*/ 14050408 h 28238869"/>
              <a:gd name="connsiteX5" fmla="*/ 23982685 w 28119600"/>
              <a:gd name="connsiteY5" fmla="*/ 23973269 h 28238869"/>
              <a:gd name="connsiteX6" fmla="*/ 14037661 w 28119600"/>
              <a:gd name="connsiteY6" fmla="*/ 28238869 h 28238869"/>
              <a:gd name="connsiteX7" fmla="*/ 4096512 w 28119600"/>
              <a:gd name="connsiteY7" fmla="*/ 23982684 h 28238869"/>
              <a:gd name="connsiteX8" fmla="*/ 0 w 28119600"/>
              <a:gd name="connsiteY8" fmla="*/ 13974598 h 28238869"/>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3982685 w 28119600"/>
              <a:gd name="connsiteY5" fmla="*/ 2397326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62197 w 28119600"/>
              <a:gd name="connsiteY5" fmla="*/ 24052781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19600"/>
              <a:gd name="connsiteY0" fmla="*/ 13974598 h 28099720"/>
              <a:gd name="connsiteX1" fmla="*/ 4136915 w 28119600"/>
              <a:gd name="connsiteY1" fmla="*/ 4083268 h 28099720"/>
              <a:gd name="connsiteX2" fmla="*/ 14097705 w 28119600"/>
              <a:gd name="connsiteY2" fmla="*/ 0 h 28099720"/>
              <a:gd name="connsiteX3" fmla="*/ 24020566 w 28119600"/>
              <a:gd name="connsiteY3" fmla="*/ 4152681 h 28099720"/>
              <a:gd name="connsiteX4" fmla="*/ 28119600 w 28119600"/>
              <a:gd name="connsiteY4" fmla="*/ 14050408 h 28099720"/>
              <a:gd name="connsiteX5" fmla="*/ 24002561 w 28119600"/>
              <a:gd name="connsiteY5" fmla="*/ 23953389 h 28099720"/>
              <a:gd name="connsiteX6" fmla="*/ 14057539 w 28119600"/>
              <a:gd name="connsiteY6" fmla="*/ 28099720 h 28099720"/>
              <a:gd name="connsiteX7" fmla="*/ 4096512 w 28119600"/>
              <a:gd name="connsiteY7" fmla="*/ 23982684 h 28099720"/>
              <a:gd name="connsiteX8" fmla="*/ 0 w 28119600"/>
              <a:gd name="connsiteY8" fmla="*/ 13974598 h 28099720"/>
              <a:gd name="connsiteX0" fmla="*/ 0 w 28199113"/>
              <a:gd name="connsiteY0" fmla="*/ 13974598 h 28099720"/>
              <a:gd name="connsiteX1" fmla="*/ 4136915 w 28199113"/>
              <a:gd name="connsiteY1" fmla="*/ 4083268 h 28099720"/>
              <a:gd name="connsiteX2" fmla="*/ 14097705 w 28199113"/>
              <a:gd name="connsiteY2" fmla="*/ 0 h 28099720"/>
              <a:gd name="connsiteX3" fmla="*/ 24020566 w 28199113"/>
              <a:gd name="connsiteY3" fmla="*/ 4152681 h 28099720"/>
              <a:gd name="connsiteX4" fmla="*/ 28199113 w 28199113"/>
              <a:gd name="connsiteY4" fmla="*/ 14050408 h 28099720"/>
              <a:gd name="connsiteX5" fmla="*/ 24002561 w 28199113"/>
              <a:gd name="connsiteY5" fmla="*/ 23953389 h 28099720"/>
              <a:gd name="connsiteX6" fmla="*/ 14057539 w 28199113"/>
              <a:gd name="connsiteY6" fmla="*/ 28099720 h 28099720"/>
              <a:gd name="connsiteX7" fmla="*/ 4096512 w 28199113"/>
              <a:gd name="connsiteY7" fmla="*/ 23982684 h 28099720"/>
              <a:gd name="connsiteX8" fmla="*/ 0 w 28199113"/>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152681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020566 w 28139477"/>
              <a:gd name="connsiteY3" fmla="*/ 4073168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4159713 w 28139477"/>
              <a:gd name="connsiteY3" fmla="*/ 3973776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136915 w 28139477"/>
              <a:gd name="connsiteY1" fmla="*/ 4083268 h 28099720"/>
              <a:gd name="connsiteX2" fmla="*/ 14097705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4113746 h 28238868"/>
              <a:gd name="connsiteX1" fmla="*/ 4136915 w 28139477"/>
              <a:gd name="connsiteY1" fmla="*/ 4222416 h 28238868"/>
              <a:gd name="connsiteX2" fmla="*/ 14097705 w 28139477"/>
              <a:gd name="connsiteY2" fmla="*/ 0 h 28238868"/>
              <a:gd name="connsiteX3" fmla="*/ 23980808 w 28139477"/>
              <a:gd name="connsiteY3" fmla="*/ 4212315 h 28238868"/>
              <a:gd name="connsiteX4" fmla="*/ 28139477 w 28139477"/>
              <a:gd name="connsiteY4" fmla="*/ 14189556 h 28238868"/>
              <a:gd name="connsiteX5" fmla="*/ 24002561 w 28139477"/>
              <a:gd name="connsiteY5" fmla="*/ 24092537 h 28238868"/>
              <a:gd name="connsiteX6" fmla="*/ 14057539 w 28139477"/>
              <a:gd name="connsiteY6" fmla="*/ 28238868 h 28238868"/>
              <a:gd name="connsiteX7" fmla="*/ 4096512 w 28139477"/>
              <a:gd name="connsiteY7" fmla="*/ 24121832 h 28238868"/>
              <a:gd name="connsiteX8" fmla="*/ 0 w 28139477"/>
              <a:gd name="connsiteY8" fmla="*/ 14113746 h 28238868"/>
              <a:gd name="connsiteX0" fmla="*/ 0 w 28139477"/>
              <a:gd name="connsiteY0" fmla="*/ 13974598 h 28099720"/>
              <a:gd name="connsiteX1" fmla="*/ 4136915 w 28139477"/>
              <a:gd name="connsiteY1" fmla="*/ 4083268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063390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3958010 w 28139477"/>
              <a:gd name="connsiteY1" fmla="*/ 3884485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139477"/>
              <a:gd name="connsiteY0" fmla="*/ 13974598 h 28099720"/>
              <a:gd name="connsiteX1" fmla="*/ 4097158 w 28139477"/>
              <a:gd name="connsiteY1" fmla="*/ 4103146 h 28099720"/>
              <a:gd name="connsiteX2" fmla="*/ 14038070 w 28139477"/>
              <a:gd name="connsiteY2" fmla="*/ 0 h 28099720"/>
              <a:gd name="connsiteX3" fmla="*/ 23980808 w 28139477"/>
              <a:gd name="connsiteY3" fmla="*/ 4073167 h 28099720"/>
              <a:gd name="connsiteX4" fmla="*/ 28139477 w 28139477"/>
              <a:gd name="connsiteY4" fmla="*/ 14050408 h 28099720"/>
              <a:gd name="connsiteX5" fmla="*/ 24002561 w 28139477"/>
              <a:gd name="connsiteY5" fmla="*/ 23953389 h 28099720"/>
              <a:gd name="connsiteX6" fmla="*/ 14057539 w 28139477"/>
              <a:gd name="connsiteY6" fmla="*/ 28099720 h 28099720"/>
              <a:gd name="connsiteX7" fmla="*/ 4096512 w 28139477"/>
              <a:gd name="connsiteY7" fmla="*/ 23982684 h 28099720"/>
              <a:gd name="connsiteX8" fmla="*/ 0 w 28139477"/>
              <a:gd name="connsiteY8" fmla="*/ 13974598 h 28099720"/>
              <a:gd name="connsiteX0" fmla="*/ 0 w 28258747"/>
              <a:gd name="connsiteY0" fmla="*/ 13974598 h 28099720"/>
              <a:gd name="connsiteX1" fmla="*/ 4216428 w 28258747"/>
              <a:gd name="connsiteY1" fmla="*/ 4103146 h 28099720"/>
              <a:gd name="connsiteX2" fmla="*/ 14157340 w 28258747"/>
              <a:gd name="connsiteY2" fmla="*/ 0 h 28099720"/>
              <a:gd name="connsiteX3" fmla="*/ 24100078 w 28258747"/>
              <a:gd name="connsiteY3" fmla="*/ 4073167 h 28099720"/>
              <a:gd name="connsiteX4" fmla="*/ 28258747 w 28258747"/>
              <a:gd name="connsiteY4" fmla="*/ 14050408 h 28099720"/>
              <a:gd name="connsiteX5" fmla="*/ 24121831 w 28258747"/>
              <a:gd name="connsiteY5" fmla="*/ 23953389 h 28099720"/>
              <a:gd name="connsiteX6" fmla="*/ 14176809 w 28258747"/>
              <a:gd name="connsiteY6" fmla="*/ 28099720 h 28099720"/>
              <a:gd name="connsiteX7" fmla="*/ 4215782 w 28258747"/>
              <a:gd name="connsiteY7" fmla="*/ 23982684 h 28099720"/>
              <a:gd name="connsiteX8" fmla="*/ 0 w 28258747"/>
              <a:gd name="connsiteY8" fmla="*/ 13974598 h 28099720"/>
              <a:gd name="connsiteX0" fmla="*/ 0 w 28159356"/>
              <a:gd name="connsiteY0" fmla="*/ 14054111 h 28099720"/>
              <a:gd name="connsiteX1" fmla="*/ 4117037 w 28159356"/>
              <a:gd name="connsiteY1" fmla="*/ 4103146 h 28099720"/>
              <a:gd name="connsiteX2" fmla="*/ 14057949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59356"/>
              <a:gd name="connsiteY0" fmla="*/ 14054111 h 28099720"/>
              <a:gd name="connsiteX1" fmla="*/ 4117037 w 28159356"/>
              <a:gd name="connsiteY1" fmla="*/ 4103146 h 28099720"/>
              <a:gd name="connsiteX2" fmla="*/ 10856915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59356"/>
              <a:gd name="connsiteY0" fmla="*/ 14054111 h 28099720"/>
              <a:gd name="connsiteX1" fmla="*/ 1853805 w 28159356"/>
              <a:gd name="connsiteY1" fmla="*/ 6642084 h 28099720"/>
              <a:gd name="connsiteX2" fmla="*/ 10856915 w 28159356"/>
              <a:gd name="connsiteY2" fmla="*/ 0 h 28099720"/>
              <a:gd name="connsiteX3" fmla="*/ 24000687 w 28159356"/>
              <a:gd name="connsiteY3" fmla="*/ 4073167 h 28099720"/>
              <a:gd name="connsiteX4" fmla="*/ 28159356 w 28159356"/>
              <a:gd name="connsiteY4" fmla="*/ 14050408 h 28099720"/>
              <a:gd name="connsiteX5" fmla="*/ 24022440 w 28159356"/>
              <a:gd name="connsiteY5" fmla="*/ 23953389 h 28099720"/>
              <a:gd name="connsiteX6" fmla="*/ 14077418 w 28159356"/>
              <a:gd name="connsiteY6" fmla="*/ 28099720 h 28099720"/>
              <a:gd name="connsiteX7" fmla="*/ 4116391 w 28159356"/>
              <a:gd name="connsiteY7" fmla="*/ 23982684 h 28099720"/>
              <a:gd name="connsiteX8" fmla="*/ 0 w 28159356"/>
              <a:gd name="connsiteY8" fmla="*/ 14054111 h 28099720"/>
              <a:gd name="connsiteX0" fmla="*/ 0 w 28121843"/>
              <a:gd name="connsiteY0" fmla="*/ 17653120 h 28099720"/>
              <a:gd name="connsiteX1" fmla="*/ 1816292 w 28121843"/>
              <a:gd name="connsiteY1" fmla="*/ 6642084 h 28099720"/>
              <a:gd name="connsiteX2" fmla="*/ 10819402 w 28121843"/>
              <a:gd name="connsiteY2" fmla="*/ 0 h 28099720"/>
              <a:gd name="connsiteX3" fmla="*/ 23963174 w 28121843"/>
              <a:gd name="connsiteY3" fmla="*/ 4073167 h 28099720"/>
              <a:gd name="connsiteX4" fmla="*/ 28121843 w 28121843"/>
              <a:gd name="connsiteY4" fmla="*/ 14050408 h 28099720"/>
              <a:gd name="connsiteX5" fmla="*/ 23984927 w 28121843"/>
              <a:gd name="connsiteY5" fmla="*/ 23953389 h 28099720"/>
              <a:gd name="connsiteX6" fmla="*/ 14039905 w 28121843"/>
              <a:gd name="connsiteY6" fmla="*/ 28099720 h 28099720"/>
              <a:gd name="connsiteX7" fmla="*/ 4078878 w 28121843"/>
              <a:gd name="connsiteY7" fmla="*/ 23982684 h 28099720"/>
              <a:gd name="connsiteX8" fmla="*/ 0 w 28121843"/>
              <a:gd name="connsiteY8" fmla="*/ 17653120 h 28099720"/>
              <a:gd name="connsiteX0" fmla="*/ 0 w 28121843"/>
              <a:gd name="connsiteY0" fmla="*/ 17653120 h 28099720"/>
              <a:gd name="connsiteX1" fmla="*/ 1816292 w 28121843"/>
              <a:gd name="connsiteY1" fmla="*/ 6642084 h 28099720"/>
              <a:gd name="connsiteX2" fmla="*/ 10819402 w 28121843"/>
              <a:gd name="connsiteY2" fmla="*/ 0 h 28099720"/>
              <a:gd name="connsiteX3" fmla="*/ 23963174 w 28121843"/>
              <a:gd name="connsiteY3" fmla="*/ 4073167 h 28099720"/>
              <a:gd name="connsiteX4" fmla="*/ 28121843 w 28121843"/>
              <a:gd name="connsiteY4" fmla="*/ 14050408 h 28099720"/>
              <a:gd name="connsiteX5" fmla="*/ 23984927 w 28121843"/>
              <a:gd name="connsiteY5" fmla="*/ 23953389 h 28099720"/>
              <a:gd name="connsiteX6" fmla="*/ 14039905 w 28121843"/>
              <a:gd name="connsiteY6" fmla="*/ 28099720 h 28099720"/>
              <a:gd name="connsiteX7" fmla="*/ 6454645 w 28121843"/>
              <a:gd name="connsiteY7" fmla="*/ 26560884 h 28099720"/>
              <a:gd name="connsiteX8" fmla="*/ 0 w 28121843"/>
              <a:gd name="connsiteY8" fmla="*/ 17653120 h 28099720"/>
              <a:gd name="connsiteX0" fmla="*/ 0 w 28121843"/>
              <a:gd name="connsiteY0" fmla="*/ 17653120 h 28125895"/>
              <a:gd name="connsiteX1" fmla="*/ 1816292 w 28121843"/>
              <a:gd name="connsiteY1" fmla="*/ 6642084 h 28125895"/>
              <a:gd name="connsiteX2" fmla="*/ 10819402 w 28121843"/>
              <a:gd name="connsiteY2" fmla="*/ 0 h 28125895"/>
              <a:gd name="connsiteX3" fmla="*/ 23963174 w 28121843"/>
              <a:gd name="connsiteY3" fmla="*/ 4073167 h 28125895"/>
              <a:gd name="connsiteX4" fmla="*/ 28121843 w 28121843"/>
              <a:gd name="connsiteY4" fmla="*/ 14050408 h 28125895"/>
              <a:gd name="connsiteX5" fmla="*/ 23984927 w 28121843"/>
              <a:gd name="connsiteY5" fmla="*/ 23953389 h 28125895"/>
              <a:gd name="connsiteX6" fmla="*/ 17353477 w 28121843"/>
              <a:gd name="connsiteY6" fmla="*/ 28125895 h 28125895"/>
              <a:gd name="connsiteX7" fmla="*/ 6454645 w 28121843"/>
              <a:gd name="connsiteY7" fmla="*/ 26560884 h 28125895"/>
              <a:gd name="connsiteX8" fmla="*/ 0 w 28121843"/>
              <a:gd name="connsiteY8" fmla="*/ 17653120 h 28125895"/>
              <a:gd name="connsiteX0" fmla="*/ 0 w 28121843"/>
              <a:gd name="connsiteY0" fmla="*/ 17653120 h 28125895"/>
              <a:gd name="connsiteX1" fmla="*/ 1816292 w 28121843"/>
              <a:gd name="connsiteY1" fmla="*/ 6642084 h 28125895"/>
              <a:gd name="connsiteX2" fmla="*/ 10819402 w 28121843"/>
              <a:gd name="connsiteY2" fmla="*/ 0 h 28125895"/>
              <a:gd name="connsiteX3" fmla="*/ 23963174 w 28121843"/>
              <a:gd name="connsiteY3" fmla="*/ 4073167 h 28125895"/>
              <a:gd name="connsiteX4" fmla="*/ 28121843 w 28121843"/>
              <a:gd name="connsiteY4" fmla="*/ 14050408 h 28125895"/>
              <a:gd name="connsiteX5" fmla="*/ 26348193 w 28121843"/>
              <a:gd name="connsiteY5" fmla="*/ 21440624 h 28125895"/>
              <a:gd name="connsiteX6" fmla="*/ 17353477 w 28121843"/>
              <a:gd name="connsiteY6" fmla="*/ 28125895 h 28125895"/>
              <a:gd name="connsiteX7" fmla="*/ 6454645 w 28121843"/>
              <a:gd name="connsiteY7" fmla="*/ 26560884 h 28125895"/>
              <a:gd name="connsiteX8" fmla="*/ 0 w 28121843"/>
              <a:gd name="connsiteY8" fmla="*/ 17653120 h 28125895"/>
              <a:gd name="connsiteX0" fmla="*/ 0 w 28121845"/>
              <a:gd name="connsiteY0" fmla="*/ 17653120 h 28125895"/>
              <a:gd name="connsiteX1" fmla="*/ 1816292 w 28121845"/>
              <a:gd name="connsiteY1" fmla="*/ 6642084 h 28125895"/>
              <a:gd name="connsiteX2" fmla="*/ 10819402 w 28121845"/>
              <a:gd name="connsiteY2" fmla="*/ 0 h 28125895"/>
              <a:gd name="connsiteX3" fmla="*/ 23963174 w 28121845"/>
              <a:gd name="connsiteY3" fmla="*/ 4073167 h 28125895"/>
              <a:gd name="connsiteX4" fmla="*/ 28121845 w 28121845"/>
              <a:gd name="connsiteY4" fmla="*/ 10464488 h 28125895"/>
              <a:gd name="connsiteX5" fmla="*/ 26348193 w 28121845"/>
              <a:gd name="connsiteY5" fmla="*/ 21440624 h 28125895"/>
              <a:gd name="connsiteX6" fmla="*/ 17353477 w 28121845"/>
              <a:gd name="connsiteY6" fmla="*/ 28125895 h 28125895"/>
              <a:gd name="connsiteX7" fmla="*/ 6454645 w 28121845"/>
              <a:gd name="connsiteY7" fmla="*/ 26560884 h 28125895"/>
              <a:gd name="connsiteX8" fmla="*/ 0 w 28121845"/>
              <a:gd name="connsiteY8" fmla="*/ 17653120 h 28125895"/>
              <a:gd name="connsiteX0" fmla="*/ 0 w 28121845"/>
              <a:gd name="connsiteY0" fmla="*/ 17653120 h 28125895"/>
              <a:gd name="connsiteX1" fmla="*/ 1816292 w 28121845"/>
              <a:gd name="connsiteY1" fmla="*/ 6642084 h 28125895"/>
              <a:gd name="connsiteX2" fmla="*/ 10819402 w 28121845"/>
              <a:gd name="connsiteY2" fmla="*/ 0 h 28125895"/>
              <a:gd name="connsiteX3" fmla="*/ 21687439 w 28121845"/>
              <a:gd name="connsiteY3" fmla="*/ 1573492 h 28125895"/>
              <a:gd name="connsiteX4" fmla="*/ 28121845 w 28121845"/>
              <a:gd name="connsiteY4" fmla="*/ 10464488 h 28125895"/>
              <a:gd name="connsiteX5" fmla="*/ 26348193 w 28121845"/>
              <a:gd name="connsiteY5" fmla="*/ 21440624 h 28125895"/>
              <a:gd name="connsiteX6" fmla="*/ 17353477 w 28121845"/>
              <a:gd name="connsiteY6" fmla="*/ 28125895 h 28125895"/>
              <a:gd name="connsiteX7" fmla="*/ 6454645 w 28121845"/>
              <a:gd name="connsiteY7" fmla="*/ 26560884 h 28125895"/>
              <a:gd name="connsiteX8" fmla="*/ 0 w 28121845"/>
              <a:gd name="connsiteY8" fmla="*/ 17653120 h 28125895"/>
              <a:gd name="connsiteX0" fmla="*/ 0 w 28121845"/>
              <a:gd name="connsiteY0" fmla="*/ 17653120 h 28243681"/>
              <a:gd name="connsiteX1" fmla="*/ 1816292 w 28121845"/>
              <a:gd name="connsiteY1" fmla="*/ 6642084 h 28243681"/>
              <a:gd name="connsiteX2" fmla="*/ 10819402 w 28121845"/>
              <a:gd name="connsiteY2" fmla="*/ 0 h 28243681"/>
              <a:gd name="connsiteX3" fmla="*/ 21687439 w 28121845"/>
              <a:gd name="connsiteY3" fmla="*/ 1573492 h 28243681"/>
              <a:gd name="connsiteX4" fmla="*/ 28121845 w 28121845"/>
              <a:gd name="connsiteY4" fmla="*/ 10464488 h 28243681"/>
              <a:gd name="connsiteX5" fmla="*/ 26348193 w 28121845"/>
              <a:gd name="connsiteY5" fmla="*/ 21440624 h 28243681"/>
              <a:gd name="connsiteX6" fmla="*/ 17353477 w 28121845"/>
              <a:gd name="connsiteY6" fmla="*/ 28243681 h 28243681"/>
              <a:gd name="connsiteX7" fmla="*/ 6454645 w 28121845"/>
              <a:gd name="connsiteY7" fmla="*/ 26560884 h 28243681"/>
              <a:gd name="connsiteX8" fmla="*/ 0 w 28121845"/>
              <a:gd name="connsiteY8" fmla="*/ 17653120 h 28243681"/>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454645 w 28121845"/>
              <a:gd name="connsiteY7" fmla="*/ 26560884 h 28138980"/>
              <a:gd name="connsiteX8" fmla="*/ 0 w 28121845"/>
              <a:gd name="connsiteY8" fmla="*/ 17653120 h 28138980"/>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367117 w 28121845"/>
              <a:gd name="connsiteY7" fmla="*/ 26914242 h 28138980"/>
              <a:gd name="connsiteX8" fmla="*/ 0 w 28121845"/>
              <a:gd name="connsiteY8" fmla="*/ 17653120 h 28138980"/>
              <a:gd name="connsiteX0" fmla="*/ 0 w 28121845"/>
              <a:gd name="connsiteY0" fmla="*/ 17653120 h 28138980"/>
              <a:gd name="connsiteX1" fmla="*/ 1816292 w 28121845"/>
              <a:gd name="connsiteY1" fmla="*/ 6642084 h 28138980"/>
              <a:gd name="connsiteX2" fmla="*/ 10819402 w 28121845"/>
              <a:gd name="connsiteY2" fmla="*/ 0 h 28138980"/>
              <a:gd name="connsiteX3" fmla="*/ 21687439 w 28121845"/>
              <a:gd name="connsiteY3" fmla="*/ 1573492 h 28138980"/>
              <a:gd name="connsiteX4" fmla="*/ 28121845 w 28121845"/>
              <a:gd name="connsiteY4" fmla="*/ 10464488 h 28138980"/>
              <a:gd name="connsiteX5" fmla="*/ 26348193 w 28121845"/>
              <a:gd name="connsiteY5" fmla="*/ 21440624 h 28138980"/>
              <a:gd name="connsiteX6" fmla="*/ 17328468 w 28121845"/>
              <a:gd name="connsiteY6" fmla="*/ 28138980 h 28138980"/>
              <a:gd name="connsiteX7" fmla="*/ 6454645 w 28121845"/>
              <a:gd name="connsiteY7" fmla="*/ 26547799 h 28138980"/>
              <a:gd name="connsiteX8" fmla="*/ 0 w 28121845"/>
              <a:gd name="connsiteY8" fmla="*/ 17653120 h 2813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121845" h="28138980">
                <a:moveTo>
                  <a:pt x="0" y="17653120"/>
                </a:moveTo>
                <a:lnTo>
                  <a:pt x="1816292" y="6642084"/>
                </a:lnTo>
                <a:lnTo>
                  <a:pt x="10819402" y="0"/>
                </a:lnTo>
                <a:lnTo>
                  <a:pt x="21687439" y="1573492"/>
                </a:lnTo>
                <a:lnTo>
                  <a:pt x="28121845" y="10464488"/>
                </a:lnTo>
                <a:lnTo>
                  <a:pt x="26348193" y="21440624"/>
                </a:lnTo>
                <a:lnTo>
                  <a:pt x="17328468" y="28138980"/>
                </a:lnTo>
                <a:lnTo>
                  <a:pt x="6454645" y="26547799"/>
                </a:lnTo>
                <a:lnTo>
                  <a:pt x="0" y="17653120"/>
                </a:lnTo>
                <a:close/>
              </a:path>
            </a:pathLst>
          </a:custGeom>
          <a:ln w="12700">
            <a:miter lim="400000"/>
          </a:ln>
          <a:extLst>
            <a:ext uri="{C572A759-6A51-4108-AA02-DFA0A04FC94B}">
              <ma14:wrappingTextBoxFlag xmlns="" xmlns:ma14="http://schemas.microsoft.com/office/mac/drawingml/2011/main" val="1"/>
            </a:ext>
          </a:extLst>
        </p:spPr>
        <p:txBody>
          <a:bodyPr/>
          <a:lstStyle>
            <a:lvl1pPr>
              <a:defRPr/>
            </a:lvl1pPr>
          </a:lstStyle>
          <a:p>
            <a:endParaRPr lang="en-US" dirty="0"/>
          </a:p>
        </p:txBody>
      </p:sp>
    </p:spTree>
    <p:extLst>
      <p:ext uri="{BB962C8B-B14F-4D97-AF65-F5344CB8AC3E}">
        <p14:creationId xmlns:p14="http://schemas.microsoft.com/office/powerpoint/2010/main" val="1118360447"/>
      </p:ext>
    </p:extLst>
  </p:cSld>
  <p:clrMapOvr>
    <a:masterClrMapping/>
  </p:clrMapOvr>
  <p:transition spd="slow">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63" name="Shape 1063"/>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1266782021"/>
      </p:ext>
    </p:extLst>
  </p:cSld>
  <p:clrMapOvr>
    <a:masterClrMapping/>
  </p:clrMapOvr>
  <p:transition spd="slow">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x">
  <p:cSld name="Blank (Dark)">
    <p:bg>
      <p:bgPr>
        <a:solidFill>
          <a:srgbClr val="16171A"/>
        </a:solidFill>
        <a:effectLst/>
      </p:bgPr>
    </p:bg>
    <p:spTree>
      <p:nvGrpSpPr>
        <p:cNvPr id="1" name=""/>
        <p:cNvGrpSpPr/>
        <p:nvPr/>
      </p:nvGrpSpPr>
      <p:grpSpPr>
        <a:xfrm>
          <a:off x="0" y="0"/>
          <a:ext cx="0" cy="0"/>
          <a:chOff x="0" y="0"/>
          <a:chExt cx="0" cy="0"/>
        </a:xfrm>
      </p:grpSpPr>
      <p:sp>
        <p:nvSpPr>
          <p:cNvPr id="1134" name="Shape 1134"/>
          <p:cNvSpPr>
            <a:spLocks noGrp="1"/>
          </p:cNvSpPr>
          <p:nvPr>
            <p:ph type="sldNum" sz="quarter" idx="2"/>
          </p:nvPr>
        </p:nvSpPr>
        <p:spPr>
          <a:xfrm>
            <a:off x="5982010" y="6505277"/>
            <a:ext cx="339836" cy="298158"/>
          </a:xfrm>
          <a:prstGeom prst="rect">
            <a:avLst/>
          </a:prstGeom>
        </p:spPr>
        <p:txBody>
          <a:bodyPr/>
          <a:lstStyle>
            <a:lvl1pPr>
              <a:defRPr/>
            </a:lvl1pPr>
          </a:lstStyle>
          <a:p>
            <a:fld id="{86CB4B4D-7CA3-9044-876B-883B54F8677D}" type="slidenum">
              <a:rPr lang="en-US" altLang="zh-CN" smtClean="0"/>
              <a:pPr/>
              <a:t>‹#›</a:t>
            </a:fld>
            <a:endParaRPr lang="en-US" altLang="zh-CN" dirty="0"/>
          </a:p>
        </p:txBody>
      </p:sp>
    </p:spTree>
    <p:extLst>
      <p:ext uri="{BB962C8B-B14F-4D97-AF65-F5344CB8AC3E}">
        <p14:creationId xmlns:p14="http://schemas.microsoft.com/office/powerpoint/2010/main" val="46163773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63" Type="http://schemas.openxmlformats.org/officeDocument/2006/relationships/slideLayout" Target="../slideLayouts/slideLayout74.xml"/><Relationship Id="rId68" Type="http://schemas.openxmlformats.org/officeDocument/2006/relationships/slideLayout" Target="../slideLayouts/slideLayout79.xml"/><Relationship Id="rId76" Type="http://schemas.openxmlformats.org/officeDocument/2006/relationships/slideLayout" Target="../slideLayouts/slideLayout87.xml"/><Relationship Id="rId84" Type="http://schemas.openxmlformats.org/officeDocument/2006/relationships/slideLayout" Target="../slideLayouts/slideLayout95.xml"/><Relationship Id="rId89" Type="http://schemas.openxmlformats.org/officeDocument/2006/relationships/slideLayout" Target="../slideLayouts/slideLayout100.xml"/><Relationship Id="rId7" Type="http://schemas.openxmlformats.org/officeDocument/2006/relationships/slideLayout" Target="../slideLayouts/slideLayout18.xml"/><Relationship Id="rId71" Type="http://schemas.openxmlformats.org/officeDocument/2006/relationships/slideLayout" Target="../slideLayouts/slideLayout8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66" Type="http://schemas.openxmlformats.org/officeDocument/2006/relationships/slideLayout" Target="../slideLayouts/slideLayout77.xml"/><Relationship Id="rId74" Type="http://schemas.openxmlformats.org/officeDocument/2006/relationships/slideLayout" Target="../slideLayouts/slideLayout85.xml"/><Relationship Id="rId79" Type="http://schemas.openxmlformats.org/officeDocument/2006/relationships/slideLayout" Target="../slideLayouts/slideLayout90.xml"/><Relationship Id="rId87" Type="http://schemas.openxmlformats.org/officeDocument/2006/relationships/slideLayout" Target="../slideLayouts/slideLayout98.xml"/><Relationship Id="rId5" Type="http://schemas.openxmlformats.org/officeDocument/2006/relationships/slideLayout" Target="../slideLayouts/slideLayout16.xml"/><Relationship Id="rId61" Type="http://schemas.openxmlformats.org/officeDocument/2006/relationships/slideLayout" Target="../slideLayouts/slideLayout72.xml"/><Relationship Id="rId82" Type="http://schemas.openxmlformats.org/officeDocument/2006/relationships/slideLayout" Target="../slideLayouts/slideLayout93.xml"/><Relationship Id="rId90" Type="http://schemas.openxmlformats.org/officeDocument/2006/relationships/theme" Target="../theme/theme2.xml"/><Relationship Id="rId19" Type="http://schemas.openxmlformats.org/officeDocument/2006/relationships/slideLayout" Target="../slideLayouts/slideLayout3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64" Type="http://schemas.openxmlformats.org/officeDocument/2006/relationships/slideLayout" Target="../slideLayouts/slideLayout75.xml"/><Relationship Id="rId69" Type="http://schemas.openxmlformats.org/officeDocument/2006/relationships/slideLayout" Target="../slideLayouts/slideLayout80.xml"/><Relationship Id="rId77" Type="http://schemas.openxmlformats.org/officeDocument/2006/relationships/slideLayout" Target="../slideLayouts/slideLayout88.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72" Type="http://schemas.openxmlformats.org/officeDocument/2006/relationships/slideLayout" Target="../slideLayouts/slideLayout83.xml"/><Relationship Id="rId80" Type="http://schemas.openxmlformats.org/officeDocument/2006/relationships/slideLayout" Target="../slideLayouts/slideLayout91.xml"/><Relationship Id="rId85" Type="http://schemas.openxmlformats.org/officeDocument/2006/relationships/slideLayout" Target="../slideLayouts/slideLayout96.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67" Type="http://schemas.openxmlformats.org/officeDocument/2006/relationships/slideLayout" Target="../slideLayouts/slideLayout78.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 Id="rId70" Type="http://schemas.openxmlformats.org/officeDocument/2006/relationships/slideLayout" Target="../slideLayouts/slideLayout81.xml"/><Relationship Id="rId75" Type="http://schemas.openxmlformats.org/officeDocument/2006/relationships/slideLayout" Target="../slideLayouts/slideLayout86.xml"/><Relationship Id="rId83" Type="http://schemas.openxmlformats.org/officeDocument/2006/relationships/slideLayout" Target="../slideLayouts/slideLayout94.xml"/><Relationship Id="rId88" Type="http://schemas.openxmlformats.org/officeDocument/2006/relationships/slideLayout" Target="../slideLayouts/slideLayout99.xml"/><Relationship Id="rId91"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10" Type="http://schemas.openxmlformats.org/officeDocument/2006/relationships/slideLayout" Target="../slideLayouts/slideLayout21.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73" Type="http://schemas.openxmlformats.org/officeDocument/2006/relationships/slideLayout" Target="../slideLayouts/slideLayout84.xml"/><Relationship Id="rId78" Type="http://schemas.openxmlformats.org/officeDocument/2006/relationships/slideLayout" Target="../slideLayouts/slideLayout89.xml"/><Relationship Id="rId81" Type="http://schemas.openxmlformats.org/officeDocument/2006/relationships/slideLayout" Target="../slideLayouts/slideLayout92.xml"/><Relationship Id="rId86" Type="http://schemas.openxmlformats.org/officeDocument/2006/relationships/slideLayout" Target="../slideLayouts/slideLayout97.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14" cstate="print">
            <a:extLst>
              <a:ext uri="{28A0092B-C50C-407E-A947-70E740481C1C}">
                <a14:useLocalDpi xmlns:a14="http://schemas.microsoft.com/office/drawing/2010/main" val="0"/>
              </a:ext>
            </a:extLst>
          </a:blip>
          <a:srcRect/>
          <a:stretch>
            <a:fillRect/>
          </a:stretch>
        </p:blipFill>
        <p:spPr>
          <a:xfrm>
            <a:off x="0" y="3045"/>
            <a:ext cx="12184782" cy="6851909"/>
          </a:xfrm>
          <a:prstGeom prst="rect">
            <a:avLst/>
          </a:prstGeom>
          <a:noFill/>
          <a:ln>
            <a:noFill/>
          </a:ln>
        </p:spPr>
      </p:pic>
      <p:pic>
        <p:nvPicPr>
          <p:cNvPr id="4" name="Picture 3" descr="A picture containing shape&#10;&#10;Description automatically generated">
            <a:extLst>
              <a:ext uri="{FF2B5EF4-FFF2-40B4-BE49-F238E27FC236}">
                <a16:creationId xmlns:a16="http://schemas.microsoft.com/office/drawing/2014/main" xmlns="" id="{B112B6F5-3ED1-5F5F-2FAF-AA15CB443EE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676400" y="361950"/>
            <a:ext cx="1295400" cy="1295400"/>
          </a:xfrm>
          <a:prstGeom prst="rect">
            <a:avLst/>
          </a:prstGeom>
        </p:spPr>
      </p:pic>
    </p:spTree>
    <p:extLst>
      <p:ext uri="{BB962C8B-B14F-4D97-AF65-F5344CB8AC3E}">
        <p14:creationId xmlns:p14="http://schemas.microsoft.com/office/powerpoint/2010/main" val="31511574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ctr" defTabSz="1218565"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A picture containing shape&#10;&#10;Description automatically generated">
            <a:extLst>
              <a:ext uri="{FF2B5EF4-FFF2-40B4-BE49-F238E27FC236}">
                <a16:creationId xmlns:a16="http://schemas.microsoft.com/office/drawing/2014/main" xmlns="" id="{0235B5C7-AD61-82C7-8733-E5F47E676F3D}"/>
              </a:ext>
            </a:extLst>
          </p:cNvPr>
          <p:cNvPicPr>
            <a:picLocks noChangeAspect="1"/>
          </p:cNvPicPr>
          <p:nvPr userDrawn="1"/>
        </p:nvPicPr>
        <p:blipFill>
          <a:blip r:embed="rId91" cstate="print">
            <a:extLst>
              <a:ext uri="{28A0092B-C50C-407E-A947-70E740481C1C}">
                <a14:useLocalDpi xmlns:a14="http://schemas.microsoft.com/office/drawing/2010/main" val="0"/>
              </a:ext>
            </a:extLst>
          </a:blip>
          <a:stretch>
            <a:fillRect/>
          </a:stretch>
        </p:blipFill>
        <p:spPr>
          <a:xfrm>
            <a:off x="-1562100" y="133350"/>
            <a:ext cx="1238250" cy="1238250"/>
          </a:xfrm>
          <a:prstGeom prst="rect">
            <a:avLst/>
          </a:prstGeom>
        </p:spPr>
      </p:pic>
    </p:spTree>
    <p:extLst>
      <p:ext uri="{BB962C8B-B14F-4D97-AF65-F5344CB8AC3E}">
        <p14:creationId xmlns:p14="http://schemas.microsoft.com/office/powerpoint/2010/main" val="5755120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 id="2147483715" r:id="rId43"/>
    <p:sldLayoutId id="2147483716" r:id="rId44"/>
    <p:sldLayoutId id="2147483717" r:id="rId45"/>
    <p:sldLayoutId id="2147483718" r:id="rId46"/>
    <p:sldLayoutId id="2147483719" r:id="rId47"/>
    <p:sldLayoutId id="2147483720" r:id="rId48"/>
    <p:sldLayoutId id="2147483721" r:id="rId49"/>
    <p:sldLayoutId id="2147483722" r:id="rId50"/>
    <p:sldLayoutId id="2147483723" r:id="rId51"/>
    <p:sldLayoutId id="2147483724" r:id="rId52"/>
    <p:sldLayoutId id="2147483725" r:id="rId53"/>
    <p:sldLayoutId id="2147483726" r:id="rId54"/>
    <p:sldLayoutId id="2147483727" r:id="rId55"/>
    <p:sldLayoutId id="2147483728" r:id="rId56"/>
    <p:sldLayoutId id="2147483729" r:id="rId57"/>
    <p:sldLayoutId id="2147483730" r:id="rId58"/>
    <p:sldLayoutId id="2147483731" r:id="rId59"/>
    <p:sldLayoutId id="2147483732" r:id="rId60"/>
    <p:sldLayoutId id="2147483733" r:id="rId61"/>
    <p:sldLayoutId id="2147483734" r:id="rId62"/>
    <p:sldLayoutId id="2147483735" r:id="rId63"/>
    <p:sldLayoutId id="2147483736" r:id="rId64"/>
    <p:sldLayoutId id="2147483737" r:id="rId65"/>
    <p:sldLayoutId id="2147483738" r:id="rId66"/>
    <p:sldLayoutId id="2147483739" r:id="rId67"/>
    <p:sldLayoutId id="2147483740" r:id="rId68"/>
    <p:sldLayoutId id="2147483741" r:id="rId69"/>
    <p:sldLayoutId id="2147483742" r:id="rId70"/>
    <p:sldLayoutId id="2147483743" r:id="rId71"/>
    <p:sldLayoutId id="2147483744" r:id="rId72"/>
    <p:sldLayoutId id="2147483745" r:id="rId73"/>
    <p:sldLayoutId id="2147483746" r:id="rId74"/>
    <p:sldLayoutId id="2147483747" r:id="rId75"/>
    <p:sldLayoutId id="2147483748" r:id="rId76"/>
    <p:sldLayoutId id="2147483749" r:id="rId77"/>
    <p:sldLayoutId id="2147483750" r:id="rId78"/>
    <p:sldLayoutId id="2147483751" r:id="rId79"/>
    <p:sldLayoutId id="2147483752" r:id="rId80"/>
    <p:sldLayoutId id="2147483753" r:id="rId81"/>
    <p:sldLayoutId id="2147483754" r:id="rId82"/>
    <p:sldLayoutId id="2147483755" r:id="rId83"/>
    <p:sldLayoutId id="2147483756" r:id="rId84"/>
    <p:sldLayoutId id="2147483757" r:id="rId85"/>
    <p:sldLayoutId id="2147483758" r:id="rId86"/>
    <p:sldLayoutId id="2147483759" r:id="rId87"/>
    <p:sldLayoutId id="2147483760" r:id="rId88"/>
    <p:sldLayoutId id="2147483761" r:id="rId89"/>
  </p:sldLayoutIdLst>
  <p:transition spd="slow">
    <p:fade/>
  </p:transition>
  <p:txStyles>
    <p:titleStyle>
      <a:lvl1pPr marL="0" marR="0" indent="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仓耳玄三M W05" panose="02020400000000000000" pitchFamily="18" charset="-122"/>
          <a:ea typeface="仓耳玄三M W05" panose="02020400000000000000" pitchFamily="18" charset="-122"/>
          <a:cs typeface="+mn-cs"/>
          <a:sym typeface="Ikaros-Regular"/>
        </a:defRPr>
      </a:lvl1pPr>
      <a:lvl2pPr marL="0" marR="0" indent="1143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2pPr>
      <a:lvl3pPr marL="0" marR="0" indent="2286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3pPr>
      <a:lvl4pPr marL="0" marR="0" indent="3429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4pPr>
      <a:lvl5pPr marL="0" marR="0" indent="4572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5pPr>
      <a:lvl6pPr marL="0" marR="0" indent="5715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6pPr>
      <a:lvl7pPr marL="0" marR="0" indent="6858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7pPr>
      <a:lvl8pPr marL="0" marR="0" indent="8001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8pPr>
      <a:lvl9pPr marL="0" marR="0" indent="914400" algn="ctr" defTabSz="410766" rtl="0" latinLnBrk="0">
        <a:lnSpc>
          <a:spcPct val="60000"/>
        </a:lnSpc>
        <a:spcBef>
          <a:spcPts val="0"/>
        </a:spcBef>
        <a:spcAft>
          <a:spcPts val="0"/>
        </a:spcAft>
        <a:buClrTx/>
        <a:buSzTx/>
        <a:buFontTx/>
        <a:buNone/>
        <a:tabLst/>
        <a:defRPr sz="6000" b="0" i="0" u="none" strike="noStrike" cap="none" spc="0" baseline="0">
          <a:ln>
            <a:noFill/>
          </a:ln>
          <a:solidFill>
            <a:srgbClr val="44474F"/>
          </a:solidFill>
          <a:uFillTx/>
          <a:latin typeface="+mn-lt"/>
          <a:ea typeface="+mn-ea"/>
          <a:cs typeface="+mn-cs"/>
          <a:sym typeface="Ikaros-Regular"/>
        </a:defRPr>
      </a:lvl9pPr>
    </p:titleStyle>
    <p:bodyStyle>
      <a:lvl1pPr marL="1296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1pPr>
      <a:lvl2pPr marL="35189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2pPr>
      <a:lvl3pPr marL="5741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3pPr>
      <a:lvl4pPr marL="79639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4pPr>
      <a:lvl5pPr marL="10186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仓耳玄三M W05" panose="02020400000000000000" pitchFamily="18" charset="-122"/>
          <a:ea typeface="仓耳玄三M W05" panose="02020400000000000000" pitchFamily="18" charset="-122"/>
          <a:cs typeface="Helvetica"/>
          <a:sym typeface="Helvetica"/>
        </a:defRPr>
      </a:lvl5pPr>
      <a:lvl6pPr marL="124089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Helvetica"/>
          <a:ea typeface="Helvetica"/>
          <a:cs typeface="Helvetica"/>
          <a:sym typeface="Helvetica"/>
        </a:defRPr>
      </a:lvl6pPr>
      <a:lvl7pPr marL="14631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Helvetica"/>
          <a:ea typeface="Helvetica"/>
          <a:cs typeface="Helvetica"/>
          <a:sym typeface="Helvetica"/>
        </a:defRPr>
      </a:lvl7pPr>
      <a:lvl8pPr marL="168539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Helvetica"/>
          <a:ea typeface="Helvetica"/>
          <a:cs typeface="Helvetica"/>
          <a:sym typeface="Helvetica"/>
        </a:defRPr>
      </a:lvl8pPr>
      <a:lvl9pPr marL="1907646" marR="0" indent="-129646" algn="l" defTabSz="410766" rtl="0" latinLnBrk="0">
        <a:lnSpc>
          <a:spcPct val="150000"/>
        </a:lnSpc>
        <a:spcBef>
          <a:spcPts val="0"/>
        </a:spcBef>
        <a:spcAft>
          <a:spcPts val="0"/>
        </a:spcAft>
        <a:buClrTx/>
        <a:buSzPct val="75000"/>
        <a:buFontTx/>
        <a:buChar char="•"/>
        <a:tabLst/>
        <a:defRPr sz="1050" b="0" i="0" u="none" strike="noStrike" cap="none" spc="0" baseline="0">
          <a:ln>
            <a:noFill/>
          </a:ln>
          <a:solidFill>
            <a:srgbClr val="8B8C8C"/>
          </a:solidFill>
          <a:uFillTx/>
          <a:latin typeface="Helvetica"/>
          <a:ea typeface="Helvetica"/>
          <a:cs typeface="Helvetica"/>
          <a:sym typeface="Helvetica"/>
        </a:defRPr>
      </a:lvl9pPr>
    </p:bodyStyle>
    <p:otherStyle>
      <a:lvl1pPr marL="0" marR="0" indent="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1pPr>
      <a:lvl2pPr marL="0" marR="0" indent="1143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2pPr>
      <a:lvl3pPr marL="0" marR="0" indent="2286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3pPr>
      <a:lvl4pPr marL="0" marR="0" indent="3429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4pPr>
      <a:lvl5pPr marL="0" marR="0" indent="4572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5pPr>
      <a:lvl6pPr marL="0" marR="0" indent="5715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6pPr>
      <a:lvl7pPr marL="0" marR="0" indent="6858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7pPr>
      <a:lvl8pPr marL="0" marR="0" indent="8001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8pPr>
      <a:lvl9pPr marL="0" marR="0" indent="914400" algn="ctr" defTabSz="410766"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emf"/></Relationships>
</file>

<file path=ppt/slides/_rels/slide1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6.emf"/><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6.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1.wav"/><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6" name="Group 55"/>
          <p:cNvGrpSpPr>
            <a:grpSpLocks noChangeAspect="1"/>
          </p:cNvGrpSpPr>
          <p:nvPr/>
        </p:nvGrpSpPr>
        <p:grpSpPr bwMode="auto">
          <a:xfrm>
            <a:off x="0" y="2359734"/>
            <a:ext cx="12188825" cy="3548063"/>
            <a:chOff x="0" y="1456"/>
            <a:chExt cx="7678" cy="2235"/>
          </a:xfrm>
          <a:solidFill>
            <a:schemeClr val="accent3"/>
          </a:solidFill>
        </p:grpSpPr>
        <p:sp>
          <p:nvSpPr>
            <p:cNvPr id="68" name="Oval 56"/>
            <p:cNvSpPr>
              <a:spLocks noChangeArrowheads="1"/>
            </p:cNvSpPr>
            <p:nvPr/>
          </p:nvSpPr>
          <p:spPr bwMode="auto">
            <a:xfrm>
              <a:off x="2987" y="1609"/>
              <a:ext cx="1104" cy="11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endParaRPr>
            </a:p>
          </p:txBody>
        </p:sp>
        <p:sp>
          <p:nvSpPr>
            <p:cNvPr id="69" name="Oval 57"/>
            <p:cNvSpPr>
              <a:spLocks noChangeArrowheads="1"/>
            </p:cNvSpPr>
            <p:nvPr/>
          </p:nvSpPr>
          <p:spPr bwMode="auto">
            <a:xfrm>
              <a:off x="4484" y="1609"/>
              <a:ext cx="1104" cy="11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endParaRPr>
            </a:p>
          </p:txBody>
        </p:sp>
        <p:sp>
          <p:nvSpPr>
            <p:cNvPr id="70" name="Oval 58"/>
            <p:cNvSpPr>
              <a:spLocks noChangeArrowheads="1"/>
            </p:cNvSpPr>
            <p:nvPr/>
          </p:nvSpPr>
          <p:spPr bwMode="auto">
            <a:xfrm>
              <a:off x="1634" y="1494"/>
              <a:ext cx="1104" cy="14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endParaRPr>
            </a:p>
          </p:txBody>
        </p:sp>
        <p:sp>
          <p:nvSpPr>
            <p:cNvPr id="71" name="Freeform 59"/>
            <p:cNvSpPr/>
            <p:nvPr/>
          </p:nvSpPr>
          <p:spPr bwMode="auto">
            <a:xfrm>
              <a:off x="0" y="1456"/>
              <a:ext cx="7678" cy="2235"/>
            </a:xfrm>
            <a:custGeom>
              <a:avLst/>
              <a:gdLst>
                <a:gd name="T0" fmla="*/ 3187 w 3200"/>
                <a:gd name="T1" fmla="*/ 0 h 930"/>
                <a:gd name="T2" fmla="*/ 2957 w 3200"/>
                <a:gd name="T3" fmla="*/ 304 h 930"/>
                <a:gd name="T4" fmla="*/ 3151 w 3200"/>
                <a:gd name="T5" fmla="*/ 604 h 930"/>
                <a:gd name="T6" fmla="*/ 3151 w 3200"/>
                <a:gd name="T7" fmla="*/ 636 h 930"/>
                <a:gd name="T8" fmla="*/ 2945 w 3200"/>
                <a:gd name="T9" fmla="*/ 636 h 930"/>
                <a:gd name="T10" fmla="*/ 2865 w 3200"/>
                <a:gd name="T11" fmla="*/ 716 h 930"/>
                <a:gd name="T12" fmla="*/ 2865 w 3200"/>
                <a:gd name="T13" fmla="*/ 784 h 930"/>
                <a:gd name="T14" fmla="*/ 2945 w 3200"/>
                <a:gd name="T15" fmla="*/ 864 h 930"/>
                <a:gd name="T16" fmla="*/ 2674 w 3200"/>
                <a:gd name="T17" fmla="*/ 868 h 930"/>
                <a:gd name="T18" fmla="*/ 2674 w 3200"/>
                <a:gd name="T19" fmla="*/ 581 h 930"/>
                <a:gd name="T20" fmla="*/ 2873 w 3200"/>
                <a:gd name="T21" fmla="*/ 354 h 930"/>
                <a:gd name="T22" fmla="*/ 2643 w 3200"/>
                <a:gd name="T23" fmla="*/ 124 h 930"/>
                <a:gd name="T24" fmla="*/ 2413 w 3200"/>
                <a:gd name="T25" fmla="*/ 354 h 930"/>
                <a:gd name="T26" fmla="*/ 2611 w 3200"/>
                <a:gd name="T27" fmla="*/ 581 h 930"/>
                <a:gd name="T28" fmla="*/ 2611 w 3200"/>
                <a:gd name="T29" fmla="*/ 868 h 930"/>
                <a:gd name="T30" fmla="*/ 2505 w 3200"/>
                <a:gd name="T31" fmla="*/ 868 h 930"/>
                <a:gd name="T32" fmla="*/ 2585 w 3200"/>
                <a:gd name="T33" fmla="*/ 788 h 930"/>
                <a:gd name="T34" fmla="*/ 2585 w 3200"/>
                <a:gd name="T35" fmla="*/ 704 h 930"/>
                <a:gd name="T36" fmla="*/ 2505 w 3200"/>
                <a:gd name="T37" fmla="*/ 624 h 930"/>
                <a:gd name="T38" fmla="*/ 911 w 3200"/>
                <a:gd name="T39" fmla="*/ 624 h 930"/>
                <a:gd name="T40" fmla="*/ 605 w 3200"/>
                <a:gd name="T41" fmla="*/ 624 h 930"/>
                <a:gd name="T42" fmla="*/ 525 w 3200"/>
                <a:gd name="T43" fmla="*/ 704 h 930"/>
                <a:gd name="T44" fmla="*/ 525 w 3200"/>
                <a:gd name="T45" fmla="*/ 788 h 930"/>
                <a:gd name="T46" fmla="*/ 605 w 3200"/>
                <a:gd name="T47" fmla="*/ 868 h 930"/>
                <a:gd name="T48" fmla="*/ 361 w 3200"/>
                <a:gd name="T49" fmla="*/ 868 h 930"/>
                <a:gd name="T50" fmla="*/ 361 w 3200"/>
                <a:gd name="T51" fmla="*/ 570 h 930"/>
                <a:gd name="T52" fmla="*/ 561 w 3200"/>
                <a:gd name="T53" fmla="*/ 342 h 930"/>
                <a:gd name="T54" fmla="*/ 331 w 3200"/>
                <a:gd name="T55" fmla="*/ 112 h 930"/>
                <a:gd name="T56" fmla="*/ 101 w 3200"/>
                <a:gd name="T57" fmla="*/ 342 h 930"/>
                <a:gd name="T58" fmla="*/ 313 w 3200"/>
                <a:gd name="T59" fmla="*/ 571 h 930"/>
                <a:gd name="T60" fmla="*/ 313 w 3200"/>
                <a:gd name="T61" fmla="*/ 868 h 930"/>
                <a:gd name="T62" fmla="*/ 223 w 3200"/>
                <a:gd name="T63" fmla="*/ 868 h 930"/>
                <a:gd name="T64" fmla="*/ 269 w 3200"/>
                <a:gd name="T65" fmla="*/ 796 h 930"/>
                <a:gd name="T66" fmla="*/ 269 w 3200"/>
                <a:gd name="T67" fmla="*/ 728 h 930"/>
                <a:gd name="T68" fmla="*/ 189 w 3200"/>
                <a:gd name="T69" fmla="*/ 648 h 930"/>
                <a:gd name="T70" fmla="*/ 0 w 3200"/>
                <a:gd name="T71" fmla="*/ 648 h 930"/>
                <a:gd name="T72" fmla="*/ 0 w 3200"/>
                <a:gd name="T73" fmla="*/ 930 h 930"/>
                <a:gd name="T74" fmla="*/ 3200 w 3200"/>
                <a:gd name="T75" fmla="*/ 930 h 930"/>
                <a:gd name="T76" fmla="*/ 3200 w 3200"/>
                <a:gd name="T77" fmla="*/ 0 h 930"/>
                <a:gd name="T78" fmla="*/ 3187 w 3200"/>
                <a:gd name="T79" fmla="*/ 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00" h="930">
                  <a:moveTo>
                    <a:pt x="3187" y="0"/>
                  </a:moveTo>
                  <a:cubicBezTo>
                    <a:pt x="3060" y="0"/>
                    <a:pt x="2957" y="136"/>
                    <a:pt x="2957" y="304"/>
                  </a:cubicBezTo>
                  <a:cubicBezTo>
                    <a:pt x="2957" y="455"/>
                    <a:pt x="3041" y="581"/>
                    <a:pt x="3151" y="604"/>
                  </a:cubicBezTo>
                  <a:cubicBezTo>
                    <a:pt x="3151" y="636"/>
                    <a:pt x="3151" y="636"/>
                    <a:pt x="3151" y="636"/>
                  </a:cubicBezTo>
                  <a:cubicBezTo>
                    <a:pt x="2945" y="636"/>
                    <a:pt x="2945" y="636"/>
                    <a:pt x="2945" y="636"/>
                  </a:cubicBezTo>
                  <a:cubicBezTo>
                    <a:pt x="2901" y="636"/>
                    <a:pt x="2865" y="671"/>
                    <a:pt x="2865" y="716"/>
                  </a:cubicBezTo>
                  <a:cubicBezTo>
                    <a:pt x="2865" y="784"/>
                    <a:pt x="2865" y="784"/>
                    <a:pt x="2865" y="784"/>
                  </a:cubicBezTo>
                  <a:cubicBezTo>
                    <a:pt x="2865" y="828"/>
                    <a:pt x="2901" y="864"/>
                    <a:pt x="2945" y="864"/>
                  </a:cubicBezTo>
                  <a:cubicBezTo>
                    <a:pt x="2674" y="868"/>
                    <a:pt x="2674" y="868"/>
                    <a:pt x="2674" y="868"/>
                  </a:cubicBezTo>
                  <a:cubicBezTo>
                    <a:pt x="2674" y="581"/>
                    <a:pt x="2674" y="581"/>
                    <a:pt x="2674" y="581"/>
                  </a:cubicBezTo>
                  <a:cubicBezTo>
                    <a:pt x="2786" y="566"/>
                    <a:pt x="2873" y="470"/>
                    <a:pt x="2873" y="354"/>
                  </a:cubicBezTo>
                  <a:cubicBezTo>
                    <a:pt x="2873" y="226"/>
                    <a:pt x="2770" y="124"/>
                    <a:pt x="2643" y="124"/>
                  </a:cubicBezTo>
                  <a:cubicBezTo>
                    <a:pt x="2516" y="124"/>
                    <a:pt x="2413" y="226"/>
                    <a:pt x="2413" y="354"/>
                  </a:cubicBezTo>
                  <a:cubicBezTo>
                    <a:pt x="2413" y="470"/>
                    <a:pt x="2499" y="566"/>
                    <a:pt x="2611" y="581"/>
                  </a:cubicBezTo>
                  <a:cubicBezTo>
                    <a:pt x="2611" y="868"/>
                    <a:pt x="2611" y="868"/>
                    <a:pt x="2611" y="868"/>
                  </a:cubicBezTo>
                  <a:cubicBezTo>
                    <a:pt x="2505" y="868"/>
                    <a:pt x="2505" y="868"/>
                    <a:pt x="2505" y="868"/>
                  </a:cubicBezTo>
                  <a:cubicBezTo>
                    <a:pt x="2549" y="868"/>
                    <a:pt x="2585" y="832"/>
                    <a:pt x="2585" y="788"/>
                  </a:cubicBezTo>
                  <a:cubicBezTo>
                    <a:pt x="2585" y="704"/>
                    <a:pt x="2585" y="704"/>
                    <a:pt x="2585" y="704"/>
                  </a:cubicBezTo>
                  <a:cubicBezTo>
                    <a:pt x="2585" y="659"/>
                    <a:pt x="2549" y="624"/>
                    <a:pt x="2505" y="624"/>
                  </a:cubicBezTo>
                  <a:cubicBezTo>
                    <a:pt x="911" y="624"/>
                    <a:pt x="911" y="624"/>
                    <a:pt x="911" y="624"/>
                  </a:cubicBezTo>
                  <a:cubicBezTo>
                    <a:pt x="605" y="624"/>
                    <a:pt x="605" y="624"/>
                    <a:pt x="605" y="624"/>
                  </a:cubicBezTo>
                  <a:cubicBezTo>
                    <a:pt x="561" y="624"/>
                    <a:pt x="525" y="659"/>
                    <a:pt x="525" y="704"/>
                  </a:cubicBezTo>
                  <a:cubicBezTo>
                    <a:pt x="525" y="788"/>
                    <a:pt x="525" y="788"/>
                    <a:pt x="525" y="788"/>
                  </a:cubicBezTo>
                  <a:cubicBezTo>
                    <a:pt x="525" y="832"/>
                    <a:pt x="561" y="868"/>
                    <a:pt x="605" y="868"/>
                  </a:cubicBezTo>
                  <a:cubicBezTo>
                    <a:pt x="361" y="868"/>
                    <a:pt x="361" y="868"/>
                    <a:pt x="361" y="868"/>
                  </a:cubicBezTo>
                  <a:cubicBezTo>
                    <a:pt x="361" y="570"/>
                    <a:pt x="361" y="570"/>
                    <a:pt x="361" y="570"/>
                  </a:cubicBezTo>
                  <a:cubicBezTo>
                    <a:pt x="474" y="555"/>
                    <a:pt x="561" y="458"/>
                    <a:pt x="561" y="342"/>
                  </a:cubicBezTo>
                  <a:cubicBezTo>
                    <a:pt x="561" y="214"/>
                    <a:pt x="458" y="112"/>
                    <a:pt x="331" y="112"/>
                  </a:cubicBezTo>
                  <a:cubicBezTo>
                    <a:pt x="204" y="112"/>
                    <a:pt x="101" y="214"/>
                    <a:pt x="101" y="342"/>
                  </a:cubicBezTo>
                  <a:cubicBezTo>
                    <a:pt x="101" y="462"/>
                    <a:pt x="194" y="562"/>
                    <a:pt x="313" y="571"/>
                  </a:cubicBezTo>
                  <a:cubicBezTo>
                    <a:pt x="313" y="868"/>
                    <a:pt x="313" y="868"/>
                    <a:pt x="313" y="868"/>
                  </a:cubicBezTo>
                  <a:cubicBezTo>
                    <a:pt x="223" y="868"/>
                    <a:pt x="223" y="868"/>
                    <a:pt x="223" y="868"/>
                  </a:cubicBezTo>
                  <a:cubicBezTo>
                    <a:pt x="250" y="855"/>
                    <a:pt x="269" y="827"/>
                    <a:pt x="269" y="796"/>
                  </a:cubicBezTo>
                  <a:cubicBezTo>
                    <a:pt x="269" y="728"/>
                    <a:pt x="269" y="728"/>
                    <a:pt x="269" y="728"/>
                  </a:cubicBezTo>
                  <a:cubicBezTo>
                    <a:pt x="269" y="683"/>
                    <a:pt x="233" y="648"/>
                    <a:pt x="189" y="648"/>
                  </a:cubicBezTo>
                  <a:cubicBezTo>
                    <a:pt x="0" y="648"/>
                    <a:pt x="0" y="648"/>
                    <a:pt x="0" y="648"/>
                  </a:cubicBezTo>
                  <a:cubicBezTo>
                    <a:pt x="0" y="930"/>
                    <a:pt x="0" y="930"/>
                    <a:pt x="0" y="930"/>
                  </a:cubicBezTo>
                  <a:cubicBezTo>
                    <a:pt x="3200" y="930"/>
                    <a:pt x="3200" y="930"/>
                    <a:pt x="3200" y="930"/>
                  </a:cubicBezTo>
                  <a:cubicBezTo>
                    <a:pt x="3200" y="0"/>
                    <a:pt x="3200" y="0"/>
                    <a:pt x="3200" y="0"/>
                  </a:cubicBezTo>
                  <a:cubicBezTo>
                    <a:pt x="3196" y="0"/>
                    <a:pt x="3191" y="0"/>
                    <a:pt x="318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endParaRPr>
            </a:p>
          </p:txBody>
        </p:sp>
      </p:grpSp>
      <p:pic>
        <p:nvPicPr>
          <p:cNvPr id="3" name="图片 2"/>
          <p:cNvPicPr>
            <a:picLocks noChangeAspect="1"/>
          </p:cNvPicPr>
          <p:nvPr/>
        </p:nvPicPr>
        <p:blipFill>
          <a:blip r:embed="rId3"/>
          <a:stretch>
            <a:fillRect/>
          </a:stretch>
        </p:blipFill>
        <p:spPr>
          <a:xfrm>
            <a:off x="2502196" y="3423412"/>
            <a:ext cx="6952501" cy="2396250"/>
          </a:xfrm>
          <a:prstGeom prst="rect">
            <a:avLst/>
          </a:prstGeom>
        </p:spPr>
      </p:pic>
      <p:pic>
        <p:nvPicPr>
          <p:cNvPr id="18" name="图片 17"/>
          <p:cNvPicPr>
            <a:picLocks noChangeAspect="1"/>
          </p:cNvPicPr>
          <p:nvPr/>
        </p:nvPicPr>
        <p:blipFill>
          <a:blip r:embed="rId4"/>
          <a:stretch>
            <a:fillRect/>
          </a:stretch>
        </p:blipFill>
        <p:spPr>
          <a:xfrm>
            <a:off x="119336" y="188640"/>
            <a:ext cx="1527724" cy="958690"/>
          </a:xfrm>
          <a:prstGeom prst="rect">
            <a:avLst/>
          </a:prstGeom>
        </p:spPr>
      </p:pic>
      <p:pic>
        <p:nvPicPr>
          <p:cNvPr id="19" name="图片 19"/>
          <p:cNvPicPr>
            <a:picLocks noChangeAspect="1"/>
          </p:cNvPicPr>
          <p:nvPr/>
        </p:nvPicPr>
        <p:blipFill>
          <a:blip r:embed="rId4"/>
          <a:stretch>
            <a:fillRect/>
          </a:stretch>
        </p:blipFill>
        <p:spPr>
          <a:xfrm>
            <a:off x="8995635" y="1578623"/>
            <a:ext cx="918124" cy="576149"/>
          </a:xfrm>
          <a:prstGeom prst="rect">
            <a:avLst/>
          </a:prstGeom>
        </p:spPr>
      </p:pic>
      <p:pic>
        <p:nvPicPr>
          <p:cNvPr id="22" name="图片 20"/>
          <p:cNvPicPr>
            <a:picLocks noChangeAspect="1"/>
          </p:cNvPicPr>
          <p:nvPr/>
        </p:nvPicPr>
        <p:blipFill>
          <a:blip r:embed="rId4"/>
          <a:stretch>
            <a:fillRect/>
          </a:stretch>
        </p:blipFill>
        <p:spPr>
          <a:xfrm>
            <a:off x="11142234" y="203197"/>
            <a:ext cx="918124" cy="576149"/>
          </a:xfrm>
          <a:prstGeom prst="rect">
            <a:avLst/>
          </a:prstGeom>
        </p:spPr>
      </p:pic>
      <p:sp>
        <p:nvSpPr>
          <p:cNvPr id="2" name="Rectangle: Rounded Corners 1"/>
          <p:cNvSpPr/>
          <p:nvPr/>
        </p:nvSpPr>
        <p:spPr>
          <a:xfrm>
            <a:off x="1411077" y="779346"/>
            <a:ext cx="9217024" cy="5080118"/>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imes New Roman" panose="02020603050405020304" charset="0"/>
              <a:cs typeface="Times New Roman" panose="02020603050405020304" charset="0"/>
            </a:endParaRPr>
          </a:p>
        </p:txBody>
      </p:sp>
      <p:sp>
        <p:nvSpPr>
          <p:cNvPr id="20" name="Rectangle: Rounded Corners 19"/>
          <p:cNvSpPr/>
          <p:nvPr/>
        </p:nvSpPr>
        <p:spPr>
          <a:xfrm>
            <a:off x="1610019" y="980211"/>
            <a:ext cx="8819796" cy="4617919"/>
          </a:xfrm>
          <a:prstGeom prst="roundRect">
            <a:avLst/>
          </a:prstGeom>
          <a:solidFill>
            <a:schemeClr val="bg1"/>
          </a:solidFill>
          <a:ln>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imes New Roman" panose="02020603050405020304" charset="0"/>
              <a:cs typeface="Times New Roman" panose="02020603050405020304" charset="0"/>
            </a:endParaRPr>
          </a:p>
        </p:txBody>
      </p:sp>
      <p:sp>
        <p:nvSpPr>
          <p:cNvPr id="21" name="文本框 7"/>
          <p:cNvSpPr txBox="1"/>
          <p:nvPr/>
        </p:nvSpPr>
        <p:spPr>
          <a:xfrm>
            <a:off x="2505710" y="1228090"/>
            <a:ext cx="6949440" cy="645160"/>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Thứ</a:t>
            </a:r>
            <a:r>
              <a:rPr kumimoji="0" lang="en-US" altLang="zh-CN" sz="3600" b="0" i="0" u="none" strike="noStrike" kern="1200" cap="none" spc="0" normalizeH="0" baseline="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 … </a:t>
            </a:r>
            <a:r>
              <a:rPr kumimoji="0" lang="en-US" altLang="zh-CN" sz="3600" b="0" i="0" u="none" strike="noStrike" kern="1200" cap="none" spc="0" normalizeH="0" baseline="0" noProof="0" dirty="0" err="1">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ngày</a:t>
            </a:r>
            <a:r>
              <a:rPr kumimoji="0" lang="en-US" altLang="zh-CN" sz="3600" b="0" i="0" u="none" strike="noStrike" kern="1200" cap="none" spc="0" normalizeH="0" baseline="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 … </a:t>
            </a:r>
            <a:r>
              <a:rPr kumimoji="0" lang="en-US" altLang="zh-CN" sz="3600" b="0" i="0" u="none" strike="noStrike" kern="1200" cap="none" spc="0" normalizeH="0" baseline="0" noProof="0" dirty="0" err="1">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tháng</a:t>
            </a:r>
            <a:r>
              <a:rPr kumimoji="0" lang="en-US" altLang="zh-CN" sz="3600" b="0" i="0" u="none" strike="noStrike" kern="1200" cap="none" spc="0" normalizeH="0" baseline="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 …  </a:t>
            </a:r>
            <a:r>
              <a:rPr kumimoji="0" lang="en-US" altLang="zh-CN" sz="3600" b="0" i="0" u="none" strike="noStrike" kern="1200" cap="none" spc="0" normalizeH="0" baseline="0" noProof="0" dirty="0" err="1">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năm</a:t>
            </a:r>
            <a:r>
              <a:rPr kumimoji="0" lang="en-US" altLang="zh-CN" sz="3600" b="0" i="0" u="none" strike="noStrike" kern="1200" cap="none" spc="0" normalizeH="0" baseline="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 …</a:t>
            </a:r>
          </a:p>
        </p:txBody>
      </p:sp>
      <p:pic>
        <p:nvPicPr>
          <p:cNvPr id="28" name="图片 2"/>
          <p:cNvPicPr>
            <a:picLocks noChangeAspect="1"/>
          </p:cNvPicPr>
          <p:nvPr/>
        </p:nvPicPr>
        <p:blipFill>
          <a:blip r:embed="rId3"/>
          <a:stretch>
            <a:fillRect/>
          </a:stretch>
        </p:blipFill>
        <p:spPr>
          <a:xfrm>
            <a:off x="7054950" y="4035910"/>
            <a:ext cx="6952501" cy="2396250"/>
          </a:xfrm>
          <a:prstGeom prst="rect">
            <a:avLst/>
          </a:prstGeom>
        </p:spPr>
      </p:pic>
      <p:pic>
        <p:nvPicPr>
          <p:cNvPr id="63" name="图片 6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71671" y="4964901"/>
            <a:ext cx="5911427" cy="1860129"/>
          </a:xfrm>
          <a:prstGeom prst="rect">
            <a:avLst/>
          </a:prstGeom>
        </p:spPr>
      </p:pic>
      <p:sp>
        <p:nvSpPr>
          <p:cNvPr id="4" name="Text Box 3"/>
          <p:cNvSpPr txBox="1"/>
          <p:nvPr/>
        </p:nvSpPr>
        <p:spPr>
          <a:xfrm>
            <a:off x="4655185" y="2001520"/>
            <a:ext cx="2127057" cy="584775"/>
          </a:xfrm>
          <a:prstGeom prst="rect">
            <a:avLst/>
          </a:prstGeom>
          <a:solidFill>
            <a:schemeClr val="accent2"/>
          </a:solidFill>
        </p:spPr>
        <p:txBody>
          <a:bodyPr wrap="none" rtlCol="0">
            <a:spAutoFit/>
          </a:bodyPr>
          <a:lstStyle/>
          <a:p>
            <a:pPr marL="0" marR="0" lvl="0" indent="0" algn="l" defTabSz="121856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Tiếng</a:t>
            </a:r>
            <a:r>
              <a:rPr kumimoji="0" lang="en-US" sz="32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Việt</a:t>
            </a: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xmlns="" id="{5F07839E-DBB7-7885-7526-DA48EE42E242}"/>
              </a:ext>
            </a:extLst>
          </p:cNvPr>
          <p:cNvPicPr>
            <a:picLocks noChangeAspect="1"/>
          </p:cNvPicPr>
          <p:nvPr/>
        </p:nvPicPr>
        <p:blipFill>
          <a:blip r:embed="rId6"/>
          <a:stretch>
            <a:fillRect/>
          </a:stretch>
        </p:blipFill>
        <p:spPr>
          <a:xfrm>
            <a:off x="2799319" y="2801811"/>
            <a:ext cx="6212362" cy="1444877"/>
          </a:xfrm>
          <a:prstGeom prst="rect">
            <a:avLst/>
          </a:prstGeom>
        </p:spPr>
      </p:pic>
      <p:sp>
        <p:nvSpPr>
          <p:cNvPr id="7" name="文本框 7">
            <a:extLst>
              <a:ext uri="{FF2B5EF4-FFF2-40B4-BE49-F238E27FC236}">
                <a16:creationId xmlns:a16="http://schemas.microsoft.com/office/drawing/2014/main" xmlns="" id="{634C8612-0680-7547-BF37-E0E2050FFC5B}"/>
              </a:ext>
            </a:extLst>
          </p:cNvPr>
          <p:cNvSpPr txBox="1"/>
          <p:nvPr/>
        </p:nvSpPr>
        <p:spPr>
          <a:xfrm>
            <a:off x="2515235" y="4247515"/>
            <a:ext cx="6949440" cy="645160"/>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a:t>
            </a:r>
            <a:r>
              <a:rPr kumimoji="0" lang="en-US" altLang="zh-CN" sz="3600" b="0" i="0" u="none" strike="noStrike" kern="1200" cap="none" spc="0" normalizeH="0" baseline="0" noProof="0" dirty="0" err="1">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Tiết</a:t>
            </a:r>
            <a:r>
              <a:rPr kumimoji="0" lang="en-US" altLang="zh-CN" sz="3600" b="0" i="0" u="none" strike="noStrike" kern="1200" cap="none" spc="0" normalizeH="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rPr>
              <a:t> 1 + 2)</a:t>
            </a:r>
            <a:endParaRPr kumimoji="0" lang="en-US" altLang="zh-CN" sz="3600" b="0" i="0" u="none" strike="noStrike" kern="1200" cap="none" spc="0" normalizeH="0" baseline="0" noProof="0" dirty="0">
              <a:ln>
                <a:noFill/>
              </a:ln>
              <a:solidFill>
                <a:srgbClr val="0070C0"/>
              </a:solidFill>
              <a:effectLst/>
              <a:uLnTx/>
              <a:uFillTx/>
              <a:latin typeface="Times New Roman" panose="02020603050405020304" charset="0"/>
              <a:ea typeface="字魂27号-布丁体" panose="00000500000000000000" pitchFamily="2" charset="-122"/>
              <a:cs typeface="Times New Roman" panose="0202060305040502030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12" presetClass="entr" presetSubtype="2" fill="hold" nodeType="withEffect">
                                  <p:stCondLst>
                                    <p:cond delay="0"/>
                                  </p:stCondLst>
                                  <p:childTnLst>
                                    <p:set>
                                      <p:cBhvr>
                                        <p:cTn id="26" dur="1" fill="hold">
                                          <p:stCondLst>
                                            <p:cond delay="0"/>
                                          </p:stCondLst>
                                        </p:cTn>
                                        <p:tgtEl>
                                          <p:spTgt spid="63"/>
                                        </p:tgtEl>
                                        <p:attrNameLst>
                                          <p:attrName>style.visibility</p:attrName>
                                        </p:attrNameLst>
                                      </p:cBhvr>
                                      <p:to>
                                        <p:strVal val="visible"/>
                                      </p:to>
                                    </p:set>
                                    <p:anim calcmode="lin" valueType="num">
                                      <p:cBhvr additive="base">
                                        <p:cTn id="27" dur="1500"/>
                                        <p:tgtEl>
                                          <p:spTgt spid="63"/>
                                        </p:tgtEl>
                                        <p:attrNameLst>
                                          <p:attrName>ppt_x</p:attrName>
                                        </p:attrNameLst>
                                      </p:cBhvr>
                                      <p:tavLst>
                                        <p:tav tm="0">
                                          <p:val>
                                            <p:strVal val="#ppt_x+#ppt_w*1.125000"/>
                                          </p:val>
                                        </p:tav>
                                        <p:tav tm="100000">
                                          <p:val>
                                            <p:strVal val="#ppt_x"/>
                                          </p:val>
                                        </p:tav>
                                      </p:tavLst>
                                    </p:anim>
                                    <p:animEffect transition="in" filter="wipe(left)">
                                      <p:cBhvr>
                                        <p:cTn id="28" dur="1500"/>
                                        <p:tgtEl>
                                          <p:spTgt spid="63"/>
                                        </p:tgtEl>
                                      </p:cBhvr>
                                    </p:animEffect>
                                  </p:childTnLst>
                                </p:cTn>
                              </p:par>
                              <p:par>
                                <p:cTn id="29" presetID="14" presetClass="entr" presetSubtype="1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randombar(horizontal)">
                                      <p:cBhvr>
                                        <p:cTn id="31" dur="500"/>
                                        <p:tgtEl>
                                          <p:spTgt spid="19"/>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par>
                          <p:cTn id="36" fill="hold">
                            <p:stCondLst>
                              <p:cond delay="2500"/>
                            </p:stCondLst>
                            <p:childTnLst>
                              <p:par>
                                <p:cTn id="37" presetID="14" presetClass="entr" presetSubtype="1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randombar(horizontal)">
                                      <p:cBhvr>
                                        <p:cTn id="39" dur="500"/>
                                        <p:tgtEl>
                                          <p:spTgt spid="28"/>
                                        </p:tgtEl>
                                      </p:cBhvr>
                                    </p:animEffect>
                                  </p:childTnLst>
                                </p:cTn>
                              </p:par>
                            </p:childTnLst>
                          </p:cTn>
                        </p:par>
                        <p:par>
                          <p:cTn id="40" fill="hold">
                            <p:stCondLst>
                              <p:cond delay="3000"/>
                            </p:stCondLst>
                            <p:childTnLst>
                              <p:par>
                                <p:cTn id="41" presetID="2" presetClass="entr" presetSubtype="4" fill="hold" grpId="0" nodeType="after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barn(inVertical)">
                                      <p:cBhvr>
                                        <p:cTn id="49" dur="500"/>
                                        <p:tgtEl>
                                          <p:spTgt spid="6"/>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left)">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bldLvl="0" animBg="1"/>
      <p:bldP spid="21" grpId="0"/>
      <p:bldP spid="4" grpId="0" animBg="1"/>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Góc Tròn 48">
            <a:extLst>
              <a:ext uri="{FF2B5EF4-FFF2-40B4-BE49-F238E27FC236}">
                <a16:creationId xmlns:a16="http://schemas.microsoft.com/office/drawing/2014/main" xmlns="" id="{FAD9DB97-9C42-FB76-CBE4-9A5FCF619694}"/>
              </a:ext>
            </a:extLst>
          </p:cNvPr>
          <p:cNvSpPr/>
          <p:nvPr/>
        </p:nvSpPr>
        <p:spPr>
          <a:xfrm>
            <a:off x="2211444" y="2103934"/>
            <a:ext cx="7250853" cy="2868116"/>
          </a:xfrm>
          <a:prstGeom prst="roundRect">
            <a:avLst/>
          </a:prstGeom>
          <a:solidFill>
            <a:schemeClr val="accent4">
              <a:lumMod val="40000"/>
              <a:lumOff val="60000"/>
              <a:alpha val="95000"/>
            </a:schemeClr>
          </a:solidFill>
          <a:ln w="19050">
            <a:solidFill>
              <a:schemeClr val="accent4">
                <a:lumMod val="50000"/>
              </a:schemeClr>
            </a:solidFill>
            <a:prstDash val="dash"/>
            <a:extLst>
              <a:ext uri="{C807C97D-BFC1-408E-A445-0C87EB9F89A2}">
                <ask:lineSketchStyleProps xmlns:ask="http://schemas.microsoft.com/office/drawing/2018/sketchyshapes" xmlns="" sd="1886585217">
                  <a:custGeom>
                    <a:avLst/>
                    <a:gdLst>
                      <a:gd name="connsiteX0" fmla="*/ 0 w 3225130"/>
                      <a:gd name="connsiteY0" fmla="*/ 328143 h 1968821"/>
                      <a:gd name="connsiteX1" fmla="*/ 328143 w 3225130"/>
                      <a:gd name="connsiteY1" fmla="*/ 0 h 1968821"/>
                      <a:gd name="connsiteX2" fmla="*/ 841912 w 3225130"/>
                      <a:gd name="connsiteY2" fmla="*/ 0 h 1968821"/>
                      <a:gd name="connsiteX3" fmla="*/ 1278615 w 3225130"/>
                      <a:gd name="connsiteY3" fmla="*/ 0 h 1968821"/>
                      <a:gd name="connsiteX4" fmla="*/ 1843761 w 3225130"/>
                      <a:gd name="connsiteY4" fmla="*/ 0 h 1968821"/>
                      <a:gd name="connsiteX5" fmla="*/ 2408907 w 3225130"/>
                      <a:gd name="connsiteY5" fmla="*/ 0 h 1968821"/>
                      <a:gd name="connsiteX6" fmla="*/ 2896987 w 3225130"/>
                      <a:gd name="connsiteY6" fmla="*/ 0 h 1968821"/>
                      <a:gd name="connsiteX7" fmla="*/ 3225130 w 3225130"/>
                      <a:gd name="connsiteY7" fmla="*/ 328143 h 1968821"/>
                      <a:gd name="connsiteX8" fmla="*/ 3225130 w 3225130"/>
                      <a:gd name="connsiteY8" fmla="*/ 752529 h 1968821"/>
                      <a:gd name="connsiteX9" fmla="*/ 3225130 w 3225130"/>
                      <a:gd name="connsiteY9" fmla="*/ 1176916 h 1968821"/>
                      <a:gd name="connsiteX10" fmla="*/ 3225130 w 3225130"/>
                      <a:gd name="connsiteY10" fmla="*/ 1640678 h 1968821"/>
                      <a:gd name="connsiteX11" fmla="*/ 2896987 w 3225130"/>
                      <a:gd name="connsiteY11" fmla="*/ 1968821 h 1968821"/>
                      <a:gd name="connsiteX12" fmla="*/ 2460284 w 3225130"/>
                      <a:gd name="connsiteY12" fmla="*/ 1968821 h 1968821"/>
                      <a:gd name="connsiteX13" fmla="*/ 1895138 w 3225130"/>
                      <a:gd name="connsiteY13" fmla="*/ 1968821 h 1968821"/>
                      <a:gd name="connsiteX14" fmla="*/ 1407057 w 3225130"/>
                      <a:gd name="connsiteY14" fmla="*/ 1968821 h 1968821"/>
                      <a:gd name="connsiteX15" fmla="*/ 944666 w 3225130"/>
                      <a:gd name="connsiteY15" fmla="*/ 1968821 h 1968821"/>
                      <a:gd name="connsiteX16" fmla="*/ 328143 w 3225130"/>
                      <a:gd name="connsiteY16" fmla="*/ 1968821 h 1968821"/>
                      <a:gd name="connsiteX17" fmla="*/ 0 w 3225130"/>
                      <a:gd name="connsiteY17" fmla="*/ 1640678 h 1968821"/>
                      <a:gd name="connsiteX18" fmla="*/ 0 w 3225130"/>
                      <a:gd name="connsiteY18" fmla="*/ 1190041 h 1968821"/>
                      <a:gd name="connsiteX19" fmla="*/ 0 w 3225130"/>
                      <a:gd name="connsiteY19" fmla="*/ 739404 h 1968821"/>
                      <a:gd name="connsiteX20" fmla="*/ 0 w 3225130"/>
                      <a:gd name="connsiteY20" fmla="*/ 328143 h 196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25130" h="1968821" fill="none" extrusionOk="0">
                        <a:moveTo>
                          <a:pt x="0" y="328143"/>
                        </a:moveTo>
                        <a:cubicBezTo>
                          <a:pt x="-7717" y="149145"/>
                          <a:pt x="137144" y="19545"/>
                          <a:pt x="328143" y="0"/>
                        </a:cubicBezTo>
                        <a:cubicBezTo>
                          <a:pt x="575886" y="-22998"/>
                          <a:pt x="643337" y="21327"/>
                          <a:pt x="841912" y="0"/>
                        </a:cubicBezTo>
                        <a:cubicBezTo>
                          <a:pt x="1040487" y="-21327"/>
                          <a:pt x="1107185" y="11163"/>
                          <a:pt x="1278615" y="0"/>
                        </a:cubicBezTo>
                        <a:cubicBezTo>
                          <a:pt x="1450045" y="-11163"/>
                          <a:pt x="1641428" y="533"/>
                          <a:pt x="1843761" y="0"/>
                        </a:cubicBezTo>
                        <a:cubicBezTo>
                          <a:pt x="2046094" y="-533"/>
                          <a:pt x="2232786" y="54792"/>
                          <a:pt x="2408907" y="0"/>
                        </a:cubicBezTo>
                        <a:cubicBezTo>
                          <a:pt x="2585028" y="-54792"/>
                          <a:pt x="2703733" y="12422"/>
                          <a:pt x="2896987" y="0"/>
                        </a:cubicBezTo>
                        <a:cubicBezTo>
                          <a:pt x="3076103" y="-22374"/>
                          <a:pt x="3208223" y="157708"/>
                          <a:pt x="3225130" y="328143"/>
                        </a:cubicBezTo>
                        <a:cubicBezTo>
                          <a:pt x="3239696" y="417861"/>
                          <a:pt x="3212665" y="649912"/>
                          <a:pt x="3225130" y="752529"/>
                        </a:cubicBezTo>
                        <a:cubicBezTo>
                          <a:pt x="3237595" y="855146"/>
                          <a:pt x="3180376" y="1013235"/>
                          <a:pt x="3225130" y="1176916"/>
                        </a:cubicBezTo>
                        <a:cubicBezTo>
                          <a:pt x="3269884" y="1340597"/>
                          <a:pt x="3181254" y="1542137"/>
                          <a:pt x="3225130" y="1640678"/>
                        </a:cubicBezTo>
                        <a:cubicBezTo>
                          <a:pt x="3223195" y="1826556"/>
                          <a:pt x="3086767" y="1934803"/>
                          <a:pt x="2896987" y="1968821"/>
                        </a:cubicBezTo>
                        <a:cubicBezTo>
                          <a:pt x="2750751" y="1997786"/>
                          <a:pt x="2631441" y="1957394"/>
                          <a:pt x="2460284" y="1968821"/>
                        </a:cubicBezTo>
                        <a:cubicBezTo>
                          <a:pt x="2289127" y="1980248"/>
                          <a:pt x="2076038" y="1954914"/>
                          <a:pt x="1895138" y="1968821"/>
                        </a:cubicBezTo>
                        <a:cubicBezTo>
                          <a:pt x="1714238" y="1982728"/>
                          <a:pt x="1561965" y="1946864"/>
                          <a:pt x="1407057" y="1968821"/>
                        </a:cubicBezTo>
                        <a:cubicBezTo>
                          <a:pt x="1252149" y="1990778"/>
                          <a:pt x="1161818" y="1954793"/>
                          <a:pt x="944666" y="1968821"/>
                        </a:cubicBezTo>
                        <a:cubicBezTo>
                          <a:pt x="727514" y="1982849"/>
                          <a:pt x="562493" y="1951218"/>
                          <a:pt x="328143" y="1968821"/>
                        </a:cubicBezTo>
                        <a:cubicBezTo>
                          <a:pt x="163122" y="1976628"/>
                          <a:pt x="23730" y="1823900"/>
                          <a:pt x="0" y="1640678"/>
                        </a:cubicBezTo>
                        <a:cubicBezTo>
                          <a:pt x="-12436" y="1550131"/>
                          <a:pt x="51566" y="1288897"/>
                          <a:pt x="0" y="1190041"/>
                        </a:cubicBezTo>
                        <a:cubicBezTo>
                          <a:pt x="-51566" y="1091185"/>
                          <a:pt x="7889" y="880938"/>
                          <a:pt x="0" y="739404"/>
                        </a:cubicBezTo>
                        <a:cubicBezTo>
                          <a:pt x="-7889" y="597870"/>
                          <a:pt x="26327" y="487052"/>
                          <a:pt x="0" y="328143"/>
                        </a:cubicBezTo>
                        <a:close/>
                      </a:path>
                      <a:path w="3225130" h="1968821" stroke="0" extrusionOk="0">
                        <a:moveTo>
                          <a:pt x="0" y="328143"/>
                        </a:moveTo>
                        <a:cubicBezTo>
                          <a:pt x="-429" y="176634"/>
                          <a:pt x="164947" y="-586"/>
                          <a:pt x="328143" y="0"/>
                        </a:cubicBezTo>
                        <a:cubicBezTo>
                          <a:pt x="531086" y="-21732"/>
                          <a:pt x="733552" y="23901"/>
                          <a:pt x="867600" y="0"/>
                        </a:cubicBezTo>
                        <a:cubicBezTo>
                          <a:pt x="1001648" y="-23901"/>
                          <a:pt x="1108377" y="16230"/>
                          <a:pt x="1329992" y="0"/>
                        </a:cubicBezTo>
                        <a:cubicBezTo>
                          <a:pt x="1551607" y="-16230"/>
                          <a:pt x="1708603" y="20518"/>
                          <a:pt x="1818073" y="0"/>
                        </a:cubicBezTo>
                        <a:cubicBezTo>
                          <a:pt x="1927543" y="-20518"/>
                          <a:pt x="2095944" y="22824"/>
                          <a:pt x="2331841" y="0"/>
                        </a:cubicBezTo>
                        <a:cubicBezTo>
                          <a:pt x="2567738" y="-22824"/>
                          <a:pt x="2631877" y="50852"/>
                          <a:pt x="2896987" y="0"/>
                        </a:cubicBezTo>
                        <a:cubicBezTo>
                          <a:pt x="3059424" y="5489"/>
                          <a:pt x="3199909" y="123313"/>
                          <a:pt x="3225130" y="328143"/>
                        </a:cubicBezTo>
                        <a:cubicBezTo>
                          <a:pt x="3263408" y="480715"/>
                          <a:pt x="3172093" y="658795"/>
                          <a:pt x="3225130" y="791905"/>
                        </a:cubicBezTo>
                        <a:cubicBezTo>
                          <a:pt x="3278167" y="925015"/>
                          <a:pt x="3190677" y="1048573"/>
                          <a:pt x="3225130" y="1203166"/>
                        </a:cubicBezTo>
                        <a:cubicBezTo>
                          <a:pt x="3259583" y="1357759"/>
                          <a:pt x="3190257" y="1499234"/>
                          <a:pt x="3225130" y="1640678"/>
                        </a:cubicBezTo>
                        <a:cubicBezTo>
                          <a:pt x="3207239" y="1785808"/>
                          <a:pt x="3076219" y="1918259"/>
                          <a:pt x="2896987" y="1968821"/>
                        </a:cubicBezTo>
                        <a:cubicBezTo>
                          <a:pt x="2772218" y="2002081"/>
                          <a:pt x="2601660" y="1929181"/>
                          <a:pt x="2460284" y="1968821"/>
                        </a:cubicBezTo>
                        <a:cubicBezTo>
                          <a:pt x="2318908" y="2008461"/>
                          <a:pt x="2150029" y="1934242"/>
                          <a:pt x="1972203" y="1968821"/>
                        </a:cubicBezTo>
                        <a:cubicBezTo>
                          <a:pt x="1794377" y="2003400"/>
                          <a:pt x="1691116" y="1917359"/>
                          <a:pt x="1509811" y="1968821"/>
                        </a:cubicBezTo>
                        <a:cubicBezTo>
                          <a:pt x="1328506" y="2020283"/>
                          <a:pt x="1107483" y="1921564"/>
                          <a:pt x="944666" y="1968821"/>
                        </a:cubicBezTo>
                        <a:cubicBezTo>
                          <a:pt x="781850" y="2016078"/>
                          <a:pt x="500576" y="1899117"/>
                          <a:pt x="328143" y="1968821"/>
                        </a:cubicBezTo>
                        <a:cubicBezTo>
                          <a:pt x="152528" y="1969075"/>
                          <a:pt x="16388" y="1790562"/>
                          <a:pt x="0" y="1640678"/>
                        </a:cubicBezTo>
                        <a:cubicBezTo>
                          <a:pt x="-10386" y="1555470"/>
                          <a:pt x="31356" y="1415247"/>
                          <a:pt x="0" y="1229417"/>
                        </a:cubicBezTo>
                        <a:cubicBezTo>
                          <a:pt x="-31356" y="1043587"/>
                          <a:pt x="24021" y="925084"/>
                          <a:pt x="0" y="831281"/>
                        </a:cubicBezTo>
                        <a:cubicBezTo>
                          <a:pt x="-24021" y="737478"/>
                          <a:pt x="54930" y="552246"/>
                          <a:pt x="0" y="328143"/>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 name="Hộp Văn bản 49">
            <a:extLst>
              <a:ext uri="{FF2B5EF4-FFF2-40B4-BE49-F238E27FC236}">
                <a16:creationId xmlns:a16="http://schemas.microsoft.com/office/drawing/2014/main" xmlns="" id="{CB4FD436-CC89-3331-2D27-69B99E114F37}"/>
              </a:ext>
            </a:extLst>
          </p:cNvPr>
          <p:cNvSpPr txBox="1"/>
          <p:nvPr/>
        </p:nvSpPr>
        <p:spPr>
          <a:xfrm>
            <a:off x="2208475" y="2608692"/>
            <a:ext cx="7303980"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normalizeH="0" baseline="0" noProof="0" dirty="0" err="1">
                <a:ln w="0"/>
                <a:uLnTx/>
                <a:uFillTx/>
                <a:latin typeface="Calibri" panose="020F0502020204030204" pitchFamily="34" charset="0"/>
                <a:cs typeface="Calibri" panose="020F0502020204030204" pitchFamily="34" charset="0"/>
              </a:rPr>
              <a:t>Thực</a:t>
            </a:r>
            <a:r>
              <a:rPr kumimoji="0" lang="en-US" sz="6000" b="1" i="0" u="none" strike="noStrike" kern="1200" normalizeH="0" noProof="0" dirty="0">
                <a:ln w="0"/>
                <a:uLnTx/>
                <a:uFillTx/>
                <a:latin typeface="Calibri" panose="020F0502020204030204" pitchFamily="34" charset="0"/>
                <a:cs typeface="Calibri" panose="020F0502020204030204" pitchFamily="34" charset="0"/>
              </a:rPr>
              <a:t> </a:t>
            </a:r>
            <a:r>
              <a:rPr kumimoji="0" lang="en-US" sz="6000" b="1" i="0" u="none" strike="noStrike" kern="1200" normalizeH="0" noProof="0" dirty="0" err="1">
                <a:ln w="0"/>
                <a:uLnTx/>
                <a:uFillTx/>
                <a:latin typeface="Calibri" panose="020F0502020204030204" pitchFamily="34" charset="0"/>
                <a:cs typeface="Calibri" panose="020F0502020204030204" pitchFamily="34" charset="0"/>
              </a:rPr>
              <a:t>hành</a:t>
            </a:r>
            <a:r>
              <a:rPr kumimoji="0" lang="en-US" sz="6000" b="1" i="0" u="none" strike="noStrike" kern="1200" normalizeH="0" noProof="0" dirty="0">
                <a:ln w="0"/>
                <a:uLnTx/>
                <a:uFillTx/>
                <a:latin typeface="Calibri" panose="020F0502020204030204" pitchFamily="34" charset="0"/>
                <a:cs typeface="Calibri" panose="020F0502020204030204" pitchFamily="34" charset="0"/>
              </a:rPr>
              <a:t> </a:t>
            </a:r>
            <a:r>
              <a:rPr kumimoji="0" lang="en-US" sz="6000" b="1" i="0" u="none" strike="noStrike" kern="1200" normalizeH="0" noProof="0" dirty="0" err="1">
                <a:ln w="0"/>
                <a:uLnTx/>
                <a:uFillTx/>
                <a:latin typeface="Calibri" panose="020F0502020204030204" pitchFamily="34" charset="0"/>
                <a:cs typeface="Calibri" panose="020F0502020204030204" pitchFamily="34" charset="0"/>
              </a:rPr>
              <a:t>chơi</a:t>
            </a:r>
            <a:r>
              <a:rPr kumimoji="0" lang="en-US" sz="6000" b="1" i="0" u="none" strike="noStrike" kern="1200" normalizeH="0" noProof="0" dirty="0">
                <a:ln w="0"/>
                <a:uLnTx/>
                <a:uFillTx/>
                <a:latin typeface="Calibri" panose="020F0502020204030204" pitchFamily="34" charset="0"/>
                <a:cs typeface="Calibri" panose="020F0502020204030204" pitchFamily="34" charset="0"/>
              </a:rPr>
              <a:t> </a:t>
            </a:r>
            <a:r>
              <a:rPr kumimoji="0" lang="en-US" sz="6000" b="1" i="0" u="none" strike="noStrike" kern="1200" normalizeH="0" noProof="0" dirty="0" err="1">
                <a:ln w="0"/>
                <a:uLnTx/>
                <a:uFillTx/>
                <a:latin typeface="Calibri" panose="020F0502020204030204" pitchFamily="34" charset="0"/>
                <a:cs typeface="Calibri" panose="020F0502020204030204" pitchFamily="34" charset="0"/>
              </a:rPr>
              <a:t>theo</a:t>
            </a:r>
            <a:r>
              <a:rPr kumimoji="0" lang="en-US" sz="6000" b="1" i="0" u="none" strike="noStrike" kern="1200" normalizeH="0" noProof="0" dirty="0">
                <a:ln w="0"/>
                <a:uLnTx/>
                <a:uFillTx/>
                <a:latin typeface="Calibri" panose="020F0502020204030204" pitchFamily="34" charset="0"/>
                <a:cs typeface="Calibri" panose="020F0502020204030204" pitchFamily="34" charset="0"/>
              </a:rPr>
              <a:t> </a:t>
            </a:r>
            <a:r>
              <a:rPr kumimoji="0" lang="en-US" sz="6000" b="1" i="0" u="none" strike="noStrike" kern="1200" normalizeH="0" noProof="0" dirty="0" err="1">
                <a:ln w="0"/>
                <a:uLnTx/>
                <a:uFillTx/>
                <a:latin typeface="Calibri" panose="020F0502020204030204" pitchFamily="34" charset="0"/>
                <a:cs typeface="Calibri" panose="020F0502020204030204" pitchFamily="34" charset="0"/>
              </a:rPr>
              <a:t>cặp</a:t>
            </a:r>
            <a:r>
              <a:rPr kumimoji="0" lang="en-US" sz="6000" b="1" i="0" u="none" strike="noStrike" kern="1200" normalizeH="0" noProof="0" dirty="0">
                <a:ln w="0"/>
                <a:uLnTx/>
                <a:uFillTx/>
                <a:latin typeface="Calibri" panose="020F0502020204030204" pitchFamily="34" charset="0"/>
                <a:cs typeface="Calibri" panose="020F0502020204030204" pitchFamily="34" charset="0"/>
              </a:rPr>
              <a:t> </a:t>
            </a:r>
            <a:r>
              <a:rPr kumimoji="0" lang="en-US" sz="6000" b="1" i="0" u="none" strike="noStrike" kern="1200" normalizeH="0" noProof="0" dirty="0" err="1">
                <a:ln w="0"/>
                <a:uLnTx/>
                <a:uFillTx/>
                <a:latin typeface="Calibri" panose="020F0502020204030204" pitchFamily="34" charset="0"/>
                <a:cs typeface="Calibri" panose="020F0502020204030204" pitchFamily="34" charset="0"/>
              </a:rPr>
              <a:t>trong</a:t>
            </a:r>
            <a:r>
              <a:rPr kumimoji="0" lang="en-US" sz="6000" b="1" i="0" u="none" strike="noStrike" kern="1200" normalizeH="0" noProof="0" dirty="0">
                <a:ln w="0"/>
                <a:uLnTx/>
                <a:uFillTx/>
                <a:latin typeface="Calibri" panose="020F0502020204030204" pitchFamily="34" charset="0"/>
                <a:cs typeface="Calibri" panose="020F0502020204030204" pitchFamily="34" charset="0"/>
              </a:rPr>
              <a:t> </a:t>
            </a:r>
            <a:r>
              <a:rPr kumimoji="0" lang="en-US" sz="6000" b="1" i="0" u="none" strike="noStrike" kern="1200" normalizeH="0" noProof="0" dirty="0" err="1">
                <a:ln w="0"/>
                <a:uLnTx/>
                <a:uFillTx/>
                <a:latin typeface="Calibri" panose="020F0502020204030204" pitchFamily="34" charset="0"/>
                <a:cs typeface="Calibri" panose="020F0502020204030204" pitchFamily="34" charset="0"/>
              </a:rPr>
              <a:t>tổ</a:t>
            </a:r>
            <a:endParaRPr kumimoji="0" lang="en-US" sz="6000" b="1" i="0" u="none" strike="noStrike" kern="1200" normalizeH="0" baseline="0" noProof="0" dirty="0">
              <a:ln w="0"/>
              <a:uLnTx/>
              <a:uFillTx/>
              <a:latin typeface="Calibri" panose="020F0502020204030204" pitchFamily="34" charset="0"/>
              <a:cs typeface="Calibri" panose="020F0502020204030204" pitchFamily="34" charset="0"/>
            </a:endParaRPr>
          </a:p>
        </p:txBody>
      </p:sp>
      <p:pic>
        <p:nvPicPr>
          <p:cNvPr id="7" name="Hình ảnh 58" descr="Ảnh có chứa đồ chơi, đồ họa véc-tơ&#10;&#10;Mô tả được tạo tự động">
            <a:extLst>
              <a:ext uri="{FF2B5EF4-FFF2-40B4-BE49-F238E27FC236}">
                <a16:creationId xmlns:a16="http://schemas.microsoft.com/office/drawing/2014/main" xmlns="" id="{687FA7B0-4A6F-AE10-0892-C80AF95397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1403" y="0"/>
            <a:ext cx="4575827" cy="275511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4776" y="-140459"/>
            <a:ext cx="11725275" cy="2274060"/>
            <a:chOff x="2661849" y="32895"/>
            <a:chExt cx="10424533" cy="3187644"/>
          </a:xfrm>
        </p:grpSpPr>
        <p:pic>
          <p:nvPicPr>
            <p:cNvPr id="2" name="图片 3"/>
            <p:cNvPicPr>
              <a:picLocks noChangeAspect="1"/>
            </p:cNvPicPr>
            <p:nvPr/>
          </p:nvPicPr>
          <p:blipFill rotWithShape="1">
            <a:blip r:embed="rId3">
              <a:extLst>
                <a:ext uri="{28A0092B-C50C-407E-A947-70E740481C1C}">
                  <a14:useLocalDpi xmlns:a14="http://schemas.microsoft.com/office/drawing/2010/main" val="0"/>
                </a:ext>
              </a:extLst>
            </a:blip>
            <a:srcRect t="24370"/>
            <a:stretch>
              <a:fillRect/>
            </a:stretch>
          </p:blipFill>
          <p:spPr>
            <a:xfrm>
              <a:off x="2661849" y="32895"/>
              <a:ext cx="10424533" cy="3187644"/>
            </a:xfrm>
            <a:prstGeom prst="rect">
              <a:avLst/>
            </a:prstGeom>
          </p:spPr>
        </p:pic>
        <p:sp>
          <p:nvSpPr>
            <p:cNvPr id="5" name="TextBox 4"/>
            <p:cNvSpPr txBox="1"/>
            <p:nvPr/>
          </p:nvSpPr>
          <p:spPr>
            <a:xfrm>
              <a:off x="3864354" y="919857"/>
              <a:ext cx="8132483" cy="905989"/>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4.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Chọn</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dấu</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câu</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thích</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hợp</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thay</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cho</a:t>
              </a:r>
              <a:endPar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grpSp>
      <p:sp>
        <p:nvSpPr>
          <p:cNvPr id="15" name="TextBox 14">
            <a:extLst>
              <a:ext uri="{FF2B5EF4-FFF2-40B4-BE49-F238E27FC236}">
                <a16:creationId xmlns:a16="http://schemas.microsoft.com/office/drawing/2014/main" xmlns="" id="{67F28485-A66C-3BE8-E063-5C6FCB10A167}"/>
              </a:ext>
            </a:extLst>
          </p:cNvPr>
          <p:cNvSpPr txBox="1"/>
          <p:nvPr/>
        </p:nvSpPr>
        <p:spPr>
          <a:xfrm>
            <a:off x="819150" y="2085975"/>
            <a:ext cx="11191875" cy="2554545"/>
          </a:xfrm>
          <a:prstGeom prst="rect">
            <a:avLst/>
          </a:prstGeom>
          <a:noFill/>
        </p:spPr>
        <p:txBody>
          <a:bodyPr wrap="square" rtlCol="0">
            <a:spAutoFit/>
          </a:bodyPr>
          <a:lstStyle/>
          <a:p>
            <a:pPr algn="just"/>
            <a:r>
              <a:rPr lang="vi-VN" sz="3200" b="1" dirty="0">
                <a:solidFill>
                  <a:srgbClr val="002060"/>
                </a:solidFill>
                <a:latin typeface="Calibri" panose="020F0502020204030204" pitchFamily="34" charset="0"/>
                <a:cs typeface="Calibri" panose="020F0502020204030204" pitchFamily="34" charset="0"/>
              </a:rPr>
              <a:t>Anh: - Sao em không uống thuốc đúng giờ thế? </a:t>
            </a:r>
          </a:p>
          <a:p>
            <a:pPr algn="just"/>
            <a:r>
              <a:rPr lang="vi-VN" sz="3200" b="1" dirty="0">
                <a:solidFill>
                  <a:srgbClr val="002060"/>
                </a:solidFill>
                <a:latin typeface="Calibri" panose="020F0502020204030204" pitchFamily="34" charset="0"/>
                <a:cs typeface="Calibri" panose="020F0502020204030204" pitchFamily="34" charset="0"/>
              </a:rPr>
              <a:t>Em: - Thuốc đó đắng lắm!</a:t>
            </a:r>
          </a:p>
          <a:p>
            <a:pPr algn="just"/>
            <a:r>
              <a:rPr lang="vi-VN" sz="3200" b="1" dirty="0">
                <a:solidFill>
                  <a:srgbClr val="002060"/>
                </a:solidFill>
                <a:latin typeface="Calibri" panose="020F0502020204030204" pitchFamily="34" charset="0"/>
                <a:cs typeface="Calibri" panose="020F0502020204030204" pitchFamily="34" charset="0"/>
              </a:rPr>
              <a:t>Anh: - Hãy tưởng tượng thuốc rất ngọt. </a:t>
            </a:r>
            <a:r>
              <a:rPr lang="en-US" sz="3200" b="1" dirty="0">
                <a:solidFill>
                  <a:srgbClr val="002060"/>
                </a:solidFill>
                <a:latin typeface="Calibri" panose="020F0502020204030204" pitchFamily="34" charset="0"/>
                <a:cs typeface="Calibri" panose="020F0502020204030204" pitchFamily="34" charset="0"/>
              </a:rPr>
              <a:t>  </a:t>
            </a:r>
            <a:r>
              <a:rPr lang="vi-VN" sz="3200" b="1" dirty="0">
                <a:solidFill>
                  <a:srgbClr val="002060"/>
                </a:solidFill>
                <a:latin typeface="Calibri" panose="020F0502020204030204" pitchFamily="34" charset="0"/>
                <a:cs typeface="Calibri" panose="020F0502020204030204" pitchFamily="34" charset="0"/>
              </a:rPr>
              <a:t>Em sẽ uống dễ dàng.</a:t>
            </a:r>
          </a:p>
          <a:p>
            <a:pPr algn="just"/>
            <a:r>
              <a:rPr lang="vi-VN" sz="3200" b="1" dirty="0">
                <a:solidFill>
                  <a:srgbClr val="002060"/>
                </a:solidFill>
                <a:latin typeface="Calibri" panose="020F0502020204030204" pitchFamily="34" charset="0"/>
                <a:cs typeface="Calibri" panose="020F0502020204030204" pitchFamily="34" charset="0"/>
              </a:rPr>
              <a:t>Em: - Hay là anh cứ tưởng tượng em đã uống thuốc rồi, được không ạ?</a:t>
            </a:r>
          </a:p>
        </p:txBody>
      </p:sp>
      <p:pic>
        <p:nvPicPr>
          <p:cNvPr id="17" name="Picture 16">
            <a:extLst>
              <a:ext uri="{FF2B5EF4-FFF2-40B4-BE49-F238E27FC236}">
                <a16:creationId xmlns:a16="http://schemas.microsoft.com/office/drawing/2014/main" xmlns="" id="{79681133-E3BE-40AE-51C5-56A836267549}"/>
              </a:ext>
            </a:extLst>
          </p:cNvPr>
          <p:cNvPicPr>
            <a:picLocks noChangeAspect="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37291" t="61399" r="36690" b="14343"/>
          <a:stretch/>
        </p:blipFill>
        <p:spPr>
          <a:xfrm>
            <a:off x="9390470" y="515260"/>
            <a:ext cx="580539" cy="584544"/>
          </a:xfrm>
          <a:prstGeom prst="rect">
            <a:avLst/>
          </a:prstGeom>
        </p:spPr>
      </p:pic>
      <p:pic>
        <p:nvPicPr>
          <p:cNvPr id="18" name="Picture 17">
            <a:extLst>
              <a:ext uri="{FF2B5EF4-FFF2-40B4-BE49-F238E27FC236}">
                <a16:creationId xmlns:a16="http://schemas.microsoft.com/office/drawing/2014/main" xmlns="" id="{418FAD5F-66A4-7E64-795B-274BCEEA5A7A}"/>
              </a:ext>
            </a:extLst>
          </p:cNvPr>
          <p:cNvPicPr>
            <a:picLocks noChangeAspect="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37291" t="61399" r="36690" b="14343"/>
          <a:stretch/>
        </p:blipFill>
        <p:spPr>
          <a:xfrm>
            <a:off x="8590370" y="2067835"/>
            <a:ext cx="580539" cy="584544"/>
          </a:xfrm>
          <a:prstGeom prst="rect">
            <a:avLst/>
          </a:prstGeom>
        </p:spPr>
      </p:pic>
      <p:pic>
        <p:nvPicPr>
          <p:cNvPr id="19" name="Picture 18">
            <a:extLst>
              <a:ext uri="{FF2B5EF4-FFF2-40B4-BE49-F238E27FC236}">
                <a16:creationId xmlns:a16="http://schemas.microsoft.com/office/drawing/2014/main" xmlns="" id="{48EC263A-98D5-522B-875B-A6ED371F57FF}"/>
              </a:ext>
            </a:extLst>
          </p:cNvPr>
          <p:cNvPicPr>
            <a:picLocks noChangeAspect="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37291" t="61399" r="36690" b="14343"/>
          <a:stretch/>
        </p:blipFill>
        <p:spPr>
          <a:xfrm>
            <a:off x="5066120" y="2544085"/>
            <a:ext cx="580539" cy="584544"/>
          </a:xfrm>
          <a:prstGeom prst="rect">
            <a:avLst/>
          </a:prstGeom>
        </p:spPr>
      </p:pic>
      <p:pic>
        <p:nvPicPr>
          <p:cNvPr id="20" name="Picture 19">
            <a:extLst>
              <a:ext uri="{FF2B5EF4-FFF2-40B4-BE49-F238E27FC236}">
                <a16:creationId xmlns:a16="http://schemas.microsoft.com/office/drawing/2014/main" xmlns="" id="{063976B5-50F9-A9B9-4C7C-36A3120D6CDA}"/>
              </a:ext>
            </a:extLst>
          </p:cNvPr>
          <p:cNvPicPr>
            <a:picLocks noChangeAspect="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37291" t="61399" r="36690" b="14343"/>
          <a:stretch/>
        </p:blipFill>
        <p:spPr>
          <a:xfrm>
            <a:off x="7390221" y="3058435"/>
            <a:ext cx="528842" cy="532490"/>
          </a:xfrm>
          <a:prstGeom prst="rect">
            <a:avLst/>
          </a:prstGeom>
        </p:spPr>
      </p:pic>
      <p:pic>
        <p:nvPicPr>
          <p:cNvPr id="21" name="Picture 20">
            <a:extLst>
              <a:ext uri="{FF2B5EF4-FFF2-40B4-BE49-F238E27FC236}">
                <a16:creationId xmlns:a16="http://schemas.microsoft.com/office/drawing/2014/main" xmlns="" id="{9B330540-004C-BB34-064C-F4FFF3D33443}"/>
              </a:ext>
            </a:extLst>
          </p:cNvPr>
          <p:cNvPicPr>
            <a:picLocks noChangeAspect="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37291" t="61399" r="36690" b="14343"/>
          <a:stretch/>
        </p:blipFill>
        <p:spPr>
          <a:xfrm>
            <a:off x="11162121" y="3077485"/>
            <a:ext cx="528842" cy="532490"/>
          </a:xfrm>
          <a:prstGeom prst="rect">
            <a:avLst/>
          </a:prstGeom>
        </p:spPr>
      </p:pic>
      <p:pic>
        <p:nvPicPr>
          <p:cNvPr id="22" name="Picture 21">
            <a:extLst>
              <a:ext uri="{FF2B5EF4-FFF2-40B4-BE49-F238E27FC236}">
                <a16:creationId xmlns:a16="http://schemas.microsoft.com/office/drawing/2014/main" xmlns="" id="{E133FA00-D8C9-76C5-422C-D9C4E6BD661C}"/>
              </a:ext>
            </a:extLst>
          </p:cNvPr>
          <p:cNvPicPr>
            <a:picLocks noChangeAspect="1"/>
          </p:cNvPicPr>
          <p:nvPr/>
        </p:nvPicPr>
        <p:blipFill rotWithShape="1">
          <a:blip r:embed="rId4" cstate="print">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rcRect l="37291" t="61399" r="36690" b="14343"/>
          <a:stretch/>
        </p:blipFill>
        <p:spPr>
          <a:xfrm>
            <a:off x="2208621" y="4068085"/>
            <a:ext cx="528842" cy="532490"/>
          </a:xfrm>
          <a:prstGeom prst="rect">
            <a:avLst/>
          </a:prstGeom>
        </p:spPr>
      </p:pic>
    </p:spTree>
    <p:extLst>
      <p:ext uri="{BB962C8B-B14F-4D97-AF65-F5344CB8AC3E}">
        <p14:creationId xmlns:p14="http://schemas.microsoft.com/office/powerpoint/2010/main" val="40784394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nodeType="clickEffect">
                                  <p:stCondLst>
                                    <p:cond delay="0"/>
                                  </p:stCondLst>
                                  <p:childTnLst>
                                    <p:animEffect transition="out" filter="wipe(down)">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nodeType="clickEffect">
                                  <p:stCondLst>
                                    <p:cond delay="0"/>
                                  </p:stCondLst>
                                  <p:childTnLst>
                                    <p:animEffect transition="out" filter="wipe(down)">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4" fill="hold" nodeType="clickEffect">
                                  <p:stCondLst>
                                    <p:cond delay="0"/>
                                  </p:stCondLst>
                                  <p:childTnLst>
                                    <p:animEffect transition="out" filter="wipe(down)">
                                      <p:cBhvr>
                                        <p:cTn id="26" dur="500"/>
                                        <p:tgtEl>
                                          <p:spTgt spid="22"/>
                                        </p:tgtEl>
                                      </p:cBhvr>
                                    </p:animEffect>
                                    <p:set>
                                      <p:cBhvr>
                                        <p:cTn id="27"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a:extLst>
              <a:ext uri="{FF2B5EF4-FFF2-40B4-BE49-F238E27FC236}">
                <a16:creationId xmlns:a16="http://schemas.microsoft.com/office/drawing/2014/main" xmlns="" id="{D83596CA-B30F-178B-7BC5-0FB363F7D1A7}"/>
              </a:ext>
            </a:extLst>
          </p:cNvPr>
          <p:cNvPicPr>
            <a:picLocks noChangeAspect="1"/>
          </p:cNvPicPr>
          <p:nvPr/>
        </p:nvPicPr>
        <p:blipFill>
          <a:blip r:embed="rId2"/>
          <a:stretch>
            <a:fillRect/>
          </a:stretch>
        </p:blipFill>
        <p:spPr>
          <a:xfrm>
            <a:off x="840437" y="3156822"/>
            <a:ext cx="2090112" cy="3342416"/>
          </a:xfrm>
          <a:prstGeom prst="rect">
            <a:avLst/>
          </a:prstGeom>
        </p:spPr>
      </p:pic>
      <p:sp>
        <p:nvSpPr>
          <p:cNvPr id="3" name="Hình chữ nhật: Góc Tròn 2">
            <a:extLst>
              <a:ext uri="{FF2B5EF4-FFF2-40B4-BE49-F238E27FC236}">
                <a16:creationId xmlns:a16="http://schemas.microsoft.com/office/drawing/2014/main" xmlns="" id="{7C2C954D-B1C0-5D03-0C4E-54C3AE6DB3E7}"/>
              </a:ext>
            </a:extLst>
          </p:cNvPr>
          <p:cNvSpPr/>
          <p:nvPr/>
        </p:nvSpPr>
        <p:spPr>
          <a:xfrm>
            <a:off x="876300" y="1571625"/>
            <a:ext cx="5076825" cy="1484657"/>
          </a:xfrm>
          <a:prstGeom prst="roundRect">
            <a:avLst/>
          </a:prstGeom>
          <a:solidFill>
            <a:schemeClr val="accent4">
              <a:lumMod val="60000"/>
              <a:lumOff val="40000"/>
            </a:schemeClr>
          </a:solidFill>
          <a:ln w="19050">
            <a:solidFill>
              <a:schemeClr val="accent4">
                <a:lumMod val="50000"/>
              </a:schemeClr>
            </a:solidFill>
            <a:prstDash val="dash"/>
            <a:extLst>
              <a:ext uri="{C807C97D-BFC1-408E-A445-0C87EB9F89A2}">
                <ask:lineSketchStyleProps xmlns:ask="http://schemas.microsoft.com/office/drawing/2018/sketchyshapes" xmlns="" sd="1886585217">
                  <a:custGeom>
                    <a:avLst/>
                    <a:gdLst>
                      <a:gd name="connsiteX0" fmla="*/ 0 w 3225130"/>
                      <a:gd name="connsiteY0" fmla="*/ 328143 h 1968821"/>
                      <a:gd name="connsiteX1" fmla="*/ 328143 w 3225130"/>
                      <a:gd name="connsiteY1" fmla="*/ 0 h 1968821"/>
                      <a:gd name="connsiteX2" fmla="*/ 841912 w 3225130"/>
                      <a:gd name="connsiteY2" fmla="*/ 0 h 1968821"/>
                      <a:gd name="connsiteX3" fmla="*/ 1278615 w 3225130"/>
                      <a:gd name="connsiteY3" fmla="*/ 0 h 1968821"/>
                      <a:gd name="connsiteX4" fmla="*/ 1843761 w 3225130"/>
                      <a:gd name="connsiteY4" fmla="*/ 0 h 1968821"/>
                      <a:gd name="connsiteX5" fmla="*/ 2408907 w 3225130"/>
                      <a:gd name="connsiteY5" fmla="*/ 0 h 1968821"/>
                      <a:gd name="connsiteX6" fmla="*/ 2896987 w 3225130"/>
                      <a:gd name="connsiteY6" fmla="*/ 0 h 1968821"/>
                      <a:gd name="connsiteX7" fmla="*/ 3225130 w 3225130"/>
                      <a:gd name="connsiteY7" fmla="*/ 328143 h 1968821"/>
                      <a:gd name="connsiteX8" fmla="*/ 3225130 w 3225130"/>
                      <a:gd name="connsiteY8" fmla="*/ 752529 h 1968821"/>
                      <a:gd name="connsiteX9" fmla="*/ 3225130 w 3225130"/>
                      <a:gd name="connsiteY9" fmla="*/ 1176916 h 1968821"/>
                      <a:gd name="connsiteX10" fmla="*/ 3225130 w 3225130"/>
                      <a:gd name="connsiteY10" fmla="*/ 1640678 h 1968821"/>
                      <a:gd name="connsiteX11" fmla="*/ 2896987 w 3225130"/>
                      <a:gd name="connsiteY11" fmla="*/ 1968821 h 1968821"/>
                      <a:gd name="connsiteX12" fmla="*/ 2460284 w 3225130"/>
                      <a:gd name="connsiteY12" fmla="*/ 1968821 h 1968821"/>
                      <a:gd name="connsiteX13" fmla="*/ 1895138 w 3225130"/>
                      <a:gd name="connsiteY13" fmla="*/ 1968821 h 1968821"/>
                      <a:gd name="connsiteX14" fmla="*/ 1407057 w 3225130"/>
                      <a:gd name="connsiteY14" fmla="*/ 1968821 h 1968821"/>
                      <a:gd name="connsiteX15" fmla="*/ 944666 w 3225130"/>
                      <a:gd name="connsiteY15" fmla="*/ 1968821 h 1968821"/>
                      <a:gd name="connsiteX16" fmla="*/ 328143 w 3225130"/>
                      <a:gd name="connsiteY16" fmla="*/ 1968821 h 1968821"/>
                      <a:gd name="connsiteX17" fmla="*/ 0 w 3225130"/>
                      <a:gd name="connsiteY17" fmla="*/ 1640678 h 1968821"/>
                      <a:gd name="connsiteX18" fmla="*/ 0 w 3225130"/>
                      <a:gd name="connsiteY18" fmla="*/ 1190041 h 1968821"/>
                      <a:gd name="connsiteX19" fmla="*/ 0 w 3225130"/>
                      <a:gd name="connsiteY19" fmla="*/ 739404 h 1968821"/>
                      <a:gd name="connsiteX20" fmla="*/ 0 w 3225130"/>
                      <a:gd name="connsiteY20" fmla="*/ 328143 h 196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25130" h="1968821" fill="none" extrusionOk="0">
                        <a:moveTo>
                          <a:pt x="0" y="328143"/>
                        </a:moveTo>
                        <a:cubicBezTo>
                          <a:pt x="-7717" y="149145"/>
                          <a:pt x="137144" y="19545"/>
                          <a:pt x="328143" y="0"/>
                        </a:cubicBezTo>
                        <a:cubicBezTo>
                          <a:pt x="575886" y="-22998"/>
                          <a:pt x="643337" y="21327"/>
                          <a:pt x="841912" y="0"/>
                        </a:cubicBezTo>
                        <a:cubicBezTo>
                          <a:pt x="1040487" y="-21327"/>
                          <a:pt x="1107185" y="11163"/>
                          <a:pt x="1278615" y="0"/>
                        </a:cubicBezTo>
                        <a:cubicBezTo>
                          <a:pt x="1450045" y="-11163"/>
                          <a:pt x="1641428" y="533"/>
                          <a:pt x="1843761" y="0"/>
                        </a:cubicBezTo>
                        <a:cubicBezTo>
                          <a:pt x="2046094" y="-533"/>
                          <a:pt x="2232786" y="54792"/>
                          <a:pt x="2408907" y="0"/>
                        </a:cubicBezTo>
                        <a:cubicBezTo>
                          <a:pt x="2585028" y="-54792"/>
                          <a:pt x="2703733" y="12422"/>
                          <a:pt x="2896987" y="0"/>
                        </a:cubicBezTo>
                        <a:cubicBezTo>
                          <a:pt x="3076103" y="-22374"/>
                          <a:pt x="3208223" y="157708"/>
                          <a:pt x="3225130" y="328143"/>
                        </a:cubicBezTo>
                        <a:cubicBezTo>
                          <a:pt x="3239696" y="417861"/>
                          <a:pt x="3212665" y="649912"/>
                          <a:pt x="3225130" y="752529"/>
                        </a:cubicBezTo>
                        <a:cubicBezTo>
                          <a:pt x="3237595" y="855146"/>
                          <a:pt x="3180376" y="1013235"/>
                          <a:pt x="3225130" y="1176916"/>
                        </a:cubicBezTo>
                        <a:cubicBezTo>
                          <a:pt x="3269884" y="1340597"/>
                          <a:pt x="3181254" y="1542137"/>
                          <a:pt x="3225130" y="1640678"/>
                        </a:cubicBezTo>
                        <a:cubicBezTo>
                          <a:pt x="3223195" y="1826556"/>
                          <a:pt x="3086767" y="1934803"/>
                          <a:pt x="2896987" y="1968821"/>
                        </a:cubicBezTo>
                        <a:cubicBezTo>
                          <a:pt x="2750751" y="1997786"/>
                          <a:pt x="2631441" y="1957394"/>
                          <a:pt x="2460284" y="1968821"/>
                        </a:cubicBezTo>
                        <a:cubicBezTo>
                          <a:pt x="2289127" y="1980248"/>
                          <a:pt x="2076038" y="1954914"/>
                          <a:pt x="1895138" y="1968821"/>
                        </a:cubicBezTo>
                        <a:cubicBezTo>
                          <a:pt x="1714238" y="1982728"/>
                          <a:pt x="1561965" y="1946864"/>
                          <a:pt x="1407057" y="1968821"/>
                        </a:cubicBezTo>
                        <a:cubicBezTo>
                          <a:pt x="1252149" y="1990778"/>
                          <a:pt x="1161818" y="1954793"/>
                          <a:pt x="944666" y="1968821"/>
                        </a:cubicBezTo>
                        <a:cubicBezTo>
                          <a:pt x="727514" y="1982849"/>
                          <a:pt x="562493" y="1951218"/>
                          <a:pt x="328143" y="1968821"/>
                        </a:cubicBezTo>
                        <a:cubicBezTo>
                          <a:pt x="163122" y="1976628"/>
                          <a:pt x="23730" y="1823900"/>
                          <a:pt x="0" y="1640678"/>
                        </a:cubicBezTo>
                        <a:cubicBezTo>
                          <a:pt x="-12436" y="1550131"/>
                          <a:pt x="51566" y="1288897"/>
                          <a:pt x="0" y="1190041"/>
                        </a:cubicBezTo>
                        <a:cubicBezTo>
                          <a:pt x="-51566" y="1091185"/>
                          <a:pt x="7889" y="880938"/>
                          <a:pt x="0" y="739404"/>
                        </a:cubicBezTo>
                        <a:cubicBezTo>
                          <a:pt x="-7889" y="597870"/>
                          <a:pt x="26327" y="487052"/>
                          <a:pt x="0" y="328143"/>
                        </a:cubicBezTo>
                        <a:close/>
                      </a:path>
                      <a:path w="3225130" h="1968821" stroke="0" extrusionOk="0">
                        <a:moveTo>
                          <a:pt x="0" y="328143"/>
                        </a:moveTo>
                        <a:cubicBezTo>
                          <a:pt x="-429" y="176634"/>
                          <a:pt x="164947" y="-586"/>
                          <a:pt x="328143" y="0"/>
                        </a:cubicBezTo>
                        <a:cubicBezTo>
                          <a:pt x="531086" y="-21732"/>
                          <a:pt x="733552" y="23901"/>
                          <a:pt x="867600" y="0"/>
                        </a:cubicBezTo>
                        <a:cubicBezTo>
                          <a:pt x="1001648" y="-23901"/>
                          <a:pt x="1108377" y="16230"/>
                          <a:pt x="1329992" y="0"/>
                        </a:cubicBezTo>
                        <a:cubicBezTo>
                          <a:pt x="1551607" y="-16230"/>
                          <a:pt x="1708603" y="20518"/>
                          <a:pt x="1818073" y="0"/>
                        </a:cubicBezTo>
                        <a:cubicBezTo>
                          <a:pt x="1927543" y="-20518"/>
                          <a:pt x="2095944" y="22824"/>
                          <a:pt x="2331841" y="0"/>
                        </a:cubicBezTo>
                        <a:cubicBezTo>
                          <a:pt x="2567738" y="-22824"/>
                          <a:pt x="2631877" y="50852"/>
                          <a:pt x="2896987" y="0"/>
                        </a:cubicBezTo>
                        <a:cubicBezTo>
                          <a:pt x="3059424" y="5489"/>
                          <a:pt x="3199909" y="123313"/>
                          <a:pt x="3225130" y="328143"/>
                        </a:cubicBezTo>
                        <a:cubicBezTo>
                          <a:pt x="3263408" y="480715"/>
                          <a:pt x="3172093" y="658795"/>
                          <a:pt x="3225130" y="791905"/>
                        </a:cubicBezTo>
                        <a:cubicBezTo>
                          <a:pt x="3278167" y="925015"/>
                          <a:pt x="3190677" y="1048573"/>
                          <a:pt x="3225130" y="1203166"/>
                        </a:cubicBezTo>
                        <a:cubicBezTo>
                          <a:pt x="3259583" y="1357759"/>
                          <a:pt x="3190257" y="1499234"/>
                          <a:pt x="3225130" y="1640678"/>
                        </a:cubicBezTo>
                        <a:cubicBezTo>
                          <a:pt x="3207239" y="1785808"/>
                          <a:pt x="3076219" y="1918259"/>
                          <a:pt x="2896987" y="1968821"/>
                        </a:cubicBezTo>
                        <a:cubicBezTo>
                          <a:pt x="2772218" y="2002081"/>
                          <a:pt x="2601660" y="1929181"/>
                          <a:pt x="2460284" y="1968821"/>
                        </a:cubicBezTo>
                        <a:cubicBezTo>
                          <a:pt x="2318908" y="2008461"/>
                          <a:pt x="2150029" y="1934242"/>
                          <a:pt x="1972203" y="1968821"/>
                        </a:cubicBezTo>
                        <a:cubicBezTo>
                          <a:pt x="1794377" y="2003400"/>
                          <a:pt x="1691116" y="1917359"/>
                          <a:pt x="1509811" y="1968821"/>
                        </a:cubicBezTo>
                        <a:cubicBezTo>
                          <a:pt x="1328506" y="2020283"/>
                          <a:pt x="1107483" y="1921564"/>
                          <a:pt x="944666" y="1968821"/>
                        </a:cubicBezTo>
                        <a:cubicBezTo>
                          <a:pt x="781850" y="2016078"/>
                          <a:pt x="500576" y="1899117"/>
                          <a:pt x="328143" y="1968821"/>
                        </a:cubicBezTo>
                        <a:cubicBezTo>
                          <a:pt x="152528" y="1969075"/>
                          <a:pt x="16388" y="1790562"/>
                          <a:pt x="0" y="1640678"/>
                        </a:cubicBezTo>
                        <a:cubicBezTo>
                          <a:pt x="-10386" y="1555470"/>
                          <a:pt x="31356" y="1415247"/>
                          <a:pt x="0" y="1229417"/>
                        </a:cubicBezTo>
                        <a:cubicBezTo>
                          <a:pt x="-31356" y="1043587"/>
                          <a:pt x="24021" y="925084"/>
                          <a:pt x="0" y="831281"/>
                        </a:cubicBezTo>
                        <a:cubicBezTo>
                          <a:pt x="-24021" y="737478"/>
                          <a:pt x="54930" y="552246"/>
                          <a:pt x="0" y="328143"/>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nl-NL" sz="4000" b="1" dirty="0">
                <a:latin typeface="Calibri" panose="020F0502020204030204" pitchFamily="34" charset="0"/>
                <a:cs typeface="Calibri" panose="020F0502020204030204" pitchFamily="34" charset="0"/>
              </a:rPr>
              <a:t>Khi đọc câu truyện trên em thấy thế nào?</a:t>
            </a:r>
            <a:endParaRPr lang="en-US" sz="4000" b="1" dirty="0">
              <a:latin typeface="Calibri" panose="020F0502020204030204" pitchFamily="34" charset="0"/>
              <a:cs typeface="Calibri" panose="020F0502020204030204" pitchFamily="34" charset="0"/>
            </a:endParaRPr>
          </a:p>
        </p:txBody>
      </p:sp>
      <p:pic>
        <p:nvPicPr>
          <p:cNvPr id="4" name="Picture 15">
            <a:extLst>
              <a:ext uri="{FF2B5EF4-FFF2-40B4-BE49-F238E27FC236}">
                <a16:creationId xmlns:a16="http://schemas.microsoft.com/office/drawing/2014/main" xmlns="" id="{A3058F40-6317-3AC4-886F-9AC548FA1276}"/>
              </a:ext>
            </a:extLst>
          </p:cNvPr>
          <p:cNvPicPr>
            <a:picLocks noChangeAspect="1"/>
          </p:cNvPicPr>
          <p:nvPr/>
        </p:nvPicPr>
        <p:blipFill>
          <a:blip r:embed="rId3"/>
          <a:stretch>
            <a:fillRect/>
          </a:stretch>
        </p:blipFill>
        <p:spPr>
          <a:xfrm>
            <a:off x="9362646" y="3271122"/>
            <a:ext cx="2256357" cy="3262728"/>
          </a:xfrm>
          <a:prstGeom prst="rect">
            <a:avLst/>
          </a:prstGeom>
        </p:spPr>
      </p:pic>
      <p:sp>
        <p:nvSpPr>
          <p:cNvPr id="5" name="Hình chữ nhật: Góc Tròn 2">
            <a:extLst>
              <a:ext uri="{FF2B5EF4-FFF2-40B4-BE49-F238E27FC236}">
                <a16:creationId xmlns:a16="http://schemas.microsoft.com/office/drawing/2014/main" xmlns="" id="{19BB084B-A61F-2FB4-A8E9-CA270B141C7D}"/>
              </a:ext>
            </a:extLst>
          </p:cNvPr>
          <p:cNvSpPr/>
          <p:nvPr/>
        </p:nvSpPr>
        <p:spPr>
          <a:xfrm>
            <a:off x="6515100" y="1192236"/>
            <a:ext cx="4905375" cy="1968821"/>
          </a:xfrm>
          <a:prstGeom prst="roundRect">
            <a:avLst/>
          </a:prstGeom>
          <a:solidFill>
            <a:schemeClr val="accent4">
              <a:lumMod val="60000"/>
              <a:lumOff val="40000"/>
            </a:schemeClr>
          </a:solidFill>
          <a:ln w="19050">
            <a:solidFill>
              <a:schemeClr val="accent4">
                <a:lumMod val="50000"/>
              </a:schemeClr>
            </a:solidFill>
            <a:prstDash val="dash"/>
            <a:extLst>
              <a:ext uri="{C807C97D-BFC1-408E-A445-0C87EB9F89A2}">
                <ask:lineSketchStyleProps xmlns:ask="http://schemas.microsoft.com/office/drawing/2018/sketchyshapes" xmlns="" sd="1886585217">
                  <a:custGeom>
                    <a:avLst/>
                    <a:gdLst>
                      <a:gd name="connsiteX0" fmla="*/ 0 w 3225130"/>
                      <a:gd name="connsiteY0" fmla="*/ 328143 h 1968821"/>
                      <a:gd name="connsiteX1" fmla="*/ 328143 w 3225130"/>
                      <a:gd name="connsiteY1" fmla="*/ 0 h 1968821"/>
                      <a:gd name="connsiteX2" fmla="*/ 841912 w 3225130"/>
                      <a:gd name="connsiteY2" fmla="*/ 0 h 1968821"/>
                      <a:gd name="connsiteX3" fmla="*/ 1278615 w 3225130"/>
                      <a:gd name="connsiteY3" fmla="*/ 0 h 1968821"/>
                      <a:gd name="connsiteX4" fmla="*/ 1843761 w 3225130"/>
                      <a:gd name="connsiteY4" fmla="*/ 0 h 1968821"/>
                      <a:gd name="connsiteX5" fmla="*/ 2408907 w 3225130"/>
                      <a:gd name="connsiteY5" fmla="*/ 0 h 1968821"/>
                      <a:gd name="connsiteX6" fmla="*/ 2896987 w 3225130"/>
                      <a:gd name="connsiteY6" fmla="*/ 0 h 1968821"/>
                      <a:gd name="connsiteX7" fmla="*/ 3225130 w 3225130"/>
                      <a:gd name="connsiteY7" fmla="*/ 328143 h 1968821"/>
                      <a:gd name="connsiteX8" fmla="*/ 3225130 w 3225130"/>
                      <a:gd name="connsiteY8" fmla="*/ 752529 h 1968821"/>
                      <a:gd name="connsiteX9" fmla="*/ 3225130 w 3225130"/>
                      <a:gd name="connsiteY9" fmla="*/ 1176916 h 1968821"/>
                      <a:gd name="connsiteX10" fmla="*/ 3225130 w 3225130"/>
                      <a:gd name="connsiteY10" fmla="*/ 1640678 h 1968821"/>
                      <a:gd name="connsiteX11" fmla="*/ 2896987 w 3225130"/>
                      <a:gd name="connsiteY11" fmla="*/ 1968821 h 1968821"/>
                      <a:gd name="connsiteX12" fmla="*/ 2460284 w 3225130"/>
                      <a:gd name="connsiteY12" fmla="*/ 1968821 h 1968821"/>
                      <a:gd name="connsiteX13" fmla="*/ 1895138 w 3225130"/>
                      <a:gd name="connsiteY13" fmla="*/ 1968821 h 1968821"/>
                      <a:gd name="connsiteX14" fmla="*/ 1407057 w 3225130"/>
                      <a:gd name="connsiteY14" fmla="*/ 1968821 h 1968821"/>
                      <a:gd name="connsiteX15" fmla="*/ 944666 w 3225130"/>
                      <a:gd name="connsiteY15" fmla="*/ 1968821 h 1968821"/>
                      <a:gd name="connsiteX16" fmla="*/ 328143 w 3225130"/>
                      <a:gd name="connsiteY16" fmla="*/ 1968821 h 1968821"/>
                      <a:gd name="connsiteX17" fmla="*/ 0 w 3225130"/>
                      <a:gd name="connsiteY17" fmla="*/ 1640678 h 1968821"/>
                      <a:gd name="connsiteX18" fmla="*/ 0 w 3225130"/>
                      <a:gd name="connsiteY18" fmla="*/ 1190041 h 1968821"/>
                      <a:gd name="connsiteX19" fmla="*/ 0 w 3225130"/>
                      <a:gd name="connsiteY19" fmla="*/ 739404 h 1968821"/>
                      <a:gd name="connsiteX20" fmla="*/ 0 w 3225130"/>
                      <a:gd name="connsiteY20" fmla="*/ 328143 h 196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25130" h="1968821" fill="none" extrusionOk="0">
                        <a:moveTo>
                          <a:pt x="0" y="328143"/>
                        </a:moveTo>
                        <a:cubicBezTo>
                          <a:pt x="-7717" y="149145"/>
                          <a:pt x="137144" y="19545"/>
                          <a:pt x="328143" y="0"/>
                        </a:cubicBezTo>
                        <a:cubicBezTo>
                          <a:pt x="575886" y="-22998"/>
                          <a:pt x="643337" y="21327"/>
                          <a:pt x="841912" y="0"/>
                        </a:cubicBezTo>
                        <a:cubicBezTo>
                          <a:pt x="1040487" y="-21327"/>
                          <a:pt x="1107185" y="11163"/>
                          <a:pt x="1278615" y="0"/>
                        </a:cubicBezTo>
                        <a:cubicBezTo>
                          <a:pt x="1450045" y="-11163"/>
                          <a:pt x="1641428" y="533"/>
                          <a:pt x="1843761" y="0"/>
                        </a:cubicBezTo>
                        <a:cubicBezTo>
                          <a:pt x="2046094" y="-533"/>
                          <a:pt x="2232786" y="54792"/>
                          <a:pt x="2408907" y="0"/>
                        </a:cubicBezTo>
                        <a:cubicBezTo>
                          <a:pt x="2585028" y="-54792"/>
                          <a:pt x="2703733" y="12422"/>
                          <a:pt x="2896987" y="0"/>
                        </a:cubicBezTo>
                        <a:cubicBezTo>
                          <a:pt x="3076103" y="-22374"/>
                          <a:pt x="3208223" y="157708"/>
                          <a:pt x="3225130" y="328143"/>
                        </a:cubicBezTo>
                        <a:cubicBezTo>
                          <a:pt x="3239696" y="417861"/>
                          <a:pt x="3212665" y="649912"/>
                          <a:pt x="3225130" y="752529"/>
                        </a:cubicBezTo>
                        <a:cubicBezTo>
                          <a:pt x="3237595" y="855146"/>
                          <a:pt x="3180376" y="1013235"/>
                          <a:pt x="3225130" y="1176916"/>
                        </a:cubicBezTo>
                        <a:cubicBezTo>
                          <a:pt x="3269884" y="1340597"/>
                          <a:pt x="3181254" y="1542137"/>
                          <a:pt x="3225130" y="1640678"/>
                        </a:cubicBezTo>
                        <a:cubicBezTo>
                          <a:pt x="3223195" y="1826556"/>
                          <a:pt x="3086767" y="1934803"/>
                          <a:pt x="2896987" y="1968821"/>
                        </a:cubicBezTo>
                        <a:cubicBezTo>
                          <a:pt x="2750751" y="1997786"/>
                          <a:pt x="2631441" y="1957394"/>
                          <a:pt x="2460284" y="1968821"/>
                        </a:cubicBezTo>
                        <a:cubicBezTo>
                          <a:pt x="2289127" y="1980248"/>
                          <a:pt x="2076038" y="1954914"/>
                          <a:pt x="1895138" y="1968821"/>
                        </a:cubicBezTo>
                        <a:cubicBezTo>
                          <a:pt x="1714238" y="1982728"/>
                          <a:pt x="1561965" y="1946864"/>
                          <a:pt x="1407057" y="1968821"/>
                        </a:cubicBezTo>
                        <a:cubicBezTo>
                          <a:pt x="1252149" y="1990778"/>
                          <a:pt x="1161818" y="1954793"/>
                          <a:pt x="944666" y="1968821"/>
                        </a:cubicBezTo>
                        <a:cubicBezTo>
                          <a:pt x="727514" y="1982849"/>
                          <a:pt x="562493" y="1951218"/>
                          <a:pt x="328143" y="1968821"/>
                        </a:cubicBezTo>
                        <a:cubicBezTo>
                          <a:pt x="163122" y="1976628"/>
                          <a:pt x="23730" y="1823900"/>
                          <a:pt x="0" y="1640678"/>
                        </a:cubicBezTo>
                        <a:cubicBezTo>
                          <a:pt x="-12436" y="1550131"/>
                          <a:pt x="51566" y="1288897"/>
                          <a:pt x="0" y="1190041"/>
                        </a:cubicBezTo>
                        <a:cubicBezTo>
                          <a:pt x="-51566" y="1091185"/>
                          <a:pt x="7889" y="880938"/>
                          <a:pt x="0" y="739404"/>
                        </a:cubicBezTo>
                        <a:cubicBezTo>
                          <a:pt x="-7889" y="597870"/>
                          <a:pt x="26327" y="487052"/>
                          <a:pt x="0" y="328143"/>
                        </a:cubicBezTo>
                        <a:close/>
                      </a:path>
                      <a:path w="3225130" h="1968821" stroke="0" extrusionOk="0">
                        <a:moveTo>
                          <a:pt x="0" y="328143"/>
                        </a:moveTo>
                        <a:cubicBezTo>
                          <a:pt x="-429" y="176634"/>
                          <a:pt x="164947" y="-586"/>
                          <a:pt x="328143" y="0"/>
                        </a:cubicBezTo>
                        <a:cubicBezTo>
                          <a:pt x="531086" y="-21732"/>
                          <a:pt x="733552" y="23901"/>
                          <a:pt x="867600" y="0"/>
                        </a:cubicBezTo>
                        <a:cubicBezTo>
                          <a:pt x="1001648" y="-23901"/>
                          <a:pt x="1108377" y="16230"/>
                          <a:pt x="1329992" y="0"/>
                        </a:cubicBezTo>
                        <a:cubicBezTo>
                          <a:pt x="1551607" y="-16230"/>
                          <a:pt x="1708603" y="20518"/>
                          <a:pt x="1818073" y="0"/>
                        </a:cubicBezTo>
                        <a:cubicBezTo>
                          <a:pt x="1927543" y="-20518"/>
                          <a:pt x="2095944" y="22824"/>
                          <a:pt x="2331841" y="0"/>
                        </a:cubicBezTo>
                        <a:cubicBezTo>
                          <a:pt x="2567738" y="-22824"/>
                          <a:pt x="2631877" y="50852"/>
                          <a:pt x="2896987" y="0"/>
                        </a:cubicBezTo>
                        <a:cubicBezTo>
                          <a:pt x="3059424" y="5489"/>
                          <a:pt x="3199909" y="123313"/>
                          <a:pt x="3225130" y="328143"/>
                        </a:cubicBezTo>
                        <a:cubicBezTo>
                          <a:pt x="3263408" y="480715"/>
                          <a:pt x="3172093" y="658795"/>
                          <a:pt x="3225130" y="791905"/>
                        </a:cubicBezTo>
                        <a:cubicBezTo>
                          <a:pt x="3278167" y="925015"/>
                          <a:pt x="3190677" y="1048573"/>
                          <a:pt x="3225130" y="1203166"/>
                        </a:cubicBezTo>
                        <a:cubicBezTo>
                          <a:pt x="3259583" y="1357759"/>
                          <a:pt x="3190257" y="1499234"/>
                          <a:pt x="3225130" y="1640678"/>
                        </a:cubicBezTo>
                        <a:cubicBezTo>
                          <a:pt x="3207239" y="1785808"/>
                          <a:pt x="3076219" y="1918259"/>
                          <a:pt x="2896987" y="1968821"/>
                        </a:cubicBezTo>
                        <a:cubicBezTo>
                          <a:pt x="2772218" y="2002081"/>
                          <a:pt x="2601660" y="1929181"/>
                          <a:pt x="2460284" y="1968821"/>
                        </a:cubicBezTo>
                        <a:cubicBezTo>
                          <a:pt x="2318908" y="2008461"/>
                          <a:pt x="2150029" y="1934242"/>
                          <a:pt x="1972203" y="1968821"/>
                        </a:cubicBezTo>
                        <a:cubicBezTo>
                          <a:pt x="1794377" y="2003400"/>
                          <a:pt x="1691116" y="1917359"/>
                          <a:pt x="1509811" y="1968821"/>
                        </a:cubicBezTo>
                        <a:cubicBezTo>
                          <a:pt x="1328506" y="2020283"/>
                          <a:pt x="1107483" y="1921564"/>
                          <a:pt x="944666" y="1968821"/>
                        </a:cubicBezTo>
                        <a:cubicBezTo>
                          <a:pt x="781850" y="2016078"/>
                          <a:pt x="500576" y="1899117"/>
                          <a:pt x="328143" y="1968821"/>
                        </a:cubicBezTo>
                        <a:cubicBezTo>
                          <a:pt x="152528" y="1969075"/>
                          <a:pt x="16388" y="1790562"/>
                          <a:pt x="0" y="1640678"/>
                        </a:cubicBezTo>
                        <a:cubicBezTo>
                          <a:pt x="-10386" y="1555470"/>
                          <a:pt x="31356" y="1415247"/>
                          <a:pt x="0" y="1229417"/>
                        </a:cubicBezTo>
                        <a:cubicBezTo>
                          <a:pt x="-31356" y="1043587"/>
                          <a:pt x="24021" y="925084"/>
                          <a:pt x="0" y="831281"/>
                        </a:cubicBezTo>
                        <a:cubicBezTo>
                          <a:pt x="-24021" y="737478"/>
                          <a:pt x="54930" y="552246"/>
                          <a:pt x="0" y="328143"/>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b="1" dirty="0">
                <a:latin typeface="Calibri" panose="020F0502020204030204" pitchFamily="34" charset="0"/>
                <a:cs typeface="Calibri" panose="020F0502020204030204" pitchFamily="34" charset="0"/>
              </a:rPr>
              <a:t>Khi đọc câu truyện em thấy buồn cười</a:t>
            </a:r>
            <a:r>
              <a:rPr lang="en-US" sz="2800" b="1" dirty="0">
                <a:latin typeface="Calibri" panose="020F0502020204030204" pitchFamily="34" charset="0"/>
                <a:cs typeface="Calibri" panose="020F0502020204030204" pitchFamily="34" charset="0"/>
              </a:rPr>
              <a:t> v</a:t>
            </a:r>
            <a:r>
              <a:rPr lang="vi-VN" sz="2800" b="1" dirty="0">
                <a:latin typeface="Calibri" panose="020F0502020204030204" pitchFamily="34" charset="0"/>
                <a:cs typeface="Calibri" panose="020F0502020204030204" pitchFamily="34" charset="0"/>
              </a:rPr>
              <a:t>ì người em nói với người anh là tưởng tượng là em đã uống thuốc.</a:t>
            </a:r>
          </a:p>
        </p:txBody>
      </p:sp>
    </p:spTree>
    <p:extLst>
      <p:ext uri="{BB962C8B-B14F-4D97-AF65-F5344CB8AC3E}">
        <p14:creationId xmlns:p14="http://schemas.microsoft.com/office/powerpoint/2010/main" val="37882822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Góc Tròn 48">
            <a:extLst>
              <a:ext uri="{FF2B5EF4-FFF2-40B4-BE49-F238E27FC236}">
                <a16:creationId xmlns:a16="http://schemas.microsoft.com/office/drawing/2014/main" xmlns="" id="{FAD9DB97-9C42-FB76-CBE4-9A5FCF619694}"/>
              </a:ext>
            </a:extLst>
          </p:cNvPr>
          <p:cNvSpPr/>
          <p:nvPr/>
        </p:nvSpPr>
        <p:spPr>
          <a:xfrm>
            <a:off x="2371726" y="1636739"/>
            <a:ext cx="7319172" cy="1753691"/>
          </a:xfrm>
          <a:prstGeom prst="roundRect">
            <a:avLst/>
          </a:prstGeom>
          <a:solidFill>
            <a:schemeClr val="accent4">
              <a:lumMod val="40000"/>
              <a:lumOff val="60000"/>
              <a:alpha val="95000"/>
            </a:schemeClr>
          </a:solidFill>
          <a:ln w="19050">
            <a:solidFill>
              <a:schemeClr val="accent4">
                <a:lumMod val="50000"/>
              </a:schemeClr>
            </a:solidFill>
            <a:prstDash val="dash"/>
            <a:extLst>
              <a:ext uri="{C807C97D-BFC1-408E-A445-0C87EB9F89A2}">
                <ask:lineSketchStyleProps xmlns:ask="http://schemas.microsoft.com/office/drawing/2018/sketchyshapes" xmlns="" sd="1886585217">
                  <a:custGeom>
                    <a:avLst/>
                    <a:gdLst>
                      <a:gd name="connsiteX0" fmla="*/ 0 w 3225130"/>
                      <a:gd name="connsiteY0" fmla="*/ 328143 h 1968821"/>
                      <a:gd name="connsiteX1" fmla="*/ 328143 w 3225130"/>
                      <a:gd name="connsiteY1" fmla="*/ 0 h 1968821"/>
                      <a:gd name="connsiteX2" fmla="*/ 841912 w 3225130"/>
                      <a:gd name="connsiteY2" fmla="*/ 0 h 1968821"/>
                      <a:gd name="connsiteX3" fmla="*/ 1278615 w 3225130"/>
                      <a:gd name="connsiteY3" fmla="*/ 0 h 1968821"/>
                      <a:gd name="connsiteX4" fmla="*/ 1843761 w 3225130"/>
                      <a:gd name="connsiteY4" fmla="*/ 0 h 1968821"/>
                      <a:gd name="connsiteX5" fmla="*/ 2408907 w 3225130"/>
                      <a:gd name="connsiteY5" fmla="*/ 0 h 1968821"/>
                      <a:gd name="connsiteX6" fmla="*/ 2896987 w 3225130"/>
                      <a:gd name="connsiteY6" fmla="*/ 0 h 1968821"/>
                      <a:gd name="connsiteX7" fmla="*/ 3225130 w 3225130"/>
                      <a:gd name="connsiteY7" fmla="*/ 328143 h 1968821"/>
                      <a:gd name="connsiteX8" fmla="*/ 3225130 w 3225130"/>
                      <a:gd name="connsiteY8" fmla="*/ 752529 h 1968821"/>
                      <a:gd name="connsiteX9" fmla="*/ 3225130 w 3225130"/>
                      <a:gd name="connsiteY9" fmla="*/ 1176916 h 1968821"/>
                      <a:gd name="connsiteX10" fmla="*/ 3225130 w 3225130"/>
                      <a:gd name="connsiteY10" fmla="*/ 1640678 h 1968821"/>
                      <a:gd name="connsiteX11" fmla="*/ 2896987 w 3225130"/>
                      <a:gd name="connsiteY11" fmla="*/ 1968821 h 1968821"/>
                      <a:gd name="connsiteX12" fmla="*/ 2460284 w 3225130"/>
                      <a:gd name="connsiteY12" fmla="*/ 1968821 h 1968821"/>
                      <a:gd name="connsiteX13" fmla="*/ 1895138 w 3225130"/>
                      <a:gd name="connsiteY13" fmla="*/ 1968821 h 1968821"/>
                      <a:gd name="connsiteX14" fmla="*/ 1407057 w 3225130"/>
                      <a:gd name="connsiteY14" fmla="*/ 1968821 h 1968821"/>
                      <a:gd name="connsiteX15" fmla="*/ 944666 w 3225130"/>
                      <a:gd name="connsiteY15" fmla="*/ 1968821 h 1968821"/>
                      <a:gd name="connsiteX16" fmla="*/ 328143 w 3225130"/>
                      <a:gd name="connsiteY16" fmla="*/ 1968821 h 1968821"/>
                      <a:gd name="connsiteX17" fmla="*/ 0 w 3225130"/>
                      <a:gd name="connsiteY17" fmla="*/ 1640678 h 1968821"/>
                      <a:gd name="connsiteX18" fmla="*/ 0 w 3225130"/>
                      <a:gd name="connsiteY18" fmla="*/ 1190041 h 1968821"/>
                      <a:gd name="connsiteX19" fmla="*/ 0 w 3225130"/>
                      <a:gd name="connsiteY19" fmla="*/ 739404 h 1968821"/>
                      <a:gd name="connsiteX20" fmla="*/ 0 w 3225130"/>
                      <a:gd name="connsiteY20" fmla="*/ 328143 h 1968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25130" h="1968821" fill="none" extrusionOk="0">
                        <a:moveTo>
                          <a:pt x="0" y="328143"/>
                        </a:moveTo>
                        <a:cubicBezTo>
                          <a:pt x="-7717" y="149145"/>
                          <a:pt x="137144" y="19545"/>
                          <a:pt x="328143" y="0"/>
                        </a:cubicBezTo>
                        <a:cubicBezTo>
                          <a:pt x="575886" y="-22998"/>
                          <a:pt x="643337" y="21327"/>
                          <a:pt x="841912" y="0"/>
                        </a:cubicBezTo>
                        <a:cubicBezTo>
                          <a:pt x="1040487" y="-21327"/>
                          <a:pt x="1107185" y="11163"/>
                          <a:pt x="1278615" y="0"/>
                        </a:cubicBezTo>
                        <a:cubicBezTo>
                          <a:pt x="1450045" y="-11163"/>
                          <a:pt x="1641428" y="533"/>
                          <a:pt x="1843761" y="0"/>
                        </a:cubicBezTo>
                        <a:cubicBezTo>
                          <a:pt x="2046094" y="-533"/>
                          <a:pt x="2232786" y="54792"/>
                          <a:pt x="2408907" y="0"/>
                        </a:cubicBezTo>
                        <a:cubicBezTo>
                          <a:pt x="2585028" y="-54792"/>
                          <a:pt x="2703733" y="12422"/>
                          <a:pt x="2896987" y="0"/>
                        </a:cubicBezTo>
                        <a:cubicBezTo>
                          <a:pt x="3076103" y="-22374"/>
                          <a:pt x="3208223" y="157708"/>
                          <a:pt x="3225130" y="328143"/>
                        </a:cubicBezTo>
                        <a:cubicBezTo>
                          <a:pt x="3239696" y="417861"/>
                          <a:pt x="3212665" y="649912"/>
                          <a:pt x="3225130" y="752529"/>
                        </a:cubicBezTo>
                        <a:cubicBezTo>
                          <a:pt x="3237595" y="855146"/>
                          <a:pt x="3180376" y="1013235"/>
                          <a:pt x="3225130" y="1176916"/>
                        </a:cubicBezTo>
                        <a:cubicBezTo>
                          <a:pt x="3269884" y="1340597"/>
                          <a:pt x="3181254" y="1542137"/>
                          <a:pt x="3225130" y="1640678"/>
                        </a:cubicBezTo>
                        <a:cubicBezTo>
                          <a:pt x="3223195" y="1826556"/>
                          <a:pt x="3086767" y="1934803"/>
                          <a:pt x="2896987" y="1968821"/>
                        </a:cubicBezTo>
                        <a:cubicBezTo>
                          <a:pt x="2750751" y="1997786"/>
                          <a:pt x="2631441" y="1957394"/>
                          <a:pt x="2460284" y="1968821"/>
                        </a:cubicBezTo>
                        <a:cubicBezTo>
                          <a:pt x="2289127" y="1980248"/>
                          <a:pt x="2076038" y="1954914"/>
                          <a:pt x="1895138" y="1968821"/>
                        </a:cubicBezTo>
                        <a:cubicBezTo>
                          <a:pt x="1714238" y="1982728"/>
                          <a:pt x="1561965" y="1946864"/>
                          <a:pt x="1407057" y="1968821"/>
                        </a:cubicBezTo>
                        <a:cubicBezTo>
                          <a:pt x="1252149" y="1990778"/>
                          <a:pt x="1161818" y="1954793"/>
                          <a:pt x="944666" y="1968821"/>
                        </a:cubicBezTo>
                        <a:cubicBezTo>
                          <a:pt x="727514" y="1982849"/>
                          <a:pt x="562493" y="1951218"/>
                          <a:pt x="328143" y="1968821"/>
                        </a:cubicBezTo>
                        <a:cubicBezTo>
                          <a:pt x="163122" y="1976628"/>
                          <a:pt x="23730" y="1823900"/>
                          <a:pt x="0" y="1640678"/>
                        </a:cubicBezTo>
                        <a:cubicBezTo>
                          <a:pt x="-12436" y="1550131"/>
                          <a:pt x="51566" y="1288897"/>
                          <a:pt x="0" y="1190041"/>
                        </a:cubicBezTo>
                        <a:cubicBezTo>
                          <a:pt x="-51566" y="1091185"/>
                          <a:pt x="7889" y="880938"/>
                          <a:pt x="0" y="739404"/>
                        </a:cubicBezTo>
                        <a:cubicBezTo>
                          <a:pt x="-7889" y="597870"/>
                          <a:pt x="26327" y="487052"/>
                          <a:pt x="0" y="328143"/>
                        </a:cubicBezTo>
                        <a:close/>
                      </a:path>
                      <a:path w="3225130" h="1968821" stroke="0" extrusionOk="0">
                        <a:moveTo>
                          <a:pt x="0" y="328143"/>
                        </a:moveTo>
                        <a:cubicBezTo>
                          <a:pt x="-429" y="176634"/>
                          <a:pt x="164947" y="-586"/>
                          <a:pt x="328143" y="0"/>
                        </a:cubicBezTo>
                        <a:cubicBezTo>
                          <a:pt x="531086" y="-21732"/>
                          <a:pt x="733552" y="23901"/>
                          <a:pt x="867600" y="0"/>
                        </a:cubicBezTo>
                        <a:cubicBezTo>
                          <a:pt x="1001648" y="-23901"/>
                          <a:pt x="1108377" y="16230"/>
                          <a:pt x="1329992" y="0"/>
                        </a:cubicBezTo>
                        <a:cubicBezTo>
                          <a:pt x="1551607" y="-16230"/>
                          <a:pt x="1708603" y="20518"/>
                          <a:pt x="1818073" y="0"/>
                        </a:cubicBezTo>
                        <a:cubicBezTo>
                          <a:pt x="1927543" y="-20518"/>
                          <a:pt x="2095944" y="22824"/>
                          <a:pt x="2331841" y="0"/>
                        </a:cubicBezTo>
                        <a:cubicBezTo>
                          <a:pt x="2567738" y="-22824"/>
                          <a:pt x="2631877" y="50852"/>
                          <a:pt x="2896987" y="0"/>
                        </a:cubicBezTo>
                        <a:cubicBezTo>
                          <a:pt x="3059424" y="5489"/>
                          <a:pt x="3199909" y="123313"/>
                          <a:pt x="3225130" y="328143"/>
                        </a:cubicBezTo>
                        <a:cubicBezTo>
                          <a:pt x="3263408" y="480715"/>
                          <a:pt x="3172093" y="658795"/>
                          <a:pt x="3225130" y="791905"/>
                        </a:cubicBezTo>
                        <a:cubicBezTo>
                          <a:pt x="3278167" y="925015"/>
                          <a:pt x="3190677" y="1048573"/>
                          <a:pt x="3225130" y="1203166"/>
                        </a:cubicBezTo>
                        <a:cubicBezTo>
                          <a:pt x="3259583" y="1357759"/>
                          <a:pt x="3190257" y="1499234"/>
                          <a:pt x="3225130" y="1640678"/>
                        </a:cubicBezTo>
                        <a:cubicBezTo>
                          <a:pt x="3207239" y="1785808"/>
                          <a:pt x="3076219" y="1918259"/>
                          <a:pt x="2896987" y="1968821"/>
                        </a:cubicBezTo>
                        <a:cubicBezTo>
                          <a:pt x="2772218" y="2002081"/>
                          <a:pt x="2601660" y="1929181"/>
                          <a:pt x="2460284" y="1968821"/>
                        </a:cubicBezTo>
                        <a:cubicBezTo>
                          <a:pt x="2318908" y="2008461"/>
                          <a:pt x="2150029" y="1934242"/>
                          <a:pt x="1972203" y="1968821"/>
                        </a:cubicBezTo>
                        <a:cubicBezTo>
                          <a:pt x="1794377" y="2003400"/>
                          <a:pt x="1691116" y="1917359"/>
                          <a:pt x="1509811" y="1968821"/>
                        </a:cubicBezTo>
                        <a:cubicBezTo>
                          <a:pt x="1328506" y="2020283"/>
                          <a:pt x="1107483" y="1921564"/>
                          <a:pt x="944666" y="1968821"/>
                        </a:cubicBezTo>
                        <a:cubicBezTo>
                          <a:pt x="781850" y="2016078"/>
                          <a:pt x="500576" y="1899117"/>
                          <a:pt x="328143" y="1968821"/>
                        </a:cubicBezTo>
                        <a:cubicBezTo>
                          <a:pt x="152528" y="1969075"/>
                          <a:pt x="16388" y="1790562"/>
                          <a:pt x="0" y="1640678"/>
                        </a:cubicBezTo>
                        <a:cubicBezTo>
                          <a:pt x="-10386" y="1555470"/>
                          <a:pt x="31356" y="1415247"/>
                          <a:pt x="0" y="1229417"/>
                        </a:cubicBezTo>
                        <a:cubicBezTo>
                          <a:pt x="-31356" y="1043587"/>
                          <a:pt x="24021" y="925084"/>
                          <a:pt x="0" y="831281"/>
                        </a:cubicBezTo>
                        <a:cubicBezTo>
                          <a:pt x="-24021" y="737478"/>
                          <a:pt x="54930" y="552246"/>
                          <a:pt x="0" y="328143"/>
                        </a:cubicBezTo>
                        <a:close/>
                      </a:path>
                    </a:pathLst>
                  </a:custGeom>
                  <ask:type>
                    <ask:lineSketchNon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 name="Hộp Văn bản 49">
            <a:extLst>
              <a:ext uri="{FF2B5EF4-FFF2-40B4-BE49-F238E27FC236}">
                <a16:creationId xmlns:a16="http://schemas.microsoft.com/office/drawing/2014/main" xmlns="" id="{CB4FD436-CC89-3331-2D27-69B99E114F37}"/>
              </a:ext>
            </a:extLst>
          </p:cNvPr>
          <p:cNvSpPr txBox="1"/>
          <p:nvPr/>
        </p:nvSpPr>
        <p:spPr>
          <a:xfrm>
            <a:off x="2418025" y="1855747"/>
            <a:ext cx="7303980" cy="1446550"/>
          </a:xfrm>
          <a:prstGeom prst="rect">
            <a:avLst/>
          </a:prstGeom>
          <a:noFill/>
        </p:spPr>
        <p:txBody>
          <a:bodyPr wrap="square" rtlCol="0">
            <a:spAutoFit/>
          </a:bodyPr>
          <a:lstStyle/>
          <a:p>
            <a:pPr lvl="0" algn="ctr">
              <a:defRPr/>
            </a:pPr>
            <a:r>
              <a:rPr lang="nl-NL" sz="4400" b="1" dirty="0">
                <a:latin typeface="Calibri" panose="020F0502020204030204" pitchFamily="34" charset="0"/>
                <a:cs typeface="Calibri" panose="020F0502020204030204" pitchFamily="34" charset="0"/>
              </a:rPr>
              <a:t>5. Tìm câu kể, câu cảm, câu khiến trong truyện vui ở trên </a:t>
            </a:r>
            <a:endParaRPr kumimoji="0" lang="en-US" sz="4400" b="1" i="0" u="none" strike="noStrike" kern="1200" cap="none" spc="0" normalizeH="0" baseline="0" noProof="0" dirty="0">
              <a:ln w="0"/>
              <a:solidFill>
                <a:prstClr val="black"/>
              </a:solidFill>
              <a:effectLst/>
              <a:uLnTx/>
              <a:uFillTx/>
              <a:latin typeface="Calibri" panose="020F0502020204030204" pitchFamily="34" charset="0"/>
              <a:cs typeface="Calibri" panose="020F0502020204030204" pitchFamily="34" charset="0"/>
            </a:endParaRPr>
          </a:p>
        </p:txBody>
      </p:sp>
      <p:pic>
        <p:nvPicPr>
          <p:cNvPr id="7" name="Hình ảnh 58" descr="Ảnh có chứa đồ chơi, đồ họa véc-tơ&#10;&#10;Mô tả được tạo tự động">
            <a:extLst>
              <a:ext uri="{FF2B5EF4-FFF2-40B4-BE49-F238E27FC236}">
                <a16:creationId xmlns:a16="http://schemas.microsoft.com/office/drawing/2014/main" xmlns="" id="{687FA7B0-4A6F-AE10-0892-C80AF95397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500" y="0"/>
            <a:ext cx="3309480" cy="1992645"/>
          </a:xfrm>
          <a:prstGeom prst="rect">
            <a:avLst/>
          </a:prstGeom>
        </p:spPr>
      </p:pic>
      <p:sp>
        <p:nvSpPr>
          <p:cNvPr id="2" name="TextBox 1">
            <a:extLst>
              <a:ext uri="{FF2B5EF4-FFF2-40B4-BE49-F238E27FC236}">
                <a16:creationId xmlns:a16="http://schemas.microsoft.com/office/drawing/2014/main" xmlns="" id="{99834162-3096-0A68-D487-0802D60535E2}"/>
              </a:ext>
            </a:extLst>
          </p:cNvPr>
          <p:cNvSpPr txBox="1"/>
          <p:nvPr/>
        </p:nvSpPr>
        <p:spPr>
          <a:xfrm>
            <a:off x="790575" y="3771900"/>
            <a:ext cx="11191875" cy="2554545"/>
          </a:xfrm>
          <a:prstGeom prst="rect">
            <a:avLst/>
          </a:prstGeom>
          <a:noFill/>
        </p:spPr>
        <p:txBody>
          <a:bodyPr wrap="square" rtlCol="0">
            <a:spAutoFit/>
          </a:bodyPr>
          <a:lstStyle/>
          <a:p>
            <a:pPr algn="just"/>
            <a:r>
              <a:rPr lang="vi-VN" sz="3200" b="1" dirty="0">
                <a:solidFill>
                  <a:srgbClr val="002060"/>
                </a:solidFill>
                <a:latin typeface="Calibri" panose="020F0502020204030204" pitchFamily="34" charset="0"/>
                <a:cs typeface="Calibri" panose="020F0502020204030204" pitchFamily="34" charset="0"/>
              </a:rPr>
              <a:t>Anh: - Sao em không uống thuốc đúng giờ thế? </a:t>
            </a:r>
          </a:p>
          <a:p>
            <a:pPr algn="just"/>
            <a:r>
              <a:rPr lang="vi-VN" sz="3200" b="1" dirty="0">
                <a:solidFill>
                  <a:srgbClr val="002060"/>
                </a:solidFill>
                <a:latin typeface="Calibri" panose="020F0502020204030204" pitchFamily="34" charset="0"/>
                <a:cs typeface="Calibri" panose="020F0502020204030204" pitchFamily="34" charset="0"/>
              </a:rPr>
              <a:t>Em: - Thuốc đó đắng lắm!</a:t>
            </a:r>
          </a:p>
          <a:p>
            <a:pPr algn="just"/>
            <a:r>
              <a:rPr lang="vi-VN" sz="3200" b="1" dirty="0">
                <a:solidFill>
                  <a:srgbClr val="002060"/>
                </a:solidFill>
                <a:latin typeface="Calibri" panose="020F0502020204030204" pitchFamily="34" charset="0"/>
                <a:cs typeface="Calibri" panose="020F0502020204030204" pitchFamily="34" charset="0"/>
              </a:rPr>
              <a:t>Anh: - Hãy tưởng tượng thuốc rất ngọt.</a:t>
            </a:r>
            <a:r>
              <a:rPr lang="en-US" sz="3200" b="1" dirty="0">
                <a:solidFill>
                  <a:srgbClr val="002060"/>
                </a:solidFill>
                <a:latin typeface="Calibri" panose="020F0502020204030204" pitchFamily="34" charset="0"/>
                <a:cs typeface="Calibri" panose="020F0502020204030204" pitchFamily="34" charset="0"/>
              </a:rPr>
              <a:t> </a:t>
            </a:r>
            <a:r>
              <a:rPr lang="vi-VN" sz="3200" b="1" dirty="0">
                <a:solidFill>
                  <a:srgbClr val="002060"/>
                </a:solidFill>
                <a:latin typeface="Calibri" panose="020F0502020204030204" pitchFamily="34" charset="0"/>
                <a:cs typeface="Calibri" panose="020F0502020204030204" pitchFamily="34" charset="0"/>
              </a:rPr>
              <a:t>Em sẽ uống dễ dàng.</a:t>
            </a:r>
          </a:p>
          <a:p>
            <a:pPr algn="just"/>
            <a:r>
              <a:rPr lang="vi-VN" sz="3200" b="1" dirty="0">
                <a:solidFill>
                  <a:srgbClr val="002060"/>
                </a:solidFill>
                <a:latin typeface="Calibri" panose="020F0502020204030204" pitchFamily="34" charset="0"/>
                <a:cs typeface="Calibri" panose="020F0502020204030204" pitchFamily="34" charset="0"/>
              </a:rPr>
              <a:t>Em: - Hay là anh cứ tưởng tượng em đã uống thuốc rồi, được không ạ?</a:t>
            </a:r>
          </a:p>
        </p:txBody>
      </p:sp>
    </p:spTree>
    <p:extLst>
      <p:ext uri="{BB962C8B-B14F-4D97-AF65-F5344CB8AC3E}">
        <p14:creationId xmlns:p14="http://schemas.microsoft.com/office/powerpoint/2010/main" val="25561912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xmlns="" id="{4784D18D-8990-137B-F13C-D381999E10D1}"/>
              </a:ext>
            </a:extLst>
          </p:cNvPr>
          <p:cNvGraphicFramePr>
            <a:graphicFrameLocks noGrp="1"/>
          </p:cNvGraphicFramePr>
          <p:nvPr>
            <p:extLst>
              <p:ext uri="{D42A27DB-BD31-4B8C-83A1-F6EECF244321}">
                <p14:modId xmlns:p14="http://schemas.microsoft.com/office/powerpoint/2010/main" val="1469646112"/>
              </p:ext>
            </p:extLst>
          </p:nvPr>
        </p:nvGraphicFramePr>
        <p:xfrm>
          <a:off x="523875" y="727285"/>
          <a:ext cx="11201400" cy="5419409"/>
        </p:xfrm>
        <a:graphic>
          <a:graphicData uri="http://schemas.openxmlformats.org/drawingml/2006/table">
            <a:tbl>
              <a:tblPr firstRow="1" bandRow="1">
                <a:tableStyleId>{93296810-A885-4BE3-A3E7-6D5BEEA58F35}</a:tableStyleId>
              </a:tblPr>
              <a:tblGrid>
                <a:gridCol w="2476500">
                  <a:extLst>
                    <a:ext uri="{9D8B030D-6E8A-4147-A177-3AD203B41FA5}">
                      <a16:colId xmlns:a16="http://schemas.microsoft.com/office/drawing/2014/main" xmlns="" val="458246229"/>
                    </a:ext>
                  </a:extLst>
                </a:gridCol>
                <a:gridCol w="8724900">
                  <a:extLst>
                    <a:ext uri="{9D8B030D-6E8A-4147-A177-3AD203B41FA5}">
                      <a16:colId xmlns:a16="http://schemas.microsoft.com/office/drawing/2014/main" xmlns="" val="2585174741"/>
                    </a:ext>
                  </a:extLst>
                </a:gridCol>
              </a:tblGrid>
              <a:tr h="1244547">
                <a:tc>
                  <a:txBody>
                    <a:bodyPr/>
                    <a:lstStyle/>
                    <a:p>
                      <a:r>
                        <a:rPr lang="en-US" sz="3600" b="1" dirty="0" err="1">
                          <a:solidFill>
                            <a:srgbClr val="002060"/>
                          </a:solidFill>
                          <a:latin typeface="Calibri" panose="020F0502020204030204" pitchFamily="34" charset="0"/>
                          <a:cs typeface="Calibri" panose="020F0502020204030204" pitchFamily="34" charset="0"/>
                        </a:rPr>
                        <a:t>Câu</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kể</a:t>
                      </a:r>
                      <a:endParaRPr lang="en-US" sz="36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3600" b="1">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467018464"/>
                  </a:ext>
                </a:extLst>
              </a:tr>
              <a:tr h="1685768">
                <a:tc>
                  <a:txBody>
                    <a:bodyPr/>
                    <a:lstStyle/>
                    <a:p>
                      <a:r>
                        <a:rPr lang="en-US" sz="3600" b="1" dirty="0" err="1">
                          <a:solidFill>
                            <a:srgbClr val="002060"/>
                          </a:solidFill>
                          <a:latin typeface="Calibri" panose="020F0502020204030204" pitchFamily="34" charset="0"/>
                          <a:cs typeface="Calibri" panose="020F0502020204030204" pitchFamily="34" charset="0"/>
                        </a:rPr>
                        <a:t>Câu</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hỏi</a:t>
                      </a:r>
                      <a:endParaRPr lang="en-US" sz="36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36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3890283135"/>
                  </a:ext>
                </a:extLst>
              </a:tr>
              <a:tr h="1244547">
                <a:tc>
                  <a:txBody>
                    <a:bodyPr/>
                    <a:lstStyle/>
                    <a:p>
                      <a:r>
                        <a:rPr lang="en-US" sz="3600" b="1" dirty="0" err="1">
                          <a:solidFill>
                            <a:srgbClr val="002060"/>
                          </a:solidFill>
                          <a:latin typeface="Calibri" panose="020F0502020204030204" pitchFamily="34" charset="0"/>
                          <a:cs typeface="Calibri" panose="020F0502020204030204" pitchFamily="34" charset="0"/>
                        </a:rPr>
                        <a:t>Câu</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cảm</a:t>
                      </a:r>
                      <a:endParaRPr lang="en-US" sz="36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36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4060715743"/>
                  </a:ext>
                </a:extLst>
              </a:tr>
              <a:tr h="1244547">
                <a:tc>
                  <a:txBody>
                    <a:bodyPr/>
                    <a:lstStyle/>
                    <a:p>
                      <a:r>
                        <a:rPr lang="en-US" sz="3600" b="1" dirty="0" err="1">
                          <a:solidFill>
                            <a:srgbClr val="002060"/>
                          </a:solidFill>
                          <a:latin typeface="Calibri" panose="020F0502020204030204" pitchFamily="34" charset="0"/>
                          <a:cs typeface="Calibri" panose="020F0502020204030204" pitchFamily="34" charset="0"/>
                        </a:rPr>
                        <a:t>Câu</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khiến</a:t>
                      </a:r>
                      <a:endParaRPr lang="en-US" sz="36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en-US" sz="3600" b="1"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2550353093"/>
                  </a:ext>
                </a:extLst>
              </a:tr>
            </a:tbl>
          </a:graphicData>
        </a:graphic>
      </p:graphicFrame>
      <p:sp>
        <p:nvSpPr>
          <p:cNvPr id="5" name="TextBox 4">
            <a:extLst>
              <a:ext uri="{FF2B5EF4-FFF2-40B4-BE49-F238E27FC236}">
                <a16:creationId xmlns:a16="http://schemas.microsoft.com/office/drawing/2014/main" xmlns="" id="{DF6CFE92-67AF-9177-1DEE-7A912F1F4C52}"/>
              </a:ext>
            </a:extLst>
          </p:cNvPr>
          <p:cNvSpPr txBox="1"/>
          <p:nvPr/>
        </p:nvSpPr>
        <p:spPr>
          <a:xfrm>
            <a:off x="3581400" y="1000125"/>
            <a:ext cx="7372350" cy="584775"/>
          </a:xfrm>
          <a:prstGeom prst="rect">
            <a:avLst/>
          </a:prstGeom>
          <a:noFill/>
        </p:spPr>
        <p:txBody>
          <a:bodyPr wrap="square" rtlCol="0">
            <a:spAutoFit/>
          </a:bodyPr>
          <a:lstStyle/>
          <a:p>
            <a:r>
              <a:rPr lang="en-US" sz="3200" dirty="0" err="1">
                <a:latin typeface="Calibri" panose="020F0502020204030204" pitchFamily="34" charset="0"/>
                <a:cs typeface="Calibri" panose="020F0502020204030204" pitchFamily="34" charset="0"/>
              </a:rPr>
              <a:t>Em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sẽ</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uống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dễ</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dàng</a:t>
            </a:r>
            <a:r>
              <a:rPr lang="en-US" sz="3200" dirty="0">
                <a:latin typeface="Calibri" panose="020F0502020204030204" pitchFamily="34" charset="0"/>
                <a:cs typeface="Calibri" panose="020F0502020204030204" pitchFamily="34" charset="0"/>
              </a:rPr>
              <a:t>. </a:t>
            </a:r>
          </a:p>
        </p:txBody>
      </p:sp>
      <p:sp>
        <p:nvSpPr>
          <p:cNvPr id="6" name="TextBox 5">
            <a:extLst>
              <a:ext uri="{FF2B5EF4-FFF2-40B4-BE49-F238E27FC236}">
                <a16:creationId xmlns:a16="http://schemas.microsoft.com/office/drawing/2014/main" xmlns="" id="{4AC090EA-A43B-724A-56C8-2D4B8022802A}"/>
              </a:ext>
            </a:extLst>
          </p:cNvPr>
          <p:cNvSpPr txBox="1"/>
          <p:nvPr/>
        </p:nvSpPr>
        <p:spPr>
          <a:xfrm>
            <a:off x="3362325" y="2028825"/>
            <a:ext cx="7372350"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Sao </a:t>
            </a:r>
            <a:r>
              <a:rPr lang="en-US" sz="3200" dirty="0" err="1">
                <a:latin typeface="Calibri" panose="020F0502020204030204" pitchFamily="34" charset="0"/>
                <a:cs typeface="Calibri" panose="020F0502020204030204" pitchFamily="34" charset="0"/>
              </a:rPr>
              <a:t>em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không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uống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thuốc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đúng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giờ</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thế</a:t>
            </a:r>
            <a:r>
              <a:rPr lang="en-US" sz="3200" dirty="0">
                <a:latin typeface="Calibri" panose="020F0502020204030204" pitchFamily="34" charset="0"/>
                <a:cs typeface="Calibri" panose="020F0502020204030204" pitchFamily="34" charset="0"/>
              </a:rPr>
              <a:t>?</a:t>
            </a:r>
          </a:p>
        </p:txBody>
      </p:sp>
      <p:sp>
        <p:nvSpPr>
          <p:cNvPr id="7" name="TextBox 6">
            <a:extLst>
              <a:ext uri="{FF2B5EF4-FFF2-40B4-BE49-F238E27FC236}">
                <a16:creationId xmlns:a16="http://schemas.microsoft.com/office/drawing/2014/main" xmlns="" id="{286ABB0D-82A2-300F-A2AD-100463927B50}"/>
              </a:ext>
            </a:extLst>
          </p:cNvPr>
          <p:cNvSpPr txBox="1"/>
          <p:nvPr/>
        </p:nvSpPr>
        <p:spPr>
          <a:xfrm>
            <a:off x="3343275" y="2600325"/>
            <a:ext cx="8210550" cy="1077218"/>
          </a:xfrm>
          <a:prstGeom prst="rect">
            <a:avLst/>
          </a:prstGeom>
          <a:noFill/>
        </p:spPr>
        <p:txBody>
          <a:bodyPr wrap="square" rtlCol="0">
            <a:spAutoFit/>
          </a:bodyPr>
          <a:lstStyle/>
          <a:p>
            <a:pPr algn="just"/>
            <a:r>
              <a:rPr lang="vi-VN" sz="3200" dirty="0">
                <a:latin typeface="Calibri" panose="020F0502020204030204" pitchFamily="34" charset="0"/>
                <a:cs typeface="Calibri" panose="020F0502020204030204" pitchFamily="34" charset="0"/>
              </a:rPr>
              <a:t>Hay là anh cứ tưởng tượng em đã uống thuốc rồi, được không ạ?</a:t>
            </a:r>
          </a:p>
        </p:txBody>
      </p:sp>
      <p:sp>
        <p:nvSpPr>
          <p:cNvPr id="8" name="TextBox 7">
            <a:extLst>
              <a:ext uri="{FF2B5EF4-FFF2-40B4-BE49-F238E27FC236}">
                <a16:creationId xmlns:a16="http://schemas.microsoft.com/office/drawing/2014/main" xmlns="" id="{B077F4BB-29F9-119B-3292-112DD4426898}"/>
              </a:ext>
            </a:extLst>
          </p:cNvPr>
          <p:cNvSpPr txBox="1"/>
          <p:nvPr/>
        </p:nvSpPr>
        <p:spPr>
          <a:xfrm>
            <a:off x="3438525" y="4019550"/>
            <a:ext cx="8210550" cy="584775"/>
          </a:xfrm>
          <a:prstGeom prst="rect">
            <a:avLst/>
          </a:prstGeom>
          <a:noFill/>
        </p:spPr>
        <p:txBody>
          <a:bodyPr wrap="square" rtlCol="0">
            <a:spAutoFit/>
          </a:bodyPr>
          <a:lstStyle/>
          <a:p>
            <a:pPr algn="just"/>
            <a:r>
              <a:rPr lang="vi-VN" sz="3200" dirty="0">
                <a:latin typeface="Calibri" panose="020F0502020204030204" pitchFamily="34" charset="0"/>
                <a:cs typeface="Calibri" panose="020F0502020204030204" pitchFamily="34" charset="0"/>
              </a:rPr>
              <a:t>Thuốc đó đắng lắm!</a:t>
            </a:r>
          </a:p>
        </p:txBody>
      </p:sp>
      <p:sp>
        <p:nvSpPr>
          <p:cNvPr id="9" name="TextBox 8">
            <a:extLst>
              <a:ext uri="{FF2B5EF4-FFF2-40B4-BE49-F238E27FC236}">
                <a16:creationId xmlns:a16="http://schemas.microsoft.com/office/drawing/2014/main" xmlns="" id="{A85C0FE3-BB07-4B8E-A3A8-978218AEB2D4}"/>
              </a:ext>
            </a:extLst>
          </p:cNvPr>
          <p:cNvSpPr txBox="1"/>
          <p:nvPr/>
        </p:nvSpPr>
        <p:spPr>
          <a:xfrm>
            <a:off x="3438525" y="5095875"/>
            <a:ext cx="8210550" cy="584775"/>
          </a:xfrm>
          <a:prstGeom prst="rect">
            <a:avLst/>
          </a:prstGeom>
          <a:noFill/>
        </p:spPr>
        <p:txBody>
          <a:bodyPr wrap="square" rtlCol="0">
            <a:spAutoFit/>
          </a:bodyPr>
          <a:lstStyle/>
          <a:p>
            <a:pPr algn="just"/>
            <a:r>
              <a:rPr lang="vi-VN" sz="3200" dirty="0">
                <a:latin typeface="Calibri" panose="020F0502020204030204" pitchFamily="34" charset="0"/>
                <a:cs typeface="Calibri" panose="020F0502020204030204" pitchFamily="34" charset="0"/>
              </a:rPr>
              <a:t>Hãy tưởng tượng thuốc rất ngọt.</a:t>
            </a:r>
          </a:p>
        </p:txBody>
      </p:sp>
    </p:spTree>
    <p:extLst>
      <p:ext uri="{BB962C8B-B14F-4D97-AF65-F5344CB8AC3E}">
        <p14:creationId xmlns:p14="http://schemas.microsoft.com/office/powerpoint/2010/main" val="30211255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07833" y="4957665"/>
            <a:ext cx="1197463" cy="1553925"/>
          </a:xfrm>
          <a:prstGeom prst="rect">
            <a:avLst/>
          </a:prstGeom>
        </p:spPr>
      </p:pic>
      <p:grpSp>
        <p:nvGrpSpPr>
          <p:cNvPr id="3" name="Group 2"/>
          <p:cNvGrpSpPr/>
          <p:nvPr/>
        </p:nvGrpSpPr>
        <p:grpSpPr>
          <a:xfrm>
            <a:off x="1800226" y="-140460"/>
            <a:ext cx="8982074" cy="1902585"/>
            <a:chOff x="4169215" y="32895"/>
            <a:chExt cx="7985649" cy="2243977"/>
          </a:xfrm>
        </p:grpSpPr>
        <p:pic>
          <p:nvPicPr>
            <p:cNvPr id="2" name="图片 3"/>
            <p:cNvPicPr>
              <a:picLocks noChangeAspect="1"/>
            </p:cNvPicPr>
            <p:nvPr/>
          </p:nvPicPr>
          <p:blipFill rotWithShape="1">
            <a:blip r:embed="rId4">
              <a:extLst>
                <a:ext uri="{28A0092B-C50C-407E-A947-70E740481C1C}">
                  <a14:useLocalDpi xmlns:a14="http://schemas.microsoft.com/office/drawing/2010/main" val="0"/>
                </a:ext>
              </a:extLst>
            </a:blip>
            <a:srcRect t="24370"/>
            <a:stretch>
              <a:fillRect/>
            </a:stretch>
          </p:blipFill>
          <p:spPr>
            <a:xfrm>
              <a:off x="4169215" y="32895"/>
              <a:ext cx="7985649" cy="2243977"/>
            </a:xfrm>
            <a:prstGeom prst="rect">
              <a:avLst/>
            </a:prstGeom>
          </p:spPr>
        </p:pic>
        <p:sp>
          <p:nvSpPr>
            <p:cNvPr id="5" name="TextBox 4"/>
            <p:cNvSpPr txBox="1"/>
            <p:nvPr/>
          </p:nvSpPr>
          <p:spPr>
            <a:xfrm>
              <a:off x="4815385" y="381735"/>
              <a:ext cx="6758034" cy="1200329"/>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lang="en-US" sz="3600" b="1" i="0" dirty="0">
                  <a:solidFill>
                    <a:srgbClr val="0070C0"/>
                  </a:solidFill>
                  <a:effectLst/>
                  <a:latin typeface="Calibri" panose="020F0502020204030204" pitchFamily="34" charset="0"/>
                  <a:cs typeface="Calibri" panose="020F0502020204030204" pitchFamily="34" charset="0"/>
                </a:rPr>
                <a:t>1. </a:t>
              </a:r>
              <a:r>
                <a:rPr lang="vi-VN" sz="3600" b="1" i="0" dirty="0">
                  <a:solidFill>
                    <a:srgbClr val="0070C0"/>
                  </a:solidFill>
                  <a:effectLst/>
                  <a:latin typeface="Calibri" panose="020F0502020204030204" pitchFamily="34" charset="0"/>
                  <a:cs typeface="Calibri" panose="020F0502020204030204" pitchFamily="34" charset="0"/>
                </a:rPr>
                <a:t>Bức tranh dưới đây cho em biết điều gì?</a:t>
              </a:r>
              <a:endPar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grpSp>
      <p:pic>
        <p:nvPicPr>
          <p:cNvPr id="15" name="Picture 14">
            <a:extLst>
              <a:ext uri="{FF2B5EF4-FFF2-40B4-BE49-F238E27FC236}">
                <a16:creationId xmlns:a16="http://schemas.microsoft.com/office/drawing/2014/main" xmlns="" id="{74BD9D9F-ECCC-B3D1-58E8-936F4E504AC6}"/>
              </a:ext>
            </a:extLst>
          </p:cNvPr>
          <p:cNvPicPr>
            <a:picLocks noChangeAspect="1"/>
          </p:cNvPicPr>
          <p:nvPr/>
        </p:nvPicPr>
        <p:blipFill>
          <a:blip r:embed="rId5"/>
          <a:stretch>
            <a:fillRect/>
          </a:stretch>
        </p:blipFill>
        <p:spPr>
          <a:xfrm>
            <a:off x="3399666" y="1666875"/>
            <a:ext cx="6287259" cy="5191125"/>
          </a:xfrm>
          <a:prstGeom prst="rect">
            <a:avLst/>
          </a:prstGeom>
        </p:spPr>
      </p:pic>
      <p:grpSp>
        <p:nvGrpSpPr>
          <p:cNvPr id="17" name="Group 16">
            <a:extLst>
              <a:ext uri="{FF2B5EF4-FFF2-40B4-BE49-F238E27FC236}">
                <a16:creationId xmlns:a16="http://schemas.microsoft.com/office/drawing/2014/main" xmlns="" id="{2861DE8D-D5F0-38FF-CA32-65D5A443C430}"/>
              </a:ext>
            </a:extLst>
          </p:cNvPr>
          <p:cNvGrpSpPr/>
          <p:nvPr/>
        </p:nvGrpSpPr>
        <p:grpSpPr>
          <a:xfrm>
            <a:off x="-104775" y="3101860"/>
            <a:ext cx="4343613" cy="2093884"/>
            <a:chOff x="5876916" y="975793"/>
            <a:chExt cx="4684259" cy="2291409"/>
          </a:xfrm>
        </p:grpSpPr>
        <p:grpSp>
          <p:nvGrpSpPr>
            <p:cNvPr id="19" name="Group 18">
              <a:extLst>
                <a:ext uri="{FF2B5EF4-FFF2-40B4-BE49-F238E27FC236}">
                  <a16:creationId xmlns:a16="http://schemas.microsoft.com/office/drawing/2014/main" xmlns="" id="{06D8C300-5255-4C8C-C86C-30481E87B282}"/>
                </a:ext>
              </a:extLst>
            </p:cNvPr>
            <p:cNvGrpSpPr/>
            <p:nvPr/>
          </p:nvGrpSpPr>
          <p:grpSpPr>
            <a:xfrm>
              <a:off x="5876916" y="975793"/>
              <a:ext cx="4684259" cy="2113916"/>
              <a:chOff x="2387762" y="551055"/>
              <a:chExt cx="7051289" cy="3182111"/>
            </a:xfrm>
          </p:grpSpPr>
          <p:pic>
            <p:nvPicPr>
              <p:cNvPr id="29" name="图片 2" descr="2">
                <a:extLst>
                  <a:ext uri="{FF2B5EF4-FFF2-40B4-BE49-F238E27FC236}">
                    <a16:creationId xmlns:a16="http://schemas.microsoft.com/office/drawing/2014/main" xmlns="" id="{0F87B3A9-C426-4C8B-7C44-E391B9C33D70}"/>
                  </a:ext>
                </a:extLst>
              </p:cNvPr>
              <p:cNvPicPr>
                <a:picLocks noChangeAspect="1"/>
              </p:cNvPicPr>
              <p:nvPr/>
            </p:nvPicPr>
            <p:blipFill>
              <a:blip r:embed="rId6"/>
              <a:stretch>
                <a:fillRect/>
              </a:stretch>
            </p:blipFill>
            <p:spPr>
              <a:xfrm>
                <a:off x="4238307" y="551055"/>
                <a:ext cx="3689350" cy="3127375"/>
              </a:xfrm>
              <a:prstGeom prst="rect">
                <a:avLst/>
              </a:prstGeom>
            </p:spPr>
          </p:pic>
          <p:pic>
            <p:nvPicPr>
              <p:cNvPr id="30" name="图片 1" descr="1">
                <a:extLst>
                  <a:ext uri="{FF2B5EF4-FFF2-40B4-BE49-F238E27FC236}">
                    <a16:creationId xmlns:a16="http://schemas.microsoft.com/office/drawing/2014/main" xmlns="" id="{3D7258FF-17BB-A4BB-2DB9-D78D5525EE78}"/>
                  </a:ext>
                </a:extLst>
              </p:cNvPr>
              <p:cNvPicPr>
                <a:picLocks noChangeAspect="1"/>
              </p:cNvPicPr>
              <p:nvPr/>
            </p:nvPicPr>
            <p:blipFill>
              <a:blip r:embed="rId7"/>
              <a:stretch>
                <a:fillRect/>
              </a:stretch>
            </p:blipFill>
            <p:spPr>
              <a:xfrm>
                <a:off x="5999058" y="790165"/>
                <a:ext cx="3439993" cy="2915633"/>
              </a:xfrm>
              <a:prstGeom prst="rect">
                <a:avLst/>
              </a:prstGeom>
            </p:spPr>
          </p:pic>
          <p:pic>
            <p:nvPicPr>
              <p:cNvPr id="54" name="图片 2" descr="3">
                <a:extLst>
                  <a:ext uri="{FF2B5EF4-FFF2-40B4-BE49-F238E27FC236}">
                    <a16:creationId xmlns:a16="http://schemas.microsoft.com/office/drawing/2014/main" xmlns="" id="{17AB0CD2-FB12-60D5-F225-31B887C1AE79}"/>
                  </a:ext>
                </a:extLst>
              </p:cNvPr>
              <p:cNvPicPr>
                <a:picLocks noChangeAspect="1"/>
              </p:cNvPicPr>
              <p:nvPr/>
            </p:nvPicPr>
            <p:blipFill>
              <a:blip r:embed="rId8"/>
              <a:stretch>
                <a:fillRect/>
              </a:stretch>
            </p:blipFill>
            <p:spPr>
              <a:xfrm flipH="1">
                <a:off x="2387762" y="872971"/>
                <a:ext cx="3374585" cy="2860195"/>
              </a:xfrm>
              <a:prstGeom prst="rect">
                <a:avLst/>
              </a:prstGeom>
            </p:spPr>
          </p:pic>
        </p:grpSp>
        <p:sp>
          <p:nvSpPr>
            <p:cNvPr id="28" name="Rounded Rectangle 20">
              <a:extLst>
                <a:ext uri="{FF2B5EF4-FFF2-40B4-BE49-F238E27FC236}">
                  <a16:creationId xmlns:a16="http://schemas.microsoft.com/office/drawing/2014/main" xmlns="" id="{A9EE77B4-572E-3A58-89CF-44F06A3AC708}"/>
                </a:ext>
              </a:extLst>
            </p:cNvPr>
            <p:cNvSpPr/>
            <p:nvPr/>
          </p:nvSpPr>
          <p:spPr>
            <a:xfrm>
              <a:off x="6435761" y="2498115"/>
              <a:ext cx="3818223" cy="769087"/>
            </a:xfrm>
            <a:prstGeom prst="round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Thảo</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luận</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nhóm</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4</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 name="图片 37"/>
          <p:cNvPicPr>
            <a:picLocks noChangeAspect="1"/>
          </p:cNvPicPr>
          <p:nvPr/>
        </p:nvPicPr>
        <p:blipFill>
          <a:blip r:embed="rId3"/>
          <a:stretch>
            <a:fillRect/>
          </a:stretch>
        </p:blipFill>
        <p:spPr>
          <a:xfrm>
            <a:off x="10699843" y="4073756"/>
            <a:ext cx="551250" cy="2621250"/>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36732" y="4143682"/>
            <a:ext cx="2466971" cy="2597769"/>
          </a:xfrm>
          <a:prstGeom prst="rect">
            <a:avLst/>
          </a:prstGeom>
        </p:spPr>
      </p:pic>
      <p:grpSp>
        <p:nvGrpSpPr>
          <p:cNvPr id="45" name="Group 44"/>
          <p:cNvGrpSpPr/>
          <p:nvPr/>
        </p:nvGrpSpPr>
        <p:grpSpPr>
          <a:xfrm>
            <a:off x="1828800" y="1"/>
            <a:ext cx="9515475" cy="6858000"/>
            <a:chOff x="4651376" y="2060575"/>
            <a:chExt cx="2735263" cy="3294064"/>
          </a:xfrm>
        </p:grpSpPr>
        <p:sp>
          <p:nvSpPr>
            <p:cNvPr id="12" name="Freeform 5"/>
            <p:cNvSpPr/>
            <p:nvPr/>
          </p:nvSpPr>
          <p:spPr bwMode="auto">
            <a:xfrm>
              <a:off x="4651376" y="2227263"/>
              <a:ext cx="2735263" cy="3127376"/>
            </a:xfrm>
            <a:custGeom>
              <a:avLst/>
              <a:gdLst>
                <a:gd name="T0" fmla="*/ 426 w 491"/>
                <a:gd name="T1" fmla="*/ 0 h 563"/>
                <a:gd name="T2" fmla="*/ 0 w 491"/>
                <a:gd name="T3" fmla="*/ 46 h 563"/>
                <a:gd name="T4" fmla="*/ 60 w 491"/>
                <a:gd name="T5" fmla="*/ 544 h 563"/>
                <a:gd name="T6" fmla="*/ 88 w 491"/>
                <a:gd name="T7" fmla="*/ 561 h 563"/>
                <a:gd name="T8" fmla="*/ 466 w 491"/>
                <a:gd name="T9" fmla="*/ 521 h 563"/>
                <a:gd name="T10" fmla="*/ 490 w 491"/>
                <a:gd name="T11" fmla="*/ 498 h 563"/>
                <a:gd name="T12" fmla="*/ 426 w 491"/>
                <a:gd name="T13" fmla="*/ 0 h 563"/>
              </a:gdLst>
              <a:ahLst/>
              <a:cxnLst>
                <a:cxn ang="0">
                  <a:pos x="T0" y="T1"/>
                </a:cxn>
                <a:cxn ang="0">
                  <a:pos x="T2" y="T3"/>
                </a:cxn>
                <a:cxn ang="0">
                  <a:pos x="T4" y="T5"/>
                </a:cxn>
                <a:cxn ang="0">
                  <a:pos x="T6" y="T7"/>
                </a:cxn>
                <a:cxn ang="0">
                  <a:pos x="T8" y="T9"/>
                </a:cxn>
                <a:cxn ang="0">
                  <a:pos x="T10" y="T11"/>
                </a:cxn>
                <a:cxn ang="0">
                  <a:pos x="T12" y="T13"/>
                </a:cxn>
              </a:cxnLst>
              <a:rect l="0" t="0" r="r" b="b"/>
              <a:pathLst>
                <a:path w="491" h="563">
                  <a:moveTo>
                    <a:pt x="426" y="0"/>
                  </a:moveTo>
                  <a:cubicBezTo>
                    <a:pt x="0" y="46"/>
                    <a:pt x="0" y="46"/>
                    <a:pt x="0" y="46"/>
                  </a:cubicBezTo>
                  <a:cubicBezTo>
                    <a:pt x="60" y="544"/>
                    <a:pt x="60" y="544"/>
                    <a:pt x="60" y="544"/>
                  </a:cubicBezTo>
                  <a:cubicBezTo>
                    <a:pt x="61" y="557"/>
                    <a:pt x="75" y="563"/>
                    <a:pt x="88" y="561"/>
                  </a:cubicBezTo>
                  <a:cubicBezTo>
                    <a:pt x="466" y="521"/>
                    <a:pt x="466" y="521"/>
                    <a:pt x="466" y="521"/>
                  </a:cubicBezTo>
                  <a:cubicBezTo>
                    <a:pt x="479" y="519"/>
                    <a:pt x="491" y="510"/>
                    <a:pt x="490" y="498"/>
                  </a:cubicBezTo>
                  <a:cubicBezTo>
                    <a:pt x="426" y="0"/>
                    <a:pt x="426" y="0"/>
                    <a:pt x="426" y="0"/>
                  </a:cubicBezTo>
                </a:path>
              </a:pathLst>
            </a:custGeom>
            <a:solidFill>
              <a:srgbClr val="E11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14" name="Freeform 6"/>
            <p:cNvSpPr/>
            <p:nvPr/>
          </p:nvSpPr>
          <p:spPr bwMode="auto">
            <a:xfrm>
              <a:off x="4745039" y="2293938"/>
              <a:ext cx="2479675" cy="2855913"/>
            </a:xfrm>
            <a:custGeom>
              <a:avLst/>
              <a:gdLst>
                <a:gd name="T0" fmla="*/ 391 w 445"/>
                <a:gd name="T1" fmla="*/ 0 h 514"/>
                <a:gd name="T2" fmla="*/ 0 w 445"/>
                <a:gd name="T3" fmla="*/ 47 h 514"/>
                <a:gd name="T4" fmla="*/ 53 w 445"/>
                <a:gd name="T5" fmla="*/ 489 h 514"/>
                <a:gd name="T6" fmla="*/ 82 w 445"/>
                <a:gd name="T7" fmla="*/ 512 h 514"/>
                <a:gd name="T8" fmla="*/ 421 w 445"/>
                <a:gd name="T9" fmla="*/ 472 h 514"/>
                <a:gd name="T10" fmla="*/ 444 w 445"/>
                <a:gd name="T11" fmla="*/ 443 h 514"/>
                <a:gd name="T12" fmla="*/ 391 w 445"/>
                <a:gd name="T13" fmla="*/ 0 h 514"/>
              </a:gdLst>
              <a:ahLst/>
              <a:cxnLst>
                <a:cxn ang="0">
                  <a:pos x="T0" y="T1"/>
                </a:cxn>
                <a:cxn ang="0">
                  <a:pos x="T2" y="T3"/>
                </a:cxn>
                <a:cxn ang="0">
                  <a:pos x="T4" y="T5"/>
                </a:cxn>
                <a:cxn ang="0">
                  <a:pos x="T6" y="T7"/>
                </a:cxn>
                <a:cxn ang="0">
                  <a:pos x="T8" y="T9"/>
                </a:cxn>
                <a:cxn ang="0">
                  <a:pos x="T10" y="T11"/>
                </a:cxn>
                <a:cxn ang="0">
                  <a:pos x="T12" y="T13"/>
                </a:cxn>
              </a:cxnLst>
              <a:rect l="0" t="0" r="r" b="b"/>
              <a:pathLst>
                <a:path w="445" h="514">
                  <a:moveTo>
                    <a:pt x="391" y="0"/>
                  </a:moveTo>
                  <a:cubicBezTo>
                    <a:pt x="0" y="47"/>
                    <a:pt x="0" y="47"/>
                    <a:pt x="0" y="47"/>
                  </a:cubicBezTo>
                  <a:cubicBezTo>
                    <a:pt x="53" y="489"/>
                    <a:pt x="53" y="489"/>
                    <a:pt x="53" y="489"/>
                  </a:cubicBezTo>
                  <a:cubicBezTo>
                    <a:pt x="54" y="502"/>
                    <a:pt x="69" y="514"/>
                    <a:pt x="82" y="512"/>
                  </a:cubicBezTo>
                  <a:cubicBezTo>
                    <a:pt x="421" y="472"/>
                    <a:pt x="421" y="472"/>
                    <a:pt x="421" y="472"/>
                  </a:cubicBezTo>
                  <a:cubicBezTo>
                    <a:pt x="433" y="470"/>
                    <a:pt x="445" y="455"/>
                    <a:pt x="444" y="443"/>
                  </a:cubicBezTo>
                  <a:cubicBezTo>
                    <a:pt x="391" y="0"/>
                    <a:pt x="391" y="0"/>
                    <a:pt x="39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17" name="Oval 7"/>
            <p:cNvSpPr>
              <a:spLocks noChangeArrowheads="1"/>
            </p:cNvSpPr>
            <p:nvPr/>
          </p:nvSpPr>
          <p:spPr bwMode="auto">
            <a:xfrm>
              <a:off x="4902201" y="2571750"/>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18" name="Oval 8"/>
            <p:cNvSpPr>
              <a:spLocks noChangeArrowheads="1"/>
            </p:cNvSpPr>
            <p:nvPr/>
          </p:nvSpPr>
          <p:spPr bwMode="auto">
            <a:xfrm>
              <a:off x="5184776" y="2538413"/>
              <a:ext cx="212725"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19" name="Oval 9"/>
            <p:cNvSpPr>
              <a:spLocks noChangeArrowheads="1"/>
            </p:cNvSpPr>
            <p:nvPr/>
          </p:nvSpPr>
          <p:spPr bwMode="auto">
            <a:xfrm>
              <a:off x="5464176" y="2493963"/>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20" name="Oval 10"/>
            <p:cNvSpPr>
              <a:spLocks noChangeArrowheads="1"/>
            </p:cNvSpPr>
            <p:nvPr/>
          </p:nvSpPr>
          <p:spPr bwMode="auto">
            <a:xfrm>
              <a:off x="5748339" y="2454275"/>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21" name="Oval 11"/>
            <p:cNvSpPr>
              <a:spLocks noChangeArrowheads="1"/>
            </p:cNvSpPr>
            <p:nvPr/>
          </p:nvSpPr>
          <p:spPr bwMode="auto">
            <a:xfrm>
              <a:off x="6015039" y="2432050"/>
              <a:ext cx="212725"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24" name="Oval 12"/>
            <p:cNvSpPr>
              <a:spLocks noChangeArrowheads="1"/>
            </p:cNvSpPr>
            <p:nvPr/>
          </p:nvSpPr>
          <p:spPr bwMode="auto">
            <a:xfrm>
              <a:off x="6321426" y="2393950"/>
              <a:ext cx="190500"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25" name="Oval 13"/>
            <p:cNvSpPr>
              <a:spLocks noChangeArrowheads="1"/>
            </p:cNvSpPr>
            <p:nvPr/>
          </p:nvSpPr>
          <p:spPr bwMode="auto">
            <a:xfrm>
              <a:off x="6600826" y="2360613"/>
              <a:ext cx="188913"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26" name="Freeform 14"/>
            <p:cNvSpPr/>
            <p:nvPr/>
          </p:nvSpPr>
          <p:spPr bwMode="auto">
            <a:xfrm>
              <a:off x="4902201" y="2260600"/>
              <a:ext cx="177800" cy="477838"/>
            </a:xfrm>
            <a:custGeom>
              <a:avLst/>
              <a:gdLst>
                <a:gd name="T0" fmla="*/ 23 w 32"/>
                <a:gd name="T1" fmla="*/ 11 h 86"/>
                <a:gd name="T2" fmla="*/ 11 w 32"/>
                <a:gd name="T3" fmla="*/ 0 h 86"/>
                <a:gd name="T4" fmla="*/ 0 w 32"/>
                <a:gd name="T5" fmla="*/ 13 h 86"/>
                <a:gd name="T6" fmla="*/ 8 w 32"/>
                <a:gd name="T7" fmla="*/ 75 h 86"/>
                <a:gd name="T8" fmla="*/ 21 w 32"/>
                <a:gd name="T9" fmla="*/ 85 h 86"/>
                <a:gd name="T10" fmla="*/ 31 w 32"/>
                <a:gd name="T11" fmla="*/ 73 h 86"/>
                <a:gd name="T12" fmla="*/ 23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3" y="11"/>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3"/>
                  </a:cubicBezTo>
                  <a:lnTo>
                    <a:pt x="23"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29" name="Freeform 15"/>
            <p:cNvSpPr/>
            <p:nvPr/>
          </p:nvSpPr>
          <p:spPr bwMode="auto">
            <a:xfrm>
              <a:off x="5180014" y="2227263"/>
              <a:ext cx="177800" cy="4778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3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5" y="1"/>
                    <a:pt x="0" y="7"/>
                    <a:pt x="1" y="13"/>
                  </a:cubicBezTo>
                  <a:cubicBezTo>
                    <a:pt x="8" y="75"/>
                    <a:pt x="8" y="75"/>
                    <a:pt x="8" y="75"/>
                  </a:cubicBezTo>
                  <a:cubicBezTo>
                    <a:pt x="9" y="82"/>
                    <a:pt x="15" y="86"/>
                    <a:pt x="21" y="85"/>
                  </a:cubicBezTo>
                  <a:cubicBezTo>
                    <a:pt x="27" y="85"/>
                    <a:pt x="32" y="79"/>
                    <a:pt x="31" y="73"/>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30" name="Freeform 16"/>
            <p:cNvSpPr/>
            <p:nvPr/>
          </p:nvSpPr>
          <p:spPr bwMode="auto">
            <a:xfrm>
              <a:off x="5457826" y="2193925"/>
              <a:ext cx="179388" cy="477838"/>
            </a:xfrm>
            <a:custGeom>
              <a:avLst/>
              <a:gdLst>
                <a:gd name="T0" fmla="*/ 24 w 32"/>
                <a:gd name="T1" fmla="*/ 11 h 86"/>
                <a:gd name="T2" fmla="*/ 11 w 32"/>
                <a:gd name="T3" fmla="*/ 0 h 86"/>
                <a:gd name="T4" fmla="*/ 1 w 32"/>
                <a:gd name="T5" fmla="*/ 13 h 86"/>
                <a:gd name="T6" fmla="*/ 9 w 32"/>
                <a:gd name="T7" fmla="*/ 75 h 86"/>
                <a:gd name="T8" fmla="*/ 22 w 32"/>
                <a:gd name="T9" fmla="*/ 85 h 86"/>
                <a:gd name="T10" fmla="*/ 32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4" y="4"/>
                    <a:pt x="18" y="0"/>
                    <a:pt x="11" y="0"/>
                  </a:cubicBezTo>
                  <a:cubicBezTo>
                    <a:pt x="5" y="1"/>
                    <a:pt x="0" y="7"/>
                    <a:pt x="1" y="13"/>
                  </a:cubicBezTo>
                  <a:cubicBezTo>
                    <a:pt x="9" y="75"/>
                    <a:pt x="9" y="75"/>
                    <a:pt x="9" y="75"/>
                  </a:cubicBezTo>
                  <a:cubicBezTo>
                    <a:pt x="9" y="82"/>
                    <a:pt x="15" y="86"/>
                    <a:pt x="22" y="85"/>
                  </a:cubicBezTo>
                  <a:cubicBezTo>
                    <a:pt x="28" y="85"/>
                    <a:pt x="32" y="79"/>
                    <a:pt x="32"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33" name="Freeform 17"/>
            <p:cNvSpPr/>
            <p:nvPr/>
          </p:nvSpPr>
          <p:spPr bwMode="auto">
            <a:xfrm>
              <a:off x="5741989" y="2160588"/>
              <a:ext cx="179388" cy="4778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4" y="1"/>
                    <a:pt x="0" y="7"/>
                    <a:pt x="1" y="13"/>
                  </a:cubicBezTo>
                  <a:cubicBezTo>
                    <a:pt x="8" y="75"/>
                    <a:pt x="8" y="75"/>
                    <a:pt x="8" y="75"/>
                  </a:cubicBezTo>
                  <a:cubicBezTo>
                    <a:pt x="9" y="82"/>
                    <a:pt x="15" y="86"/>
                    <a:pt x="21" y="85"/>
                  </a:cubicBezTo>
                  <a:cubicBezTo>
                    <a:pt x="27" y="85"/>
                    <a:pt x="32" y="79"/>
                    <a:pt x="31"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34" name="Freeform 18"/>
            <p:cNvSpPr/>
            <p:nvPr/>
          </p:nvSpPr>
          <p:spPr bwMode="auto">
            <a:xfrm>
              <a:off x="6021389" y="2127250"/>
              <a:ext cx="177800" cy="477838"/>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2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8" y="0"/>
                    <a:pt x="11" y="0"/>
                  </a:cubicBezTo>
                  <a:cubicBezTo>
                    <a:pt x="5" y="1"/>
                    <a:pt x="0" y="7"/>
                    <a:pt x="1" y="13"/>
                  </a:cubicBezTo>
                  <a:cubicBezTo>
                    <a:pt x="8" y="75"/>
                    <a:pt x="8" y="75"/>
                    <a:pt x="8" y="75"/>
                  </a:cubicBezTo>
                  <a:cubicBezTo>
                    <a:pt x="9" y="82"/>
                    <a:pt x="15" y="86"/>
                    <a:pt x="21" y="85"/>
                  </a:cubicBezTo>
                  <a:cubicBezTo>
                    <a:pt x="28" y="85"/>
                    <a:pt x="32" y="79"/>
                    <a:pt x="32"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35" name="Freeform 19"/>
            <p:cNvSpPr/>
            <p:nvPr/>
          </p:nvSpPr>
          <p:spPr bwMode="auto">
            <a:xfrm>
              <a:off x="6305551" y="2093913"/>
              <a:ext cx="177800" cy="477838"/>
            </a:xfrm>
            <a:custGeom>
              <a:avLst/>
              <a:gdLst>
                <a:gd name="T0" fmla="*/ 24 w 32"/>
                <a:gd name="T1" fmla="*/ 10 h 86"/>
                <a:gd name="T2" fmla="*/ 11 w 32"/>
                <a:gd name="T3" fmla="*/ 0 h 86"/>
                <a:gd name="T4" fmla="*/ 0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36" name="Freeform 20"/>
            <p:cNvSpPr/>
            <p:nvPr/>
          </p:nvSpPr>
          <p:spPr bwMode="auto">
            <a:xfrm>
              <a:off x="6583364" y="2060575"/>
              <a:ext cx="179388" cy="477838"/>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5" y="1"/>
                    <a:pt x="0" y="7"/>
                    <a:pt x="1" y="13"/>
                  </a:cubicBezTo>
                  <a:cubicBezTo>
                    <a:pt x="8" y="75"/>
                    <a:pt x="8" y="75"/>
                    <a:pt x="8" y="75"/>
                  </a:cubicBezTo>
                  <a:cubicBezTo>
                    <a:pt x="9" y="82"/>
                    <a:pt x="15" y="86"/>
                    <a:pt x="21" y="85"/>
                  </a:cubicBezTo>
                  <a:cubicBezTo>
                    <a:pt x="28"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37" name="Freeform 21"/>
            <p:cNvSpPr/>
            <p:nvPr/>
          </p:nvSpPr>
          <p:spPr bwMode="auto">
            <a:xfrm>
              <a:off x="4979989" y="2638425"/>
              <a:ext cx="2027238" cy="2327275"/>
            </a:xfrm>
            <a:custGeom>
              <a:avLst/>
              <a:gdLst>
                <a:gd name="T0" fmla="*/ 320 w 364"/>
                <a:gd name="T1" fmla="*/ 0 h 419"/>
                <a:gd name="T2" fmla="*/ 0 w 364"/>
                <a:gd name="T3" fmla="*/ 39 h 419"/>
                <a:gd name="T4" fmla="*/ 44 w 364"/>
                <a:gd name="T5" fmla="*/ 400 h 419"/>
                <a:gd name="T6" fmla="*/ 66 w 364"/>
                <a:gd name="T7" fmla="*/ 419 h 419"/>
                <a:gd name="T8" fmla="*/ 67 w 364"/>
                <a:gd name="T9" fmla="*/ 419 h 419"/>
                <a:gd name="T10" fmla="*/ 344 w 364"/>
                <a:gd name="T11" fmla="*/ 386 h 419"/>
                <a:gd name="T12" fmla="*/ 363 w 364"/>
                <a:gd name="T13" fmla="*/ 362 h 419"/>
                <a:gd name="T14" fmla="*/ 320 w 364"/>
                <a:gd name="T15" fmla="*/ 0 h 4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419">
                  <a:moveTo>
                    <a:pt x="320" y="0"/>
                  </a:moveTo>
                  <a:cubicBezTo>
                    <a:pt x="0" y="39"/>
                    <a:pt x="0" y="39"/>
                    <a:pt x="0" y="39"/>
                  </a:cubicBezTo>
                  <a:cubicBezTo>
                    <a:pt x="44" y="400"/>
                    <a:pt x="44" y="400"/>
                    <a:pt x="44" y="400"/>
                  </a:cubicBezTo>
                  <a:cubicBezTo>
                    <a:pt x="45" y="410"/>
                    <a:pt x="56" y="419"/>
                    <a:pt x="66" y="419"/>
                  </a:cubicBezTo>
                  <a:cubicBezTo>
                    <a:pt x="66" y="419"/>
                    <a:pt x="67" y="419"/>
                    <a:pt x="67" y="419"/>
                  </a:cubicBezTo>
                  <a:cubicBezTo>
                    <a:pt x="344" y="386"/>
                    <a:pt x="344" y="386"/>
                    <a:pt x="344" y="386"/>
                  </a:cubicBezTo>
                  <a:cubicBezTo>
                    <a:pt x="354" y="385"/>
                    <a:pt x="364" y="372"/>
                    <a:pt x="363" y="362"/>
                  </a:cubicBezTo>
                  <a:cubicBezTo>
                    <a:pt x="320" y="0"/>
                    <a:pt x="320" y="0"/>
                    <a:pt x="320" y="0"/>
                  </a:cubicBezTo>
                </a:path>
              </a:pathLst>
            </a:custGeom>
            <a:solidFill>
              <a:srgbClr val="FDF5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grpSp>
      <p:grpSp>
        <p:nvGrpSpPr>
          <p:cNvPr id="46" name="Group 45"/>
          <p:cNvGrpSpPr/>
          <p:nvPr/>
        </p:nvGrpSpPr>
        <p:grpSpPr>
          <a:xfrm>
            <a:off x="9743601" y="5319780"/>
            <a:ext cx="992188" cy="989013"/>
            <a:chOff x="5184776" y="6189663"/>
            <a:chExt cx="992188" cy="989013"/>
          </a:xfrm>
        </p:grpSpPr>
        <p:sp>
          <p:nvSpPr>
            <p:cNvPr id="43" name="Freeform 26"/>
            <p:cNvSpPr/>
            <p:nvPr/>
          </p:nvSpPr>
          <p:spPr bwMode="auto">
            <a:xfrm>
              <a:off x="5184776" y="6189663"/>
              <a:ext cx="992188" cy="989013"/>
            </a:xfrm>
            <a:custGeom>
              <a:avLst/>
              <a:gdLst>
                <a:gd name="T0" fmla="*/ 164 w 178"/>
                <a:gd name="T1" fmla="*/ 60 h 178"/>
                <a:gd name="T2" fmla="*/ 96 w 178"/>
                <a:gd name="T3" fmla="*/ 8 h 178"/>
                <a:gd name="T4" fmla="*/ 60 w 178"/>
                <a:gd name="T5" fmla="*/ 13 h 178"/>
                <a:gd name="T6" fmla="*/ 8 w 178"/>
                <a:gd name="T7" fmla="*/ 82 h 178"/>
                <a:gd name="T8" fmla="*/ 13 w 178"/>
                <a:gd name="T9" fmla="*/ 117 h 178"/>
                <a:gd name="T10" fmla="*/ 82 w 178"/>
                <a:gd name="T11" fmla="*/ 169 h 178"/>
                <a:gd name="T12" fmla="*/ 117 w 178"/>
                <a:gd name="T13" fmla="*/ 164 h 178"/>
                <a:gd name="T14" fmla="*/ 169 w 178"/>
                <a:gd name="T15" fmla="*/ 96 h 178"/>
                <a:gd name="T16" fmla="*/ 164 w 178"/>
                <a:gd name="T17" fmla="*/ 6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178">
                  <a:moveTo>
                    <a:pt x="164" y="60"/>
                  </a:moveTo>
                  <a:cubicBezTo>
                    <a:pt x="96" y="8"/>
                    <a:pt x="96" y="8"/>
                    <a:pt x="96" y="8"/>
                  </a:cubicBezTo>
                  <a:cubicBezTo>
                    <a:pt x="85" y="0"/>
                    <a:pt x="69" y="2"/>
                    <a:pt x="60" y="13"/>
                  </a:cubicBezTo>
                  <a:cubicBezTo>
                    <a:pt x="8" y="82"/>
                    <a:pt x="8" y="82"/>
                    <a:pt x="8" y="82"/>
                  </a:cubicBezTo>
                  <a:cubicBezTo>
                    <a:pt x="0" y="93"/>
                    <a:pt x="2" y="109"/>
                    <a:pt x="13" y="117"/>
                  </a:cubicBezTo>
                  <a:cubicBezTo>
                    <a:pt x="82" y="169"/>
                    <a:pt x="82" y="169"/>
                    <a:pt x="82" y="169"/>
                  </a:cubicBezTo>
                  <a:cubicBezTo>
                    <a:pt x="93" y="178"/>
                    <a:pt x="109" y="175"/>
                    <a:pt x="117" y="164"/>
                  </a:cubicBezTo>
                  <a:cubicBezTo>
                    <a:pt x="169" y="96"/>
                    <a:pt x="169" y="96"/>
                    <a:pt x="169" y="96"/>
                  </a:cubicBezTo>
                  <a:cubicBezTo>
                    <a:pt x="178" y="85"/>
                    <a:pt x="175" y="69"/>
                    <a:pt x="164" y="60"/>
                  </a:cubicBezTo>
                  <a:close/>
                </a:path>
              </a:pathLst>
            </a:custGeom>
            <a:solidFill>
              <a:srgbClr val="F27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sp>
          <p:nvSpPr>
            <p:cNvPr id="44" name="Freeform 27"/>
            <p:cNvSpPr/>
            <p:nvPr/>
          </p:nvSpPr>
          <p:spPr bwMode="auto">
            <a:xfrm>
              <a:off x="5346701" y="6723063"/>
              <a:ext cx="781050" cy="455613"/>
            </a:xfrm>
            <a:custGeom>
              <a:avLst/>
              <a:gdLst>
                <a:gd name="T0" fmla="*/ 53 w 140"/>
                <a:gd name="T1" fmla="*/ 73 h 82"/>
                <a:gd name="T2" fmla="*/ 88 w 140"/>
                <a:gd name="T3" fmla="*/ 68 h 82"/>
                <a:gd name="T4" fmla="*/ 140 w 140"/>
                <a:gd name="T5" fmla="*/ 0 h 82"/>
                <a:gd name="T6" fmla="*/ 0 w 140"/>
                <a:gd name="T7" fmla="*/ 33 h 82"/>
                <a:gd name="T8" fmla="*/ 53 w 140"/>
                <a:gd name="T9" fmla="*/ 73 h 82"/>
              </a:gdLst>
              <a:ahLst/>
              <a:cxnLst>
                <a:cxn ang="0">
                  <a:pos x="T0" y="T1"/>
                </a:cxn>
                <a:cxn ang="0">
                  <a:pos x="T2" y="T3"/>
                </a:cxn>
                <a:cxn ang="0">
                  <a:pos x="T4" y="T5"/>
                </a:cxn>
                <a:cxn ang="0">
                  <a:pos x="T6" y="T7"/>
                </a:cxn>
                <a:cxn ang="0">
                  <a:pos x="T8" y="T9"/>
                </a:cxn>
              </a:cxnLst>
              <a:rect l="0" t="0" r="r" b="b"/>
              <a:pathLst>
                <a:path w="140" h="82">
                  <a:moveTo>
                    <a:pt x="53" y="73"/>
                  </a:moveTo>
                  <a:cubicBezTo>
                    <a:pt x="64" y="82"/>
                    <a:pt x="80" y="79"/>
                    <a:pt x="88" y="68"/>
                  </a:cubicBezTo>
                  <a:cubicBezTo>
                    <a:pt x="140" y="0"/>
                    <a:pt x="140" y="0"/>
                    <a:pt x="140" y="0"/>
                  </a:cubicBezTo>
                  <a:cubicBezTo>
                    <a:pt x="0" y="33"/>
                    <a:pt x="0" y="33"/>
                    <a:pt x="0" y="33"/>
                  </a:cubicBezTo>
                  <a:lnTo>
                    <a:pt x="53" y="73"/>
                  </a:lnTo>
                  <a:close/>
                </a:path>
              </a:pathLst>
            </a:custGeom>
            <a:solidFill>
              <a:srgbClr val="CE61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方正静蕾简体"/>
                <a:cs typeface="+mn-cs"/>
              </a:endParaRPr>
            </a:p>
          </p:txBody>
        </p:sp>
      </p:grpSp>
      <p:sp>
        <p:nvSpPr>
          <p:cNvPr id="47" name="TextBox 46"/>
          <p:cNvSpPr txBox="1"/>
          <p:nvPr/>
        </p:nvSpPr>
        <p:spPr>
          <a:xfrm rot="21279080">
            <a:off x="3738759" y="1396879"/>
            <a:ext cx="5789089" cy="3970318"/>
          </a:xfrm>
          <a:prstGeom prst="rect">
            <a:avLst/>
          </a:prstGeom>
          <a:noFill/>
        </p:spPr>
        <p:txBody>
          <a:bodyPr wrap="square" rtlCol="0">
            <a:spAutoFit/>
          </a:bodyPr>
          <a:lstStyle/>
          <a:p>
            <a:pPr lvl="0" defTabSz="1218565"/>
            <a:r>
              <a:rPr lang="vi-VN" sz="3600" b="1" dirty="0">
                <a:solidFill>
                  <a:srgbClr val="0070C0"/>
                </a:solidFill>
                <a:latin typeface="Calibri" panose="020F0502020204030204" pitchFamily="34" charset="0"/>
                <a:cs typeface="Calibri" panose="020F0502020204030204" pitchFamily="34" charset="0"/>
              </a:rPr>
              <a:t>Bức trang vẽ cảnh đoàn tàu, mỗi toa tàu ghi tên một chủ điểm Tiếng Việt mà chúng ta đã học. Có các bạn nhỏ tươi cười hớn hở vì đã mở mang được sự hiểu biết của mình trong một năm học đã qua.</a:t>
            </a:r>
            <a:endPar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39" name="图片 38"/>
          <p:cNvPicPr>
            <a:picLocks noChangeAspect="1"/>
          </p:cNvPicPr>
          <p:nvPr/>
        </p:nvPicPr>
        <p:blipFill>
          <a:blip r:embed="rId5"/>
          <a:stretch>
            <a:fillRect/>
          </a:stretch>
        </p:blipFill>
        <p:spPr>
          <a:xfrm rot="19747431">
            <a:off x="10551108" y="4274180"/>
            <a:ext cx="618750" cy="2610000"/>
          </a:xfrm>
          <a:prstGeom prst="rect">
            <a:avLst/>
          </a:prstGeom>
        </p:spPr>
      </p:pic>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70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childTnLst>
                                    </p:cTn>
                                  </p:par>
                                </p:childTnLst>
                              </p:cTn>
                            </p:par>
                            <p:par>
                              <p:cTn id="15" fill="hold">
                                <p:stCondLst>
                                  <p:cond delay="1200"/>
                                </p:stCondLst>
                                <p:childTnLst>
                                  <p:par>
                                    <p:cTn id="16" presetID="22" presetClass="entr" presetSubtype="8" fill="hold" grpId="0" nodeType="after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wipe(left)">
                                          <p:cBhvr>
                                            <p:cTn id="18" dur="500"/>
                                            <p:tgtEl>
                                              <p:spTgt spid="47"/>
                                            </p:tgtEl>
                                          </p:cBhvr>
                                        </p:animEffect>
                                      </p:childTnLst>
                                    </p:cTn>
                                  </p:par>
                                </p:childTnLst>
                              </p:cTn>
                            </p:par>
                            <p:par>
                              <p:cTn id="19" fill="hold">
                                <p:stCondLst>
                                  <p:cond delay="1700"/>
                                </p:stCondLst>
                                <p:childTnLst>
                                  <p:par>
                                    <p:cTn id="20" presetID="2" presetClass="entr" presetSubtype="4" accel="54000" fill="hold" nodeType="afterEffect" p14:presetBounceEnd="52000">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14:bounceEnd="52000">
                                          <p:cBhvr additive="base">
                                            <p:cTn id="22" dur="750" fill="hold"/>
                                            <p:tgtEl>
                                              <p:spTgt spid="39"/>
                                            </p:tgtEl>
                                            <p:attrNameLst>
                                              <p:attrName>ppt_x</p:attrName>
                                            </p:attrNameLst>
                                          </p:cBhvr>
                                          <p:tavLst>
                                            <p:tav tm="0">
                                              <p:val>
                                                <p:strVal val="#ppt_x"/>
                                              </p:val>
                                            </p:tav>
                                            <p:tav tm="100000">
                                              <p:val>
                                                <p:strVal val="#ppt_x"/>
                                              </p:val>
                                            </p:tav>
                                          </p:tavLst>
                                        </p:anim>
                                        <p:anim calcmode="lin" valueType="num" p14:bounceEnd="52000">
                                          <p:cBhvr additive="base">
                                            <p:cTn id="23" dur="750" fill="hold"/>
                                            <p:tgtEl>
                                              <p:spTgt spid="39"/>
                                            </p:tgtEl>
                                            <p:attrNameLst>
                                              <p:attrName>ppt_y</p:attrName>
                                            </p:attrNameLst>
                                          </p:cBhvr>
                                          <p:tavLst>
                                            <p:tav tm="0">
                                              <p:val>
                                                <p:strVal val="1+#ppt_h/2"/>
                                              </p:val>
                                            </p:tav>
                                            <p:tav tm="100000">
                                              <p:val>
                                                <p:strVal val="#ppt_y"/>
                                              </p:val>
                                            </p:tav>
                                          </p:tavLst>
                                        </p:anim>
                                      </p:childTnLst>
                                    </p:cTn>
                                  </p:par>
                                  <p:par>
                                    <p:cTn id="24" presetID="2" presetClass="entr" presetSubtype="4" accel="54000" fill="hold" nodeType="withEffect" p14:presetBounceEnd="52000">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14:bounceEnd="52000">
                                          <p:cBhvr additive="base">
                                            <p:cTn id="26" dur="750" fill="hold"/>
                                            <p:tgtEl>
                                              <p:spTgt spid="38"/>
                                            </p:tgtEl>
                                            <p:attrNameLst>
                                              <p:attrName>ppt_x</p:attrName>
                                            </p:attrNameLst>
                                          </p:cBhvr>
                                          <p:tavLst>
                                            <p:tav tm="0">
                                              <p:val>
                                                <p:strVal val="#ppt_x"/>
                                              </p:val>
                                            </p:tav>
                                            <p:tav tm="100000">
                                              <p:val>
                                                <p:strVal val="#ppt_x"/>
                                              </p:val>
                                            </p:tav>
                                          </p:tavLst>
                                        </p:anim>
                                        <p:anim calcmode="lin" valueType="num" p14:bounceEnd="52000">
                                          <p:cBhvr additive="base">
                                            <p:cTn id="27" dur="750" fill="hold"/>
                                            <p:tgtEl>
                                              <p:spTgt spid="38"/>
                                            </p:tgtEl>
                                            <p:attrNameLst>
                                              <p:attrName>ppt_y</p:attrName>
                                            </p:attrNameLst>
                                          </p:cBhvr>
                                          <p:tavLst>
                                            <p:tav tm="0">
                                              <p:val>
                                                <p:strVal val="1+#ppt_h/2"/>
                                              </p:val>
                                            </p:tav>
                                            <p:tav tm="100000">
                                              <p:val>
                                                <p:strVal val="#ppt_y"/>
                                              </p:val>
                                            </p:tav>
                                          </p:tavLst>
                                        </p:anim>
                                      </p:childTnLst>
                                    </p:cTn>
                                  </p:par>
                                  <p:par>
                                    <p:cTn id="28" presetID="22" presetClass="entr" presetSubtype="4" fill="hold"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down)">
                                          <p:cBhvr>
                                            <p:cTn id="3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7"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700"/>
                                      </p:stCondLst>
                                      <p:childTnLst>
                                        <p:set>
                                          <p:cBhvr>
                                            <p:cTn id="16" dur="1" fill="hold">
                                              <p:stCondLst>
                                                <p:cond delay="0"/>
                                              </p:stCondLst>
                                            </p:cTn>
                                            <p:tgtEl>
                                              <p:spTgt spid="45"/>
                                            </p:tgtEl>
                                            <p:attrNameLst>
                                              <p:attrName>style.visibility</p:attrName>
                                            </p:attrNameLst>
                                          </p:cBhvr>
                                          <p:to>
                                            <p:strVal val="visible"/>
                                          </p:to>
                                        </p:set>
                                        <p:anim calcmode="lin" valueType="num">
                                          <p:cBhvr>
                                            <p:cTn id="17" dur="500" fill="hold"/>
                                            <p:tgtEl>
                                              <p:spTgt spid="45"/>
                                            </p:tgtEl>
                                            <p:attrNameLst>
                                              <p:attrName>ppt_w</p:attrName>
                                            </p:attrNameLst>
                                          </p:cBhvr>
                                          <p:tavLst>
                                            <p:tav tm="0">
                                              <p:val>
                                                <p:fltVal val="0"/>
                                              </p:val>
                                            </p:tav>
                                            <p:tav tm="100000">
                                              <p:val>
                                                <p:strVal val="#ppt_w"/>
                                              </p:val>
                                            </p:tav>
                                          </p:tavLst>
                                        </p:anim>
                                        <p:anim calcmode="lin" valueType="num">
                                          <p:cBhvr>
                                            <p:cTn id="18" dur="500" fill="hold"/>
                                            <p:tgtEl>
                                              <p:spTgt spid="45"/>
                                            </p:tgtEl>
                                            <p:attrNameLst>
                                              <p:attrName>ppt_h</p:attrName>
                                            </p:attrNameLst>
                                          </p:cBhvr>
                                          <p:tavLst>
                                            <p:tav tm="0">
                                              <p:val>
                                                <p:fltVal val="0"/>
                                              </p:val>
                                            </p:tav>
                                            <p:tav tm="100000">
                                              <p:val>
                                                <p:strVal val="#ppt_h"/>
                                              </p:val>
                                            </p:tav>
                                          </p:tavLst>
                                        </p:anim>
                                        <p:animEffect transition="in" filter="fade">
                                          <p:cBhvr>
                                            <p:cTn id="19" dur="500"/>
                                            <p:tgtEl>
                                              <p:spTgt spid="45"/>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childTnLst>
                              </p:cTn>
                            </p:par>
                            <p:par>
                              <p:cTn id="24" fill="hold">
                                <p:stCondLst>
                                  <p:cond delay="2000"/>
                                </p:stCondLst>
                                <p:childTnLst>
                                  <p:par>
                                    <p:cTn id="25" presetID="2" presetClass="entr" presetSubtype="4" accel="54000"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750" fill="hold"/>
                                            <p:tgtEl>
                                              <p:spTgt spid="39"/>
                                            </p:tgtEl>
                                            <p:attrNameLst>
                                              <p:attrName>ppt_x</p:attrName>
                                            </p:attrNameLst>
                                          </p:cBhvr>
                                          <p:tavLst>
                                            <p:tav tm="0">
                                              <p:val>
                                                <p:strVal val="#ppt_x"/>
                                              </p:val>
                                            </p:tav>
                                            <p:tav tm="100000">
                                              <p:val>
                                                <p:strVal val="#ppt_x"/>
                                              </p:val>
                                            </p:tav>
                                          </p:tavLst>
                                        </p:anim>
                                        <p:anim calcmode="lin" valueType="num">
                                          <p:cBhvr additive="base">
                                            <p:cTn id="28" dur="750" fill="hold"/>
                                            <p:tgtEl>
                                              <p:spTgt spid="39"/>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52" presetClass="entr" presetSubtype="0" fill="hold" nodeType="afterEffect">
                                      <p:stCondLst>
                                        <p:cond delay="0"/>
                                      </p:stCondLst>
                                      <p:childTnLst>
                                        <p:set>
                                          <p:cBhvr>
                                            <p:cTn id="31" dur="1" fill="hold">
                                              <p:stCondLst>
                                                <p:cond delay="0"/>
                                              </p:stCondLst>
                                            </p:cTn>
                                            <p:tgtEl>
                                              <p:spTgt spid="49"/>
                                            </p:tgtEl>
                                            <p:attrNameLst>
                                              <p:attrName>style.visibility</p:attrName>
                                            </p:attrNameLst>
                                          </p:cBhvr>
                                          <p:to>
                                            <p:strVal val="visible"/>
                                          </p:to>
                                        </p:set>
                                        <p:animScale>
                                          <p:cBhvr>
                                            <p:cTn id="32" dur="1000" decel="50000" fill="hold">
                                              <p:stCondLst>
                                                <p:cond delay="0"/>
                                              </p:stCondLst>
                                            </p:cTn>
                                            <p:tgtEl>
                                              <p:spTgt spid="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49"/>
                                            </p:tgtEl>
                                            <p:attrNameLst>
                                              <p:attrName>ppt_x</p:attrName>
                                              <p:attrName>ppt_y</p:attrName>
                                            </p:attrNameLst>
                                          </p:cBhvr>
                                        </p:animMotion>
                                        <p:animEffect transition="in" filter="fade">
                                          <p:cBhvr>
                                            <p:cTn id="34" dur="1000"/>
                                            <p:tgtEl>
                                              <p:spTgt spid="49"/>
                                            </p:tgtEl>
                                          </p:cBhvr>
                                        </p:animEffect>
                                      </p:childTnLst>
                                    </p:cTn>
                                  </p:par>
                                  <p:par>
                                    <p:cTn id="35" presetID="42" presetClass="entr" presetSubtype="0" fill="hold"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par>
                                    <p:cTn id="40" presetID="2" presetClass="entr" presetSubtype="4" accel="54000"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750" fill="hold"/>
                                            <p:tgtEl>
                                              <p:spTgt spid="38"/>
                                            </p:tgtEl>
                                            <p:attrNameLst>
                                              <p:attrName>ppt_x</p:attrName>
                                            </p:attrNameLst>
                                          </p:cBhvr>
                                          <p:tavLst>
                                            <p:tav tm="0">
                                              <p:val>
                                                <p:strVal val="#ppt_x"/>
                                              </p:val>
                                            </p:tav>
                                            <p:tav tm="100000">
                                              <p:val>
                                                <p:strVal val="#ppt_x"/>
                                              </p:val>
                                            </p:tav>
                                          </p:tavLst>
                                        </p:anim>
                                        <p:anim calcmode="lin" valueType="num">
                                          <p:cBhvr additive="base">
                                            <p:cTn id="43" dur="750" fill="hold"/>
                                            <p:tgtEl>
                                              <p:spTgt spid="38"/>
                                            </p:tgtEl>
                                            <p:attrNameLst>
                                              <p:attrName>ppt_y</p:attrName>
                                            </p:attrNameLst>
                                          </p:cBhvr>
                                          <p:tavLst>
                                            <p:tav tm="0">
                                              <p:val>
                                                <p:strVal val="1+#ppt_h/2"/>
                                              </p:val>
                                            </p:tav>
                                            <p:tav tm="100000">
                                              <p:val>
                                                <p:strVal val="#ppt_y"/>
                                              </p:val>
                                            </p:tav>
                                          </p:tavLst>
                                        </p:anim>
                                      </p:childTnLst>
                                    </p:cTn>
                                  </p:par>
                                  <p:par>
                                    <p:cTn id="44" presetID="22" presetClass="entr" presetSubtype="4" fill="hold"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wipe(down)">
                                          <p:cBhvr>
                                            <p:cTn id="46" dur="500"/>
                                            <p:tgtEl>
                                              <p:spTgt spid="46"/>
                                            </p:tgtEl>
                                          </p:cBhvr>
                                        </p:animEffect>
                                      </p:childTnLst>
                                    </p:cTn>
                                  </p:par>
                                  <p:par>
                                    <p:cTn id="47" presetID="2" presetClass="entr" presetSubtype="4"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3" grpId="0" bldLvl="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8F00FE75-F5A8-9177-C646-172A8235C3A1}"/>
              </a:ext>
            </a:extLst>
          </p:cNvPr>
          <p:cNvGrpSpPr/>
          <p:nvPr/>
        </p:nvGrpSpPr>
        <p:grpSpPr>
          <a:xfrm>
            <a:off x="2353947" y="1248017"/>
            <a:ext cx="5866128" cy="3344696"/>
            <a:chOff x="84595" y="2353938"/>
            <a:chExt cx="2340000" cy="1625437"/>
          </a:xfrm>
        </p:grpSpPr>
        <p:sp>
          <p:nvSpPr>
            <p:cNvPr id="3" name="Speech Bubble: Oval 2">
              <a:extLst>
                <a:ext uri="{FF2B5EF4-FFF2-40B4-BE49-F238E27FC236}">
                  <a16:creationId xmlns:a16="http://schemas.microsoft.com/office/drawing/2014/main" xmlns="" id="{DDD25945-B04D-18EE-5AFA-99A611429929}"/>
                </a:ext>
              </a:extLst>
            </p:cNvPr>
            <p:cNvSpPr/>
            <p:nvPr/>
          </p:nvSpPr>
          <p:spPr>
            <a:xfrm flipH="1">
              <a:off x="84595" y="2353938"/>
              <a:ext cx="2340000" cy="1620000"/>
            </a:xfrm>
            <a:custGeom>
              <a:avLst/>
              <a:gdLst>
                <a:gd name="connsiteX0" fmla="*/ 124488 w 2340000"/>
                <a:gd name="connsiteY0" fmla="*/ 1439645 h 1620000"/>
                <a:gd name="connsiteX1" fmla="*/ 156954 w 2340000"/>
                <a:gd name="connsiteY1" fmla="*/ 1215244 h 1620000"/>
                <a:gd name="connsiteX2" fmla="*/ 784623 w 2340000"/>
                <a:gd name="connsiteY2" fmla="*/ 45201 h 1620000"/>
                <a:gd name="connsiteX3" fmla="*/ 2043317 w 2340000"/>
                <a:gd name="connsiteY3" fmla="*/ 270970 h 1620000"/>
                <a:gd name="connsiteX4" fmla="*/ 1705364 w 2340000"/>
                <a:gd name="connsiteY4" fmla="*/ 1530229 h 1620000"/>
                <a:gd name="connsiteX5" fmla="*/ 449996 w 2340000"/>
                <a:gd name="connsiteY5" fmla="*/ 1448463 h 1620000"/>
                <a:gd name="connsiteX6" fmla="*/ 124488 w 2340000"/>
                <a:gd name="connsiteY6" fmla="*/ 1439645 h 162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40000" h="1620000" fill="none" extrusionOk="0">
                  <a:moveTo>
                    <a:pt x="124488" y="1439645"/>
                  </a:moveTo>
                  <a:cubicBezTo>
                    <a:pt x="145637" y="1371646"/>
                    <a:pt x="149847" y="1282996"/>
                    <a:pt x="156954" y="1215244"/>
                  </a:cubicBezTo>
                  <a:cubicBezTo>
                    <a:pt x="-226941" y="781637"/>
                    <a:pt x="85866" y="349007"/>
                    <a:pt x="784623" y="45201"/>
                  </a:cubicBezTo>
                  <a:cubicBezTo>
                    <a:pt x="1264969" y="-92483"/>
                    <a:pt x="1738883" y="-19681"/>
                    <a:pt x="2043317" y="270970"/>
                  </a:cubicBezTo>
                  <a:cubicBezTo>
                    <a:pt x="2707736" y="653647"/>
                    <a:pt x="2358246" y="1316532"/>
                    <a:pt x="1705364" y="1530229"/>
                  </a:cubicBezTo>
                  <a:cubicBezTo>
                    <a:pt x="1324606" y="1676424"/>
                    <a:pt x="833504" y="1601832"/>
                    <a:pt x="449996" y="1448463"/>
                  </a:cubicBezTo>
                  <a:cubicBezTo>
                    <a:pt x="353875" y="1459143"/>
                    <a:pt x="241875" y="1426900"/>
                    <a:pt x="124488" y="1439645"/>
                  </a:cubicBezTo>
                  <a:close/>
                </a:path>
                <a:path w="2340000" h="1620000" stroke="0" extrusionOk="0">
                  <a:moveTo>
                    <a:pt x="124488" y="1439645"/>
                  </a:moveTo>
                  <a:cubicBezTo>
                    <a:pt x="132189" y="1368287"/>
                    <a:pt x="157360" y="1282043"/>
                    <a:pt x="156954" y="1215244"/>
                  </a:cubicBezTo>
                  <a:cubicBezTo>
                    <a:pt x="-339270" y="754081"/>
                    <a:pt x="49086" y="60973"/>
                    <a:pt x="784623" y="45201"/>
                  </a:cubicBezTo>
                  <a:cubicBezTo>
                    <a:pt x="1194754" y="-77347"/>
                    <a:pt x="1713880" y="46353"/>
                    <a:pt x="2043317" y="270970"/>
                  </a:cubicBezTo>
                  <a:cubicBezTo>
                    <a:pt x="2523151" y="738672"/>
                    <a:pt x="2443872" y="1310179"/>
                    <a:pt x="1705364" y="1530229"/>
                  </a:cubicBezTo>
                  <a:cubicBezTo>
                    <a:pt x="1377679" y="1618509"/>
                    <a:pt x="828125" y="1711397"/>
                    <a:pt x="449996" y="1448463"/>
                  </a:cubicBezTo>
                  <a:cubicBezTo>
                    <a:pt x="318684" y="1436831"/>
                    <a:pt x="227152" y="1457721"/>
                    <a:pt x="124488" y="1439645"/>
                  </a:cubicBezTo>
                  <a:close/>
                </a:path>
              </a:pathLst>
            </a:custGeom>
            <a:solidFill>
              <a:srgbClr val="FFDDFF"/>
            </a:solidFill>
            <a:ln w="12700">
              <a:solidFill>
                <a:srgbClr val="CC00CC"/>
              </a:solidFill>
              <a:extLst>
                <a:ext uri="{C807C97D-BFC1-408E-A445-0C87EB9F89A2}">
                  <ask:lineSketchStyleProps xmlns:ask="http://schemas.microsoft.com/office/drawing/2018/sketchyshapes" xmlns="" sd="2719067709">
                    <a:prstGeom prst="wedgeEllipseCallout">
                      <a:avLst>
                        <a:gd name="adj1" fmla="val -44680"/>
                        <a:gd name="adj2" fmla="val 38867"/>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xmlns="" id="{88D5151E-C808-58C3-1462-F78C13720576}"/>
                </a:ext>
              </a:extLst>
            </p:cNvPr>
            <p:cNvSpPr txBox="1"/>
            <p:nvPr/>
          </p:nvSpPr>
          <p:spPr>
            <a:xfrm>
              <a:off x="200419" y="2618274"/>
              <a:ext cx="2116815" cy="136110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i="0" dirty="0">
                  <a:solidFill>
                    <a:srgbClr val="0070C0"/>
                  </a:solidFill>
                  <a:effectLst/>
                  <a:latin typeface="Calibri" panose="020F0502020204030204" pitchFamily="34" charset="0"/>
                  <a:cs typeface="Calibri" panose="020F0502020204030204" pitchFamily="34" charset="0"/>
                </a:rPr>
                <a:t>2. </a:t>
              </a:r>
              <a:r>
                <a:rPr lang="en-US" sz="4400" b="1" i="0" dirty="0" err="1">
                  <a:solidFill>
                    <a:srgbClr val="0070C0"/>
                  </a:solidFill>
                  <a:effectLst/>
                  <a:latin typeface="Calibri" panose="020F0502020204030204" pitchFamily="34" charset="0"/>
                  <a:cs typeface="Calibri" panose="020F0502020204030204" pitchFamily="34" charset="0"/>
                </a:rPr>
                <a:t>Nêu</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tên</a:t>
              </a:r>
              <a:r>
                <a:rPr lang="en-US" sz="4400" b="1" i="0" dirty="0">
                  <a:solidFill>
                    <a:srgbClr val="0070C0"/>
                  </a:solidFill>
                  <a:effectLst/>
                  <a:latin typeface="Calibri" panose="020F0502020204030204" pitchFamily="34" charset="0"/>
                  <a:cs typeface="Calibri" panose="020F0502020204030204" pitchFamily="34" charset="0"/>
                </a:rPr>
                <a:t> 1 – 2 </a:t>
              </a:r>
              <a:r>
                <a:rPr lang="en-US" sz="4400" b="1" i="0" dirty="0" err="1">
                  <a:solidFill>
                    <a:srgbClr val="0070C0"/>
                  </a:solidFill>
                  <a:effectLst/>
                  <a:latin typeface="Calibri" panose="020F0502020204030204" pitchFamily="34" charset="0"/>
                  <a:cs typeface="Calibri" panose="020F0502020204030204" pitchFamily="34" charset="0"/>
                </a:rPr>
                <a:t>bài</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đọc</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mà</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em</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yêu</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thích</a:t>
              </a:r>
              <a:r>
                <a:rPr lang="en-US" sz="4400" b="1" i="0" dirty="0">
                  <a:solidFill>
                    <a:srgbClr val="0070C0"/>
                  </a:solidFill>
                  <a:effectLst/>
                  <a:latin typeface="Calibri" panose="020F0502020204030204" pitchFamily="34" charset="0"/>
                  <a:cs typeface="Calibri" panose="020F0502020204030204" pitchFamily="34" charset="0"/>
                </a:rPr>
                <a:t> ở </a:t>
              </a:r>
              <a:r>
                <a:rPr lang="en-US" sz="4400" b="1" i="0" dirty="0" err="1">
                  <a:solidFill>
                    <a:srgbClr val="0070C0"/>
                  </a:solidFill>
                  <a:effectLst/>
                  <a:latin typeface="Calibri" panose="020F0502020204030204" pitchFamily="34" charset="0"/>
                  <a:cs typeface="Calibri" panose="020F0502020204030204" pitchFamily="34" charset="0"/>
                </a:rPr>
                <a:t>mỗi</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chủ</a:t>
              </a:r>
              <a:r>
                <a:rPr lang="en-US" sz="4400" b="1" i="0" dirty="0">
                  <a:solidFill>
                    <a:srgbClr val="0070C0"/>
                  </a:solidFill>
                  <a:effectLst/>
                  <a:latin typeface="Calibri" panose="020F0502020204030204" pitchFamily="34" charset="0"/>
                  <a:cs typeface="Calibri" panose="020F0502020204030204" pitchFamily="34" charset="0"/>
                </a:rPr>
                <a:t> </a:t>
              </a:r>
              <a:r>
                <a:rPr lang="en-US" sz="4400" b="1" i="0" dirty="0" err="1">
                  <a:solidFill>
                    <a:srgbClr val="0070C0"/>
                  </a:solidFill>
                  <a:effectLst/>
                  <a:latin typeface="Calibri" panose="020F0502020204030204" pitchFamily="34" charset="0"/>
                  <a:cs typeface="Calibri" panose="020F0502020204030204" pitchFamily="34" charset="0"/>
                </a:rPr>
                <a:t>điểm</a:t>
              </a:r>
              <a:r>
                <a:rPr lang="en-US" sz="4400" b="1" i="0" dirty="0">
                  <a:solidFill>
                    <a:srgbClr val="0070C0"/>
                  </a:solidFill>
                  <a:effectLst/>
                  <a:latin typeface="Calibri" panose="020F0502020204030204" pitchFamily="34" charset="0"/>
                  <a:cs typeface="Calibri" panose="020F0502020204030204" pitchFamily="34" charset="0"/>
                </a:rPr>
                <a:t>. </a:t>
              </a:r>
              <a:br>
                <a:rPr lang="en-US" sz="4400" b="1" i="0" dirty="0">
                  <a:solidFill>
                    <a:srgbClr val="0070C0"/>
                  </a:solidFill>
                  <a:effectLst/>
                  <a:latin typeface="Calibri" panose="020F0502020204030204" pitchFamily="34" charset="0"/>
                  <a:cs typeface="Calibri" panose="020F0502020204030204" pitchFamily="34" charset="0"/>
                </a:rPr>
              </a:br>
              <a:endParaRPr kumimoji="0" lang="en-US" sz="44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grpSp>
      <p:grpSp>
        <p:nvGrpSpPr>
          <p:cNvPr id="5" name="Group 4">
            <a:extLst>
              <a:ext uri="{FF2B5EF4-FFF2-40B4-BE49-F238E27FC236}">
                <a16:creationId xmlns:a16="http://schemas.microsoft.com/office/drawing/2014/main" xmlns="" id="{43144185-2803-E26F-B05C-26046D240AAE}"/>
              </a:ext>
            </a:extLst>
          </p:cNvPr>
          <p:cNvGrpSpPr/>
          <p:nvPr/>
        </p:nvGrpSpPr>
        <p:grpSpPr>
          <a:xfrm>
            <a:off x="7736003" y="3448050"/>
            <a:ext cx="2340000" cy="1931485"/>
            <a:chOff x="0" y="2686369"/>
            <a:chExt cx="5455920" cy="4503431"/>
          </a:xfrm>
        </p:grpSpPr>
        <p:pic>
          <p:nvPicPr>
            <p:cNvPr id="6" name="Picture 5" descr="A picture containing icon&#10;&#10;Description automatically generated">
              <a:extLst>
                <a:ext uri="{FF2B5EF4-FFF2-40B4-BE49-F238E27FC236}">
                  <a16:creationId xmlns:a16="http://schemas.microsoft.com/office/drawing/2014/main" xmlns="" id="{003CA21C-B2A5-FA63-36AE-308B0C4C5F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73787"/>
              <a:ext cx="5455920" cy="3816013"/>
            </a:xfrm>
            <a:prstGeom prst="rect">
              <a:avLst/>
            </a:prstGeom>
          </p:spPr>
        </p:pic>
        <p:pic>
          <p:nvPicPr>
            <p:cNvPr id="7" name="Picture 6" descr="Icon&#10;&#10;Description automatically generated">
              <a:extLst>
                <a:ext uri="{FF2B5EF4-FFF2-40B4-BE49-F238E27FC236}">
                  <a16:creationId xmlns:a16="http://schemas.microsoft.com/office/drawing/2014/main" xmlns="" id="{55C154B8-AF63-D994-4CFA-565AC5CFC9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190" y="2686369"/>
              <a:ext cx="4605537" cy="4160528"/>
            </a:xfrm>
            <a:prstGeom prst="rect">
              <a:avLst/>
            </a:prstGeom>
          </p:spPr>
        </p:pic>
      </p:grpSp>
    </p:spTree>
    <p:extLst>
      <p:ext uri="{BB962C8B-B14F-4D97-AF65-F5344CB8AC3E}">
        <p14:creationId xmlns:p14="http://schemas.microsoft.com/office/powerpoint/2010/main" val="31533069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07833" y="4957665"/>
            <a:ext cx="1197463" cy="1553925"/>
          </a:xfrm>
          <a:prstGeom prst="rect">
            <a:avLst/>
          </a:prstGeom>
        </p:spPr>
      </p:pic>
      <p:grpSp>
        <p:nvGrpSpPr>
          <p:cNvPr id="3" name="Group 2"/>
          <p:cNvGrpSpPr/>
          <p:nvPr/>
        </p:nvGrpSpPr>
        <p:grpSpPr>
          <a:xfrm>
            <a:off x="104776" y="-140459"/>
            <a:ext cx="11725275" cy="2274060"/>
            <a:chOff x="2661849" y="32895"/>
            <a:chExt cx="10424533" cy="3187644"/>
          </a:xfrm>
        </p:grpSpPr>
        <p:pic>
          <p:nvPicPr>
            <p:cNvPr id="2" name="图片 3"/>
            <p:cNvPicPr>
              <a:picLocks noChangeAspect="1"/>
            </p:cNvPicPr>
            <p:nvPr/>
          </p:nvPicPr>
          <p:blipFill rotWithShape="1">
            <a:blip r:embed="rId4">
              <a:extLst>
                <a:ext uri="{28A0092B-C50C-407E-A947-70E740481C1C}">
                  <a14:useLocalDpi xmlns:a14="http://schemas.microsoft.com/office/drawing/2010/main" val="0"/>
                </a:ext>
              </a:extLst>
            </a:blip>
            <a:srcRect t="24370"/>
            <a:stretch>
              <a:fillRect/>
            </a:stretch>
          </p:blipFill>
          <p:spPr>
            <a:xfrm>
              <a:off x="2661849" y="32895"/>
              <a:ext cx="10424533" cy="3187644"/>
            </a:xfrm>
            <a:prstGeom prst="rect">
              <a:avLst/>
            </a:prstGeom>
          </p:spPr>
        </p:pic>
        <p:sp>
          <p:nvSpPr>
            <p:cNvPr id="5" name="TextBox 4"/>
            <p:cNvSpPr txBox="1"/>
            <p:nvPr/>
          </p:nvSpPr>
          <p:spPr>
            <a:xfrm>
              <a:off x="3864354" y="919857"/>
              <a:ext cx="8132483" cy="905989"/>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3.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Đọc</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một</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bài</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em</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yêu</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thích</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và</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trả</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lời</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câu</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a:noFill/>
                  </a:ln>
                  <a:solidFill>
                    <a:srgbClr val="0070C0"/>
                  </a:solidFill>
                  <a:effectLst/>
                  <a:uLnTx/>
                  <a:uFillTx/>
                  <a:latin typeface="Calibri" panose="020F0502020204030204" pitchFamily="34" charset="0"/>
                  <a:cs typeface="Calibri" panose="020F0502020204030204" pitchFamily="34" charset="0"/>
                </a:rPr>
                <a:t>hỏi</a:t>
              </a:r>
              <a:r>
                <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rPr>
                <a:t>.</a:t>
              </a:r>
            </a:p>
          </p:txBody>
        </p:sp>
      </p:grpSp>
      <p:grpSp>
        <p:nvGrpSpPr>
          <p:cNvPr id="6" name="Group 5">
            <a:extLst>
              <a:ext uri="{FF2B5EF4-FFF2-40B4-BE49-F238E27FC236}">
                <a16:creationId xmlns:a16="http://schemas.microsoft.com/office/drawing/2014/main" xmlns="" id="{85CA6B5C-F332-DB00-371D-34FE71DDFBC8}"/>
              </a:ext>
            </a:extLst>
          </p:cNvPr>
          <p:cNvGrpSpPr/>
          <p:nvPr/>
        </p:nvGrpSpPr>
        <p:grpSpPr>
          <a:xfrm>
            <a:off x="0" y="2673235"/>
            <a:ext cx="4343613" cy="2093884"/>
            <a:chOff x="5876916" y="975793"/>
            <a:chExt cx="4684259" cy="2291409"/>
          </a:xfrm>
        </p:grpSpPr>
        <p:grpSp>
          <p:nvGrpSpPr>
            <p:cNvPr id="7" name="Group 6">
              <a:extLst>
                <a:ext uri="{FF2B5EF4-FFF2-40B4-BE49-F238E27FC236}">
                  <a16:creationId xmlns:a16="http://schemas.microsoft.com/office/drawing/2014/main" xmlns="" id="{A89D1B12-50AF-B28C-C4F9-AC82EA646610}"/>
                </a:ext>
              </a:extLst>
            </p:cNvPr>
            <p:cNvGrpSpPr/>
            <p:nvPr/>
          </p:nvGrpSpPr>
          <p:grpSpPr>
            <a:xfrm>
              <a:off x="5876916" y="975793"/>
              <a:ext cx="4684259" cy="2113916"/>
              <a:chOff x="2387762" y="551055"/>
              <a:chExt cx="7051289" cy="3182111"/>
            </a:xfrm>
          </p:grpSpPr>
          <p:pic>
            <p:nvPicPr>
              <p:cNvPr id="9" name="图片 2" descr="2">
                <a:extLst>
                  <a:ext uri="{FF2B5EF4-FFF2-40B4-BE49-F238E27FC236}">
                    <a16:creationId xmlns:a16="http://schemas.microsoft.com/office/drawing/2014/main" xmlns="" id="{538F907F-0E98-2919-F6B0-9E8F10A035F3}"/>
                  </a:ext>
                </a:extLst>
              </p:cNvPr>
              <p:cNvPicPr>
                <a:picLocks noChangeAspect="1"/>
              </p:cNvPicPr>
              <p:nvPr/>
            </p:nvPicPr>
            <p:blipFill>
              <a:blip r:embed="rId5"/>
              <a:stretch>
                <a:fillRect/>
              </a:stretch>
            </p:blipFill>
            <p:spPr>
              <a:xfrm>
                <a:off x="4238307" y="551055"/>
                <a:ext cx="3689350" cy="3127375"/>
              </a:xfrm>
              <a:prstGeom prst="rect">
                <a:avLst/>
              </a:prstGeom>
            </p:spPr>
          </p:pic>
          <p:pic>
            <p:nvPicPr>
              <p:cNvPr id="10" name="图片 1" descr="1">
                <a:extLst>
                  <a:ext uri="{FF2B5EF4-FFF2-40B4-BE49-F238E27FC236}">
                    <a16:creationId xmlns:a16="http://schemas.microsoft.com/office/drawing/2014/main" xmlns="" id="{BAC566F8-C1F4-5E6B-B90F-E876C6FCAAD7}"/>
                  </a:ext>
                </a:extLst>
              </p:cNvPr>
              <p:cNvPicPr>
                <a:picLocks noChangeAspect="1"/>
              </p:cNvPicPr>
              <p:nvPr/>
            </p:nvPicPr>
            <p:blipFill>
              <a:blip r:embed="rId6"/>
              <a:stretch>
                <a:fillRect/>
              </a:stretch>
            </p:blipFill>
            <p:spPr>
              <a:xfrm>
                <a:off x="5999058" y="790165"/>
                <a:ext cx="3439993" cy="2915633"/>
              </a:xfrm>
              <a:prstGeom prst="rect">
                <a:avLst/>
              </a:prstGeom>
            </p:spPr>
          </p:pic>
          <p:pic>
            <p:nvPicPr>
              <p:cNvPr id="11" name="图片 2" descr="3">
                <a:extLst>
                  <a:ext uri="{FF2B5EF4-FFF2-40B4-BE49-F238E27FC236}">
                    <a16:creationId xmlns:a16="http://schemas.microsoft.com/office/drawing/2014/main" xmlns="" id="{50B22156-7431-DE60-D1C2-B5ECE0BED13C}"/>
                  </a:ext>
                </a:extLst>
              </p:cNvPr>
              <p:cNvPicPr>
                <a:picLocks noChangeAspect="1"/>
              </p:cNvPicPr>
              <p:nvPr/>
            </p:nvPicPr>
            <p:blipFill>
              <a:blip r:embed="rId7"/>
              <a:stretch>
                <a:fillRect/>
              </a:stretch>
            </p:blipFill>
            <p:spPr>
              <a:xfrm flipH="1">
                <a:off x="2387762" y="872971"/>
                <a:ext cx="3374585" cy="2860195"/>
              </a:xfrm>
              <a:prstGeom prst="rect">
                <a:avLst/>
              </a:prstGeom>
            </p:spPr>
          </p:pic>
        </p:grpSp>
        <p:sp>
          <p:nvSpPr>
            <p:cNvPr id="8" name="Rounded Rectangle 20">
              <a:extLst>
                <a:ext uri="{FF2B5EF4-FFF2-40B4-BE49-F238E27FC236}">
                  <a16:creationId xmlns:a16="http://schemas.microsoft.com/office/drawing/2014/main" xmlns="" id="{A6872427-3C85-63DB-EA65-7A8101660CFE}"/>
                </a:ext>
              </a:extLst>
            </p:cNvPr>
            <p:cNvSpPr/>
            <p:nvPr/>
          </p:nvSpPr>
          <p:spPr>
            <a:xfrm>
              <a:off x="6435761" y="2498115"/>
              <a:ext cx="3818223" cy="769087"/>
            </a:xfrm>
            <a:prstGeom prst="roundRect">
              <a:avLst/>
            </a:prstGeom>
            <a:solidFill>
              <a:sysClr val="window" lastClr="FFFFFF"/>
            </a:solidFill>
            <a:ln w="28575"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Thảo</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luận</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nhóm</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4</a:t>
              </a:r>
            </a:p>
          </p:txBody>
        </p:sp>
      </p:grpSp>
      <p:sp>
        <p:nvSpPr>
          <p:cNvPr id="12" name="Rounded Rectangle 20">
            <a:extLst>
              <a:ext uri="{FF2B5EF4-FFF2-40B4-BE49-F238E27FC236}">
                <a16:creationId xmlns:a16="http://schemas.microsoft.com/office/drawing/2014/main" xmlns="" id="{18803FA2-2EF1-F8E0-9163-419683BA760D}"/>
              </a:ext>
            </a:extLst>
          </p:cNvPr>
          <p:cNvSpPr/>
          <p:nvPr/>
        </p:nvSpPr>
        <p:spPr>
          <a:xfrm>
            <a:off x="4460876" y="2510155"/>
            <a:ext cx="5949950" cy="737870"/>
          </a:xfrm>
          <a:prstGeom prst="roundRect">
            <a:avLst/>
          </a:prstGeom>
          <a:solidFill>
            <a:schemeClr val="accent6">
              <a:lumMod val="20000"/>
              <a:lumOff val="80000"/>
            </a:schemeClr>
          </a:solidFill>
          <a:ln w="28575"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Nêu</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tên</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bài</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đọc</a:t>
            </a:r>
            <a:endPar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endParaRPr>
          </a:p>
        </p:txBody>
      </p:sp>
      <p:sp>
        <p:nvSpPr>
          <p:cNvPr id="13" name="Rounded Rectangle 20">
            <a:extLst>
              <a:ext uri="{FF2B5EF4-FFF2-40B4-BE49-F238E27FC236}">
                <a16:creationId xmlns:a16="http://schemas.microsoft.com/office/drawing/2014/main" xmlns="" id="{C6EDFDEC-9D59-86EE-661E-DC21C571FF93}"/>
              </a:ext>
            </a:extLst>
          </p:cNvPr>
          <p:cNvSpPr/>
          <p:nvPr/>
        </p:nvSpPr>
        <p:spPr>
          <a:xfrm>
            <a:off x="4470401" y="3576955"/>
            <a:ext cx="7064374" cy="737870"/>
          </a:xfrm>
          <a:prstGeom prst="roundRect">
            <a:avLst/>
          </a:prstGeom>
          <a:solidFill>
            <a:schemeClr val="accent6">
              <a:lumMod val="20000"/>
              <a:lumOff val="80000"/>
            </a:schemeClr>
          </a:solidFill>
          <a:ln w="28575"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C00000"/>
                </a:solidFill>
                <a:effectLst/>
                <a:uLnTx/>
                <a:uFillTx/>
                <a:latin typeface="Calibri" panose="020F0502020204030204"/>
                <a:ea typeface="+mn-ea"/>
                <a:cs typeface="+mn-cs"/>
              </a:rPr>
              <a:t>Bài tập đọc đó thuộc chủ điểm nào?</a:t>
            </a:r>
            <a:endPar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endParaRPr>
          </a:p>
        </p:txBody>
      </p:sp>
      <p:sp>
        <p:nvSpPr>
          <p:cNvPr id="14" name="Rounded Rectangle 20">
            <a:extLst>
              <a:ext uri="{FF2B5EF4-FFF2-40B4-BE49-F238E27FC236}">
                <a16:creationId xmlns:a16="http://schemas.microsoft.com/office/drawing/2014/main" xmlns="" id="{63C76D39-746B-5533-3FE1-762B077DF3B7}"/>
              </a:ext>
            </a:extLst>
          </p:cNvPr>
          <p:cNvSpPr/>
          <p:nvPr/>
        </p:nvSpPr>
        <p:spPr>
          <a:xfrm>
            <a:off x="4432301" y="4700905"/>
            <a:ext cx="7064374" cy="737870"/>
          </a:xfrm>
          <a:prstGeom prst="roundRect">
            <a:avLst/>
          </a:prstGeom>
          <a:solidFill>
            <a:schemeClr val="accent6">
              <a:lumMod val="20000"/>
              <a:lumOff val="80000"/>
            </a:schemeClr>
          </a:solidFill>
          <a:ln w="28575"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a:noFill/>
                </a:ln>
                <a:solidFill>
                  <a:srgbClr val="C00000"/>
                </a:solidFill>
                <a:effectLst/>
                <a:uLnTx/>
                <a:uFillTx/>
                <a:latin typeface="Calibri" panose="020F0502020204030204"/>
                <a:ea typeface="+mn-ea"/>
                <a:cs typeface="+mn-cs"/>
              </a:rPr>
              <a:t>Bài đó viết về ai hoặc viết về sự vật gì?</a:t>
            </a:r>
            <a:endPar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endParaRPr>
          </a:p>
        </p:txBody>
      </p:sp>
      <p:sp>
        <p:nvSpPr>
          <p:cNvPr id="16" name="Rounded Rectangle 20">
            <a:extLst>
              <a:ext uri="{FF2B5EF4-FFF2-40B4-BE49-F238E27FC236}">
                <a16:creationId xmlns:a16="http://schemas.microsoft.com/office/drawing/2014/main" xmlns="" id="{CDBA8588-3301-A443-EE45-8B7BCAC74229}"/>
              </a:ext>
            </a:extLst>
          </p:cNvPr>
          <p:cNvSpPr/>
          <p:nvPr/>
        </p:nvSpPr>
        <p:spPr>
          <a:xfrm>
            <a:off x="4451351" y="5695949"/>
            <a:ext cx="7064374" cy="981075"/>
          </a:xfrm>
          <a:prstGeom prst="roundRect">
            <a:avLst/>
          </a:prstGeom>
          <a:solidFill>
            <a:schemeClr val="accent6">
              <a:lumMod val="20000"/>
              <a:lumOff val="80000"/>
            </a:schemeClr>
          </a:solidFill>
          <a:ln w="28575" cap="flat" cmpd="sng" algn="ctr">
            <a:solidFill>
              <a:srgbClr val="4472C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Chi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tiết</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nào</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trong</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bài</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đọc</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khiến</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em</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thấy</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thú</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 </a:t>
            </a:r>
            <a:r>
              <a:rPr kumimoji="0" lang="en-US" sz="3200" b="1" i="0" u="none" strike="noStrike" kern="0" cap="none" spc="0" normalizeH="0" baseline="0" noProof="0" dirty="0" err="1">
                <a:ln>
                  <a:noFill/>
                </a:ln>
                <a:solidFill>
                  <a:srgbClr val="C00000"/>
                </a:solidFill>
                <a:effectLst/>
                <a:uLnTx/>
                <a:uFillTx/>
                <a:latin typeface="Calibri" panose="020F0502020204030204"/>
                <a:ea typeface="+mn-ea"/>
                <a:cs typeface="+mn-cs"/>
              </a:rPr>
              <a:t>vị</a:t>
            </a:r>
            <a:r>
              <a:rPr kumimoji="0" lang="en-US" sz="3200" b="1" i="0" u="none" strike="noStrike" kern="0" cap="none" spc="0" normalizeH="0" baseline="0" noProof="0" dirty="0">
                <a:ln>
                  <a:noFill/>
                </a:ln>
                <a:solidFill>
                  <a:srgbClr val="C00000"/>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20740571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xmlns="" id="{2ADF221D-D61F-455F-BB28-FD90B03FFC48}"/>
              </a:ext>
            </a:extLst>
          </p:cNvPr>
          <p:cNvSpPr>
            <a:spLocks noGrp="1"/>
          </p:cNvSpPr>
          <p:nvPr>
            <p:ph type="pic" sz="half" idx="4294967295"/>
          </p:nvPr>
        </p:nvSpPr>
        <p:spPr>
          <a:xfrm>
            <a:off x="7401770" y="-6275"/>
            <a:ext cx="4795752" cy="6870550"/>
          </a:xfrm>
          <a:prstGeom prst="rect">
            <a:avLst/>
          </a:prstGeom>
        </p:spPr>
      </p:sp>
      <p:pic>
        <p:nvPicPr>
          <p:cNvPr id="11" name="图片 1">
            <a:extLst>
              <a:ext uri="{FF2B5EF4-FFF2-40B4-BE49-F238E27FC236}">
                <a16:creationId xmlns:a16="http://schemas.microsoft.com/office/drawing/2014/main" xmlns="" id="{E0605DEE-C1A8-4684-B96A-166E3CE2876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24223" r="32642"/>
          <a:stretch/>
        </p:blipFill>
        <p:spPr>
          <a:xfrm>
            <a:off x="0" y="0"/>
            <a:ext cx="12192000" cy="6858000"/>
          </a:xfrm>
          <a:prstGeom prst="rect">
            <a:avLst/>
          </a:prstGeom>
        </p:spPr>
      </p:pic>
      <p:sp>
        <p:nvSpPr>
          <p:cNvPr id="3" name="Title 2">
            <a:extLst>
              <a:ext uri="{FF2B5EF4-FFF2-40B4-BE49-F238E27FC236}">
                <a16:creationId xmlns:a16="http://schemas.microsoft.com/office/drawing/2014/main" xmlns="" id="{8E9515A1-9E4C-42E6-8F5B-4BAEEF744ECE}"/>
              </a:ext>
            </a:extLst>
          </p:cNvPr>
          <p:cNvSpPr>
            <a:spLocks noGrp="1"/>
          </p:cNvSpPr>
          <p:nvPr>
            <p:ph type="title" idx="4294967295"/>
          </p:nvPr>
        </p:nvSpPr>
        <p:spPr>
          <a:xfrm>
            <a:off x="8320784" y="2439191"/>
            <a:ext cx="2122223" cy="1076770"/>
          </a:xfrm>
          <a:prstGeom prst="rect">
            <a:avLst/>
          </a:prstGeom>
        </p:spPr>
        <p:txBody>
          <a:bodyPr/>
          <a:lstStyle/>
          <a:p>
            <a:endParaRPr lang="en-US" dirty="0">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xmlns="" id="{2C727B4E-0F8D-4B3F-A5E7-35B24121D9CB}"/>
              </a:ext>
            </a:extLst>
          </p:cNvPr>
          <p:cNvGrpSpPr/>
          <p:nvPr/>
        </p:nvGrpSpPr>
        <p:grpSpPr>
          <a:xfrm>
            <a:off x="7626093" y="438002"/>
            <a:ext cx="3383280" cy="3383280"/>
            <a:chOff x="7066657" y="802141"/>
            <a:chExt cx="3383280" cy="3383280"/>
          </a:xfrm>
        </p:grpSpPr>
        <p:pic>
          <p:nvPicPr>
            <p:cNvPr id="5" name="Picture 4">
              <a:extLst>
                <a:ext uri="{FF2B5EF4-FFF2-40B4-BE49-F238E27FC236}">
                  <a16:creationId xmlns:a16="http://schemas.microsoft.com/office/drawing/2014/main" xmlns="" id="{AC5229AF-8268-4C9B-9CE9-8C1EDBA44E6F}"/>
                </a:ext>
              </a:extLst>
            </p:cNvPr>
            <p:cNvPicPr>
              <a:picLocks noChangeAspect="1"/>
            </p:cNvPicPr>
            <p:nvPr/>
          </p:nvPicPr>
          <p:blipFill>
            <a:blip r:embed="rId3"/>
            <a:stretch>
              <a:fillRect/>
            </a:stretch>
          </p:blipFill>
          <p:spPr>
            <a:xfrm>
              <a:off x="7066657" y="802141"/>
              <a:ext cx="3383280" cy="3383280"/>
            </a:xfrm>
            <a:prstGeom prst="rect">
              <a:avLst/>
            </a:prstGeom>
          </p:spPr>
        </p:pic>
        <p:sp>
          <p:nvSpPr>
            <p:cNvPr id="6" name="TextBox 5">
              <a:extLst>
                <a:ext uri="{FF2B5EF4-FFF2-40B4-BE49-F238E27FC236}">
                  <a16:creationId xmlns:a16="http://schemas.microsoft.com/office/drawing/2014/main" xmlns="" id="{637AE579-F7B1-4D9E-8C11-6759462CBE75}"/>
                </a:ext>
              </a:extLst>
            </p:cNvPr>
            <p:cNvSpPr txBox="1"/>
            <p:nvPr/>
          </p:nvSpPr>
          <p:spPr>
            <a:xfrm flipH="1">
              <a:off x="7212172" y="2062460"/>
              <a:ext cx="3029742"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AA27DA"/>
                  </a:solidFill>
                  <a:effectLst/>
                  <a:uLnTx/>
                  <a:uFillTx/>
                  <a:latin typeface="Calibri" panose="020F0502020204030204" pitchFamily="34" charset="0"/>
                  <a:cs typeface="Calibri" panose="020F0502020204030204" pitchFamily="34" charset="0"/>
                </a:rPr>
                <a:t>Nhận</a:t>
              </a:r>
              <a:r>
                <a:rPr kumimoji="0" lang="en-US" sz="5400" b="0" i="0" u="none" strike="noStrike" kern="1200" cap="none" spc="0" normalizeH="0" baseline="0" noProof="0" dirty="0">
                  <a:ln>
                    <a:noFill/>
                  </a:ln>
                  <a:solidFill>
                    <a:srgbClr val="AA27DA"/>
                  </a:solidFill>
                  <a:effectLst/>
                  <a:uLnTx/>
                  <a:uFillTx/>
                  <a:latin typeface="Calibri" panose="020F0502020204030204" pitchFamily="34" charset="0"/>
                  <a:cs typeface="Calibri" panose="020F0502020204030204" pitchFamily="34" charset="0"/>
                </a:rPr>
                <a:t> </a:t>
              </a:r>
              <a:r>
                <a:rPr kumimoji="0" lang="en-US" sz="5400" b="0" i="0" u="none" strike="noStrike" kern="1200" cap="none" spc="0" normalizeH="0" baseline="0" noProof="0" dirty="0" err="1">
                  <a:ln>
                    <a:noFill/>
                  </a:ln>
                  <a:solidFill>
                    <a:srgbClr val="AA27DA"/>
                  </a:solidFill>
                  <a:effectLst/>
                  <a:uLnTx/>
                  <a:uFillTx/>
                  <a:latin typeface="Calibri" panose="020F0502020204030204" pitchFamily="34" charset="0"/>
                  <a:cs typeface="Calibri" panose="020F0502020204030204" pitchFamily="34" charset="0"/>
                </a:rPr>
                <a:t>xét</a:t>
              </a:r>
              <a:endParaRPr kumimoji="0" lang="en-US" sz="5400" b="0" i="0" u="none" strike="noStrike" kern="1200" cap="none" spc="0" normalizeH="0" baseline="0" noProof="0" dirty="0">
                <a:ln>
                  <a:noFill/>
                </a:ln>
                <a:solidFill>
                  <a:srgbClr val="AA27DA"/>
                </a:solidFill>
                <a:effectLst/>
                <a:uLnTx/>
                <a:uFillTx/>
                <a:latin typeface="Calibri" panose="020F0502020204030204" pitchFamily="34" charset="0"/>
                <a:cs typeface="Calibri" panose="020F0502020204030204" pitchFamily="34" charset="0"/>
              </a:endParaRPr>
            </a:p>
          </p:txBody>
        </p:sp>
      </p:grpSp>
      <p:sp>
        <p:nvSpPr>
          <p:cNvPr id="7" name="TextBox 6">
            <a:extLst>
              <a:ext uri="{FF2B5EF4-FFF2-40B4-BE49-F238E27FC236}">
                <a16:creationId xmlns:a16="http://schemas.microsoft.com/office/drawing/2014/main" xmlns="" id="{14A3E8A5-65A7-4561-B331-7A01E81726AA}"/>
              </a:ext>
            </a:extLst>
          </p:cNvPr>
          <p:cNvSpPr txBox="1"/>
          <p:nvPr/>
        </p:nvSpPr>
        <p:spPr>
          <a:xfrm>
            <a:off x="6182082" y="72613"/>
            <a:ext cx="5771793"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A4353"/>
                </a:solidFill>
                <a:effectLst/>
                <a:uLnTx/>
                <a:uFillTx/>
                <a:latin typeface="Calibri" panose="020F0502020204030204" pitchFamily="34" charset="0"/>
                <a:cs typeface="Calibri" panose="020F0502020204030204" pitchFamily="34" charset="0"/>
              </a:rPr>
              <a:t>Chia </a:t>
            </a:r>
            <a:r>
              <a:rPr kumimoji="0" lang="en-US" sz="6000" b="1" i="0" u="none" strike="noStrike" kern="1200" cap="none" spc="0" normalizeH="0" baseline="0" noProof="0" dirty="0" err="1">
                <a:ln>
                  <a:noFill/>
                </a:ln>
                <a:solidFill>
                  <a:srgbClr val="FA4353"/>
                </a:solidFill>
                <a:effectLst/>
                <a:uLnTx/>
                <a:uFillTx/>
                <a:latin typeface="Calibri" panose="020F0502020204030204" pitchFamily="34" charset="0"/>
                <a:cs typeface="Calibri" panose="020F0502020204030204" pitchFamily="34" charset="0"/>
              </a:rPr>
              <a:t>sẻ</a:t>
            </a:r>
            <a:r>
              <a:rPr kumimoji="0" lang="en-US" sz="6000" b="1" i="0" u="none" strike="noStrike" kern="1200" cap="none" spc="0" normalizeH="0" baseline="0" noProof="0" dirty="0">
                <a:ln>
                  <a:noFill/>
                </a:ln>
                <a:solidFill>
                  <a:srgbClr val="FA4353"/>
                </a:solidFill>
                <a:effectLst/>
                <a:uLnTx/>
                <a:uFillTx/>
                <a:latin typeface="Calibri" panose="020F0502020204030204" pitchFamily="34" charset="0"/>
                <a:cs typeface="Calibri" panose="020F0502020204030204" pitchFamily="34" charset="0"/>
              </a:rPr>
              <a:t> </a:t>
            </a:r>
            <a:r>
              <a:rPr kumimoji="0" lang="en-US" sz="6000" b="1" i="0" u="none" strike="noStrike" kern="1200" cap="none" spc="0" normalizeH="0" baseline="0" noProof="0" dirty="0" err="1">
                <a:ln>
                  <a:noFill/>
                </a:ln>
                <a:solidFill>
                  <a:srgbClr val="FA4353"/>
                </a:solidFill>
                <a:effectLst/>
                <a:uLnTx/>
                <a:uFillTx/>
                <a:latin typeface="Calibri" panose="020F0502020204030204" pitchFamily="34" charset="0"/>
                <a:cs typeface="Calibri" panose="020F0502020204030204" pitchFamily="34" charset="0"/>
              </a:rPr>
              <a:t>trước</a:t>
            </a:r>
            <a:r>
              <a:rPr kumimoji="0" lang="en-US" sz="6000" b="1" i="0" u="none" strike="noStrike" kern="1200" cap="none" spc="0" normalizeH="0" baseline="0" noProof="0" dirty="0">
                <a:ln>
                  <a:noFill/>
                </a:ln>
                <a:solidFill>
                  <a:srgbClr val="FA4353"/>
                </a:solidFill>
                <a:effectLst/>
                <a:uLnTx/>
                <a:uFillTx/>
                <a:latin typeface="Calibri" panose="020F0502020204030204" pitchFamily="34" charset="0"/>
                <a:cs typeface="Calibri" panose="020F0502020204030204" pitchFamily="34" charset="0"/>
              </a:rPr>
              <a:t> </a:t>
            </a:r>
            <a:r>
              <a:rPr kumimoji="0" lang="en-US" sz="6000" b="1" i="0" u="none" strike="noStrike" kern="1200" cap="none" spc="0" normalizeH="0" baseline="0" noProof="0" dirty="0" err="1">
                <a:ln>
                  <a:noFill/>
                </a:ln>
                <a:solidFill>
                  <a:srgbClr val="FA4353"/>
                </a:solidFill>
                <a:effectLst/>
                <a:uLnTx/>
                <a:uFillTx/>
                <a:latin typeface="Calibri" panose="020F0502020204030204" pitchFamily="34" charset="0"/>
                <a:cs typeface="Calibri" panose="020F0502020204030204" pitchFamily="34" charset="0"/>
              </a:rPr>
              <a:t>lớp</a:t>
            </a:r>
            <a:endParaRPr kumimoji="0" lang="en-US" sz="6000" b="1" i="0" u="none" strike="noStrike" kern="1200" cap="none" spc="0" normalizeH="0" baseline="0" noProof="0" dirty="0">
              <a:ln>
                <a:noFill/>
              </a:ln>
              <a:solidFill>
                <a:srgbClr val="FA4353"/>
              </a:solidFill>
              <a:effectLst/>
              <a:uLnTx/>
              <a:uFillTx/>
              <a:latin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xmlns="" id="{18F3DAD5-4DEA-4EB3-BE86-32A987E07BEF}"/>
              </a:ext>
            </a:extLst>
          </p:cNvPr>
          <p:cNvGrpSpPr/>
          <p:nvPr/>
        </p:nvGrpSpPr>
        <p:grpSpPr>
          <a:xfrm>
            <a:off x="2554457" y="154936"/>
            <a:ext cx="3383280" cy="3383280"/>
            <a:chOff x="7066657" y="802141"/>
            <a:chExt cx="3383280" cy="3383280"/>
          </a:xfrm>
        </p:grpSpPr>
        <p:pic>
          <p:nvPicPr>
            <p:cNvPr id="9" name="Picture 8">
              <a:extLst>
                <a:ext uri="{FF2B5EF4-FFF2-40B4-BE49-F238E27FC236}">
                  <a16:creationId xmlns:a16="http://schemas.microsoft.com/office/drawing/2014/main" xmlns="" id="{E80FB3F8-CCA4-4EA0-9540-226522E09272}"/>
                </a:ext>
              </a:extLst>
            </p:cNvPr>
            <p:cNvPicPr>
              <a:picLocks noChangeAspect="1"/>
            </p:cNvPicPr>
            <p:nvPr/>
          </p:nvPicPr>
          <p:blipFill>
            <a:blip r:embed="rId3"/>
            <a:stretch>
              <a:fillRect/>
            </a:stretch>
          </p:blipFill>
          <p:spPr>
            <a:xfrm flipH="1">
              <a:off x="7066657" y="802141"/>
              <a:ext cx="3383280" cy="3383280"/>
            </a:xfrm>
            <a:prstGeom prst="rect">
              <a:avLst/>
            </a:prstGeom>
          </p:spPr>
        </p:pic>
        <p:sp>
          <p:nvSpPr>
            <p:cNvPr id="10" name="TextBox 9">
              <a:extLst>
                <a:ext uri="{FF2B5EF4-FFF2-40B4-BE49-F238E27FC236}">
                  <a16:creationId xmlns:a16="http://schemas.microsoft.com/office/drawing/2014/main" xmlns="" id="{DF285280-0089-4646-BEE0-C3A33731143F}"/>
                </a:ext>
              </a:extLst>
            </p:cNvPr>
            <p:cNvSpPr txBox="1"/>
            <p:nvPr/>
          </p:nvSpPr>
          <p:spPr>
            <a:xfrm flipH="1">
              <a:off x="7459822" y="1976735"/>
              <a:ext cx="2881678"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FF5823"/>
                  </a:solidFill>
                  <a:effectLst/>
                  <a:uLnTx/>
                  <a:uFillTx/>
                  <a:latin typeface="Calibri" panose="020F0502020204030204" pitchFamily="34" charset="0"/>
                  <a:cs typeface="Calibri" panose="020F0502020204030204" pitchFamily="34" charset="0"/>
                </a:rPr>
                <a:t>Trình</a:t>
              </a:r>
              <a:r>
                <a:rPr kumimoji="0" lang="en-US" sz="5400" b="0" i="0" u="none" strike="noStrike" kern="1200" cap="none" spc="0" normalizeH="0" baseline="0" noProof="0" dirty="0">
                  <a:ln>
                    <a:noFill/>
                  </a:ln>
                  <a:solidFill>
                    <a:srgbClr val="FF5823"/>
                  </a:solidFill>
                  <a:effectLst/>
                  <a:uLnTx/>
                  <a:uFillTx/>
                  <a:latin typeface="Calibri" panose="020F0502020204030204" pitchFamily="34" charset="0"/>
                  <a:cs typeface="Calibri" panose="020F0502020204030204" pitchFamily="34" charset="0"/>
                </a:rPr>
                <a:t> </a:t>
              </a:r>
              <a:r>
                <a:rPr kumimoji="0" lang="en-US" sz="5400" b="0" i="0" u="none" strike="noStrike" kern="1200" cap="none" spc="0" normalizeH="0" baseline="0" noProof="0" dirty="0" err="1">
                  <a:ln>
                    <a:noFill/>
                  </a:ln>
                  <a:solidFill>
                    <a:srgbClr val="FF5823"/>
                  </a:solidFill>
                  <a:effectLst/>
                  <a:uLnTx/>
                  <a:uFillTx/>
                  <a:latin typeface="Calibri" panose="020F0502020204030204" pitchFamily="34" charset="0"/>
                  <a:cs typeface="Calibri" panose="020F0502020204030204" pitchFamily="34" charset="0"/>
                </a:rPr>
                <a:t>bày</a:t>
              </a:r>
              <a:endParaRPr kumimoji="0" lang="en-US" sz="5400" b="0" i="0" u="none" strike="noStrike" kern="1200" cap="none" spc="0" normalizeH="0" baseline="0" noProof="0" dirty="0">
                <a:ln>
                  <a:noFill/>
                </a:ln>
                <a:solidFill>
                  <a:srgbClr val="FF5823"/>
                </a:solidFill>
                <a:effectLst/>
                <a:uLnTx/>
                <a:uFillTx/>
                <a:latin typeface="Calibri" panose="020F0502020204030204" pitchFamily="34" charset="0"/>
                <a:cs typeface="Calibri" panose="020F0502020204030204" pitchFamily="34" charset="0"/>
              </a:endParaRPr>
            </a:p>
          </p:txBody>
        </p:sp>
      </p:grpSp>
      <p:pic>
        <p:nvPicPr>
          <p:cNvPr id="12" name="Picture 11" descr="Calendar&#10;&#10;Description automatically generated">
            <a:extLst>
              <a:ext uri="{FF2B5EF4-FFF2-40B4-BE49-F238E27FC236}">
                <a16:creationId xmlns:a16="http://schemas.microsoft.com/office/drawing/2014/main" xmlns="" id="{54EB5DB4-553B-49B1-823E-E33E0DEB14AC}"/>
              </a:ext>
            </a:extLst>
          </p:cNvPr>
          <p:cNvPicPr>
            <a:picLocks noChangeAspect="1"/>
          </p:cNvPicPr>
          <p:nvPr/>
        </p:nvPicPr>
        <p:blipFill rotWithShape="1">
          <a:blip r:embed="rId4">
            <a:extLst>
              <a:ext uri="{28A0092B-C50C-407E-A947-70E740481C1C}">
                <a14:useLocalDpi xmlns:a14="http://schemas.microsoft.com/office/drawing/2010/main" val="0"/>
              </a:ext>
            </a:extLst>
          </a:blip>
          <a:srcRect r="2916"/>
          <a:stretch/>
        </p:blipFill>
        <p:spPr>
          <a:xfrm>
            <a:off x="3538846" y="1846576"/>
            <a:ext cx="5886135" cy="6062982"/>
          </a:xfrm>
          <a:prstGeom prst="rect">
            <a:avLst/>
          </a:prstGeom>
        </p:spPr>
      </p:pic>
    </p:spTree>
    <p:extLst>
      <p:ext uri="{BB962C8B-B14F-4D97-AF65-F5344CB8AC3E}">
        <p14:creationId xmlns:p14="http://schemas.microsoft.com/office/powerpoint/2010/main" val="39262720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p:cNvPicPr>
            <a:picLocks noChangeAspect="1"/>
          </p:cNvPicPr>
          <p:nvPr/>
        </p:nvPicPr>
        <p:blipFill rotWithShape="1">
          <a:blip r:embed="rId3">
            <a:extLst>
              <a:ext uri="{28A0092B-C50C-407E-A947-70E740481C1C}">
                <a14:useLocalDpi xmlns:a14="http://schemas.microsoft.com/office/drawing/2010/main" val="0"/>
              </a:ext>
            </a:extLst>
          </a:blip>
          <a:srcRect t="24370"/>
          <a:stretch>
            <a:fillRect/>
          </a:stretch>
        </p:blipFill>
        <p:spPr>
          <a:xfrm>
            <a:off x="690432" y="1423897"/>
            <a:ext cx="11501568" cy="5566031"/>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92" y="3772555"/>
            <a:ext cx="1692342" cy="3106837"/>
          </a:xfrm>
          <a:prstGeom prst="rect">
            <a:avLst/>
          </a:prstGeom>
        </p:spPr>
      </p:pic>
      <p:pic>
        <p:nvPicPr>
          <p:cNvPr id="4"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3073" y="116632"/>
            <a:ext cx="2236388" cy="2902118"/>
          </a:xfrm>
          <a:prstGeom prst="rect">
            <a:avLst/>
          </a:prstGeom>
        </p:spPr>
      </p:pic>
      <p:sp>
        <p:nvSpPr>
          <p:cNvPr id="5" name="TextBox 4">
            <a:extLst>
              <a:ext uri="{FF2B5EF4-FFF2-40B4-BE49-F238E27FC236}">
                <a16:creationId xmlns:a16="http://schemas.microsoft.com/office/drawing/2014/main" xmlns="" id="{408CBD60-9553-A1ED-D3BE-4754D4529BB8}"/>
              </a:ext>
            </a:extLst>
          </p:cNvPr>
          <p:cNvSpPr txBox="1"/>
          <p:nvPr/>
        </p:nvSpPr>
        <p:spPr>
          <a:xfrm>
            <a:off x="1600199" y="3533775"/>
            <a:ext cx="9915525" cy="830997"/>
          </a:xfrm>
          <a:prstGeom prst="rect">
            <a:avLst/>
          </a:prstGeom>
          <a:noFill/>
        </p:spPr>
        <p:txBody>
          <a:bodyPr wrap="square" rtlCol="0">
            <a:spAutoFit/>
          </a:bodyPr>
          <a:lstStyle/>
          <a:p>
            <a:r>
              <a:rPr lang="en-US" sz="4800" b="1" dirty="0">
                <a:solidFill>
                  <a:srgbClr val="002060"/>
                </a:solidFill>
                <a:latin typeface="Calibri" panose="020F0502020204030204" pitchFamily="34" charset="0"/>
                <a:cs typeface="Calibri" panose="020F0502020204030204" pitchFamily="34" charset="0"/>
              </a:rPr>
              <a:t>4. </a:t>
            </a:r>
            <a:r>
              <a:rPr lang="en-US" sz="4800" b="1" dirty="0" err="1">
                <a:solidFill>
                  <a:srgbClr val="002060"/>
                </a:solidFill>
                <a:latin typeface="Calibri" panose="020F0502020204030204" pitchFamily="34" charset="0"/>
                <a:cs typeface="Calibri" panose="020F0502020204030204" pitchFamily="34" charset="0"/>
              </a:rPr>
              <a:t>Trò</a:t>
            </a:r>
            <a:r>
              <a:rPr lang="en-US" sz="4800" b="1" dirty="0">
                <a:solidFill>
                  <a:srgbClr val="002060"/>
                </a:solidFill>
                <a:latin typeface="Calibri" panose="020F0502020204030204" pitchFamily="34" charset="0"/>
                <a:cs typeface="Calibri" panose="020F0502020204030204" pitchFamily="34" charset="0"/>
              </a:rPr>
              <a:t> </a:t>
            </a:r>
            <a:r>
              <a:rPr lang="en-US" sz="4800" b="1" dirty="0" err="1">
                <a:solidFill>
                  <a:srgbClr val="002060"/>
                </a:solidFill>
                <a:latin typeface="Calibri" panose="020F0502020204030204" pitchFamily="34" charset="0"/>
                <a:cs typeface="Calibri" panose="020F0502020204030204" pitchFamily="34" charset="0"/>
              </a:rPr>
              <a:t>chơi</a:t>
            </a:r>
            <a:r>
              <a:rPr lang="en-US" sz="4800" b="1" dirty="0">
                <a:solidFill>
                  <a:srgbClr val="002060"/>
                </a:solidFill>
                <a:latin typeface="Calibri" panose="020F0502020204030204" pitchFamily="34" charset="0"/>
                <a:cs typeface="Calibri" panose="020F0502020204030204" pitchFamily="34" charset="0"/>
              </a:rPr>
              <a:t> </a:t>
            </a:r>
            <a:r>
              <a:rPr lang="en-US" sz="4800" b="1" dirty="0" err="1">
                <a:solidFill>
                  <a:srgbClr val="002060"/>
                </a:solidFill>
                <a:latin typeface="Calibri" panose="020F0502020204030204" pitchFamily="34" charset="0"/>
                <a:cs typeface="Calibri" panose="020F0502020204030204" pitchFamily="34" charset="0"/>
              </a:rPr>
              <a:t>ghép</a:t>
            </a:r>
            <a:r>
              <a:rPr lang="en-US" sz="4800" b="1" dirty="0">
                <a:solidFill>
                  <a:srgbClr val="002060"/>
                </a:solidFill>
                <a:latin typeface="Calibri" panose="020F0502020204030204" pitchFamily="34" charset="0"/>
                <a:cs typeface="Calibri" panose="020F0502020204030204" pitchFamily="34" charset="0"/>
              </a:rPr>
              <a:t> </a:t>
            </a:r>
            <a:r>
              <a:rPr lang="en-US" sz="4800" b="1" dirty="0" err="1">
                <a:solidFill>
                  <a:srgbClr val="002060"/>
                </a:solidFill>
                <a:latin typeface="Calibri" panose="020F0502020204030204" pitchFamily="34" charset="0"/>
                <a:cs typeface="Calibri" panose="020F0502020204030204" pitchFamily="34" charset="0"/>
              </a:rPr>
              <a:t>từ</a:t>
            </a:r>
            <a:r>
              <a:rPr lang="en-US" sz="4800" b="1" dirty="0">
                <a:solidFill>
                  <a:srgbClr val="002060"/>
                </a:solidFill>
                <a:latin typeface="Calibri" panose="020F0502020204030204" pitchFamily="34" charset="0"/>
                <a:cs typeface="Calibri" panose="020F0502020204030204" pitchFamily="34" charset="0"/>
              </a:rPr>
              <a:t> </a:t>
            </a:r>
            <a:r>
              <a:rPr lang="en-US" sz="4800" b="1" dirty="0" err="1">
                <a:solidFill>
                  <a:srgbClr val="002060"/>
                </a:solidFill>
                <a:latin typeface="Calibri" panose="020F0502020204030204" pitchFamily="34" charset="0"/>
                <a:cs typeface="Calibri" panose="020F0502020204030204" pitchFamily="34" charset="0"/>
              </a:rPr>
              <a:t>để</a:t>
            </a:r>
            <a:r>
              <a:rPr lang="en-US" sz="4800" b="1" dirty="0">
                <a:solidFill>
                  <a:srgbClr val="002060"/>
                </a:solidFill>
                <a:latin typeface="Calibri" panose="020F0502020204030204" pitchFamily="34" charset="0"/>
                <a:cs typeface="Calibri" panose="020F0502020204030204" pitchFamily="34" charset="0"/>
              </a:rPr>
              <a:t> </a:t>
            </a:r>
            <a:r>
              <a:rPr lang="en-US" sz="4800" b="1" dirty="0" err="1">
                <a:solidFill>
                  <a:srgbClr val="002060"/>
                </a:solidFill>
                <a:latin typeface="Calibri" panose="020F0502020204030204" pitchFamily="34" charset="0"/>
                <a:cs typeface="Calibri" panose="020F0502020204030204" pitchFamily="34" charset="0"/>
              </a:rPr>
              <a:t>tạo</a:t>
            </a:r>
            <a:r>
              <a:rPr lang="en-US" sz="4800" b="1" dirty="0">
                <a:solidFill>
                  <a:srgbClr val="002060"/>
                </a:solidFill>
                <a:latin typeface="Calibri" panose="020F0502020204030204" pitchFamily="34" charset="0"/>
                <a:cs typeface="Calibri" panose="020F0502020204030204" pitchFamily="34" charset="0"/>
              </a:rPr>
              <a:t> </a:t>
            </a:r>
            <a:r>
              <a:rPr lang="en-US" sz="4800" b="1" dirty="0" err="1">
                <a:solidFill>
                  <a:srgbClr val="002060"/>
                </a:solidFill>
                <a:latin typeface="Calibri" panose="020F0502020204030204" pitchFamily="34" charset="0"/>
                <a:cs typeface="Calibri" panose="020F0502020204030204" pitchFamily="34" charset="0"/>
              </a:rPr>
              <a:t>thành</a:t>
            </a:r>
            <a:r>
              <a:rPr lang="en-US" sz="4800" b="1" dirty="0">
                <a:solidFill>
                  <a:srgbClr val="002060"/>
                </a:solidFill>
                <a:latin typeface="Calibri" panose="020F0502020204030204" pitchFamily="34" charset="0"/>
                <a:cs typeface="Calibri" panose="020F0502020204030204" pitchFamily="34" charset="0"/>
              </a:rPr>
              <a:t> </a:t>
            </a:r>
            <a:r>
              <a:rPr lang="en-US" sz="4800" b="1" dirty="0" err="1">
                <a:solidFill>
                  <a:srgbClr val="002060"/>
                </a:solidFill>
                <a:latin typeface="Calibri" panose="020F0502020204030204" pitchFamily="34" charset="0"/>
                <a:cs typeface="Calibri" panose="020F0502020204030204" pitchFamily="34" charset="0"/>
              </a:rPr>
              <a:t>câu</a:t>
            </a:r>
            <a:endParaRPr lang="en-US" sz="4800" b="1" dirty="0">
              <a:solidFill>
                <a:srgbClr val="002060"/>
              </a:solidFill>
              <a:latin typeface="Calibri" panose="020F0502020204030204" pitchFamily="34" charset="0"/>
              <a:cs typeface="Calibri" panose="020F0502020204030204" pitchFamily="34" charset="0"/>
            </a:endParaRPr>
          </a:p>
        </p:txBody>
      </p:sp>
      <p:pic>
        <p:nvPicPr>
          <p:cNvPr id="7" name="Picture 6" descr="A picture containing shape&#10;&#10;Description automatically generated">
            <a:extLst>
              <a:ext uri="{FF2B5EF4-FFF2-40B4-BE49-F238E27FC236}">
                <a16:creationId xmlns:a16="http://schemas.microsoft.com/office/drawing/2014/main" xmlns="" id="{93C0E5D3-DA49-944F-E130-52734B018F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1600" y="352425"/>
            <a:ext cx="1085850" cy="108585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000E60E1-F1FC-86CD-F0AA-D51B74F26EBB}"/>
              </a:ext>
            </a:extLst>
          </p:cNvPr>
          <p:cNvPicPr>
            <a:picLocks noChangeAspect="1"/>
          </p:cNvPicPr>
          <p:nvPr/>
        </p:nvPicPr>
        <p:blipFill>
          <a:blip r:embed="rId3"/>
          <a:stretch>
            <a:fillRect/>
          </a:stretch>
        </p:blipFill>
        <p:spPr>
          <a:xfrm>
            <a:off x="550049" y="2760891"/>
            <a:ext cx="3967200" cy="3420000"/>
          </a:xfrm>
          <a:prstGeom prst="rect">
            <a:avLst/>
          </a:prstGeom>
        </p:spPr>
      </p:pic>
      <p:grpSp>
        <p:nvGrpSpPr>
          <p:cNvPr id="8" name="Group 7">
            <a:extLst>
              <a:ext uri="{FF2B5EF4-FFF2-40B4-BE49-F238E27FC236}">
                <a16:creationId xmlns:a16="http://schemas.microsoft.com/office/drawing/2014/main" xmlns="" id="{E7E3A93E-24CF-D58A-928E-DB9586686914}"/>
              </a:ext>
            </a:extLst>
          </p:cNvPr>
          <p:cNvGrpSpPr/>
          <p:nvPr/>
        </p:nvGrpSpPr>
        <p:grpSpPr>
          <a:xfrm>
            <a:off x="3971925" y="152400"/>
            <a:ext cx="8096251" cy="3419475"/>
            <a:chOff x="2" y="0"/>
            <a:chExt cx="4446113" cy="1332000"/>
          </a:xfrm>
        </p:grpSpPr>
        <p:pic>
          <p:nvPicPr>
            <p:cNvPr id="9" name="Picture 8" descr="A picture containing text&#10;&#10;Description automatically generated">
              <a:extLst>
                <a:ext uri="{FF2B5EF4-FFF2-40B4-BE49-F238E27FC236}">
                  <a16:creationId xmlns:a16="http://schemas.microsoft.com/office/drawing/2014/main" xmlns="" id="{138095F5-B0E9-9EFE-34D7-064EEE851514}"/>
                </a:ext>
              </a:extLst>
            </p:cNvPr>
            <p:cNvPicPr>
              <a:picLocks noChangeAspect="1"/>
            </p:cNvPicPr>
            <p:nvPr/>
          </p:nvPicPr>
          <p:blipFill rotWithShape="1">
            <a:blip r:embed="rId4">
              <a:extLst>
                <a:ext uri="{28A0092B-C50C-407E-A947-70E740481C1C}">
                  <a14:useLocalDpi xmlns:a14="http://schemas.microsoft.com/office/drawing/2010/main" val="0"/>
                </a:ext>
              </a:extLst>
            </a:blip>
            <a:srcRect l="5694" t="6535" r="6296" b="67098"/>
            <a:stretch/>
          </p:blipFill>
          <p:spPr>
            <a:xfrm>
              <a:off x="2" y="0"/>
              <a:ext cx="4446113" cy="1332000"/>
            </a:xfrm>
            <a:prstGeom prst="rect">
              <a:avLst/>
            </a:prstGeom>
            <a:effectLst>
              <a:innerShdw blurRad="114300">
                <a:schemeClr val="bg1">
                  <a:lumMod val="65000"/>
                </a:schemeClr>
              </a:innerShdw>
            </a:effectLst>
          </p:spPr>
        </p:pic>
        <p:sp>
          <p:nvSpPr>
            <p:cNvPr id="10" name="TextBox 9">
              <a:extLst>
                <a:ext uri="{FF2B5EF4-FFF2-40B4-BE49-F238E27FC236}">
                  <a16:creationId xmlns:a16="http://schemas.microsoft.com/office/drawing/2014/main" xmlns="" id="{491D69AA-84B0-79FD-3ABC-5D399250C5D3}"/>
                </a:ext>
              </a:extLst>
            </p:cNvPr>
            <p:cNvSpPr txBox="1"/>
            <p:nvPr/>
          </p:nvSpPr>
          <p:spPr>
            <a:xfrm>
              <a:off x="282461" y="428254"/>
              <a:ext cx="4032886" cy="748134"/>
            </a:xfrm>
            <a:prstGeom prst="rect">
              <a:avLst/>
            </a:prstGeom>
            <a:noFill/>
          </p:spPr>
          <p:txBody>
            <a:bodyPr wrap="square" rtlCol="0">
              <a:spAutoFit/>
            </a:bodyPr>
            <a:lstStyle/>
            <a:p>
              <a:pPr marL="0" marR="0" algn="just">
                <a:lnSpc>
                  <a:spcPct val="112000"/>
                </a:lnSpc>
                <a:spcBef>
                  <a:spcPts val="0"/>
                </a:spcBef>
                <a:spcAft>
                  <a:spcPts val="0"/>
                </a:spcAft>
              </a:pPr>
              <a:r>
                <a:rPr lang="nl-NL" sz="3600" b="1" u="sng" dirty="0">
                  <a:solidFill>
                    <a:srgbClr val="FF0000"/>
                  </a:solidFill>
                  <a:latin typeface="Calibri" panose="020F0502020204030204" pitchFamily="34" charset="0"/>
                  <a:ea typeface="Cambria" panose="02040503050406030204" pitchFamily="18" charset="0"/>
                  <a:cs typeface="Calibri" panose="020F0502020204030204" pitchFamily="34" charset="0"/>
                </a:rPr>
                <a:t>C</a:t>
              </a:r>
              <a:r>
                <a:rPr lang="nl-NL" sz="3600" b="1" u="sng" dirty="0">
                  <a:solidFill>
                    <a:srgbClr val="FF0000"/>
                  </a:solidFill>
                  <a:effectLst/>
                  <a:latin typeface="Calibri" panose="020F0502020204030204" pitchFamily="34" charset="0"/>
                  <a:ea typeface="Cambria" panose="02040503050406030204" pitchFamily="18" charset="0"/>
                  <a:cs typeface="Calibri" panose="020F0502020204030204" pitchFamily="34" charset="0"/>
                </a:rPr>
                <a:t>ách chơi:</a:t>
              </a:r>
              <a:r>
                <a:rPr lang="nl-NL" sz="3600" b="1" dirty="0">
                  <a:solidFill>
                    <a:srgbClr val="FF0000"/>
                  </a:solidFill>
                  <a:effectLst/>
                  <a:latin typeface="Calibri" panose="020F0502020204030204" pitchFamily="34" charset="0"/>
                  <a:ea typeface="Cambria" panose="02040503050406030204" pitchFamily="18" charset="0"/>
                  <a:cs typeface="Calibri" panose="020F0502020204030204" pitchFamily="34" charset="0"/>
                </a:rPr>
                <a:t> </a:t>
              </a:r>
              <a:r>
                <a:rPr lang="nl-NL" sz="3600" b="1" dirty="0">
                  <a:effectLst/>
                  <a:latin typeface="Calibri" panose="020F0502020204030204" pitchFamily="34" charset="0"/>
                  <a:ea typeface="Cambria" panose="02040503050406030204" pitchFamily="18" charset="0"/>
                  <a:cs typeface="Calibri" panose="020F0502020204030204" pitchFamily="34" charset="0"/>
                </a:rPr>
                <a:t>Bạn thứ nhất nêu từ chỉ sự vật, bạn thứ hai nêu từ chỉ đặc điểm hoặc hoạt động phù hợp.</a:t>
              </a:r>
              <a:endParaRPr lang="en-US" sz="3600" b="1" dirty="0">
                <a:effectLst/>
                <a:latin typeface="Calibri" panose="020F0502020204030204" pitchFamily="34" charset="0"/>
                <a:ea typeface="Cambria" panose="02040503050406030204" pitchFamily="18" charset="0"/>
                <a:cs typeface="Calibri" panose="020F0502020204030204" pitchFamily="34" charset="0"/>
              </a:endParaRPr>
            </a:p>
          </p:txBody>
        </p:sp>
      </p:grpSp>
    </p:spTree>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2" presetClass="entr" presetSubtype="4" fill="hold" nodeType="afterEffect" p14:presetBounceEnd="40000">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14:bounceEnd="40000">
                                          <p:cBhvr additive="base">
                                            <p:cTn id="12" dur="75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13"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750" fill="hold"/>
                                            <p:tgtEl>
                                              <p:spTgt spid="6"/>
                                            </p:tgtEl>
                                            <p:attrNameLst>
                                              <p:attrName>ppt_x</p:attrName>
                                            </p:attrNameLst>
                                          </p:cBhvr>
                                          <p:tavLst>
                                            <p:tav tm="0">
                                              <p:val>
                                                <p:strVal val="#ppt_x"/>
                                              </p:val>
                                            </p:tav>
                                            <p:tav tm="100000">
                                              <p:val>
                                                <p:strVal val="#ppt_x"/>
                                              </p:val>
                                            </p:tav>
                                          </p:tavLst>
                                        </p:anim>
                                        <p:anim calcmode="lin" valueType="num">
                                          <p:cBhvr additive="base">
                                            <p:cTn id="13"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5"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F649C46C-696A-304C-EAD2-12F6FB6E1E1F}"/>
              </a:ext>
            </a:extLst>
          </p:cNvPr>
          <p:cNvPicPr>
            <a:picLocks noChangeAspect="1"/>
          </p:cNvPicPr>
          <p:nvPr/>
        </p:nvPicPr>
        <p:blipFill>
          <a:blip r:embed="rId3"/>
          <a:stretch>
            <a:fillRect/>
          </a:stretch>
        </p:blipFill>
        <p:spPr>
          <a:xfrm>
            <a:off x="1157287" y="566737"/>
            <a:ext cx="10148888" cy="5787577"/>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4.png"/></Relationships>
</file>

<file path=ppt/theme/theme1.xml><?xml version="1.0" encoding="utf-8"?>
<a:theme xmlns:a="http://schemas.openxmlformats.org/drawingml/2006/main" name="Office 主题​​">
  <a:themeElements>
    <a:clrScheme name="黄绿色">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方正静蕾简体">
      <a:majorFont>
        <a:latin typeface="方正静蕾简体"/>
        <a:ea typeface="方正静蕾简体"/>
        <a:cs typeface=""/>
      </a:majorFont>
      <a:minorFont>
        <a:latin typeface="方正静蕾简体"/>
        <a:ea typeface="方正静蕾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Ikaros-Regular"/>
        <a:ea typeface="Ikaros-Regular"/>
        <a:cs typeface="Ikaros-Regular"/>
      </a:majorFont>
      <a:minorFont>
        <a:latin typeface="Ikaros-Regular"/>
        <a:ea typeface="Ikaros-Regular"/>
        <a:cs typeface="Ikaros-Regular"/>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432</Words>
  <Application>Microsoft Office PowerPoint</Application>
  <PresentationFormat>Custom</PresentationFormat>
  <Paragraphs>47</Paragraphs>
  <Slides>14</Slides>
  <Notes>7</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Office 主题​​</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24</cp:revision>
  <dcterms:created xsi:type="dcterms:W3CDTF">2023-02-04T10:25:32Z</dcterms:created>
  <dcterms:modified xsi:type="dcterms:W3CDTF">2023-06-02T16:49:46Z</dcterms:modified>
</cp:coreProperties>
</file>