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9" r:id="rId2"/>
    <p:sldMasterId id="2147483954" r:id="rId3"/>
    <p:sldMasterId id="2147483979" r:id="rId4"/>
    <p:sldMasterId id="2147484020" r:id="rId5"/>
  </p:sldMasterIdLst>
  <p:notesMasterIdLst>
    <p:notesMasterId r:id="rId29"/>
  </p:notesMasterIdLst>
  <p:sldIdLst>
    <p:sldId id="11571" r:id="rId6"/>
    <p:sldId id="506" r:id="rId7"/>
    <p:sldId id="11550" r:id="rId8"/>
    <p:sldId id="11554" r:id="rId9"/>
    <p:sldId id="11552" r:id="rId10"/>
    <p:sldId id="11556" r:id="rId11"/>
    <p:sldId id="11574" r:id="rId12"/>
    <p:sldId id="11575" r:id="rId13"/>
    <p:sldId id="257" r:id="rId14"/>
    <p:sldId id="11569" r:id="rId15"/>
    <p:sldId id="11583" r:id="rId16"/>
    <p:sldId id="11566" r:id="rId17"/>
    <p:sldId id="256" r:id="rId18"/>
    <p:sldId id="260" r:id="rId19"/>
    <p:sldId id="11577" r:id="rId20"/>
    <p:sldId id="263" r:id="rId21"/>
    <p:sldId id="264" r:id="rId22"/>
    <p:sldId id="265" r:id="rId23"/>
    <p:sldId id="266" r:id="rId24"/>
    <p:sldId id="267" r:id="rId25"/>
    <p:sldId id="11563" r:id="rId26"/>
    <p:sldId id="11578" r:id="rId27"/>
    <p:sldId id="11587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5B11"/>
    <a:srgbClr val="E94736"/>
    <a:srgbClr val="EC1D25"/>
    <a:srgbClr val="EC1C24"/>
    <a:srgbClr val="FFFFFF"/>
    <a:srgbClr val="2E471D"/>
    <a:srgbClr val="0033CC"/>
    <a:srgbClr val="0279BD"/>
    <a:srgbClr val="3793C9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975" autoAdjust="0"/>
  </p:normalViewPr>
  <p:slideViewPr>
    <p:cSldViewPr snapToGrid="0">
      <p:cViewPr varScale="1">
        <p:scale>
          <a:sx n="80" d="100"/>
          <a:sy n="80" d="100"/>
        </p:scale>
        <p:origin x="71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8762E-C78A-4E46-AD7E-A06204A3C51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2F6AF-FC14-45FF-BC6F-C435011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01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099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261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</a:t>
            </a:r>
            <a:r>
              <a:rPr lang="en-US" dirty="0" err="1"/>
              <a:t>va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2F6AF-FC14-45FF-BC6F-C43501115E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9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714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71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504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2F6AF-FC14-45FF-BC6F-C43501115E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93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2F6AF-FC14-45FF-BC6F-C43501115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0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2F6AF-FC14-45FF-BC6F-C43501115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39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06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1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4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27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3549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57119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61148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5655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7554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0685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3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32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499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75706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7716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27B8A-BA23-44BA-B945-B695C982C1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57099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5"/>
          <p:cNvSpPr txBox="1">
            <a:spLocks noGrp="1"/>
          </p:cNvSpPr>
          <p:nvPr>
            <p:ph type="title"/>
          </p:nvPr>
        </p:nvSpPr>
        <p:spPr>
          <a:xfrm>
            <a:off x="914400" y="3545333"/>
            <a:ext cx="63764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887" name="Google Shape;887;p15"/>
          <p:cNvSpPr txBox="1">
            <a:spLocks noGrp="1"/>
          </p:cNvSpPr>
          <p:nvPr>
            <p:ph type="subTitle" idx="1"/>
          </p:nvPr>
        </p:nvSpPr>
        <p:spPr>
          <a:xfrm>
            <a:off x="914400" y="2341732"/>
            <a:ext cx="6376400" cy="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212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 and text">
  <p:cSld name="Number and text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22"/>
          <p:cNvSpPr txBox="1">
            <a:spLocks noGrp="1"/>
          </p:cNvSpPr>
          <p:nvPr>
            <p:ph type="title"/>
          </p:nvPr>
        </p:nvSpPr>
        <p:spPr>
          <a:xfrm>
            <a:off x="950967" y="706011"/>
            <a:ext cx="10290000" cy="5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2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4" name="Google Shape;1134;p22"/>
          <p:cNvSpPr txBox="1">
            <a:spLocks noGrp="1"/>
          </p:cNvSpPr>
          <p:nvPr>
            <p:ph type="subTitle" idx="1"/>
          </p:nvPr>
        </p:nvSpPr>
        <p:spPr>
          <a:xfrm>
            <a:off x="1311900" y="3111211"/>
            <a:ext cx="2784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35" name="Google Shape;1135;p22"/>
          <p:cNvSpPr txBox="1">
            <a:spLocks noGrp="1"/>
          </p:cNvSpPr>
          <p:nvPr>
            <p:ph type="subTitle" idx="2"/>
          </p:nvPr>
        </p:nvSpPr>
        <p:spPr>
          <a:xfrm>
            <a:off x="1311900" y="3710501"/>
            <a:ext cx="2784000" cy="1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22"/>
          <p:cNvSpPr txBox="1">
            <a:spLocks noGrp="1"/>
          </p:cNvSpPr>
          <p:nvPr>
            <p:ph type="subTitle" idx="3"/>
          </p:nvPr>
        </p:nvSpPr>
        <p:spPr>
          <a:xfrm>
            <a:off x="8096033" y="3111211"/>
            <a:ext cx="2784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37" name="Google Shape;1137;p22"/>
          <p:cNvSpPr txBox="1">
            <a:spLocks noGrp="1"/>
          </p:cNvSpPr>
          <p:nvPr>
            <p:ph type="subTitle" idx="4"/>
          </p:nvPr>
        </p:nvSpPr>
        <p:spPr>
          <a:xfrm>
            <a:off x="8096033" y="3710523"/>
            <a:ext cx="2784000" cy="1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p22"/>
          <p:cNvSpPr txBox="1">
            <a:spLocks noGrp="1"/>
          </p:cNvSpPr>
          <p:nvPr>
            <p:ph type="title" idx="5" hasCustomPrompt="1"/>
          </p:nvPr>
        </p:nvSpPr>
        <p:spPr>
          <a:xfrm>
            <a:off x="8096092" y="2088823"/>
            <a:ext cx="2784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39" name="Google Shape;1139;p22"/>
          <p:cNvSpPr txBox="1">
            <a:spLocks noGrp="1"/>
          </p:cNvSpPr>
          <p:nvPr>
            <p:ph type="title" idx="6" hasCustomPrompt="1"/>
          </p:nvPr>
        </p:nvSpPr>
        <p:spPr>
          <a:xfrm>
            <a:off x="1311921" y="2088805"/>
            <a:ext cx="2784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  <p:sp>
        <p:nvSpPr>
          <p:cNvPr id="1141" name="Google Shape;1141;p22"/>
          <p:cNvSpPr txBox="1">
            <a:spLocks noGrp="1"/>
          </p:cNvSpPr>
          <p:nvPr>
            <p:ph type="subTitle" idx="7"/>
          </p:nvPr>
        </p:nvSpPr>
        <p:spPr>
          <a:xfrm>
            <a:off x="4703933" y="3120020"/>
            <a:ext cx="2784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aytone One"/>
              <a:buNone/>
              <a:defRPr sz="2667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142" name="Google Shape;1142;p22"/>
          <p:cNvSpPr txBox="1">
            <a:spLocks noGrp="1"/>
          </p:cNvSpPr>
          <p:nvPr>
            <p:ph type="subTitle" idx="8"/>
          </p:nvPr>
        </p:nvSpPr>
        <p:spPr>
          <a:xfrm>
            <a:off x="4703933" y="3716695"/>
            <a:ext cx="2784000" cy="10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3" name="Google Shape;1143;p22"/>
          <p:cNvSpPr txBox="1">
            <a:spLocks noGrp="1"/>
          </p:cNvSpPr>
          <p:nvPr>
            <p:ph type="title" idx="9" hasCustomPrompt="1"/>
          </p:nvPr>
        </p:nvSpPr>
        <p:spPr>
          <a:xfrm>
            <a:off x="4703992" y="2093700"/>
            <a:ext cx="2784000" cy="10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84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 b="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22429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88466-B7FF-191C-6CFB-FAE34F3B6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9B9FD7-EEF8-8EFD-5623-B0234AEE0F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B0ED8-51CE-A5DF-3206-031BE5862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CEC9-1D88-4CD2-85A1-0CC9D5DE7AF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1D158-21F9-D3EC-D80B-E1E756445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62760-424B-C1F0-F2A4-AC8958F51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7E82-47B0-464F-83E2-8308EC2EF826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06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4C8D-3393-FA4A-3178-068D8655C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9ECC9-5017-FAE6-B213-5F5AF5B57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A748-73D7-B7CE-CA45-6B3615675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CEC9-1D88-4CD2-85A1-0CC9D5DE7AF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DC0ED-E836-F76D-0229-05E63955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E0CD3-ECFF-6F83-2867-2AFF33B2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7E82-47B0-464F-83E2-8308EC2EF826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493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6F4A-35B6-E897-D2AE-573CA31D6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09189-428D-E1B4-02C4-21BB203743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1B13D-ED9D-010A-543C-5A4331C2C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CEC9-1D88-4CD2-85A1-0CC9D5DE7AF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6DD8-C3AE-BD58-ECB0-1BD62244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11799-EC0E-2572-6086-F002ABE78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7E82-47B0-464F-83E2-8308EC2EF826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279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26CC-B736-5BB9-B79C-C8FAA4E7A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220FB-153F-41CB-028E-8AFE76A3B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CD4645-3F81-3206-91FC-83CF04D1C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FDE6B-6B7B-BFE5-9AF8-306E20A1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CEC9-1D88-4CD2-85A1-0CC9D5DE7AF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23ED4-E481-D917-A20D-47EFA81F6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5C8ED2-8426-3826-5EB9-69A4A4AE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7E82-47B0-464F-83E2-8308EC2EF826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1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459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14AE9-BE1F-1EF2-D2DB-2141D383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71CCB-D22A-BFFD-328A-B0404EAF6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676311-C4C0-2FB6-E79C-5ADF53618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51FFA-95AB-6DE6-02E0-1230F390F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215BE7-128D-BA6E-41F3-2BF7E09358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591ABC-EE93-47F7-88FC-6E88242D2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CEC9-1D88-4CD2-85A1-0CC9D5DE7AF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6BED3B-C414-C7D0-B378-DDF103D1C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1C4FA3-0B25-61EF-14C9-A887528B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7E82-47B0-464F-83E2-8308EC2EF826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155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822A4-7B2C-F467-F661-D24CAC1A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AEADAD-1F95-C078-6472-0D977AB79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CEC9-1D88-4CD2-85A1-0CC9D5DE7AF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A2083-899B-A5C6-813C-C3037C404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2FAA4-04A7-1CAB-C749-C200FD94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7E82-47B0-464F-83E2-8308EC2EF826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465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F31379-CC5E-862D-228D-DB3C5BB5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CEC9-1D88-4CD2-85A1-0CC9D5DE7AF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A9706E-60E6-95A8-983A-D65568CA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F084F-3D22-5DC1-F63E-B8BE36D9B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7E82-47B0-464F-83E2-8308EC2EF826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77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6F06-07B2-F425-D9D8-B9814CFFE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74F37-C618-30C7-C172-65FBE58DE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50319-9D71-4C8B-32F1-D03C04E0A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92D12-9AA8-4DDB-7325-477958D7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CEC9-1D88-4CD2-85A1-0CC9D5DE7AF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74A8D-464C-0334-4BB7-27ADE4AC6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B70C69-BD80-B86E-9C17-1EC2387A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7E82-47B0-464F-83E2-8308EC2EF826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6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AF3DE-670D-7B2A-E607-7D9F6A6F3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C260B8-745F-26E0-F702-8F2284AED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678B8-5365-4427-51AD-6E18FFC7A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B80F05-35C0-E0A9-75AB-91B23DA7A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CEC9-1D88-4CD2-85A1-0CC9D5DE7AF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1EBA8-486F-4B9A-9FAA-DDEF75032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DDC6A-312C-A1EA-2875-261AF31CD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7E82-47B0-464F-83E2-8308EC2EF826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16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FAF01-4644-3999-F9E5-3B5D81B9D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3DC7E7-1ACD-837A-6F16-37C95225F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3E343-1913-4D2D-A49C-D954DAF3B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CEC9-1D88-4CD2-85A1-0CC9D5DE7AF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F4CE4-E941-8A67-3ECC-B9BD99757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EB847-AE7F-7FCF-E33B-20DDF634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7E82-47B0-464F-83E2-8308EC2EF826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61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3E50E2-6147-3053-15BE-197713AA4E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68C430-38D4-0D34-2B50-C266E6EFA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5A76F-56A3-66B3-5F7F-DF948DED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CEC9-1D88-4CD2-85A1-0CC9D5DE7AF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C01B4-06C5-5B87-79CF-E400046E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63838-8931-945B-5EDF-74FD1842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7E82-47B0-464F-83E2-8308EC2EF826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03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58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1635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0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32699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851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70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29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475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251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652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41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185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92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4"/>
            <a:ext cx="103632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413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37649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0789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5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012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852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48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8083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702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445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0985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2119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2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48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0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3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0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4567059-F99A-40B2-A88F-7D1B08E041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2023/10/1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07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47427B8A-BA23-44BA-B945-B695C982C113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10/1/2023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7733" y="6519334"/>
            <a:ext cx="76200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33" kern="0" dirty="0" err="1">
                <a:solidFill>
                  <a:srgbClr val="E7E6E6">
                    <a:lumMod val="90000"/>
                  </a:srgbClr>
                </a:solidFill>
                <a:latin typeface="UTM Nyala" panose="02040603050506020204" pitchFamily="18" charset="0"/>
                <a:cs typeface="Arial"/>
                <a:sym typeface="Arial"/>
              </a:rPr>
              <a:t>Măng</a:t>
            </a:r>
            <a:r>
              <a:rPr lang="en-US" sz="933" kern="0" dirty="0">
                <a:solidFill>
                  <a:srgbClr val="E7E6E6">
                    <a:lumMod val="90000"/>
                  </a:srgbClr>
                </a:solidFill>
                <a:latin typeface="UTM Nyala" panose="02040603050506020204" pitchFamily="18" charset="0"/>
                <a:cs typeface="Arial"/>
                <a:sym typeface="Arial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8184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2" r:id="rId12"/>
    <p:sldLayoutId id="2147483803" r:id="rId13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A512E9-D8A9-26CF-10CE-9F8C48F5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F8DFA-C431-D7C7-33E3-D2042C111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6BC899-71D7-25B3-2EBC-D7D5391D3F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B2CEC9-1D88-4CD2-85A1-0CC9D5DE7AF7}" type="datetimeFigureOut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10/1/2023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54821-7987-9F97-7F94-BA80B62E5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C6D47-7490-D00D-7043-C4DE5422A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6F7E82-47B0-464F-83E2-8308EC2EF826}" type="slidenum">
              <a:rPr lang="en-US" smtClean="0">
                <a:solidFill>
                  <a:prstClr val="black">
                    <a:tint val="82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82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02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C40F63E-5CF2-4185-9984-DAEABE623A7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0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  <p:sldLayoutId id="21474839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84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17" Type="http://schemas.openxmlformats.org/officeDocument/2006/relationships/image" Target="../media/image38.png"/><Relationship Id="rId2" Type="http://schemas.openxmlformats.org/officeDocument/2006/relationships/image" Target="../media/image32.png"/><Relationship Id="rId16" Type="http://schemas.openxmlformats.org/officeDocument/2006/relationships/image" Target="../media/image37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32.xml"/><Relationship Id="rId11" Type="http://schemas.openxmlformats.org/officeDocument/2006/relationships/image" Target="../media/image36.png"/><Relationship Id="rId24" Type="http://schemas.openxmlformats.org/officeDocument/2006/relationships/image" Target="../media/image45.png"/><Relationship Id="rId5" Type="http://schemas.openxmlformats.org/officeDocument/2006/relationships/image" Target="../media/image34.png"/><Relationship Id="rId23" Type="http://schemas.openxmlformats.org/officeDocument/2006/relationships/slide" Target="slide21.xml"/><Relationship Id="rId10" Type="http://schemas.openxmlformats.org/officeDocument/2006/relationships/image" Target="../media/image35.png"/><Relationship Id="rId19" Type="http://schemas.openxmlformats.org/officeDocument/2006/relationships/image" Target="../media/image38.png"/><Relationship Id="rId4" Type="http://schemas.openxmlformats.org/officeDocument/2006/relationships/image" Target="../media/image33.png"/><Relationship Id="rId14" Type="http://schemas.openxmlformats.org/officeDocument/2006/relationships/image" Target="../media/image37.png"/><Relationship Id="rId22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hdphoto" Target="../media/hdphoto4.wdp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uilding in the water&#10;&#10;Description automatically generated">
            <a:extLst>
              <a:ext uri="{FF2B5EF4-FFF2-40B4-BE49-F238E27FC236}">
                <a16:creationId xmlns:a16="http://schemas.microsoft.com/office/drawing/2014/main" id="{8A42EDDB-1AAD-A615-F882-D42DEB6688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" y="-751244"/>
            <a:ext cx="12155946" cy="8686800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672B34-5804-8B16-806E-49E527534C42}"/>
              </a:ext>
            </a:extLst>
          </p:cNvPr>
          <p:cNvSpPr/>
          <p:nvPr/>
        </p:nvSpPr>
        <p:spPr>
          <a:xfrm>
            <a:off x="1188720" y="0"/>
            <a:ext cx="10256520" cy="6858000"/>
          </a:xfrm>
          <a:prstGeom prst="rect">
            <a:avLst/>
          </a:prstGeom>
          <a:solidFill>
            <a:schemeClr val="bg1">
              <a:lumMod val="6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DE73C4-6358-A8AC-D58C-5D3AD30842C5}"/>
              </a:ext>
            </a:extLst>
          </p:cNvPr>
          <p:cNvSpPr txBox="1"/>
          <p:nvPr/>
        </p:nvSpPr>
        <p:spPr>
          <a:xfrm>
            <a:off x="1874750" y="376158"/>
            <a:ext cx="8272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0" cap="none" spc="200" normalizeH="0" baseline="0" noProof="0" dirty="0">
                <a:ln>
                  <a:noFill/>
                </a:ln>
                <a:solidFill>
                  <a:srgbClr val="2448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sz="2800" b="1" i="0" u="none" strike="noStrike" kern="0" cap="none" spc="200" normalizeH="0" baseline="0" noProof="0" dirty="0">
              <a:ln>
                <a:noFill/>
              </a:ln>
              <a:solidFill>
                <a:srgbClr val="2448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6094D-B75F-0A33-7390-BBA1B5474AC8}"/>
              </a:ext>
            </a:extLst>
          </p:cNvPr>
          <p:cNvSpPr txBox="1"/>
          <p:nvPr/>
        </p:nvSpPr>
        <p:spPr>
          <a:xfrm>
            <a:off x="-1" y="2927359"/>
            <a:ext cx="12192001" cy="664797"/>
          </a:xfrm>
          <a:prstGeom prst="rect">
            <a:avLst/>
          </a:prstGeom>
          <a:noFill/>
          <a:effectLst>
            <a:outerShdw blurRad="25400" dist="12700" algn="l" rotWithShape="0">
              <a:prstClr val="black">
                <a:alpha val="41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20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#9Slide02 Tieu de dai" panose="02000000000000000000" pitchFamily="2" charset="0"/>
                <a:cs typeface="Arial" panose="020B0604020202020204" pitchFamily="34" charset="0"/>
              </a:rPr>
              <a:t>MÔN LỊCH SỬ VÀ ĐỊA LÍ LỚP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E06A93-C264-0E44-270E-367573A9AB03}"/>
              </a:ext>
            </a:extLst>
          </p:cNvPr>
          <p:cNvSpPr txBox="1"/>
          <p:nvPr/>
        </p:nvSpPr>
        <p:spPr>
          <a:xfrm>
            <a:off x="1330877" y="3984753"/>
            <a:ext cx="936025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kern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kern="0" dirty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 </a:t>
            </a:r>
            <a:r>
              <a:rPr lang="en-US" sz="3600" b="1" kern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600" b="1" kern="0" dirty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ctr"/>
            <a:r>
              <a:rPr kumimoji="0" lang="en-US" sz="3600" b="1" i="0" u="none" strike="noStrike" kern="0" normalizeH="0" baseline="0" noProof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kumimoji="0" lang="en-US" sz="3600" b="1" i="0" u="none" strike="noStrike" kern="0" normalizeH="0" noProof="0" dirty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normalizeH="0" noProof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kumimoji="0" lang="en-US" sz="3600" b="1" i="0" u="none" strike="noStrike" kern="0" normalizeH="0" noProof="0" dirty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normalizeH="0" noProof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0" normalizeH="0" noProof="0" dirty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b="1" i="0" u="none" strike="noStrike" kern="0" normalizeH="0" noProof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kumimoji="0" lang="en-US" sz="3600" b="1" i="0" u="none" strike="noStrike" kern="0" normalizeH="0" noProof="0" dirty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kern="0" noProof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kumimoji="0" lang="en-US" sz="3600" b="1" i="0" u="none" strike="noStrike" kern="0" normalizeH="0" baseline="0" noProof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ịa</a:t>
            </a:r>
            <a:r>
              <a:rPr kumimoji="0" lang="en-US" sz="3600" b="1" i="0" u="none" strike="noStrike" kern="0" normalizeH="0" baseline="0" noProof="0" dirty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normalizeH="0" baseline="0" noProof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kumimoji="0" lang="en-US" sz="3600" b="1" i="0" u="none" strike="noStrike" kern="0" normalizeH="0" baseline="0" noProof="0" dirty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normalizeH="0" baseline="0" noProof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3600" b="1" i="0" u="none" strike="noStrike" kern="0" normalizeH="0" baseline="0" noProof="0" dirty="0">
              <a:ln w="22225">
                <a:solidFill>
                  <a:srgbClr val="244800"/>
                </a:solidFill>
                <a:prstDash val="solid"/>
              </a:ln>
              <a:solidFill>
                <a:srgbClr val="2448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kern="0" dirty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3600" b="1" kern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kern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  <a:endParaRPr kumimoji="0" lang="en-US" sz="3600" b="1" i="0" u="none" strike="noStrike" kern="0" normalizeH="0" baseline="0" noProof="0" dirty="0">
              <a:ln w="22225">
                <a:solidFill>
                  <a:srgbClr val="244800"/>
                </a:solidFill>
                <a:prstDash val="solid"/>
              </a:ln>
              <a:solidFill>
                <a:srgbClr val="2448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92AB0B-40A5-D04E-13FE-F58D6C339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800" y="313595"/>
            <a:ext cx="2884866" cy="4570332"/>
          </a:xfrm>
          <a:prstGeom prst="rect">
            <a:avLst/>
          </a:prstGeom>
        </p:spPr>
      </p:pic>
      <p:pic>
        <p:nvPicPr>
          <p:cNvPr id="11" name="图片 3" descr="C:\Users\Am'be'r\Desktop\千库网_小学生排队放学_元素编号13058370.png千库网_小学生排队放学_元素编号13058370">
            <a:extLst>
              <a:ext uri="{FF2B5EF4-FFF2-40B4-BE49-F238E27FC236}">
                <a16:creationId xmlns:a16="http://schemas.microsoft.com/office/drawing/2014/main" id="{4ED4707E-D4DC-B37C-BAB5-EC9A1A5EF4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054" y="5028520"/>
            <a:ext cx="2902426" cy="18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14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 descr="千库网_小朋友奔跑_元素编号12844002">
            <a:extLst>
              <a:ext uri="{FF2B5EF4-FFF2-40B4-BE49-F238E27FC236}">
                <a16:creationId xmlns:a16="http://schemas.microsoft.com/office/drawing/2014/main" id="{E3939591-B3CB-773D-8726-99ABB3617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691590" y="5125720"/>
            <a:ext cx="2572967" cy="17407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BA1E55-590A-E41C-B146-789178DA1833}"/>
              </a:ext>
            </a:extLst>
          </p:cNvPr>
          <p:cNvSpPr txBox="1"/>
          <p:nvPr/>
        </p:nvSpPr>
        <p:spPr>
          <a:xfrm>
            <a:off x="355600" y="563529"/>
            <a:ext cx="3316934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000" b="1" kern="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kern="0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kern="0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kumimoji="0" lang="en-US" sz="4000" b="1" i="0" strike="noStrike" kern="0" normalizeH="0" baseline="0" noProof="0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07A44-60EB-A152-A50F-81DE9DEBAD83}"/>
              </a:ext>
            </a:extLst>
          </p:cNvPr>
          <p:cNvSpPr txBox="1"/>
          <p:nvPr/>
        </p:nvSpPr>
        <p:spPr>
          <a:xfrm>
            <a:off x="3303567" y="624284"/>
            <a:ext cx="84667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kern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6600" b="1" kern="0" dirty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6600" b="1" kern="0" dirty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6600" b="1" kern="0" dirty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kern="0" dirty="0" err="1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kumimoji="0" lang="en-US" sz="6600" b="1" i="0" u="none" strike="noStrike" kern="0" normalizeH="0" baseline="0" noProof="0" dirty="0">
              <a:ln w="22225">
                <a:solidFill>
                  <a:srgbClr val="244800"/>
                </a:solidFill>
                <a:prstDash val="solid"/>
              </a:ln>
              <a:solidFill>
                <a:srgbClr val="24480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D591C1E-7C83-B7FF-80B4-677C154F23A4}"/>
              </a:ext>
            </a:extLst>
          </p:cNvPr>
          <p:cNvGrpSpPr/>
          <p:nvPr/>
        </p:nvGrpSpPr>
        <p:grpSpPr>
          <a:xfrm>
            <a:off x="3588047" y="1559876"/>
            <a:ext cx="5896050" cy="5051720"/>
            <a:chOff x="3197981" y="1506510"/>
            <a:chExt cx="5896050" cy="50517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A28B4B-F25F-9E2A-32E4-97694BB3C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7981" y="1506510"/>
              <a:ext cx="5896050" cy="505172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7A6691-893E-8BE7-A8D1-05660BD9141D}"/>
                </a:ext>
              </a:extLst>
            </p:cNvPr>
            <p:cNvSpPr/>
            <p:nvPr/>
          </p:nvSpPr>
          <p:spPr>
            <a:xfrm rot="19822647">
              <a:off x="6046514" y="4378468"/>
              <a:ext cx="1198525" cy="724139"/>
            </a:xfrm>
            <a:prstGeom prst="rect">
              <a:avLst/>
            </a:prstGeom>
            <a:solidFill>
              <a:srgbClr val="E94736"/>
            </a:solidFill>
            <a:ln>
              <a:solidFill>
                <a:srgbClr val="E9473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5ADD897F-8EC6-FCF0-4BC3-49B9AC3F49FB}"/>
                </a:ext>
              </a:extLst>
            </p:cNvPr>
            <p:cNvSpPr/>
            <p:nvPr/>
          </p:nvSpPr>
          <p:spPr>
            <a:xfrm>
              <a:off x="6294120" y="3759199"/>
              <a:ext cx="1084581" cy="89800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F5BD87D-66C8-5216-1B67-1D7E7009E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496" y="4536441"/>
            <a:ext cx="3283878" cy="224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34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2AAF211-CCE0-51BF-7B50-6D63E5E8139D}"/>
              </a:ext>
            </a:extLst>
          </p:cNvPr>
          <p:cNvGrpSpPr/>
          <p:nvPr/>
        </p:nvGrpSpPr>
        <p:grpSpPr>
          <a:xfrm>
            <a:off x="1944913" y="473888"/>
            <a:ext cx="5822462" cy="808264"/>
            <a:chOff x="2611665" y="126615"/>
            <a:chExt cx="5822462" cy="80826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E38E052-9168-94E9-3FCE-8A1729F22217}"/>
                </a:ext>
              </a:extLst>
            </p:cNvPr>
            <p:cNvSpPr txBox="1"/>
            <p:nvPr/>
          </p:nvSpPr>
          <p:spPr>
            <a:xfrm>
              <a:off x="2611665" y="350104"/>
              <a:ext cx="28873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3200" b="1" kern="0" dirty="0" err="1">
                  <a:ln w="22225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Mời</a:t>
              </a:r>
              <a:r>
                <a:rPr lang="en-US" sz="3200" b="1" kern="0" dirty="0">
                  <a:ln w="22225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kern="0" dirty="0" err="1">
                  <a:ln w="22225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b="1" kern="0" dirty="0">
                  <a:ln w="22225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kumimoji="0" lang="en-US" sz="3200" b="1" i="0" u="none" strike="noStrike" kern="0" normalizeH="0" baseline="0" noProof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7B8DE2-3607-6591-BB15-4559C8F692C3}"/>
                </a:ext>
              </a:extLst>
            </p:cNvPr>
            <p:cNvSpPr txBox="1"/>
            <p:nvPr/>
          </p:nvSpPr>
          <p:spPr>
            <a:xfrm>
              <a:off x="5106525" y="126615"/>
              <a:ext cx="33276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kern="0" dirty="0">
                  <a:ln w="22225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Chia </a:t>
              </a:r>
              <a:r>
                <a:rPr lang="en-US" sz="2800" b="1" kern="0" dirty="0" err="1">
                  <a:ln w="22225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sẻ</a:t>
              </a:r>
              <a:r>
                <a:rPr lang="en-US" sz="2800" b="1" kern="0" dirty="0">
                  <a:ln w="22225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kern="0" dirty="0" err="1">
                  <a:ln w="22225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kern="0" dirty="0">
                  <a:ln w="22225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2800" b="1" i="0" u="none" strike="noStrike" kern="0" normalizeH="0" baseline="0" noProof="0" dirty="0">
                <a:ln w="22225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FB2F4F6-944E-17B9-1A5A-DF0E3FF9A4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" r="1882"/>
          <a:stretch/>
        </p:blipFill>
        <p:spPr>
          <a:xfrm>
            <a:off x="62893" y="4004689"/>
            <a:ext cx="12153295" cy="285789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BFCE1C4A-1DC8-E2C6-F358-F6B43EA49868}"/>
              </a:ext>
            </a:extLst>
          </p:cNvPr>
          <p:cNvGrpSpPr/>
          <p:nvPr/>
        </p:nvGrpSpPr>
        <p:grpSpPr>
          <a:xfrm>
            <a:off x="425428" y="2989515"/>
            <a:ext cx="9908742" cy="1241070"/>
            <a:chOff x="425428" y="3001192"/>
            <a:chExt cx="9908742" cy="12410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932C4C-E2D3-2ABF-0BE0-61074C72AE6B}"/>
                </a:ext>
              </a:extLst>
            </p:cNvPr>
            <p:cNvSpPr txBox="1"/>
            <p:nvPr/>
          </p:nvSpPr>
          <p:spPr>
            <a:xfrm>
              <a:off x="1944913" y="3185369"/>
              <a:ext cx="838925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spc="50" dirty="0" err="1">
                  <a:ln w="9525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Hành</a:t>
              </a:r>
              <a:r>
                <a:rPr lang="en-US" sz="4800" b="1" spc="50" dirty="0">
                  <a:ln w="9525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50" dirty="0" err="1">
                  <a:ln w="9525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sz="4800" b="1" spc="50" dirty="0">
                  <a:ln w="9525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50" dirty="0" err="1">
                  <a:ln w="9525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bảo</a:t>
              </a:r>
              <a:r>
                <a:rPr lang="en-US" sz="4800" b="1" spc="50" dirty="0">
                  <a:ln w="9525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50" dirty="0" err="1">
                  <a:ln w="9525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vệ</a:t>
              </a:r>
              <a:r>
                <a:rPr lang="en-US" sz="4800" b="1" spc="50" dirty="0">
                  <a:ln w="9525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50" dirty="0" err="1">
                  <a:ln w="9525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môi</a:t>
              </a:r>
              <a:r>
                <a:rPr lang="en-US" sz="4800" b="1" spc="50" dirty="0">
                  <a:ln w="9525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800" b="1" spc="50" dirty="0" err="1">
                  <a:ln w="9525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trường</a:t>
              </a:r>
              <a:endParaRPr lang="en-US" sz="4800" b="1" spc="50" dirty="0">
                <a:ln w="9525" cmpd="sng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743ADD-36D3-C7E6-0F3C-7673F2DD0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28" y="3001192"/>
              <a:ext cx="1241070" cy="124107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C1CDB7-1B2F-C989-C7D7-32DEE5FD8543}"/>
              </a:ext>
            </a:extLst>
          </p:cNvPr>
          <p:cNvGrpSpPr/>
          <p:nvPr/>
        </p:nvGrpSpPr>
        <p:grpSpPr>
          <a:xfrm>
            <a:off x="391885" y="1516511"/>
            <a:ext cx="10474475" cy="1152397"/>
            <a:chOff x="391885" y="1516511"/>
            <a:chExt cx="10474475" cy="11523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DF4EB6-A520-D18A-6BEE-EC2AD8466ED3}"/>
                </a:ext>
              </a:extLst>
            </p:cNvPr>
            <p:cNvSpPr txBox="1"/>
            <p:nvPr/>
          </p:nvSpPr>
          <p:spPr>
            <a:xfrm>
              <a:off x="1828798" y="1695356"/>
              <a:ext cx="903756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800" b="1" dirty="0" err="1">
                  <a:ln w="12700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Thực</a:t>
              </a:r>
              <a:r>
                <a:rPr lang="en-US" sz="4800" b="1" dirty="0">
                  <a:ln w="12700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12700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trạng</a:t>
              </a:r>
              <a:r>
                <a:rPr lang="en-US" sz="4800" b="1" dirty="0">
                  <a:ln w="12700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12700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môi</a:t>
              </a:r>
              <a:r>
                <a:rPr lang="en-US" sz="4800" b="1" dirty="0">
                  <a:ln w="12700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ln w="12700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trường</a:t>
              </a:r>
              <a:r>
                <a:rPr lang="en-US" sz="4800" b="1" dirty="0">
                  <a:ln w="12700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 ở Hà </a:t>
              </a:r>
              <a:r>
                <a:rPr lang="en-US" sz="4800" b="1" dirty="0" err="1">
                  <a:ln w="12700" cmpd="sng">
                    <a:solidFill>
                      <a:srgbClr val="244800"/>
                    </a:solidFill>
                    <a:prstDash val="solid"/>
                  </a:ln>
                  <a:solidFill>
                    <a:srgbClr val="244800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Nội</a:t>
              </a:r>
              <a:endParaRPr lang="en-US" sz="4800" b="1" dirty="0">
                <a:ln w="12700" cmpd="sng">
                  <a:solidFill>
                    <a:srgbClr val="244800"/>
                  </a:solidFill>
                  <a:prstDash val="solid"/>
                </a:ln>
                <a:solidFill>
                  <a:srgbClr val="2448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EFAA0F9-1DD6-F05B-E83E-D4D74A140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85" y="1516511"/>
              <a:ext cx="1152397" cy="115239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472F999-C8B4-5DC6-A930-CF3E62949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9" y="222058"/>
            <a:ext cx="890204" cy="890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2805650-7E96-B893-5CC4-1A43F9AD6B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851" y="157813"/>
            <a:ext cx="1569270" cy="16178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CD93C5-7C95-2F51-F083-803ACBD59E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0482" y="157813"/>
            <a:ext cx="935707" cy="8902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188E9D-F443-FA2B-6993-AD2C6752C802}"/>
              </a:ext>
            </a:extLst>
          </p:cNvPr>
          <p:cNvSpPr txBox="1"/>
          <p:nvPr/>
        </p:nvSpPr>
        <p:spPr>
          <a:xfrm>
            <a:off x="2621194" y="358822"/>
            <a:ext cx="6846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ircle" panose="020B0703020102020204" pitchFamily="34" charset="0"/>
              </a:rPr>
              <a:t>Chia </a:t>
            </a:r>
            <a:r>
              <a:rPr 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ircle" panose="020B0703020102020204" pitchFamily="34" charset="0"/>
              </a:rPr>
              <a:t>sẻ</a:t>
            </a:r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ircle" panose="020B07030201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ircle" panose="020B0703020102020204" pitchFamily="34" charset="0"/>
              </a:rPr>
              <a:t>trước</a:t>
            </a:r>
            <a:r>
              <a:rPr 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ircle" panose="020B07030201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Circle" panose="020B0703020102020204" pitchFamily="34" charset="0"/>
              </a:rPr>
              <a:t>lớp</a:t>
            </a:r>
            <a:endParaRPr lang="en-US" sz="5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Circle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842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in the water&#10;&#10;Description automatically generated">
            <a:extLst>
              <a:ext uri="{FF2B5EF4-FFF2-40B4-BE49-F238E27FC236}">
                <a16:creationId xmlns:a16="http://schemas.microsoft.com/office/drawing/2014/main" id="{FDFB330A-3175-4E67-7433-EC437A2FD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1546"/>
            <a:ext cx="12192000" cy="75895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1084F8-85B0-69FD-FC3A-7F1363C51856}"/>
              </a:ext>
            </a:extLst>
          </p:cNvPr>
          <p:cNvSpPr/>
          <p:nvPr/>
        </p:nvSpPr>
        <p:spPr>
          <a:xfrm>
            <a:off x="7633164" y="-749693"/>
            <a:ext cx="4188265" cy="7607693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BCF72-1BD0-B316-C4F4-7FEC3B87D0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991" y="1044267"/>
            <a:ext cx="4406438" cy="296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2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E0985CB-0590-0539-CA5B-0A7962337209}"/>
              </a:ext>
            </a:extLst>
          </p:cNvPr>
          <p:cNvGrpSpPr/>
          <p:nvPr/>
        </p:nvGrpSpPr>
        <p:grpSpPr>
          <a:xfrm>
            <a:off x="2731281" y="0"/>
            <a:ext cx="6729438" cy="6858000"/>
            <a:chOff x="87279" y="0"/>
            <a:chExt cx="6729438" cy="6858000"/>
          </a:xfrm>
        </p:grpSpPr>
        <p:pic>
          <p:nvPicPr>
            <p:cNvPr id="5" name="Picture 4" descr="A map of a city&#10;&#10;Description automatically generated">
              <a:extLst>
                <a:ext uri="{FF2B5EF4-FFF2-40B4-BE49-F238E27FC236}">
                  <a16:creationId xmlns:a16="http://schemas.microsoft.com/office/drawing/2014/main" id="{54676D22-3746-561C-9D59-22A242589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79" y="0"/>
              <a:ext cx="6729438" cy="685800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CEA657-0718-1A2E-3590-69DF950747EE}"/>
                </a:ext>
              </a:extLst>
            </p:cNvPr>
            <p:cNvSpPr txBox="1"/>
            <p:nvPr/>
          </p:nvSpPr>
          <p:spPr>
            <a:xfrm>
              <a:off x="87279" y="6468106"/>
              <a:ext cx="35848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quận</a:t>
              </a:r>
              <a:r>
                <a:rPr lang="en-US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huyện</a:t>
              </a:r>
              <a:r>
                <a:rPr lang="en-US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TP Hà </a:t>
              </a:r>
              <a:r>
                <a:rPr lang="en-US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endParaRPr lang="en-US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2" name="Slide Zoom 31">
                <a:extLst>
                  <a:ext uri="{FF2B5EF4-FFF2-40B4-BE49-F238E27FC236}">
                    <a16:creationId xmlns:a16="http://schemas.microsoft.com/office/drawing/2014/main" id="{F7E96A54-7E39-B4F5-C2DF-F70548F3ED0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730392" y="3274829"/>
              <a:ext cx="708429" cy="539496"/>
            </p:xfrm>
            <a:graphic>
              <a:graphicData uri="http://schemas.microsoft.com/office/powerpoint/2016/slidezoom">
                <pslz:sldZm>
                  <pslz:sldZmObj sldId="11577" cId="3072538967">
                    <pslz:zmPr id="{FA7A1B05-DCA5-4E62-BC99-452D5AB54A1C}" imageType="cover" transitionDur="1000" showBg="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08429" cy="539496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2" name="Slide Zoom 31">
                <a:hlinkClick r:id="" action="ppaction://noaction"/>
                <a:extLst>
                  <a:ext uri="{FF2B5EF4-FFF2-40B4-BE49-F238E27FC236}">
                    <a16:creationId xmlns:a16="http://schemas.microsoft.com/office/drawing/2014/main" id="{F7E96A54-7E39-B4F5-C2DF-F70548F3ED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0392" y="3274829"/>
                <a:ext cx="708429" cy="5394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4" name="Slide Zoom 33">
                <a:extLst>
                  <a:ext uri="{FF2B5EF4-FFF2-40B4-BE49-F238E27FC236}">
                    <a16:creationId xmlns:a16="http://schemas.microsoft.com/office/drawing/2014/main" id="{647BDD89-51AE-DC32-EE0C-66D9453CCB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818470" y="2531256"/>
              <a:ext cx="763614" cy="694944"/>
            </p:xfrm>
            <a:graphic>
              <a:graphicData uri="http://schemas.microsoft.com/office/powerpoint/2016/slidezoom">
                <pslz:sldZm>
                  <pslz:sldZmObj sldId="263" cId="1675998004">
                    <pslz:zmPr id="{2887451A-392C-4E0A-9199-739E7C62B0D7}" imageType="cover" transitionDur="1000" showBg="0">
                      <p166:blipFill xmlns:p166="http://schemas.microsoft.com/office/powerpoint/2016/6/main"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3614" cy="69494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4" name="Slide Zoom 33">
                <a:hlinkClick r:id="" action="ppaction://noaction"/>
                <a:extLst>
                  <a:ext uri="{FF2B5EF4-FFF2-40B4-BE49-F238E27FC236}">
                    <a16:creationId xmlns:a16="http://schemas.microsoft.com/office/drawing/2014/main" id="{647BDD89-51AE-DC32-EE0C-66D9453CCB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18470" y="2531256"/>
                <a:ext cx="763614" cy="694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0" name="Slide Zoom 39">
                <a:extLst>
                  <a:ext uri="{FF2B5EF4-FFF2-40B4-BE49-F238E27FC236}">
                    <a16:creationId xmlns:a16="http://schemas.microsoft.com/office/drawing/2014/main" id="{C87A3556-AF4C-48D9-9DCC-D919B626535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378373" y="2372160"/>
              <a:ext cx="473617" cy="484632"/>
            </p:xfrm>
            <a:graphic>
              <a:graphicData uri="http://schemas.microsoft.com/office/powerpoint/2016/slidezoom">
                <pslz:sldZm>
                  <pslz:sldZmObj sldId="266" cId="3824272117">
                    <pslz:zmPr id="{37239AC8-9E78-4821-9CF5-0636543F903A}" imageType="cover" transitionDur="1000" showBg="0">
                      <p166:blipFill xmlns:p166="http://schemas.microsoft.com/office/powerpoint/2016/6/main"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73617" cy="484632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0" name="Slide Zoom 39">
                <a:hlinkClick r:id="" action="ppaction://noaction"/>
                <a:extLst>
                  <a:ext uri="{FF2B5EF4-FFF2-40B4-BE49-F238E27FC236}">
                    <a16:creationId xmlns:a16="http://schemas.microsoft.com/office/drawing/2014/main" id="{C87A3556-AF4C-48D9-9DCC-D919B62653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8373" y="2372160"/>
                <a:ext cx="473617" cy="484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Slide Zoom 37">
                <a:extLst>
                  <a:ext uri="{FF2B5EF4-FFF2-40B4-BE49-F238E27FC236}">
                    <a16:creationId xmlns:a16="http://schemas.microsoft.com/office/drawing/2014/main" id="{3BB28103-ECC8-A6E3-F621-19766DD2E9E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29296" y="2930545"/>
              <a:ext cx="355003" cy="274320"/>
            </p:xfrm>
            <a:graphic>
              <a:graphicData uri="http://schemas.microsoft.com/office/powerpoint/2016/slidezoom">
                <pslz:sldZm>
                  <pslz:sldZmObj sldId="265" cId="1386760036">
                    <pslz:zmPr id="{1BE931BD-56D8-44ED-BBB1-656BE03BA969}" imageType="cover" transitionDur="1000" showBg="0">
                      <p166:blipFill xmlns:p166="http://schemas.microsoft.com/office/powerpoint/2016/6/main"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55003" cy="27432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Slide Zoom 37">
                <a:hlinkClick r:id="" action="ppaction://noaction"/>
                <a:extLst>
                  <a:ext uri="{FF2B5EF4-FFF2-40B4-BE49-F238E27FC236}">
                    <a16:creationId xmlns:a16="http://schemas.microsoft.com/office/drawing/2014/main" id="{3BB28103-ECC8-A6E3-F621-19766DD2E9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9296" y="2930545"/>
                <a:ext cx="355003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Slide Zoom 29">
                <a:extLst>
                  <a:ext uri="{FF2B5EF4-FFF2-40B4-BE49-F238E27FC236}">
                    <a16:creationId xmlns:a16="http://schemas.microsoft.com/office/drawing/2014/main" id="{AC709F7F-5707-D52C-D014-FFBD40AABA8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463069" y="2744931"/>
              <a:ext cx="436862" cy="310896"/>
            </p:xfrm>
            <a:graphic>
              <a:graphicData uri="http://schemas.microsoft.com/office/powerpoint/2016/slidezoom">
                <pslz:sldZm>
                  <pslz:sldZmObj sldId="260" cId="1705214728">
                    <pslz:zmPr id="{BB94A588-7E29-4DD0-8A60-8A89EB3262F7}" imageType="cover" transitionDur="1000" showBg="0">
                      <p166:blipFill xmlns:p166="http://schemas.microsoft.com/office/powerpoint/2016/6/main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36862" cy="310896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Slide Zoom 29">
                <a:hlinkClick r:id="" action="ppaction://noaction"/>
                <a:extLst>
                  <a:ext uri="{FF2B5EF4-FFF2-40B4-BE49-F238E27FC236}">
                    <a16:creationId xmlns:a16="http://schemas.microsoft.com/office/drawing/2014/main" id="{AC709F7F-5707-D52C-D014-FFBD40AABA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3069" y="2744931"/>
                <a:ext cx="436862" cy="3108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6" name="Slide Zoom 45">
                <a:extLst>
                  <a:ext uri="{FF2B5EF4-FFF2-40B4-BE49-F238E27FC236}">
                    <a16:creationId xmlns:a16="http://schemas.microsoft.com/office/drawing/2014/main" id="{70F616A7-E193-C7C0-77EF-CFC41641205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73981" y="2843586"/>
              <a:ext cx="208721" cy="192024"/>
            </p:xfrm>
            <a:graphic>
              <a:graphicData uri="http://schemas.microsoft.com/office/powerpoint/2016/slidezoom">
                <pslz:sldZm>
                  <pslz:sldZmObj sldId="264" cId="3452918553">
                    <pslz:zmPr id="{AEA7D084-6661-4171-8F76-AFD1143F38DF}" imageType="cover" transitionDur="1000" showBg="0">
                      <p166:blipFill xmlns:p166="http://schemas.microsoft.com/office/powerpoint/2016/6/main"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8721" cy="19202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6" name="Slide Zoom 45">
                <a:hlinkClick r:id="" action="ppaction://noaction"/>
                <a:extLst>
                  <a:ext uri="{FF2B5EF4-FFF2-40B4-BE49-F238E27FC236}">
                    <a16:creationId xmlns:a16="http://schemas.microsoft.com/office/drawing/2014/main" id="{70F616A7-E193-C7C0-77EF-CFC4164120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3981" y="2843586"/>
                <a:ext cx="208721" cy="1920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1" name="Slide Zoom 50">
                <a:extLst>
                  <a:ext uri="{FF2B5EF4-FFF2-40B4-BE49-F238E27FC236}">
                    <a16:creationId xmlns:a16="http://schemas.microsoft.com/office/drawing/2014/main" id="{85132CB8-F336-20D4-1D01-09348F96346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76847" y="3002205"/>
              <a:ext cx="346352" cy="265176"/>
            </p:xfrm>
            <a:graphic>
              <a:graphicData uri="http://schemas.microsoft.com/office/powerpoint/2016/slidezoom">
                <pslz:sldZm>
                  <pslz:sldZmObj sldId="267" cId="854030045">
                    <pslz:zmPr id="{155F6B5E-FD14-4EC2-BBD9-126551062829}" imageType="cover" transitionDur="1000" showBg="0">
                      <p166:blipFill xmlns:p166="http://schemas.microsoft.com/office/powerpoint/2016/6/main"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46352" cy="265176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1" name="Slide Zoom 50">
                <a:hlinkClick r:id="" action="ppaction://noaction"/>
                <a:extLst>
                  <a:ext uri="{FF2B5EF4-FFF2-40B4-BE49-F238E27FC236}">
                    <a16:creationId xmlns:a16="http://schemas.microsoft.com/office/drawing/2014/main" id="{85132CB8-F336-20D4-1D01-09348F9634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6847" y="3002205"/>
                <a:ext cx="346352" cy="265176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hlinkClick r:id="rId23" action="ppaction://hlinksldjump"/>
            <a:extLst>
              <a:ext uri="{FF2B5EF4-FFF2-40B4-BE49-F238E27FC236}">
                <a16:creationId xmlns:a16="http://schemas.microsoft.com/office/drawing/2014/main" id="{D67D79BA-1C8C-554F-9829-09CE1EC6CE9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65"/>
          <a:stretch/>
        </p:blipFill>
        <p:spPr>
          <a:xfrm>
            <a:off x="9631207" y="2258948"/>
            <a:ext cx="2422760" cy="4578490"/>
          </a:xfrm>
          <a:prstGeom prst="rect">
            <a:avLst/>
          </a:prstGeom>
        </p:spPr>
      </p:pic>
      <p:pic>
        <p:nvPicPr>
          <p:cNvPr id="3" name="Picture 2">
            <a:hlinkClick r:id="rId23" action="ppaction://hlinksldjump"/>
            <a:extLst>
              <a:ext uri="{FF2B5EF4-FFF2-40B4-BE49-F238E27FC236}">
                <a16:creationId xmlns:a16="http://schemas.microsoft.com/office/drawing/2014/main" id="{B118AFEC-C7A8-7A97-E003-23339D885E6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9"/>
          <a:stretch/>
        </p:blipFill>
        <p:spPr>
          <a:xfrm>
            <a:off x="66378" y="2279510"/>
            <a:ext cx="2508014" cy="457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0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D846B7-AA6B-88D6-82D2-21578905F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0871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B6EFD-9D15-0A37-1E3F-43B3C7A29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614" y="2936006"/>
            <a:ext cx="843513" cy="985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B8E45C-C4F2-26C8-62E4-EB4D3BCA2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766" y="2688317"/>
            <a:ext cx="844851" cy="987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8A4777-C0B6-64C3-188E-3C804F21E3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497" y="3675869"/>
            <a:ext cx="844851" cy="9875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E191B91-1E91-2C92-A742-6A95DA69DF54}"/>
              </a:ext>
            </a:extLst>
          </p:cNvPr>
          <p:cNvGrpSpPr/>
          <p:nvPr/>
        </p:nvGrpSpPr>
        <p:grpSpPr>
          <a:xfrm>
            <a:off x="8191500" y="360517"/>
            <a:ext cx="4000500" cy="3068482"/>
            <a:chOff x="6496050" y="1322386"/>
            <a:chExt cx="4000500" cy="3068482"/>
          </a:xfrm>
        </p:grpSpPr>
        <p:sp>
          <p:nvSpPr>
            <p:cNvPr id="11" name="Speech Bubble: Rectangle 10">
              <a:extLst>
                <a:ext uri="{FF2B5EF4-FFF2-40B4-BE49-F238E27FC236}">
                  <a16:creationId xmlns:a16="http://schemas.microsoft.com/office/drawing/2014/main" id="{22344596-47F4-1BFA-F0A5-D0583DA9E754}"/>
                </a:ext>
              </a:extLst>
            </p:cNvPr>
            <p:cNvSpPr/>
            <p:nvPr/>
          </p:nvSpPr>
          <p:spPr>
            <a:xfrm>
              <a:off x="6496050" y="1322386"/>
              <a:ext cx="4000500" cy="3068482"/>
            </a:xfrm>
            <a:prstGeom prst="wedgeRectCallout">
              <a:avLst>
                <a:gd name="adj1" fmla="val -67098"/>
                <a:gd name="adj2" fmla="val 39249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2" descr="Kinh nghiệm du lịch Lăng Chủ Tịch Hồ Chí Minh - Hà Nội - BestPrice">
              <a:extLst>
                <a:ext uri="{FF2B5EF4-FFF2-40B4-BE49-F238E27FC236}">
                  <a16:creationId xmlns:a16="http://schemas.microsoft.com/office/drawing/2014/main" id="{C8FFF4E0-D553-E9D8-4C9A-CB7D580AE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5023" y="1525044"/>
              <a:ext cx="3542553" cy="217092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1156407C-B661-E1C4-4725-DE06ED278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74972" y="3947493"/>
              <a:ext cx="3878036" cy="3597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-9522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UTM Alberta Heavy" panose="02040603050506020204" pitchFamily="18" charset="0"/>
                </a:rPr>
                <a:t>Lăng Chủ tịch Hồ Chí Minh</a:t>
              </a:r>
              <a:endParaRPr kumimoji="0" lang="en-US" altLang="en-US" sz="2400" b="1" i="0" u="none" strike="noStrike" cap="none" normalizeH="0" baseline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UTM Alberta Heavy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D5B7691-460D-5AAE-3026-B92A9AECAA17}"/>
              </a:ext>
            </a:extLst>
          </p:cNvPr>
          <p:cNvGrpSpPr/>
          <p:nvPr/>
        </p:nvGrpSpPr>
        <p:grpSpPr>
          <a:xfrm>
            <a:off x="543719" y="3862070"/>
            <a:ext cx="4000500" cy="2885713"/>
            <a:chOff x="543719" y="3697258"/>
            <a:chExt cx="4000500" cy="288571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07909A-6587-0EAE-3EDB-D894BBF35ACA}"/>
                </a:ext>
              </a:extLst>
            </p:cNvPr>
            <p:cNvGrpSpPr/>
            <p:nvPr/>
          </p:nvGrpSpPr>
          <p:grpSpPr>
            <a:xfrm>
              <a:off x="543719" y="3697258"/>
              <a:ext cx="4000500" cy="2885713"/>
              <a:chOff x="6496050" y="1556358"/>
              <a:chExt cx="4000500" cy="2834510"/>
            </a:xfrm>
          </p:grpSpPr>
          <p:sp>
            <p:nvSpPr>
              <p:cNvPr id="17" name="Speech Bubble: Rectangle 16">
                <a:extLst>
                  <a:ext uri="{FF2B5EF4-FFF2-40B4-BE49-F238E27FC236}">
                    <a16:creationId xmlns:a16="http://schemas.microsoft.com/office/drawing/2014/main" id="{56382FE1-78A5-BF77-6C9D-A9C69613054C}"/>
                  </a:ext>
                </a:extLst>
              </p:cNvPr>
              <p:cNvSpPr/>
              <p:nvPr/>
            </p:nvSpPr>
            <p:spPr>
              <a:xfrm>
                <a:off x="6496050" y="1556358"/>
                <a:ext cx="4000500" cy="2834510"/>
              </a:xfrm>
              <a:prstGeom prst="wedgeRectCallout">
                <a:avLst>
                  <a:gd name="adj1" fmla="val 60499"/>
                  <a:gd name="adj2" fmla="val -3565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3">
                <a:extLst>
                  <a:ext uri="{FF2B5EF4-FFF2-40B4-BE49-F238E27FC236}">
                    <a16:creationId xmlns:a16="http://schemas.microsoft.com/office/drawing/2014/main" id="{1AECCA0C-A84A-C1F5-E2A2-14B645B12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9794" y="3911455"/>
                <a:ext cx="3869040" cy="3533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-9522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400" b="1" i="0" u="none" strike="noStrike" cap="none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UTM Alberta Heavy" panose="02040603050506020204" pitchFamily="18" charset="0"/>
                  </a:rPr>
                  <a:t>Hoàng thành Thăng Long</a:t>
                </a:r>
                <a:endPara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UTM Alberta Heavy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6" name="Picture 2" descr="Hoàng Thành Thăng Long, Nơi Lưu Giữ Dấu Ấn Lịch Sử Vàng Son - Klook Blog">
              <a:extLst>
                <a:ext uri="{FF2B5EF4-FFF2-40B4-BE49-F238E27FC236}">
                  <a16:creationId xmlns:a16="http://schemas.microsoft.com/office/drawing/2014/main" id="{5D051322-34A6-BDA7-BAF9-9A7DB449D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434" y="3952865"/>
              <a:ext cx="3845069" cy="20619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F607108-1B7C-0E52-207A-6B4F62948E0B}"/>
              </a:ext>
            </a:extLst>
          </p:cNvPr>
          <p:cNvGrpSpPr/>
          <p:nvPr/>
        </p:nvGrpSpPr>
        <p:grpSpPr>
          <a:xfrm>
            <a:off x="216625" y="50294"/>
            <a:ext cx="3707675" cy="2638024"/>
            <a:chOff x="186525" y="179071"/>
            <a:chExt cx="4000500" cy="288571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BD89212-09F4-F41B-BBDA-D07B8F07A310}"/>
                </a:ext>
              </a:extLst>
            </p:cNvPr>
            <p:cNvGrpSpPr/>
            <p:nvPr/>
          </p:nvGrpSpPr>
          <p:grpSpPr>
            <a:xfrm>
              <a:off x="186525" y="179071"/>
              <a:ext cx="4000500" cy="2885713"/>
              <a:chOff x="6496050" y="1556358"/>
              <a:chExt cx="4000500" cy="2834510"/>
            </a:xfrm>
          </p:grpSpPr>
          <p:sp>
            <p:nvSpPr>
              <p:cNvPr id="22" name="Speech Bubble: Rectangle 21">
                <a:extLst>
                  <a:ext uri="{FF2B5EF4-FFF2-40B4-BE49-F238E27FC236}">
                    <a16:creationId xmlns:a16="http://schemas.microsoft.com/office/drawing/2014/main" id="{C6E25CB8-39D0-B02F-5C98-464EECE05F76}"/>
                  </a:ext>
                </a:extLst>
              </p:cNvPr>
              <p:cNvSpPr/>
              <p:nvPr/>
            </p:nvSpPr>
            <p:spPr>
              <a:xfrm>
                <a:off x="6496050" y="1556358"/>
                <a:ext cx="4000500" cy="2834510"/>
              </a:xfrm>
              <a:prstGeom prst="wedgeRectCallout">
                <a:avLst>
                  <a:gd name="adj1" fmla="val 38367"/>
                  <a:gd name="adj2" fmla="val 6333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3">
                <a:extLst>
                  <a:ext uri="{FF2B5EF4-FFF2-40B4-BE49-F238E27FC236}">
                    <a16:creationId xmlns:a16="http://schemas.microsoft.com/office/drawing/2014/main" id="{57658C99-C6CB-554B-8B81-4A18D7AB63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83209" y="3900022"/>
                <a:ext cx="3241675" cy="41379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-9522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800" b="1" i="0" u="none" strike="noStrike" cap="none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UTM Alberta Heavy" panose="02040603050506020204" pitchFamily="18" charset="0"/>
                  </a:rPr>
                  <a:t>Cột cờ Hà Nội</a:t>
                </a: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UTM Alberta Heavy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" name="Picture 4" descr="Cột cờ Hà Nội, những điều không phải ai cũng biết">
              <a:extLst>
                <a:ext uri="{FF2B5EF4-FFF2-40B4-BE49-F238E27FC236}">
                  <a16:creationId xmlns:a16="http://schemas.microsoft.com/office/drawing/2014/main" id="{1245B52E-33F2-3A9A-3790-2175B8275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168" y="275067"/>
              <a:ext cx="3761826" cy="2252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5214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FC67B5-2F06-D13A-B58F-EDB727C21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384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614DAD-8CC4-F3C8-EB33-4702255AA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860772"/>
            <a:ext cx="1407886" cy="1645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6D2D2-F87D-8081-8878-2CEA04C3E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885" y="3255919"/>
            <a:ext cx="1078944" cy="12611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F21E60B-690C-CC6E-F7FA-1ED4C146F3DE}"/>
              </a:ext>
            </a:extLst>
          </p:cNvPr>
          <p:cNvGrpSpPr/>
          <p:nvPr/>
        </p:nvGrpSpPr>
        <p:grpSpPr>
          <a:xfrm>
            <a:off x="7858616" y="3086186"/>
            <a:ext cx="4180983" cy="3665989"/>
            <a:chOff x="7482155" y="3050233"/>
            <a:chExt cx="4000500" cy="30843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AD363C-FE0D-D768-5936-0C9E593330FC}"/>
                </a:ext>
              </a:extLst>
            </p:cNvPr>
            <p:cNvGrpSpPr/>
            <p:nvPr/>
          </p:nvGrpSpPr>
          <p:grpSpPr>
            <a:xfrm>
              <a:off x="7482155" y="3050233"/>
              <a:ext cx="4000500" cy="3084338"/>
              <a:chOff x="6496050" y="1322386"/>
              <a:chExt cx="4000500" cy="3084338"/>
            </a:xfrm>
          </p:grpSpPr>
          <p:sp>
            <p:nvSpPr>
              <p:cNvPr id="9" name="Speech Bubble: Rectangle 8">
                <a:extLst>
                  <a:ext uri="{FF2B5EF4-FFF2-40B4-BE49-F238E27FC236}">
                    <a16:creationId xmlns:a16="http://schemas.microsoft.com/office/drawing/2014/main" id="{B363D1B3-1E9A-810A-C8B1-F75B96A15ACE}"/>
                  </a:ext>
                </a:extLst>
              </p:cNvPr>
              <p:cNvSpPr/>
              <p:nvPr/>
            </p:nvSpPr>
            <p:spPr>
              <a:xfrm>
                <a:off x="6496050" y="1322386"/>
                <a:ext cx="4000500" cy="3068482"/>
              </a:xfrm>
              <a:prstGeom prst="wedgeRectCallout">
                <a:avLst>
                  <a:gd name="adj1" fmla="val -66511"/>
                  <a:gd name="adj2" fmla="val -25751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D9F9562B-D532-C12E-98E8-081028E25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9432" y="3677675"/>
                <a:ext cx="3598869" cy="72904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-9522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400" b="1">
                    <a:solidFill>
                      <a:schemeClr val="accent2">
                        <a:lumMod val="50000"/>
                      </a:schemeClr>
                    </a:solidFill>
                    <a:latin typeface="UTM Alberta Heavy" panose="02040603050506020204" pitchFamily="18" charset="0"/>
                    <a:cs typeface="Arial" panose="020B0604020202020204" pitchFamily="34" charset="0"/>
                  </a:rPr>
                  <a:t>Đường Sắt trên cao: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2400" b="1">
                    <a:solidFill>
                      <a:schemeClr val="accent2">
                        <a:lumMod val="50000"/>
                      </a:schemeClr>
                    </a:solidFill>
                    <a:latin typeface="UTM Alberta Heavy" panose="02040603050506020204" pitchFamily="18" charset="0"/>
                    <a:cs typeface="Arial" panose="020B0604020202020204" pitchFamily="34" charset="0"/>
                  </a:rPr>
                  <a:t>Cát Linh – Hà Đông</a:t>
                </a:r>
                <a:endParaRPr kumimoji="0" lang="en-US" altLang="en-US" sz="2400" b="1" i="0" u="none" strike="noStrike" cap="none" normalizeH="0" baseline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UTM Alberta Heavy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Picture 2" descr="Đường sắt Cát Linh - Hà Đông: Hình ảnh của quan hệ Việt Nam - Trung Quốc |  Báo Dân trí">
              <a:extLst>
                <a:ext uri="{FF2B5EF4-FFF2-40B4-BE49-F238E27FC236}">
                  <a16:creationId xmlns:a16="http://schemas.microsoft.com/office/drawing/2014/main" id="{570F4A6D-B349-22FA-1540-FE1D4F215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7772" y="3146425"/>
              <a:ext cx="3454401" cy="230143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A38444-6EB6-4C97-A96B-B6C910773F02}"/>
              </a:ext>
            </a:extLst>
          </p:cNvPr>
          <p:cNvGrpSpPr/>
          <p:nvPr/>
        </p:nvGrpSpPr>
        <p:grpSpPr>
          <a:xfrm>
            <a:off x="152400" y="124957"/>
            <a:ext cx="4210050" cy="3130961"/>
            <a:chOff x="152400" y="124958"/>
            <a:chExt cx="4000500" cy="306848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48B139-1665-31A1-6159-D28BF6E83B87}"/>
                </a:ext>
              </a:extLst>
            </p:cNvPr>
            <p:cNvGrpSpPr/>
            <p:nvPr/>
          </p:nvGrpSpPr>
          <p:grpSpPr>
            <a:xfrm>
              <a:off x="152400" y="124958"/>
              <a:ext cx="4000500" cy="3068482"/>
              <a:chOff x="6496050" y="1322386"/>
              <a:chExt cx="4000500" cy="3068482"/>
            </a:xfrm>
          </p:grpSpPr>
          <p:sp>
            <p:nvSpPr>
              <p:cNvPr id="14" name="Speech Bubble: Rectangle 13">
                <a:extLst>
                  <a:ext uri="{FF2B5EF4-FFF2-40B4-BE49-F238E27FC236}">
                    <a16:creationId xmlns:a16="http://schemas.microsoft.com/office/drawing/2014/main" id="{8A874528-4E63-6F5B-75F9-E8C14AF51349}"/>
                  </a:ext>
                </a:extLst>
              </p:cNvPr>
              <p:cNvSpPr/>
              <p:nvPr/>
            </p:nvSpPr>
            <p:spPr>
              <a:xfrm>
                <a:off x="6496050" y="1322386"/>
                <a:ext cx="4000500" cy="3068482"/>
              </a:xfrm>
              <a:prstGeom prst="wedgeRectCallout">
                <a:avLst>
                  <a:gd name="adj1" fmla="val 37563"/>
                  <a:gd name="adj2" fmla="val 61300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69C75E51-1BFD-353F-23A2-22F7AD4E1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9432" y="3800786"/>
                <a:ext cx="3598869" cy="4828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-9522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1" i="0" u="none" strike="noStrike" cap="none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UTM Alberta Heavy" panose="02040603050506020204" pitchFamily="18" charset="0"/>
                    <a:cs typeface="Arial" panose="020B0604020202020204" pitchFamily="34" charset="0"/>
                  </a:rPr>
                  <a:t>Làng lụa Vạn Phúc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28603CA-1914-0C86-8FD1-536067691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5853" y="428357"/>
              <a:ext cx="3753593" cy="211252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72538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01922-B404-8424-4230-F825CAEB1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01"/>
          <a:stretch/>
        </p:blipFill>
        <p:spPr>
          <a:xfrm>
            <a:off x="-1" y="0"/>
            <a:ext cx="12192001" cy="69044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5B6D3-7F89-1100-6F7A-06E2C9B4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227" y="1901099"/>
            <a:ext cx="1002128" cy="1171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067228B-AA56-F5EF-941C-21944D9CC7E5}"/>
              </a:ext>
            </a:extLst>
          </p:cNvPr>
          <p:cNvGrpSpPr/>
          <p:nvPr/>
        </p:nvGrpSpPr>
        <p:grpSpPr>
          <a:xfrm>
            <a:off x="332921" y="3600451"/>
            <a:ext cx="4315279" cy="3048000"/>
            <a:chOff x="142421" y="3064718"/>
            <a:chExt cx="4210050" cy="348215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FB25ACA-A1F3-1DB7-8BE2-713B45ACD18A}"/>
                </a:ext>
              </a:extLst>
            </p:cNvPr>
            <p:cNvGrpSpPr/>
            <p:nvPr/>
          </p:nvGrpSpPr>
          <p:grpSpPr>
            <a:xfrm>
              <a:off x="142421" y="3064718"/>
              <a:ext cx="4210050" cy="3482157"/>
              <a:chOff x="6496050" y="978198"/>
              <a:chExt cx="4000500" cy="3412670"/>
            </a:xfrm>
          </p:grpSpPr>
          <p:sp>
            <p:nvSpPr>
              <p:cNvPr id="9" name="Speech Bubble: Rectangle 8">
                <a:extLst>
                  <a:ext uri="{FF2B5EF4-FFF2-40B4-BE49-F238E27FC236}">
                    <a16:creationId xmlns:a16="http://schemas.microsoft.com/office/drawing/2014/main" id="{2346BD6B-D715-6CC9-28C9-2E29361573CA}"/>
                  </a:ext>
                </a:extLst>
              </p:cNvPr>
              <p:cNvSpPr/>
              <p:nvPr/>
            </p:nvSpPr>
            <p:spPr>
              <a:xfrm>
                <a:off x="6496050" y="978198"/>
                <a:ext cx="4000500" cy="3412670"/>
              </a:xfrm>
              <a:prstGeom prst="wedgeRectCallout">
                <a:avLst>
                  <a:gd name="adj1" fmla="val 31827"/>
                  <a:gd name="adj2" fmla="val -69320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040CCA3C-BBFF-EED0-2B95-69E51C4BA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9432" y="3729267"/>
                <a:ext cx="3598869" cy="62586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-9522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0" u="none" strike="noStrike" cap="none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UTM Alberta Heavy" panose="02040603050506020204" pitchFamily="18" charset="0"/>
                    <a:cs typeface="Arial" panose="020B0604020202020204" pitchFamily="34" charset="0"/>
                  </a:rPr>
                  <a:t>Cầu Long Biên</a:t>
                </a:r>
              </a:p>
            </p:txBody>
          </p:sp>
        </p:grpSp>
        <p:pic>
          <p:nvPicPr>
            <p:cNvPr id="6146" name="Picture 2" descr="Khám phá cầu Long Biên - Chứng nhân lịch sử hơn 100 năm">
              <a:extLst>
                <a:ext uri="{FF2B5EF4-FFF2-40B4-BE49-F238E27FC236}">
                  <a16:creationId xmlns:a16="http://schemas.microsoft.com/office/drawing/2014/main" id="{B2FFF6CF-1126-DDFD-C1B9-C3853BA2F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428" y="3219826"/>
              <a:ext cx="3937076" cy="26155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599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58C573-ACD5-3896-2ED0-622825391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15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18C8C8-14AE-26CD-14EB-2D04878E0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940" y="3058303"/>
            <a:ext cx="1025879" cy="12006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5B9323-2F26-384E-A647-5CCFB95EE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541" y="1206245"/>
            <a:ext cx="1207146" cy="14110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DA5449A-3D30-DAB1-82CF-FA61268686B5}"/>
              </a:ext>
            </a:extLst>
          </p:cNvPr>
          <p:cNvGrpSpPr/>
          <p:nvPr/>
        </p:nvGrpSpPr>
        <p:grpSpPr>
          <a:xfrm>
            <a:off x="4998205" y="3823530"/>
            <a:ext cx="4315279" cy="3048000"/>
            <a:chOff x="4533901" y="3810000"/>
            <a:chExt cx="4315279" cy="30480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C73E1D2-6AD7-F93C-11F9-87812BF4B795}"/>
                </a:ext>
              </a:extLst>
            </p:cNvPr>
            <p:cNvGrpSpPr/>
            <p:nvPr/>
          </p:nvGrpSpPr>
          <p:grpSpPr>
            <a:xfrm>
              <a:off x="4533901" y="3810000"/>
              <a:ext cx="4315279" cy="3048000"/>
              <a:chOff x="6496050" y="978198"/>
              <a:chExt cx="4000500" cy="3412670"/>
            </a:xfrm>
          </p:grpSpPr>
          <p:sp>
            <p:nvSpPr>
              <p:cNvPr id="32" name="Speech Bubble: Rectangle 31">
                <a:extLst>
                  <a:ext uri="{FF2B5EF4-FFF2-40B4-BE49-F238E27FC236}">
                    <a16:creationId xmlns:a16="http://schemas.microsoft.com/office/drawing/2014/main" id="{FB32F557-C5A9-2662-8F44-9C878CE2EC45}"/>
                  </a:ext>
                </a:extLst>
              </p:cNvPr>
              <p:cNvSpPr/>
              <p:nvPr/>
            </p:nvSpPr>
            <p:spPr>
              <a:xfrm>
                <a:off x="6496050" y="978198"/>
                <a:ext cx="4000500" cy="3412670"/>
              </a:xfrm>
              <a:prstGeom prst="wedgeRectCallout">
                <a:avLst>
                  <a:gd name="adj1" fmla="val -66617"/>
                  <a:gd name="adj2" fmla="val -36820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">
                <a:extLst>
                  <a:ext uri="{FF2B5EF4-FFF2-40B4-BE49-F238E27FC236}">
                    <a16:creationId xmlns:a16="http://schemas.microsoft.com/office/drawing/2014/main" id="{EA718929-DF70-FF5F-D58E-02881E1E0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9432" y="3702984"/>
                <a:ext cx="3598869" cy="6784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-9522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0" u="none" strike="noStrike" cap="none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UTM Alberta Heavy" panose="02040603050506020204" pitchFamily="18" charset="0"/>
                    <a:cs typeface="Arial" panose="020B0604020202020204" pitchFamily="34" charset="0"/>
                  </a:rPr>
                  <a:t>Hồ Hoàn Kiếm</a:t>
                </a:r>
              </a:p>
            </p:txBody>
          </p: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4129342-6FC2-1D6B-2D2B-51397B874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58344" y="3989440"/>
              <a:ext cx="3882046" cy="227765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9C78C17-FA22-C599-DD02-1E866C76080E}"/>
              </a:ext>
            </a:extLst>
          </p:cNvPr>
          <p:cNvGrpSpPr/>
          <p:nvPr/>
        </p:nvGrpSpPr>
        <p:grpSpPr>
          <a:xfrm>
            <a:off x="5293098" y="10303"/>
            <a:ext cx="4315279" cy="3048000"/>
            <a:chOff x="5293098" y="10303"/>
            <a:chExt cx="4315279" cy="3048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E2B8FB4-4B8D-5F4A-6E4E-BEAE3800A66D}"/>
                </a:ext>
              </a:extLst>
            </p:cNvPr>
            <p:cNvGrpSpPr/>
            <p:nvPr/>
          </p:nvGrpSpPr>
          <p:grpSpPr>
            <a:xfrm>
              <a:off x="5293098" y="10303"/>
              <a:ext cx="4315279" cy="3048000"/>
              <a:chOff x="6496050" y="978198"/>
              <a:chExt cx="4000500" cy="3412670"/>
            </a:xfrm>
          </p:grpSpPr>
          <p:sp>
            <p:nvSpPr>
              <p:cNvPr id="24" name="Speech Bubble: Rectangle 23">
                <a:extLst>
                  <a:ext uri="{FF2B5EF4-FFF2-40B4-BE49-F238E27FC236}">
                    <a16:creationId xmlns:a16="http://schemas.microsoft.com/office/drawing/2014/main" id="{4E7EFDC1-8A35-105D-6925-3A4728B020FE}"/>
                  </a:ext>
                </a:extLst>
              </p:cNvPr>
              <p:cNvSpPr/>
              <p:nvPr/>
            </p:nvSpPr>
            <p:spPr>
              <a:xfrm>
                <a:off x="6496050" y="978198"/>
                <a:ext cx="4000500" cy="3412670"/>
              </a:xfrm>
              <a:prstGeom prst="wedgeRectCallout">
                <a:avLst>
                  <a:gd name="adj1" fmla="val -67500"/>
                  <a:gd name="adj2" fmla="val 1930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3">
                <a:extLst>
                  <a:ext uri="{FF2B5EF4-FFF2-40B4-BE49-F238E27FC236}">
                    <a16:creationId xmlns:a16="http://schemas.microsoft.com/office/drawing/2014/main" id="{C1E93062-E70D-3D26-3A82-EC73AAF46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9432" y="3702984"/>
                <a:ext cx="3598869" cy="67843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-9522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4000" b="1" i="0" u="none" strike="noStrike" cap="none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UTM Alberta Heavy" panose="02040603050506020204" pitchFamily="18" charset="0"/>
                    <a:cs typeface="Arial" panose="020B0604020202020204" pitchFamily="34" charset="0"/>
                  </a:rPr>
                  <a:t>Nhà hát Lớn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279B651-8CC1-E37F-9155-DFAEBB3E4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10111" y="149859"/>
              <a:ext cx="4100847" cy="2304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29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87A58A-7CB8-2384-FB9B-091C638EE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3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4AF9F9-F679-17A2-3231-A5246CC2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012" y="1227876"/>
            <a:ext cx="1124852" cy="13148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6168493-3DCF-D9FF-62C6-8A92DE9693A4}"/>
              </a:ext>
            </a:extLst>
          </p:cNvPr>
          <p:cNvGrpSpPr/>
          <p:nvPr/>
        </p:nvGrpSpPr>
        <p:grpSpPr>
          <a:xfrm>
            <a:off x="181296" y="361299"/>
            <a:ext cx="5655181" cy="4248801"/>
            <a:chOff x="181296" y="361299"/>
            <a:chExt cx="5655181" cy="4248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ADD89B-867D-0114-B54D-8189D8406785}"/>
                </a:ext>
              </a:extLst>
            </p:cNvPr>
            <p:cNvGrpSpPr/>
            <p:nvPr/>
          </p:nvGrpSpPr>
          <p:grpSpPr>
            <a:xfrm>
              <a:off x="181296" y="361299"/>
              <a:ext cx="5655181" cy="4248801"/>
              <a:chOff x="6496050" y="978198"/>
              <a:chExt cx="4000500" cy="3211107"/>
            </a:xfrm>
          </p:grpSpPr>
          <p:sp>
            <p:nvSpPr>
              <p:cNvPr id="9" name="Speech Bubble: Rectangle 8">
                <a:extLst>
                  <a:ext uri="{FF2B5EF4-FFF2-40B4-BE49-F238E27FC236}">
                    <a16:creationId xmlns:a16="http://schemas.microsoft.com/office/drawing/2014/main" id="{265B555A-C9A6-BA93-0F43-03FB4229FFE9}"/>
                  </a:ext>
                </a:extLst>
              </p:cNvPr>
              <p:cNvSpPr/>
              <p:nvPr/>
            </p:nvSpPr>
            <p:spPr>
              <a:xfrm>
                <a:off x="6496050" y="978198"/>
                <a:ext cx="4000500" cy="3211107"/>
              </a:xfrm>
              <a:prstGeom prst="wedgeRectCallout">
                <a:avLst>
                  <a:gd name="adj1" fmla="val 61964"/>
                  <a:gd name="adj2" fmla="val -2466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C3DE5FE6-E720-4ADC-0F87-1E77D05A6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6324" y="3646918"/>
                <a:ext cx="3739950" cy="3649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-9522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1" i="0" u="none" strike="noStrike" cap="none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UTM Alberta Heavy" panose="02040603050506020204" pitchFamily="18" charset="0"/>
                    <a:cs typeface="Arial" panose="020B0604020202020204" pitchFamily="34" charset="0"/>
                  </a:rPr>
                  <a:t>Văn Miếu – Quốc Tử Giám 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4B5326C-A0EA-8327-C197-070B7DB49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1694"/>
            <a:stretch/>
          </p:blipFill>
          <p:spPr>
            <a:xfrm>
              <a:off x="406390" y="545190"/>
              <a:ext cx="5286862" cy="31124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8676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CADF1-59E3-6E6E-08FB-46C68D2F6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8D2ABE-7767-C157-CF26-F99BA2490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027" y="4329538"/>
            <a:ext cx="1194123" cy="13958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F64EBC2-8867-F2F6-23C4-20FC273FA42D}"/>
              </a:ext>
            </a:extLst>
          </p:cNvPr>
          <p:cNvGrpSpPr/>
          <p:nvPr/>
        </p:nvGrpSpPr>
        <p:grpSpPr>
          <a:xfrm>
            <a:off x="7105650" y="990600"/>
            <a:ext cx="4953000" cy="3662262"/>
            <a:chOff x="7239000" y="990600"/>
            <a:chExt cx="4953000" cy="366226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7749FD-BD20-B263-91E7-9C18C50509DE}"/>
                </a:ext>
              </a:extLst>
            </p:cNvPr>
            <p:cNvGrpSpPr/>
            <p:nvPr/>
          </p:nvGrpSpPr>
          <p:grpSpPr>
            <a:xfrm>
              <a:off x="7239000" y="990600"/>
              <a:ext cx="4953000" cy="3662262"/>
              <a:chOff x="6496050" y="978198"/>
              <a:chExt cx="4000500" cy="3211107"/>
            </a:xfrm>
          </p:grpSpPr>
          <p:sp>
            <p:nvSpPr>
              <p:cNvPr id="10" name="Speech Bubble: Rectangle 9">
                <a:extLst>
                  <a:ext uri="{FF2B5EF4-FFF2-40B4-BE49-F238E27FC236}">
                    <a16:creationId xmlns:a16="http://schemas.microsoft.com/office/drawing/2014/main" id="{4E4B3EE7-25A6-DF5A-608A-8369BEE3EC9E}"/>
                  </a:ext>
                </a:extLst>
              </p:cNvPr>
              <p:cNvSpPr/>
              <p:nvPr/>
            </p:nvSpPr>
            <p:spPr>
              <a:xfrm>
                <a:off x="6496050" y="978198"/>
                <a:ext cx="4000500" cy="3211107"/>
              </a:xfrm>
              <a:prstGeom prst="wedgeRectCallout">
                <a:avLst>
                  <a:gd name="adj1" fmla="val -57651"/>
                  <a:gd name="adj2" fmla="val 58563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3">
                <a:extLst>
                  <a:ext uri="{FF2B5EF4-FFF2-40B4-BE49-F238E27FC236}">
                    <a16:creationId xmlns:a16="http://schemas.microsoft.com/office/drawing/2014/main" id="{7702B10A-1626-C59D-04AF-09F8208C8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6324" y="3617698"/>
                <a:ext cx="3739950" cy="42334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-9522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200" b="1" i="0" u="none" strike="noStrike" cap="none" normalizeH="0" baseline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latin typeface="UTM Alberta Heavy" panose="02040603050506020204" pitchFamily="18" charset="0"/>
                    <a:cs typeface="Arial" panose="020B0604020202020204" pitchFamily="34" charset="0"/>
                  </a:rPr>
                  <a:t>Chùa Trấn Quốc</a:t>
                </a:r>
              </a:p>
            </p:txBody>
          </p:sp>
        </p:grpSp>
        <p:pic>
          <p:nvPicPr>
            <p:cNvPr id="3074" name="Picture 2" descr="Chùa Trấn Quốc - ngôi chùa cổ linh thiêng đẹp nhất Việt Nam">
              <a:extLst>
                <a:ext uri="{FF2B5EF4-FFF2-40B4-BE49-F238E27FC236}">
                  <a16:creationId xmlns:a16="http://schemas.microsoft.com/office/drawing/2014/main" id="{52AAAD91-3D97-5E0D-E09A-588C4DBA2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242" y="1181728"/>
              <a:ext cx="4710963" cy="281921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427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in the water&#10;&#10;Description automatically generated">
            <a:extLst>
              <a:ext uri="{FF2B5EF4-FFF2-40B4-BE49-F238E27FC236}">
                <a16:creationId xmlns:a16="http://schemas.microsoft.com/office/drawing/2014/main" id="{FDFB330A-3175-4E67-7433-EC437A2FD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1546"/>
            <a:ext cx="12366310" cy="769620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1084F8-85B0-69FD-FC3A-7F1363C51856}"/>
              </a:ext>
            </a:extLst>
          </p:cNvPr>
          <p:cNvSpPr/>
          <p:nvPr/>
        </p:nvSpPr>
        <p:spPr>
          <a:xfrm>
            <a:off x="7858005" y="-731546"/>
            <a:ext cx="4188265" cy="769620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829E29-2908-D8C0-29C7-ABD16A39C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005" y="457200"/>
            <a:ext cx="4127413" cy="28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32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BA0BE5-099F-BF88-F429-4E8AF2D07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30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in the water&#10;&#10;Description automatically generated">
            <a:extLst>
              <a:ext uri="{FF2B5EF4-FFF2-40B4-BE49-F238E27FC236}">
                <a16:creationId xmlns:a16="http://schemas.microsoft.com/office/drawing/2014/main" id="{FDFB330A-3175-4E67-7433-EC437A2FD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1084F8-85B0-69FD-FC3A-7F1363C51856}"/>
              </a:ext>
            </a:extLst>
          </p:cNvPr>
          <p:cNvSpPr/>
          <p:nvPr/>
        </p:nvSpPr>
        <p:spPr>
          <a:xfrm>
            <a:off x="7617558" y="0"/>
            <a:ext cx="4188265" cy="685800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61938-104B-1B7F-DDDB-08A9E2D42E56}"/>
              </a:ext>
            </a:extLst>
          </p:cNvPr>
          <p:cNvSpPr txBox="1"/>
          <p:nvPr/>
        </p:nvSpPr>
        <p:spPr>
          <a:xfrm>
            <a:off x="7485286" y="1078545"/>
            <a:ext cx="45390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Circle" panose="020B0703020102020204" pitchFamily="34" charset="0"/>
              </a:rPr>
              <a:t>ĐỊNH HƯỚNG</a:t>
            </a:r>
          </a:p>
          <a:p>
            <a:pPr algn="ctr"/>
            <a:r>
              <a:rPr lang="en-US" sz="72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latin typeface="Circle" panose="020B0703020102020204" pitchFamily="34" charset="0"/>
              </a:rPr>
              <a:t>TIẾT SAU</a:t>
            </a:r>
          </a:p>
        </p:txBody>
      </p:sp>
    </p:spTree>
    <p:extLst>
      <p:ext uri="{BB962C8B-B14F-4D97-AF65-F5344CB8AC3E}">
        <p14:creationId xmlns:p14="http://schemas.microsoft.com/office/powerpoint/2010/main" val="2559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606AFDD-0858-317F-247B-A986807FA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74" y="3628050"/>
            <a:ext cx="5181107" cy="3175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CA796F-E576-E451-7E48-0F13B5EF1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80" y="805109"/>
            <a:ext cx="5012628" cy="3471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F9CD8E6-BFE9-A3EC-BC9E-035EE32F8FBA}"/>
              </a:ext>
            </a:extLst>
          </p:cNvPr>
          <p:cNvGrpSpPr/>
          <p:nvPr/>
        </p:nvGrpSpPr>
        <p:grpSpPr>
          <a:xfrm>
            <a:off x="460394" y="190579"/>
            <a:ext cx="5117446" cy="3284141"/>
            <a:chOff x="460394" y="190579"/>
            <a:chExt cx="5117446" cy="328414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09E84D-AD25-95CB-9312-7A990F3EA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94" y="190579"/>
              <a:ext cx="5117446" cy="328414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1E31BC9-BEEE-C38F-62B3-743C986BD7C1}"/>
                </a:ext>
              </a:extLst>
            </p:cNvPr>
            <p:cNvSpPr txBox="1"/>
            <p:nvPr/>
          </p:nvSpPr>
          <p:spPr>
            <a:xfrm>
              <a:off x="567074" y="944878"/>
              <a:ext cx="804526" cy="461665"/>
            </a:xfrm>
            <a:prstGeom prst="rect">
              <a:avLst/>
            </a:prstGeom>
            <a:solidFill>
              <a:srgbClr val="C55B1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TÊN MÓN ĂN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2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in the water&#10;&#10;Description automatically generated">
            <a:extLst>
              <a:ext uri="{FF2B5EF4-FFF2-40B4-BE49-F238E27FC236}">
                <a16:creationId xmlns:a16="http://schemas.microsoft.com/office/drawing/2014/main" id="{06F14B40-3191-90A2-A166-04985E3E4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D8AD77-AEF6-A656-8C92-1EFC3B46B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301" y="3576320"/>
            <a:ext cx="6979620" cy="328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in the water&#10;&#10;Description automatically generated">
            <a:extLst>
              <a:ext uri="{FF2B5EF4-FFF2-40B4-BE49-F238E27FC236}">
                <a16:creationId xmlns:a16="http://schemas.microsoft.com/office/drawing/2014/main" id="{FDFB330A-3175-4E67-7433-EC437A2FD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544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B2A79-A019-CAD5-C88C-6FE02F893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254" y="223078"/>
            <a:ext cx="7460670" cy="2114169"/>
          </a:xfrm>
          <a:prstGeom prst="rect">
            <a:avLst/>
          </a:prstGeom>
        </p:spPr>
      </p:pic>
      <p:sp>
        <p:nvSpPr>
          <p:cNvPr id="17" name="Google Shape;28;p1">
            <a:extLst>
              <a:ext uri="{FF2B5EF4-FFF2-40B4-BE49-F238E27FC236}">
                <a16:creationId xmlns:a16="http://schemas.microsoft.com/office/drawing/2014/main" id="{FC2F537D-6EB3-3616-5E6C-6AC4E796F7E7}"/>
              </a:ext>
            </a:extLst>
          </p:cNvPr>
          <p:cNvSpPr/>
          <p:nvPr/>
        </p:nvSpPr>
        <p:spPr>
          <a:xfrm>
            <a:off x="2110741" y="5130352"/>
            <a:ext cx="9654540" cy="1323399"/>
          </a:xfrm>
          <a:custGeom>
            <a:avLst/>
            <a:gdLst/>
            <a:ahLst/>
            <a:cxnLst/>
            <a:rect l="l" t="t" r="r" b="b"/>
            <a:pathLst>
              <a:path w="2822712" h="769441" fill="none" extrusionOk="0">
                <a:moveTo>
                  <a:pt x="0" y="0"/>
                </a:moveTo>
                <a:cubicBezTo>
                  <a:pt x="206304" y="-3180"/>
                  <a:pt x="447716" y="8340"/>
                  <a:pt x="564542" y="0"/>
                </a:cubicBezTo>
                <a:cubicBezTo>
                  <a:pt x="681368" y="-8340"/>
                  <a:pt x="899279" y="41815"/>
                  <a:pt x="1072631" y="0"/>
                </a:cubicBezTo>
                <a:cubicBezTo>
                  <a:pt x="1245983" y="-41815"/>
                  <a:pt x="1442612" y="43740"/>
                  <a:pt x="1552492" y="0"/>
                </a:cubicBezTo>
                <a:cubicBezTo>
                  <a:pt x="1662372" y="-43740"/>
                  <a:pt x="1926395" y="15330"/>
                  <a:pt x="2145261" y="0"/>
                </a:cubicBezTo>
                <a:cubicBezTo>
                  <a:pt x="2364127" y="-15330"/>
                  <a:pt x="2490502" y="38173"/>
                  <a:pt x="2822712" y="0"/>
                </a:cubicBezTo>
                <a:cubicBezTo>
                  <a:pt x="2843231" y="120950"/>
                  <a:pt x="2807426" y="292642"/>
                  <a:pt x="2822712" y="369332"/>
                </a:cubicBezTo>
                <a:cubicBezTo>
                  <a:pt x="2837998" y="446022"/>
                  <a:pt x="2786842" y="578312"/>
                  <a:pt x="2822712" y="769441"/>
                </a:cubicBezTo>
                <a:cubicBezTo>
                  <a:pt x="2568942" y="770350"/>
                  <a:pt x="2508296" y="728140"/>
                  <a:pt x="2314624" y="769441"/>
                </a:cubicBezTo>
                <a:cubicBezTo>
                  <a:pt x="2120952" y="810742"/>
                  <a:pt x="1970277" y="753867"/>
                  <a:pt x="1834763" y="769441"/>
                </a:cubicBezTo>
                <a:cubicBezTo>
                  <a:pt x="1699249" y="785015"/>
                  <a:pt x="1455639" y="756114"/>
                  <a:pt x="1213766" y="769441"/>
                </a:cubicBezTo>
                <a:cubicBezTo>
                  <a:pt x="971893" y="782768"/>
                  <a:pt x="940535" y="744711"/>
                  <a:pt x="733905" y="769441"/>
                </a:cubicBezTo>
                <a:cubicBezTo>
                  <a:pt x="527275" y="794171"/>
                  <a:pt x="264562" y="705811"/>
                  <a:pt x="0" y="769441"/>
                </a:cubicBezTo>
                <a:cubicBezTo>
                  <a:pt x="-33489" y="671499"/>
                  <a:pt x="29796" y="502459"/>
                  <a:pt x="0" y="369332"/>
                </a:cubicBezTo>
                <a:cubicBezTo>
                  <a:pt x="-29796" y="236205"/>
                  <a:pt x="24502" y="92081"/>
                  <a:pt x="0" y="0"/>
                </a:cubicBezTo>
                <a:close/>
              </a:path>
              <a:path w="2822712" h="769441" extrusionOk="0">
                <a:moveTo>
                  <a:pt x="0" y="0"/>
                </a:moveTo>
                <a:cubicBezTo>
                  <a:pt x="143886" y="-56011"/>
                  <a:pt x="491896" y="35937"/>
                  <a:pt x="620997" y="0"/>
                </a:cubicBezTo>
                <a:cubicBezTo>
                  <a:pt x="750098" y="-35937"/>
                  <a:pt x="971563" y="44337"/>
                  <a:pt x="1185539" y="0"/>
                </a:cubicBezTo>
                <a:cubicBezTo>
                  <a:pt x="1399515" y="-44337"/>
                  <a:pt x="1584543" y="1621"/>
                  <a:pt x="1806536" y="0"/>
                </a:cubicBezTo>
                <a:cubicBezTo>
                  <a:pt x="2028529" y="-1621"/>
                  <a:pt x="2594268" y="74361"/>
                  <a:pt x="2822712" y="0"/>
                </a:cubicBezTo>
                <a:cubicBezTo>
                  <a:pt x="2834032" y="184618"/>
                  <a:pt x="2805046" y="253989"/>
                  <a:pt x="2822712" y="369332"/>
                </a:cubicBezTo>
                <a:cubicBezTo>
                  <a:pt x="2840378" y="484675"/>
                  <a:pt x="2788699" y="651755"/>
                  <a:pt x="2822712" y="769441"/>
                </a:cubicBezTo>
                <a:cubicBezTo>
                  <a:pt x="2539590" y="780665"/>
                  <a:pt x="2359152" y="708256"/>
                  <a:pt x="2201715" y="769441"/>
                </a:cubicBezTo>
                <a:cubicBezTo>
                  <a:pt x="2044278" y="830626"/>
                  <a:pt x="1719232" y="764119"/>
                  <a:pt x="1580719" y="769441"/>
                </a:cubicBezTo>
                <a:cubicBezTo>
                  <a:pt x="1442206" y="774763"/>
                  <a:pt x="1255027" y="750416"/>
                  <a:pt x="1016176" y="769441"/>
                </a:cubicBezTo>
                <a:cubicBezTo>
                  <a:pt x="777325" y="788466"/>
                  <a:pt x="255438" y="676480"/>
                  <a:pt x="0" y="769441"/>
                </a:cubicBezTo>
                <a:cubicBezTo>
                  <a:pt x="-5687" y="691335"/>
                  <a:pt x="17729" y="533854"/>
                  <a:pt x="0" y="384721"/>
                </a:cubicBezTo>
                <a:cubicBezTo>
                  <a:pt x="-17729" y="235588"/>
                  <a:pt x="45339" y="15377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9BBB5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7DBD19"/>
                </a:solidFill>
                <a:latin typeface="#9Slide03 IcielPanton Black" panose="00000A00000000000000" pitchFamily="2" charset="0"/>
                <a:ea typeface="Cambria" panose="02040503050406030204" pitchFamily="18" charset="0"/>
              </a:rPr>
              <a:t>BÀI 2: THIÊN NHIÊN VÀ CON NGƯỜI HÀ NỘI </a:t>
            </a:r>
            <a:r>
              <a:rPr lang="en-US" sz="4000" b="1" dirty="0">
                <a:solidFill>
                  <a:srgbClr val="D06210"/>
                </a:solidFill>
                <a:latin typeface="#9Slide03 IcielPanton Black" panose="00000A00000000000000" pitchFamily="2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D06210"/>
                </a:solidFill>
                <a:latin typeface="#9Slide03 IcielPanton Black" panose="00000A00000000000000" pitchFamily="2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D06210"/>
                </a:solidFill>
                <a:latin typeface="#9Slide03 IcielPanton Black" panose="00000A00000000000000" pitchFamily="2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286980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55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in the water&#10;&#10;Description automatically generated">
            <a:extLst>
              <a:ext uri="{FF2B5EF4-FFF2-40B4-BE49-F238E27FC236}">
                <a16:creationId xmlns:a16="http://schemas.microsoft.com/office/drawing/2014/main" id="{FDFB330A-3175-4E67-7433-EC437A2FD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973" y="-624866"/>
            <a:ext cx="12999102" cy="7696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1084F8-85B0-69FD-FC3A-7F1363C51856}"/>
              </a:ext>
            </a:extLst>
          </p:cNvPr>
          <p:cNvSpPr/>
          <p:nvPr/>
        </p:nvSpPr>
        <p:spPr>
          <a:xfrm>
            <a:off x="7659883" y="-624866"/>
            <a:ext cx="4188265" cy="7696200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31E19-DECC-1427-5F75-9AA029EF1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862" y="745188"/>
            <a:ext cx="4422305" cy="301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31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8539C7-8864-2793-585A-5D7F824106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" t="12684" b="18169"/>
          <a:stretch/>
        </p:blipFill>
        <p:spPr>
          <a:xfrm>
            <a:off x="4191127" y="2120312"/>
            <a:ext cx="3809746" cy="2738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CBB246-526F-629E-509D-3C763926EF94}"/>
              </a:ext>
            </a:extLst>
          </p:cNvPr>
          <p:cNvSpPr txBox="1"/>
          <p:nvPr/>
        </p:nvSpPr>
        <p:spPr>
          <a:xfrm>
            <a:off x="0" y="195341"/>
            <a:ext cx="12192000" cy="178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sz="4400" b="1" dirty="0">
                <a:ln w="63500">
                  <a:noFill/>
                </a:ln>
                <a:solidFill>
                  <a:srgbClr val="D0621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4400" b="1" dirty="0">
                <a:ln w="63500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#9Slide02 Noi dung dai" panose="02000000000000000000" pitchFamily="2" charset="0"/>
                <a:cs typeface="Times New Roman" panose="02020603050405020304" pitchFamily="18" charset="0"/>
              </a:rPr>
              <a:t>Hoạt động </a:t>
            </a:r>
            <a:r>
              <a:rPr lang="en-US" sz="4400" b="1" dirty="0">
                <a:ln w="63500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#9Slide02 Noi dung dai" panose="02000000000000000000" pitchFamily="2" charset="0"/>
                <a:cs typeface="Times New Roman" panose="02020603050405020304" pitchFamily="18" charset="0"/>
              </a:rPr>
              <a:t>1</a:t>
            </a:r>
            <a:r>
              <a:rPr lang="vi-VN" sz="4400" b="1" dirty="0">
                <a:ln w="63500"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#9Slide02 Noi dung dai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lnSpc>
                <a:spcPct val="130000"/>
              </a:lnSpc>
              <a:defRPr/>
            </a:pPr>
            <a:r>
              <a:rPr lang="vi-VN" sz="4400" b="1" dirty="0">
                <a:ln w="63500">
                  <a:noFill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Tìm hiểu về một số hoạt động kinh tế ở </a:t>
            </a:r>
            <a:r>
              <a:rPr lang="en-US" sz="4400" b="1" dirty="0">
                <a:ln w="63500">
                  <a:noFill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Hà </a:t>
            </a:r>
            <a:r>
              <a:rPr lang="en-US" sz="4400" b="1" dirty="0" err="1">
                <a:ln w="63500">
                  <a:noFill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#9Slide02 Noi dung dai" panose="02000000000000000000" pitchFamily="2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Nội</a:t>
            </a:r>
            <a:endParaRPr lang="vi-VN" sz="4400" b="1" dirty="0">
              <a:ln w="63500">
                <a:noFill/>
              </a:ln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#9Slide02 Noi dung dai" panose="02000000000000000000" pitchFamily="2" charset="0"/>
              <a:ea typeface="#9Slide02 Noi dung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7D78F1-BA2C-8E33-D08E-89C4770C9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1577" y1="14260" x2="55405" y2="81718"/>
                        <a14:foregroundMark x1="42342" y1="29616" x2="42342" y2="32907"/>
                        <a14:foregroundMark x1="40541" y1="26691" x2="43243" y2="28154"/>
                        <a14:foregroundMark x1="79505" y1="24863" x2="76802" y2="76600"/>
                        <a14:foregroundMark x1="94369" y1="42413" x2="95270" y2="43144"/>
                        <a14:foregroundMark x1="75676" y1="27422" x2="75901" y2="34735"/>
                        <a14:foregroundMark x1="56081" y1="92687" x2="58784" y2="94881"/>
                        <a14:foregroundMark x1="50225" y1="93419" x2="50676" y2="90128"/>
                        <a14:foregroundMark x1="48423" y1="94150" x2="57883" y2="95612"/>
                        <a14:foregroundMark x1="18919" y1="44424" x2="23086" y2="51554"/>
                        <a14:foregroundMark x1="27815" y1="82633" x2="29054" y2="93236"/>
                        <a14:foregroundMark x1="15653" y1="93601" x2="20270" y2="92505"/>
                        <a14:foregroundMark x1="15878" y1="94881" x2="36374" y2="93784"/>
                        <a14:foregroundMark x1="37387" y1="94881" x2="31982" y2="95795"/>
                        <a14:foregroundMark x1="12613" y1="94698" x2="17568" y2="95795"/>
                        <a14:foregroundMark x1="39302" y1="95795" x2="36712" y2="95795"/>
                        <a14:foregroundMark x1="11937" y1="94698" x2="11937" y2="94698"/>
                        <a14:foregroundMark x1="70045" y1="94333" x2="85473" y2="94698"/>
                        <a14:foregroundMark x1="68919" y1="95430" x2="68919" y2="95430"/>
                        <a14:foregroundMark x1="67455" y1="95247" x2="68919" y2="94333"/>
                        <a14:foregroundMark x1="85248" y1="94698" x2="86486" y2="94698"/>
                        <a14:foregroundMark x1="44369" y1="94881" x2="52815" y2="96527"/>
                        <a14:foregroundMark x1="59122" y1="94333" x2="63514" y2="94333"/>
                        <a14:foregroundMark x1="43919" y1="94698" x2="43919" y2="94698"/>
                        <a14:foregroundMark x1="64077" y1="94698" x2="64077" y2="94698"/>
                        <a14:foregroundMark x1="82432" y1="41316" x2="85135" y2="49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7898" y="4557633"/>
            <a:ext cx="3716645" cy="2289421"/>
          </a:xfrm>
          <a:prstGeom prst="rect">
            <a:avLst/>
          </a:prstGeom>
        </p:spPr>
      </p:pic>
      <p:pic>
        <p:nvPicPr>
          <p:cNvPr id="5" name="Picture 2" descr="Airplane clipart Vectors &amp; Illustrations for Free Download | Freepik">
            <a:extLst>
              <a:ext uri="{FF2B5EF4-FFF2-40B4-BE49-F238E27FC236}">
                <a16:creationId xmlns:a16="http://schemas.microsoft.com/office/drawing/2014/main" id="{B5F09CAC-2C1E-928D-5CEE-8B63A7DAC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450" y1="64380" x2="10100" y2="58978"/>
                        <a14:foregroundMark x1="10000" y1="19124" x2="13900" y2="15912"/>
                        <a14:foregroundMark x1="70300" y1="13285" x2="77800" y2="10803"/>
                        <a14:foregroundMark x1="92800" y1="43212" x2="97250" y2="38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2488" flipH="1">
            <a:off x="9543709" y="327741"/>
            <a:ext cx="2575259" cy="88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50E591-E3C8-1256-153B-65187CE568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6" y="3924300"/>
            <a:ext cx="3286425" cy="27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53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1;p12">
            <a:extLst>
              <a:ext uri="{FF2B5EF4-FFF2-40B4-BE49-F238E27FC236}">
                <a16:creationId xmlns:a16="http://schemas.microsoft.com/office/drawing/2014/main" id="{4CD5E1D5-48D0-39E6-1C5A-4925EB6950A8}"/>
              </a:ext>
            </a:extLst>
          </p:cNvPr>
          <p:cNvSpPr/>
          <p:nvPr/>
        </p:nvSpPr>
        <p:spPr>
          <a:xfrm>
            <a:off x="1388904" y="153651"/>
            <a:ext cx="10477976" cy="1187319"/>
          </a:xfrm>
          <a:prstGeom prst="rect">
            <a:avLst/>
          </a:prstGeom>
          <a:solidFill>
            <a:srgbClr val="FFFFFF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defRPr/>
            </a:pP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Tìm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hiểu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và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trình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bày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một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số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hoạt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động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kinh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tế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ở Hà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Nội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theo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gợi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ý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và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ghi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kết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quả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thảo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luận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vào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bảng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nhóm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:</a:t>
            </a:r>
            <a:endParaRPr lang="x-none" sz="3400" b="1" dirty="0">
              <a:solidFill>
                <a:srgbClr val="C0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5" name="Google Shape;152;p12">
            <a:extLst>
              <a:ext uri="{FF2B5EF4-FFF2-40B4-BE49-F238E27FC236}">
                <a16:creationId xmlns:a16="http://schemas.microsoft.com/office/drawing/2014/main" id="{47B1650D-FC13-5479-DCD0-CA7645E8D870}"/>
              </a:ext>
            </a:extLst>
          </p:cNvPr>
          <p:cNvSpPr/>
          <p:nvPr/>
        </p:nvSpPr>
        <p:spPr>
          <a:xfrm>
            <a:off x="633097" y="330023"/>
            <a:ext cx="869115" cy="832651"/>
          </a:xfrm>
          <a:custGeom>
            <a:avLst/>
            <a:gdLst/>
            <a:ahLst/>
            <a:cxnLst/>
            <a:rect l="l" t="t" r="r" b="b"/>
            <a:pathLst>
              <a:path w="2740" h="2446" extrusionOk="0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6EBA35"/>
          </a:solidFill>
          <a:ln>
            <a:noFill/>
          </a:ln>
        </p:spPr>
        <p:txBody>
          <a:bodyPr spcFirstLastPara="1" wrap="square" lIns="121875" tIns="60925" rIns="121875" bIns="609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2399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54;p12">
            <a:extLst>
              <a:ext uri="{FF2B5EF4-FFF2-40B4-BE49-F238E27FC236}">
                <a16:creationId xmlns:a16="http://schemas.microsoft.com/office/drawing/2014/main" id="{2E05C9CB-43D3-7798-625D-6623D8167C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1809" y="-62031"/>
            <a:ext cx="1179455" cy="12247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E5EAF2-3426-9621-C5AF-7C002DB469E8}"/>
              </a:ext>
            </a:extLst>
          </p:cNvPr>
          <p:cNvGrpSpPr/>
          <p:nvPr/>
        </p:nvGrpSpPr>
        <p:grpSpPr>
          <a:xfrm>
            <a:off x="657740" y="1826201"/>
            <a:ext cx="10876519" cy="4217463"/>
            <a:chOff x="575203" y="1805153"/>
            <a:chExt cx="10902758" cy="42174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6882FC5-E4BC-543F-B66A-5163F7E1BFBA}"/>
                </a:ext>
              </a:extLst>
            </p:cNvPr>
            <p:cNvGrpSpPr/>
            <p:nvPr/>
          </p:nvGrpSpPr>
          <p:grpSpPr>
            <a:xfrm>
              <a:off x="575203" y="2578629"/>
              <a:ext cx="2950210" cy="2950210"/>
              <a:chOff x="-688022" y="2850048"/>
              <a:chExt cx="2950210" cy="295021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3193961-99A5-C8EA-81F8-4258AB287795}"/>
                  </a:ext>
                </a:extLst>
              </p:cNvPr>
              <p:cNvSpPr/>
              <p:nvPr/>
            </p:nvSpPr>
            <p:spPr>
              <a:xfrm>
                <a:off x="-688022" y="2850048"/>
                <a:ext cx="2950210" cy="2950210"/>
              </a:xfrm>
              <a:prstGeom prst="ellipse">
                <a:avLst/>
              </a:prstGeom>
              <a:solidFill>
                <a:srgbClr val="34B777"/>
              </a:solidFill>
              <a:ln>
                <a:solidFill>
                  <a:srgbClr val="34B7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#9Slide02 Noi dung dai" panose="02000000000000000000" pitchFamily="2" charset="0"/>
                  <a:ea typeface="#9Slide02 Noi dung dai" panose="02000000000000000000" pitchFamily="2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72BA4A6-7087-C06E-08E4-C82129EEAA9A}"/>
                  </a:ext>
                </a:extLst>
              </p:cNvPr>
              <p:cNvSpPr/>
              <p:nvPr/>
            </p:nvSpPr>
            <p:spPr>
              <a:xfrm>
                <a:off x="-589916" y="2948153"/>
                <a:ext cx="2753995" cy="27539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#9Slide02 Noi dung dai" panose="02000000000000000000" pitchFamily="2" charset="0"/>
                  <a:ea typeface="#9Slide02 Noi dung dai" panose="02000000000000000000" pitchFamily="2" charset="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5897B55A-3609-B289-BF58-386E8A7E0CE7}"/>
                  </a:ext>
                </a:extLst>
              </p:cNvPr>
              <p:cNvGrpSpPr/>
              <p:nvPr/>
            </p:nvGrpSpPr>
            <p:grpSpPr>
              <a:xfrm>
                <a:off x="-563717" y="2989112"/>
                <a:ext cx="2686839" cy="2672080"/>
                <a:chOff x="-817399" y="2326640"/>
                <a:chExt cx="2686839" cy="2672080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A8AFF7FC-57AC-DED7-7938-DDE0E2A43E08}"/>
                    </a:ext>
                  </a:extLst>
                </p:cNvPr>
                <p:cNvSpPr/>
                <p:nvPr/>
              </p:nvSpPr>
              <p:spPr>
                <a:xfrm>
                  <a:off x="-802640" y="2326640"/>
                  <a:ext cx="2672080" cy="2672080"/>
                </a:xfrm>
                <a:prstGeom prst="ellipse">
                  <a:avLst/>
                </a:prstGeom>
                <a:solidFill>
                  <a:srgbClr val="34B777"/>
                </a:solidFill>
                <a:ln>
                  <a:solidFill>
                    <a:srgbClr val="34B77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#9Slide02 Noi dung dai" panose="02000000000000000000" pitchFamily="2" charset="0"/>
                    <a:ea typeface="#9Slide02 Noi dung dai" panose="02000000000000000000" pitchFamily="2" charset="0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157891F-1E3E-E631-BCA1-47655563E6D9}"/>
                    </a:ext>
                  </a:extLst>
                </p:cNvPr>
                <p:cNvSpPr txBox="1"/>
                <p:nvPr/>
              </p:nvSpPr>
              <p:spPr>
                <a:xfrm>
                  <a:off x="-817399" y="2849623"/>
                  <a:ext cx="2573020" cy="1815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latin typeface="#9Slide02 Noi dung dai" panose="02000000000000000000" pitchFamily="2" charset="0"/>
                      <a:ea typeface="#9Slide02 Noi dung dai" panose="02000000000000000000" pitchFamily="2" charset="0"/>
                      <a:cs typeface="Times New Roman" panose="02020603050405020304" pitchFamily="18" charset="0"/>
                    </a:rPr>
                    <a:t>TÌM HIỂU VỀ HOẠT ĐỘNG </a:t>
                  </a:r>
                </a:p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latin typeface="#9Slide02 Noi dung dai" panose="02000000000000000000" pitchFamily="2" charset="0"/>
                      <a:ea typeface="#9Slide02 Noi dung dai" panose="02000000000000000000" pitchFamily="2" charset="0"/>
                      <a:cs typeface="Times New Roman" panose="02020603050405020304" pitchFamily="18" charset="0"/>
                    </a:rPr>
                    <a:t>KINH TẾ </a:t>
                  </a:r>
                </a:p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latin typeface="#9Slide02 Noi dung dai" panose="02000000000000000000" pitchFamily="2" charset="0"/>
                      <a:ea typeface="#9Slide02 Noi dung dai" panose="02000000000000000000" pitchFamily="2" charset="0"/>
                      <a:cs typeface="Times New Roman" panose="02020603050405020304" pitchFamily="18" charset="0"/>
                    </a:rPr>
                    <a:t>Ở HÀ NỘI</a:t>
                  </a:r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9F0F2B-0F4C-3B2A-D815-189E3AA7FE3A}"/>
                </a:ext>
              </a:extLst>
            </p:cNvPr>
            <p:cNvGrpSpPr/>
            <p:nvPr/>
          </p:nvGrpSpPr>
          <p:grpSpPr>
            <a:xfrm>
              <a:off x="3789810" y="1805153"/>
              <a:ext cx="7557886" cy="1148080"/>
              <a:chOff x="6031389" y="2929812"/>
              <a:chExt cx="7557886" cy="1148080"/>
            </a:xfrm>
          </p:grpSpPr>
          <p:sp>
            <p:nvSpPr>
              <p:cNvPr id="39" name="Rounded Rectangle 15">
                <a:extLst>
                  <a:ext uri="{FF2B5EF4-FFF2-40B4-BE49-F238E27FC236}">
                    <a16:creationId xmlns:a16="http://schemas.microsoft.com/office/drawing/2014/main" id="{DB1FDBD2-BA2B-4A05-F731-36E87A237DC0}"/>
                  </a:ext>
                </a:extLst>
              </p:cNvPr>
              <p:cNvSpPr/>
              <p:nvPr/>
            </p:nvSpPr>
            <p:spPr>
              <a:xfrm>
                <a:off x="6786880" y="2938344"/>
                <a:ext cx="6802395" cy="1026199"/>
              </a:xfrm>
              <a:prstGeom prst="roundRect">
                <a:avLst>
                  <a:gd name="adj" fmla="val 13841"/>
                </a:avLst>
              </a:prstGeom>
              <a:solidFill>
                <a:schemeClr val="bg1"/>
              </a:solidFill>
              <a:ln w="38100">
                <a:solidFill>
                  <a:srgbClr val="A997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Nêu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nông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nghiệp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0033CC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ở Hà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Nội</a:t>
                </a:r>
                <a:endParaRPr lang="en-US" sz="3600" b="1" dirty="0">
                  <a:solidFill>
                    <a:srgbClr val="0033CC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2363C83-3FD1-CED5-79AF-D18B17C95F0E}"/>
                  </a:ext>
                </a:extLst>
              </p:cNvPr>
              <p:cNvGrpSpPr/>
              <p:nvPr/>
            </p:nvGrpSpPr>
            <p:grpSpPr>
              <a:xfrm>
                <a:off x="6031389" y="2929812"/>
                <a:ext cx="1148080" cy="1148080"/>
                <a:chOff x="4216718" y="2150584"/>
                <a:chExt cx="1148080" cy="1148080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860293FD-AEF7-57A1-09E0-EF541884694B}"/>
                    </a:ext>
                  </a:extLst>
                </p:cNvPr>
                <p:cNvSpPr/>
                <p:nvPr/>
              </p:nvSpPr>
              <p:spPr>
                <a:xfrm>
                  <a:off x="4216718" y="2150584"/>
                  <a:ext cx="1148080" cy="1148080"/>
                </a:xfrm>
                <a:prstGeom prst="ellipse">
                  <a:avLst/>
                </a:prstGeom>
                <a:solidFill>
                  <a:srgbClr val="A997C2"/>
                </a:solidFill>
                <a:ln>
                  <a:solidFill>
                    <a:srgbClr val="A997C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#9Slide02 Noi dung dai" panose="02000000000000000000" pitchFamily="2" charset="0"/>
                    <a:ea typeface="#9Slide02 Noi dung dai" panose="02000000000000000000" pitchFamily="2" charset="0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6DD2B854-BEC1-9483-C6E7-CA532FCA141F}"/>
                    </a:ext>
                  </a:extLst>
                </p:cNvPr>
                <p:cNvSpPr/>
                <p:nvPr/>
              </p:nvSpPr>
              <p:spPr>
                <a:xfrm>
                  <a:off x="4330066" y="2263932"/>
                  <a:ext cx="921383" cy="92138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b="1">
                      <a:solidFill>
                        <a:schemeClr val="tx1"/>
                      </a:solidFill>
                      <a:latin typeface="#9Slide02 Noi dung dai" panose="02000000000000000000" pitchFamily="2" charset="0"/>
                      <a:ea typeface="#9Slide02 Noi dung dai" panose="02000000000000000000" pitchFamily="2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F6EB0E-1618-AC09-6D9C-077871C1E6DD}"/>
                </a:ext>
              </a:extLst>
            </p:cNvPr>
            <p:cNvGrpSpPr/>
            <p:nvPr/>
          </p:nvGrpSpPr>
          <p:grpSpPr>
            <a:xfrm>
              <a:off x="4561333" y="3346692"/>
              <a:ext cx="6916628" cy="1218441"/>
              <a:chOff x="4556622" y="3427150"/>
              <a:chExt cx="6916628" cy="121844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09E8BB5-2201-7549-9A90-5CD5C6B2C592}"/>
                  </a:ext>
                </a:extLst>
              </p:cNvPr>
              <p:cNvGrpSpPr/>
              <p:nvPr/>
            </p:nvGrpSpPr>
            <p:grpSpPr>
              <a:xfrm>
                <a:off x="4556622" y="3427150"/>
                <a:ext cx="6912488" cy="1175127"/>
                <a:chOff x="5998210" y="1802630"/>
                <a:chExt cx="6912488" cy="1175127"/>
              </a:xfrm>
            </p:grpSpPr>
            <p:sp>
              <p:nvSpPr>
                <p:cNvPr id="35" name="Rounded Rectangle 16">
                  <a:extLst>
                    <a:ext uri="{FF2B5EF4-FFF2-40B4-BE49-F238E27FC236}">
                      <a16:creationId xmlns:a16="http://schemas.microsoft.com/office/drawing/2014/main" id="{119EA338-5B1D-EF9F-AF61-1542FD57C75F}"/>
                    </a:ext>
                  </a:extLst>
                </p:cNvPr>
                <p:cNvSpPr/>
                <p:nvPr/>
              </p:nvSpPr>
              <p:spPr>
                <a:xfrm>
                  <a:off x="6893876" y="1829677"/>
                  <a:ext cx="6016822" cy="1148080"/>
                </a:xfrm>
                <a:prstGeom prst="roundRect">
                  <a:avLst>
                    <a:gd name="adj" fmla="val 13841"/>
                  </a:avLst>
                </a:prstGeom>
                <a:solidFill>
                  <a:schemeClr val="bg1"/>
                </a:solidFill>
                <a:ln w="38100">
                  <a:solidFill>
                    <a:srgbClr val="95A8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>
                    <a:latin typeface="#9Slide02 Noi dung dai" panose="02000000000000000000" pitchFamily="2" charset="0"/>
                    <a:ea typeface="#9Slide02 Noi dung dai" panose="02000000000000000000" pitchFamily="2" charset="0"/>
                  </a:endParaRP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074925C9-0AED-E787-BCEC-A9A55051802E}"/>
                    </a:ext>
                  </a:extLst>
                </p:cNvPr>
                <p:cNvGrpSpPr/>
                <p:nvPr/>
              </p:nvGrpSpPr>
              <p:grpSpPr>
                <a:xfrm>
                  <a:off x="5998210" y="1802630"/>
                  <a:ext cx="1148080" cy="1148080"/>
                  <a:chOff x="6046629" y="1835792"/>
                  <a:chExt cx="1148080" cy="1148080"/>
                </a:xfrm>
              </p:grpSpPr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C61E2156-C56F-EE1D-CF3B-F55501E34ACF}"/>
                      </a:ext>
                    </a:extLst>
                  </p:cNvPr>
                  <p:cNvSpPr/>
                  <p:nvPr/>
                </p:nvSpPr>
                <p:spPr>
                  <a:xfrm>
                    <a:off x="6046629" y="1835792"/>
                    <a:ext cx="1148080" cy="1148080"/>
                  </a:xfrm>
                  <a:prstGeom prst="ellipse">
                    <a:avLst/>
                  </a:prstGeom>
                  <a:solidFill>
                    <a:srgbClr val="95A8D1"/>
                  </a:solidFill>
                  <a:ln>
                    <a:solidFill>
                      <a:srgbClr val="A997C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>
                      <a:latin typeface="#9Slide02 Noi dung dai" panose="02000000000000000000" pitchFamily="2" charset="0"/>
                      <a:ea typeface="#9Slide02 Noi dung dai" panose="02000000000000000000" pitchFamily="2" charset="0"/>
                    </a:endParaRPr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9C3BC546-BBA0-3294-BD72-FC98339E0477}"/>
                      </a:ext>
                    </a:extLst>
                  </p:cNvPr>
                  <p:cNvSpPr/>
                  <p:nvPr/>
                </p:nvSpPr>
                <p:spPr>
                  <a:xfrm>
                    <a:off x="6159977" y="1949140"/>
                    <a:ext cx="921383" cy="92138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4000" b="1">
                        <a:solidFill>
                          <a:schemeClr val="tx1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rPr>
                      <a:t>2</a:t>
                    </a:r>
                  </a:p>
                </p:txBody>
              </p:sp>
            </p:grp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05BE088-799D-3ED2-6F7E-8E3E6A810B5F}"/>
                  </a:ext>
                </a:extLst>
              </p:cNvPr>
              <p:cNvSpPr/>
              <p:nvPr/>
            </p:nvSpPr>
            <p:spPr>
              <a:xfrm>
                <a:off x="5613269" y="3445262"/>
                <a:ext cx="585998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Nêu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nghiệp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0033CC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ở Hà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Nội</a:t>
                </a:r>
                <a:endParaRPr lang="en-US" sz="3600" b="1" dirty="0">
                  <a:solidFill>
                    <a:srgbClr val="0033CC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BB7C2B-73F2-8C1A-193E-97621F51EFB2}"/>
                </a:ext>
              </a:extLst>
            </p:cNvPr>
            <p:cNvGrpSpPr/>
            <p:nvPr/>
          </p:nvGrpSpPr>
          <p:grpSpPr>
            <a:xfrm>
              <a:off x="3903158" y="4822287"/>
              <a:ext cx="7360401" cy="1200329"/>
              <a:chOff x="3763249" y="4732920"/>
              <a:chExt cx="7360401" cy="120032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53C9BCB-0EE6-5BB6-7F1B-545D7DF3C4AD}"/>
                  </a:ext>
                </a:extLst>
              </p:cNvPr>
              <p:cNvGrpSpPr/>
              <p:nvPr/>
            </p:nvGrpSpPr>
            <p:grpSpPr>
              <a:xfrm>
                <a:off x="3763249" y="4755220"/>
                <a:ext cx="7360401" cy="1148080"/>
                <a:chOff x="3720625" y="3944152"/>
                <a:chExt cx="7360401" cy="1148080"/>
              </a:xfrm>
            </p:grpSpPr>
            <p:sp>
              <p:nvSpPr>
                <p:cNvPr id="29" name="Rounded Rectangle 17">
                  <a:extLst>
                    <a:ext uri="{FF2B5EF4-FFF2-40B4-BE49-F238E27FC236}">
                      <a16:creationId xmlns:a16="http://schemas.microsoft.com/office/drawing/2014/main" id="{6A808535-0197-1D89-12BB-95A6D4151300}"/>
                    </a:ext>
                  </a:extLst>
                </p:cNvPr>
                <p:cNvSpPr/>
                <p:nvPr/>
              </p:nvSpPr>
              <p:spPr>
                <a:xfrm>
                  <a:off x="4294664" y="3949984"/>
                  <a:ext cx="6786362" cy="1142248"/>
                </a:xfrm>
                <a:prstGeom prst="roundRect">
                  <a:avLst>
                    <a:gd name="adj" fmla="val 13841"/>
                  </a:avLst>
                </a:prstGeom>
                <a:solidFill>
                  <a:schemeClr val="bg1"/>
                </a:solidFill>
                <a:ln w="38100">
                  <a:solidFill>
                    <a:srgbClr val="F5C36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#9Slide02 Noi dung dai" panose="02000000000000000000" pitchFamily="2" charset="0"/>
                    <a:ea typeface="#9Slide02 Noi dung dai" panose="02000000000000000000" pitchFamily="2" charset="0"/>
                  </a:endParaRP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8754B622-86DC-7C91-07FB-F818E6BA652E}"/>
                    </a:ext>
                  </a:extLst>
                </p:cNvPr>
                <p:cNvGrpSpPr/>
                <p:nvPr/>
              </p:nvGrpSpPr>
              <p:grpSpPr>
                <a:xfrm>
                  <a:off x="3720625" y="3944152"/>
                  <a:ext cx="1148080" cy="1148080"/>
                  <a:chOff x="7876540" y="1521000"/>
                  <a:chExt cx="1148080" cy="1148080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F26CBEB9-E2BF-1036-6E51-62C7D5077997}"/>
                      </a:ext>
                    </a:extLst>
                  </p:cNvPr>
                  <p:cNvSpPr/>
                  <p:nvPr/>
                </p:nvSpPr>
                <p:spPr>
                  <a:xfrm>
                    <a:off x="7876540" y="1521000"/>
                    <a:ext cx="1148080" cy="1148080"/>
                  </a:xfrm>
                  <a:prstGeom prst="ellipse">
                    <a:avLst/>
                  </a:prstGeom>
                  <a:solidFill>
                    <a:srgbClr val="F5C36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>
                      <a:latin typeface="#9Slide02 Noi dung dai" panose="02000000000000000000" pitchFamily="2" charset="0"/>
                      <a:ea typeface="#9Slide02 Noi dung dai" panose="02000000000000000000" pitchFamily="2" charset="0"/>
                    </a:endParaRPr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578E28EA-2B96-AFE4-CAE7-E6E51E1F40C6}"/>
                      </a:ext>
                    </a:extLst>
                  </p:cNvPr>
                  <p:cNvSpPr/>
                  <p:nvPr/>
                </p:nvSpPr>
                <p:spPr>
                  <a:xfrm>
                    <a:off x="7989888" y="1634348"/>
                    <a:ext cx="921383" cy="92138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3600" b="1">
                        <a:solidFill>
                          <a:schemeClr val="tx1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rPr>
                      <a:t>3</a:t>
                    </a:r>
                  </a:p>
                </p:txBody>
              </p:sp>
            </p:grp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01C598-4F6A-CFB0-5898-EF1D511E82D5}"/>
                  </a:ext>
                </a:extLst>
              </p:cNvPr>
              <p:cNvSpPr/>
              <p:nvPr/>
            </p:nvSpPr>
            <p:spPr>
              <a:xfrm>
                <a:off x="4911328" y="4732920"/>
                <a:ext cx="606045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Nêu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vụ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0033CC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ở Hà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Nội</a:t>
                </a:r>
                <a:endParaRPr lang="en-US" sz="3600" b="1" dirty="0">
                  <a:solidFill>
                    <a:srgbClr val="0033CC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C2E9FC-4747-97D1-EA2C-467E554F7F4A}"/>
                </a:ext>
              </a:extLst>
            </p:cNvPr>
            <p:cNvCxnSpPr>
              <a:stCxn id="43" idx="7"/>
              <a:endCxn id="41" idx="2"/>
            </p:cNvCxnSpPr>
            <p:nvPr/>
          </p:nvCxnSpPr>
          <p:spPr>
            <a:xfrm flipV="1">
              <a:off x="3093365" y="2379193"/>
              <a:ext cx="696445" cy="631484"/>
            </a:xfrm>
            <a:prstGeom prst="line">
              <a:avLst/>
            </a:prstGeom>
            <a:ln w="38100">
              <a:solidFill>
                <a:srgbClr val="A997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F52BBBE-E7C5-1803-4E77-4FB4898A4997}"/>
                </a:ext>
              </a:extLst>
            </p:cNvPr>
            <p:cNvCxnSpPr>
              <a:stCxn id="43" idx="6"/>
              <a:endCxn id="37" idx="2"/>
            </p:cNvCxnSpPr>
            <p:nvPr/>
          </p:nvCxnSpPr>
          <p:spPr>
            <a:xfrm flipV="1">
              <a:off x="3525413" y="3920732"/>
              <a:ext cx="1035920" cy="133002"/>
            </a:xfrm>
            <a:prstGeom prst="line">
              <a:avLst/>
            </a:prstGeom>
            <a:ln w="38100">
              <a:solidFill>
                <a:srgbClr val="95A8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3E744CF-0187-1DB2-67BD-99026FBED84C}"/>
                </a:ext>
              </a:extLst>
            </p:cNvPr>
            <p:cNvCxnSpPr>
              <a:stCxn id="43" idx="5"/>
              <a:endCxn id="31" idx="2"/>
            </p:cNvCxnSpPr>
            <p:nvPr/>
          </p:nvCxnSpPr>
          <p:spPr>
            <a:xfrm>
              <a:off x="3093365" y="5096791"/>
              <a:ext cx="809793" cy="321836"/>
            </a:xfrm>
            <a:prstGeom prst="line">
              <a:avLst/>
            </a:prstGeom>
            <a:ln w="38100">
              <a:solidFill>
                <a:srgbClr val="F5C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 descr="A group of children with books&#10;&#10;Description automatically generated">
            <a:extLst>
              <a:ext uri="{FF2B5EF4-FFF2-40B4-BE49-F238E27FC236}">
                <a16:creationId xmlns:a16="http://schemas.microsoft.com/office/drawing/2014/main" id="{120618DE-D7A7-CAFF-EDFF-773D2DF0D2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156"/>
            <a:ext cx="2730813" cy="1313521"/>
          </a:xfrm>
          <a:prstGeom prst="rect">
            <a:avLst/>
          </a:prstGeom>
        </p:spPr>
      </p:pic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08620EDE-D33D-BB2A-E815-EEF9685B3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333" y="5276776"/>
            <a:ext cx="1670396" cy="1670396"/>
          </a:xfrm>
          <a:prstGeom prst="rect">
            <a:avLst/>
          </a:prstGeom>
        </p:spPr>
      </p:pic>
      <p:pic>
        <p:nvPicPr>
          <p:cNvPr id="50" name="图片 1" descr="41">
            <a:extLst>
              <a:ext uri="{FF2B5EF4-FFF2-40B4-BE49-F238E27FC236}">
                <a16:creationId xmlns:a16="http://schemas.microsoft.com/office/drawing/2014/main" id="{8AAEE78C-E8FB-AF18-7FDB-4349887DD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908" y="4514031"/>
            <a:ext cx="2442908" cy="23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8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B8CBAC-5795-2A2D-951E-9076ECC44C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1"/>
          <a:stretch/>
        </p:blipFill>
        <p:spPr>
          <a:xfrm>
            <a:off x="0" y="4589361"/>
            <a:ext cx="3102015" cy="2276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25109A-6DBE-E752-00C6-4EB082B9C5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6" b="93043" l="1953" r="50907">
                        <a14:foregroundMark x1="50488" y1="71594" x2="51046" y2="72754"/>
                        <a14:foregroundMark x1="3208" y1="63188" x2="6276" y2="64058"/>
                        <a14:foregroundMark x1="18828" y1="52174" x2="26918" y2="60870"/>
                        <a14:foregroundMark x1="26499" y1="53333" x2="20921" y2="72174"/>
                        <a14:foregroundMark x1="17155" y1="73333" x2="17155" y2="80000"/>
                        <a14:foregroundMark x1="5021" y1="87826" x2="32078" y2="90435"/>
                        <a14:foregroundMark x1="18968" y1="90435" x2="26639" y2="93333"/>
                        <a14:foregroundMark x1="4603" y1="89275" x2="1953" y2="88986"/>
                      </a14:backgroundRemoval>
                    </a14:imgEffect>
                  </a14:imgLayer>
                </a14:imgProps>
              </a:ext>
            </a:extLst>
          </a:blip>
          <a:srcRect r="44219"/>
          <a:stretch/>
        </p:blipFill>
        <p:spPr>
          <a:xfrm>
            <a:off x="9669441" y="4645426"/>
            <a:ext cx="2628661" cy="2267491"/>
          </a:xfrm>
          <a:prstGeom prst="rect">
            <a:avLst/>
          </a:prstGeom>
        </p:spPr>
      </p:pic>
      <p:pic>
        <p:nvPicPr>
          <p:cNvPr id="3" name="Picture 2" descr="A blank list of foreign languages&#10;&#10;Description automatically generated with medium confidence">
            <a:extLst>
              <a:ext uri="{FF2B5EF4-FFF2-40B4-BE49-F238E27FC236}">
                <a16:creationId xmlns:a16="http://schemas.microsoft.com/office/drawing/2014/main" id="{8E4B8A0A-D3D0-DF51-B75E-1A7C4C6FC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393" y="49192"/>
            <a:ext cx="5934273" cy="67596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0615601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51;p12">
            <a:extLst>
              <a:ext uri="{FF2B5EF4-FFF2-40B4-BE49-F238E27FC236}">
                <a16:creationId xmlns:a16="http://schemas.microsoft.com/office/drawing/2014/main" id="{4CD5E1D5-48D0-39E6-1C5A-4925EB6950A8}"/>
              </a:ext>
            </a:extLst>
          </p:cNvPr>
          <p:cNvSpPr/>
          <p:nvPr/>
        </p:nvSpPr>
        <p:spPr>
          <a:xfrm>
            <a:off x="1388904" y="153651"/>
            <a:ext cx="10631405" cy="1187319"/>
          </a:xfrm>
          <a:prstGeom prst="rect">
            <a:avLst/>
          </a:prstGeom>
          <a:solidFill>
            <a:srgbClr val="FFFFFF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defRPr/>
            </a:pP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Tìm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hiểu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và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trình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bày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một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số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hoạt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động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kinh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tế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ở Hà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Nội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theo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gợi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ý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và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ghi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kết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quả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thảo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luận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vào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bảng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nhóm</a:t>
            </a:r>
            <a:r>
              <a:rPr lang="en-US" sz="3400" b="1" dirty="0">
                <a:solidFill>
                  <a:srgbClr val="C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:</a:t>
            </a:r>
            <a:endParaRPr lang="x-none" sz="3400" b="1" dirty="0">
              <a:solidFill>
                <a:srgbClr val="C0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E33DC12-8EFF-20A2-200A-B4BF6E6A2568}"/>
              </a:ext>
            </a:extLst>
          </p:cNvPr>
          <p:cNvGrpSpPr/>
          <p:nvPr/>
        </p:nvGrpSpPr>
        <p:grpSpPr>
          <a:xfrm>
            <a:off x="81153" y="112695"/>
            <a:ext cx="1605214" cy="1116836"/>
            <a:chOff x="55753" y="225203"/>
            <a:chExt cx="1605214" cy="1116836"/>
          </a:xfrm>
        </p:grpSpPr>
        <p:sp>
          <p:nvSpPr>
            <p:cNvPr id="15" name="Google Shape;152;p12">
              <a:extLst>
                <a:ext uri="{FF2B5EF4-FFF2-40B4-BE49-F238E27FC236}">
                  <a16:creationId xmlns:a16="http://schemas.microsoft.com/office/drawing/2014/main" id="{47B1650D-FC13-5479-DCD0-CA7645E8D870}"/>
                </a:ext>
              </a:extLst>
            </p:cNvPr>
            <p:cNvSpPr/>
            <p:nvPr/>
          </p:nvSpPr>
          <p:spPr>
            <a:xfrm>
              <a:off x="679976" y="354582"/>
              <a:ext cx="980991" cy="953531"/>
            </a:xfrm>
            <a:custGeom>
              <a:avLst/>
              <a:gdLst/>
              <a:ahLst/>
              <a:cxnLst/>
              <a:rect l="l" t="t" r="r" b="b"/>
              <a:pathLst>
                <a:path w="2740" h="2446" extrusionOk="0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rgbClr val="6EBA35"/>
            </a:solidFill>
            <a:ln>
              <a:noFill/>
            </a:ln>
          </p:spPr>
          <p:txBody>
            <a:bodyPr spcFirstLastPara="1" wrap="square" lIns="121875" tIns="60925" rIns="121875" bIns="60925" anchor="t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399" kern="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Google Shape;154;p12">
              <a:extLst>
                <a:ext uri="{FF2B5EF4-FFF2-40B4-BE49-F238E27FC236}">
                  <a16:creationId xmlns:a16="http://schemas.microsoft.com/office/drawing/2014/main" id="{2E05C9CB-43D3-7798-625D-6623D8167C7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753" y="225203"/>
              <a:ext cx="1203973" cy="11168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5EAF2-3426-9621-C5AF-7C002DB469E8}"/>
              </a:ext>
            </a:extLst>
          </p:cNvPr>
          <p:cNvGrpSpPr/>
          <p:nvPr/>
        </p:nvGrpSpPr>
        <p:grpSpPr>
          <a:xfrm>
            <a:off x="657740" y="1826201"/>
            <a:ext cx="10876519" cy="4217463"/>
            <a:chOff x="575203" y="1805153"/>
            <a:chExt cx="10902758" cy="421746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6882FC5-E4BC-543F-B66A-5163F7E1BFBA}"/>
                </a:ext>
              </a:extLst>
            </p:cNvPr>
            <p:cNvGrpSpPr/>
            <p:nvPr/>
          </p:nvGrpSpPr>
          <p:grpSpPr>
            <a:xfrm>
              <a:off x="575203" y="2578629"/>
              <a:ext cx="2950210" cy="2950210"/>
              <a:chOff x="-688022" y="2850048"/>
              <a:chExt cx="2950210" cy="2950210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3193961-99A5-C8EA-81F8-4258AB287795}"/>
                  </a:ext>
                </a:extLst>
              </p:cNvPr>
              <p:cNvSpPr/>
              <p:nvPr/>
            </p:nvSpPr>
            <p:spPr>
              <a:xfrm>
                <a:off x="-688022" y="2850048"/>
                <a:ext cx="2950210" cy="2950210"/>
              </a:xfrm>
              <a:prstGeom prst="ellipse">
                <a:avLst/>
              </a:prstGeom>
              <a:solidFill>
                <a:srgbClr val="34B777"/>
              </a:solidFill>
              <a:ln>
                <a:solidFill>
                  <a:srgbClr val="34B7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#9Slide02 Noi dung dai" panose="02000000000000000000" pitchFamily="2" charset="0"/>
                  <a:ea typeface="#9Slide02 Noi dung dai" panose="02000000000000000000" pitchFamily="2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E72BA4A6-7087-C06E-08E4-C82129EEAA9A}"/>
                  </a:ext>
                </a:extLst>
              </p:cNvPr>
              <p:cNvSpPr/>
              <p:nvPr/>
            </p:nvSpPr>
            <p:spPr>
              <a:xfrm>
                <a:off x="-589916" y="2948153"/>
                <a:ext cx="2753995" cy="275399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latin typeface="#9Slide02 Noi dung dai" panose="02000000000000000000" pitchFamily="2" charset="0"/>
                  <a:ea typeface="#9Slide02 Noi dung dai" panose="02000000000000000000" pitchFamily="2" charset="0"/>
                </a:endParaRPr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5897B55A-3609-B289-BF58-386E8A7E0CE7}"/>
                  </a:ext>
                </a:extLst>
              </p:cNvPr>
              <p:cNvGrpSpPr/>
              <p:nvPr/>
            </p:nvGrpSpPr>
            <p:grpSpPr>
              <a:xfrm>
                <a:off x="-563717" y="2989112"/>
                <a:ext cx="2686839" cy="2672080"/>
                <a:chOff x="-817399" y="2326640"/>
                <a:chExt cx="2686839" cy="2672080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A8AFF7FC-57AC-DED7-7938-DDE0E2A43E08}"/>
                    </a:ext>
                  </a:extLst>
                </p:cNvPr>
                <p:cNvSpPr/>
                <p:nvPr/>
              </p:nvSpPr>
              <p:spPr>
                <a:xfrm>
                  <a:off x="-802640" y="2326640"/>
                  <a:ext cx="2672080" cy="2672080"/>
                </a:xfrm>
                <a:prstGeom prst="ellipse">
                  <a:avLst/>
                </a:prstGeom>
                <a:solidFill>
                  <a:srgbClr val="34B777"/>
                </a:solidFill>
                <a:ln>
                  <a:solidFill>
                    <a:srgbClr val="34B77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#9Slide02 Noi dung dai" panose="02000000000000000000" pitchFamily="2" charset="0"/>
                    <a:ea typeface="#9Slide02 Noi dung dai" panose="02000000000000000000" pitchFamily="2" charset="0"/>
                  </a:endParaRPr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157891F-1E3E-E631-BCA1-47655563E6D9}"/>
                    </a:ext>
                  </a:extLst>
                </p:cNvPr>
                <p:cNvSpPr txBox="1"/>
                <p:nvPr/>
              </p:nvSpPr>
              <p:spPr>
                <a:xfrm>
                  <a:off x="-817399" y="2849623"/>
                  <a:ext cx="2573020" cy="18158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latin typeface="#9Slide02 Noi dung dai" panose="02000000000000000000" pitchFamily="2" charset="0"/>
                      <a:ea typeface="#9Slide02 Noi dung dai" panose="02000000000000000000" pitchFamily="2" charset="0"/>
                      <a:cs typeface="Times New Roman" panose="02020603050405020304" pitchFamily="18" charset="0"/>
                    </a:rPr>
                    <a:t>TÌM HIỂU VỀ HOẠT ĐỘNG </a:t>
                  </a:r>
                </a:p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latin typeface="#9Slide02 Noi dung dai" panose="02000000000000000000" pitchFamily="2" charset="0"/>
                      <a:ea typeface="#9Slide02 Noi dung dai" panose="02000000000000000000" pitchFamily="2" charset="0"/>
                      <a:cs typeface="Times New Roman" panose="02020603050405020304" pitchFamily="18" charset="0"/>
                    </a:rPr>
                    <a:t>KINH TẾ </a:t>
                  </a:r>
                </a:p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latin typeface="#9Slide02 Noi dung dai" panose="02000000000000000000" pitchFamily="2" charset="0"/>
                      <a:ea typeface="#9Slide02 Noi dung dai" panose="02000000000000000000" pitchFamily="2" charset="0"/>
                      <a:cs typeface="Times New Roman" panose="02020603050405020304" pitchFamily="18" charset="0"/>
                    </a:rPr>
                    <a:t>Ở HÀ NỘI</a:t>
                  </a:r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59F0F2B-0F4C-3B2A-D815-189E3AA7FE3A}"/>
                </a:ext>
              </a:extLst>
            </p:cNvPr>
            <p:cNvGrpSpPr/>
            <p:nvPr/>
          </p:nvGrpSpPr>
          <p:grpSpPr>
            <a:xfrm>
              <a:off x="3789810" y="1805153"/>
              <a:ext cx="7557886" cy="1148080"/>
              <a:chOff x="6031389" y="2929812"/>
              <a:chExt cx="7557886" cy="1148080"/>
            </a:xfrm>
          </p:grpSpPr>
          <p:sp>
            <p:nvSpPr>
              <p:cNvPr id="39" name="Rounded Rectangle 15">
                <a:extLst>
                  <a:ext uri="{FF2B5EF4-FFF2-40B4-BE49-F238E27FC236}">
                    <a16:creationId xmlns:a16="http://schemas.microsoft.com/office/drawing/2014/main" id="{DB1FDBD2-BA2B-4A05-F731-36E87A237DC0}"/>
                  </a:ext>
                </a:extLst>
              </p:cNvPr>
              <p:cNvSpPr/>
              <p:nvPr/>
            </p:nvSpPr>
            <p:spPr>
              <a:xfrm>
                <a:off x="6786880" y="2938344"/>
                <a:ext cx="6802395" cy="1026199"/>
              </a:xfrm>
              <a:prstGeom prst="roundRect">
                <a:avLst>
                  <a:gd name="adj" fmla="val 13841"/>
                </a:avLst>
              </a:prstGeom>
              <a:solidFill>
                <a:schemeClr val="bg1"/>
              </a:solidFill>
              <a:ln w="38100">
                <a:solidFill>
                  <a:srgbClr val="A997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Nêu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nông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nghiệp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0033CC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ở Hà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Nội</a:t>
                </a:r>
                <a:endParaRPr lang="en-US" sz="3600" b="1" dirty="0">
                  <a:solidFill>
                    <a:srgbClr val="0033CC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2363C83-3FD1-CED5-79AF-D18B17C95F0E}"/>
                  </a:ext>
                </a:extLst>
              </p:cNvPr>
              <p:cNvGrpSpPr/>
              <p:nvPr/>
            </p:nvGrpSpPr>
            <p:grpSpPr>
              <a:xfrm>
                <a:off x="6031389" y="2929812"/>
                <a:ext cx="1148080" cy="1148080"/>
                <a:chOff x="4216718" y="2150584"/>
                <a:chExt cx="1148080" cy="1148080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860293FD-AEF7-57A1-09E0-EF541884694B}"/>
                    </a:ext>
                  </a:extLst>
                </p:cNvPr>
                <p:cNvSpPr/>
                <p:nvPr/>
              </p:nvSpPr>
              <p:spPr>
                <a:xfrm>
                  <a:off x="4216718" y="2150584"/>
                  <a:ext cx="1148080" cy="1148080"/>
                </a:xfrm>
                <a:prstGeom prst="ellipse">
                  <a:avLst/>
                </a:prstGeom>
                <a:solidFill>
                  <a:srgbClr val="A997C2"/>
                </a:solidFill>
                <a:ln>
                  <a:solidFill>
                    <a:srgbClr val="A997C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#9Slide02 Noi dung dai" panose="02000000000000000000" pitchFamily="2" charset="0"/>
                    <a:ea typeface="#9Slide02 Noi dung dai" panose="02000000000000000000" pitchFamily="2" charset="0"/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6DD2B854-BEC1-9483-C6E7-CA532FCA141F}"/>
                    </a:ext>
                  </a:extLst>
                </p:cNvPr>
                <p:cNvSpPr/>
                <p:nvPr/>
              </p:nvSpPr>
              <p:spPr>
                <a:xfrm>
                  <a:off x="4330066" y="2263932"/>
                  <a:ext cx="921383" cy="92138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b="1">
                      <a:solidFill>
                        <a:schemeClr val="tx1"/>
                      </a:solidFill>
                      <a:latin typeface="#9Slide02 Noi dung dai" panose="02000000000000000000" pitchFamily="2" charset="0"/>
                      <a:ea typeface="#9Slide02 Noi dung dai" panose="02000000000000000000" pitchFamily="2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F6EB0E-1618-AC09-6D9C-077871C1E6DD}"/>
                </a:ext>
              </a:extLst>
            </p:cNvPr>
            <p:cNvGrpSpPr/>
            <p:nvPr/>
          </p:nvGrpSpPr>
          <p:grpSpPr>
            <a:xfrm>
              <a:off x="4561333" y="3346692"/>
              <a:ext cx="6916628" cy="1218441"/>
              <a:chOff x="4556622" y="3427150"/>
              <a:chExt cx="6916628" cy="1218441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09E8BB5-2201-7549-9A90-5CD5C6B2C592}"/>
                  </a:ext>
                </a:extLst>
              </p:cNvPr>
              <p:cNvGrpSpPr/>
              <p:nvPr/>
            </p:nvGrpSpPr>
            <p:grpSpPr>
              <a:xfrm>
                <a:off x="4556622" y="3427150"/>
                <a:ext cx="6912488" cy="1175127"/>
                <a:chOff x="5998210" y="1802630"/>
                <a:chExt cx="6912488" cy="1175127"/>
              </a:xfrm>
            </p:grpSpPr>
            <p:sp>
              <p:nvSpPr>
                <p:cNvPr id="35" name="Rounded Rectangle 16">
                  <a:extLst>
                    <a:ext uri="{FF2B5EF4-FFF2-40B4-BE49-F238E27FC236}">
                      <a16:creationId xmlns:a16="http://schemas.microsoft.com/office/drawing/2014/main" id="{119EA338-5B1D-EF9F-AF61-1542FD57C75F}"/>
                    </a:ext>
                  </a:extLst>
                </p:cNvPr>
                <p:cNvSpPr/>
                <p:nvPr/>
              </p:nvSpPr>
              <p:spPr>
                <a:xfrm>
                  <a:off x="6893876" y="1829677"/>
                  <a:ext cx="6016822" cy="1148080"/>
                </a:xfrm>
                <a:prstGeom prst="roundRect">
                  <a:avLst>
                    <a:gd name="adj" fmla="val 13841"/>
                  </a:avLst>
                </a:prstGeom>
                <a:solidFill>
                  <a:schemeClr val="bg1"/>
                </a:solidFill>
                <a:ln w="38100">
                  <a:solidFill>
                    <a:srgbClr val="95A8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b="1">
                    <a:latin typeface="#9Slide02 Noi dung dai" panose="02000000000000000000" pitchFamily="2" charset="0"/>
                    <a:ea typeface="#9Slide02 Noi dung dai" panose="02000000000000000000" pitchFamily="2" charset="0"/>
                  </a:endParaRPr>
                </a:p>
              </p:txBody>
            </p: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074925C9-0AED-E787-BCEC-A9A55051802E}"/>
                    </a:ext>
                  </a:extLst>
                </p:cNvPr>
                <p:cNvGrpSpPr/>
                <p:nvPr/>
              </p:nvGrpSpPr>
              <p:grpSpPr>
                <a:xfrm>
                  <a:off x="5998210" y="1802630"/>
                  <a:ext cx="1148080" cy="1148080"/>
                  <a:chOff x="6046629" y="1835792"/>
                  <a:chExt cx="1148080" cy="1148080"/>
                </a:xfrm>
              </p:grpSpPr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C61E2156-C56F-EE1D-CF3B-F55501E34ACF}"/>
                      </a:ext>
                    </a:extLst>
                  </p:cNvPr>
                  <p:cNvSpPr/>
                  <p:nvPr/>
                </p:nvSpPr>
                <p:spPr>
                  <a:xfrm>
                    <a:off x="6046629" y="1835792"/>
                    <a:ext cx="1148080" cy="1148080"/>
                  </a:xfrm>
                  <a:prstGeom prst="ellipse">
                    <a:avLst/>
                  </a:prstGeom>
                  <a:solidFill>
                    <a:srgbClr val="95A8D1"/>
                  </a:solidFill>
                  <a:ln>
                    <a:solidFill>
                      <a:srgbClr val="A997C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>
                      <a:latin typeface="#9Slide02 Noi dung dai" panose="02000000000000000000" pitchFamily="2" charset="0"/>
                      <a:ea typeface="#9Slide02 Noi dung dai" panose="02000000000000000000" pitchFamily="2" charset="0"/>
                    </a:endParaRPr>
                  </a:p>
                </p:txBody>
              </p:sp>
              <p:sp>
                <p:nvSpPr>
                  <p:cNvPr id="38" name="Oval 37">
                    <a:extLst>
                      <a:ext uri="{FF2B5EF4-FFF2-40B4-BE49-F238E27FC236}">
                        <a16:creationId xmlns:a16="http://schemas.microsoft.com/office/drawing/2014/main" id="{9C3BC546-BBA0-3294-BD72-FC98339E0477}"/>
                      </a:ext>
                    </a:extLst>
                  </p:cNvPr>
                  <p:cNvSpPr/>
                  <p:nvPr/>
                </p:nvSpPr>
                <p:spPr>
                  <a:xfrm>
                    <a:off x="6159977" y="1949140"/>
                    <a:ext cx="921383" cy="92138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4000" b="1">
                        <a:solidFill>
                          <a:schemeClr val="tx1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rPr>
                      <a:t>2</a:t>
                    </a:r>
                  </a:p>
                </p:txBody>
              </p:sp>
            </p:grp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05BE088-799D-3ED2-6F7E-8E3E6A810B5F}"/>
                  </a:ext>
                </a:extLst>
              </p:cNvPr>
              <p:cNvSpPr/>
              <p:nvPr/>
            </p:nvSpPr>
            <p:spPr>
              <a:xfrm>
                <a:off x="5613269" y="3445262"/>
                <a:ext cx="5859981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Nêu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nghiệp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0033CC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ở Hà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Nội</a:t>
                </a:r>
                <a:endParaRPr lang="en-US" sz="3600" b="1" dirty="0">
                  <a:solidFill>
                    <a:srgbClr val="0033CC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BB7C2B-73F2-8C1A-193E-97621F51EFB2}"/>
                </a:ext>
              </a:extLst>
            </p:cNvPr>
            <p:cNvGrpSpPr/>
            <p:nvPr/>
          </p:nvGrpSpPr>
          <p:grpSpPr>
            <a:xfrm>
              <a:off x="3903158" y="4822287"/>
              <a:ext cx="7360401" cy="1200329"/>
              <a:chOff x="3763249" y="4732920"/>
              <a:chExt cx="7360401" cy="120032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53C9BCB-0EE6-5BB6-7F1B-545D7DF3C4AD}"/>
                  </a:ext>
                </a:extLst>
              </p:cNvPr>
              <p:cNvGrpSpPr/>
              <p:nvPr/>
            </p:nvGrpSpPr>
            <p:grpSpPr>
              <a:xfrm>
                <a:off x="3763249" y="4755220"/>
                <a:ext cx="7360401" cy="1148080"/>
                <a:chOff x="3720625" y="3944152"/>
                <a:chExt cx="7360401" cy="1148080"/>
              </a:xfrm>
            </p:grpSpPr>
            <p:sp>
              <p:nvSpPr>
                <p:cNvPr id="29" name="Rounded Rectangle 17">
                  <a:extLst>
                    <a:ext uri="{FF2B5EF4-FFF2-40B4-BE49-F238E27FC236}">
                      <a16:creationId xmlns:a16="http://schemas.microsoft.com/office/drawing/2014/main" id="{6A808535-0197-1D89-12BB-95A6D4151300}"/>
                    </a:ext>
                  </a:extLst>
                </p:cNvPr>
                <p:cNvSpPr/>
                <p:nvPr/>
              </p:nvSpPr>
              <p:spPr>
                <a:xfrm>
                  <a:off x="4294664" y="3949984"/>
                  <a:ext cx="6786362" cy="1142248"/>
                </a:xfrm>
                <a:prstGeom prst="roundRect">
                  <a:avLst>
                    <a:gd name="adj" fmla="val 13841"/>
                  </a:avLst>
                </a:prstGeom>
                <a:solidFill>
                  <a:schemeClr val="bg1"/>
                </a:solidFill>
                <a:ln w="38100">
                  <a:solidFill>
                    <a:srgbClr val="F5C36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atin typeface="#9Slide02 Noi dung dai" panose="02000000000000000000" pitchFamily="2" charset="0"/>
                    <a:ea typeface="#9Slide02 Noi dung dai" panose="02000000000000000000" pitchFamily="2" charset="0"/>
                  </a:endParaRP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8754B622-86DC-7C91-07FB-F818E6BA652E}"/>
                    </a:ext>
                  </a:extLst>
                </p:cNvPr>
                <p:cNvGrpSpPr/>
                <p:nvPr/>
              </p:nvGrpSpPr>
              <p:grpSpPr>
                <a:xfrm>
                  <a:off x="3720625" y="3944152"/>
                  <a:ext cx="1148080" cy="1148080"/>
                  <a:chOff x="7876540" y="1521000"/>
                  <a:chExt cx="1148080" cy="1148080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F26CBEB9-E2BF-1036-6E51-62C7D5077997}"/>
                      </a:ext>
                    </a:extLst>
                  </p:cNvPr>
                  <p:cNvSpPr/>
                  <p:nvPr/>
                </p:nvSpPr>
                <p:spPr>
                  <a:xfrm>
                    <a:off x="7876540" y="1521000"/>
                    <a:ext cx="1148080" cy="1148080"/>
                  </a:xfrm>
                  <a:prstGeom prst="ellipse">
                    <a:avLst/>
                  </a:prstGeom>
                  <a:solidFill>
                    <a:srgbClr val="F5C36A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>
                      <a:latin typeface="#9Slide02 Noi dung dai" panose="02000000000000000000" pitchFamily="2" charset="0"/>
                      <a:ea typeface="#9Slide02 Noi dung dai" panose="02000000000000000000" pitchFamily="2" charset="0"/>
                    </a:endParaRPr>
                  </a:p>
                </p:txBody>
              </p:sp>
              <p:sp>
                <p:nvSpPr>
                  <p:cNvPr id="32" name="Oval 31">
                    <a:extLst>
                      <a:ext uri="{FF2B5EF4-FFF2-40B4-BE49-F238E27FC236}">
                        <a16:creationId xmlns:a16="http://schemas.microsoft.com/office/drawing/2014/main" id="{578E28EA-2B96-AFE4-CAE7-E6E51E1F40C6}"/>
                      </a:ext>
                    </a:extLst>
                  </p:cNvPr>
                  <p:cNvSpPr/>
                  <p:nvPr/>
                </p:nvSpPr>
                <p:spPr>
                  <a:xfrm>
                    <a:off x="7989888" y="1634348"/>
                    <a:ext cx="921383" cy="92138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3600" b="1">
                        <a:solidFill>
                          <a:schemeClr val="tx1"/>
                        </a:solidFill>
                        <a:latin typeface="#9Slide02 Noi dung dai" panose="02000000000000000000" pitchFamily="2" charset="0"/>
                        <a:ea typeface="#9Slide02 Noi dung dai" panose="02000000000000000000" pitchFamily="2" charset="0"/>
                      </a:rPr>
                      <a:t>3</a:t>
                    </a:r>
                  </a:p>
                </p:txBody>
              </p:sp>
            </p:grpSp>
          </p:grp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01C598-4F6A-CFB0-5898-EF1D511E82D5}"/>
                  </a:ext>
                </a:extLst>
              </p:cNvPr>
              <p:cNvSpPr/>
              <p:nvPr/>
            </p:nvSpPr>
            <p:spPr>
              <a:xfrm>
                <a:off x="4911328" y="4732920"/>
                <a:ext cx="606045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Nêu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vụ</a:t>
                </a:r>
                <a:r>
                  <a:rPr lang="en-US" sz="3600" b="1" dirty="0">
                    <a:solidFill>
                      <a:srgbClr val="D06210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0033CC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ở Hà </a:t>
                </a:r>
                <a:r>
                  <a:rPr lang="en-US" sz="3600" b="1" dirty="0" err="1">
                    <a:solidFill>
                      <a:srgbClr val="0033CC"/>
                    </a:solidFill>
                    <a:latin typeface="#9Slide02 Noi dung dai" panose="02000000000000000000" pitchFamily="2" charset="0"/>
                    <a:ea typeface="#9Slide02 Noi dung dai" panose="02000000000000000000" pitchFamily="2" charset="0"/>
                    <a:cs typeface="Times New Roman" panose="02020603050405020304" pitchFamily="18" charset="0"/>
                  </a:rPr>
                  <a:t>Nội</a:t>
                </a:r>
                <a:endParaRPr lang="en-US" sz="3600" b="1" dirty="0">
                  <a:solidFill>
                    <a:srgbClr val="0033CC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C2E9FC-4747-97D1-EA2C-467E554F7F4A}"/>
                </a:ext>
              </a:extLst>
            </p:cNvPr>
            <p:cNvCxnSpPr>
              <a:stCxn id="43" idx="7"/>
              <a:endCxn id="41" idx="2"/>
            </p:cNvCxnSpPr>
            <p:nvPr/>
          </p:nvCxnSpPr>
          <p:spPr>
            <a:xfrm flipV="1">
              <a:off x="3093365" y="2379193"/>
              <a:ext cx="696445" cy="631484"/>
            </a:xfrm>
            <a:prstGeom prst="line">
              <a:avLst/>
            </a:prstGeom>
            <a:ln w="38100">
              <a:solidFill>
                <a:srgbClr val="A997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F52BBBE-E7C5-1803-4E77-4FB4898A4997}"/>
                </a:ext>
              </a:extLst>
            </p:cNvPr>
            <p:cNvCxnSpPr>
              <a:stCxn id="43" idx="6"/>
              <a:endCxn id="37" idx="2"/>
            </p:cNvCxnSpPr>
            <p:nvPr/>
          </p:nvCxnSpPr>
          <p:spPr>
            <a:xfrm flipV="1">
              <a:off x="3525413" y="3920732"/>
              <a:ext cx="1035920" cy="133002"/>
            </a:xfrm>
            <a:prstGeom prst="line">
              <a:avLst/>
            </a:prstGeom>
            <a:ln w="38100">
              <a:solidFill>
                <a:srgbClr val="95A8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3E744CF-0187-1DB2-67BD-99026FBED84C}"/>
                </a:ext>
              </a:extLst>
            </p:cNvPr>
            <p:cNvCxnSpPr>
              <a:stCxn id="43" idx="5"/>
              <a:endCxn id="31" idx="2"/>
            </p:cNvCxnSpPr>
            <p:nvPr/>
          </p:nvCxnSpPr>
          <p:spPr>
            <a:xfrm>
              <a:off x="3093365" y="5096791"/>
              <a:ext cx="809793" cy="321836"/>
            </a:xfrm>
            <a:prstGeom prst="line">
              <a:avLst/>
            </a:prstGeom>
            <a:ln w="38100">
              <a:solidFill>
                <a:srgbClr val="F5C3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 descr="A group of children with books&#10;&#10;Description automatically generated">
            <a:extLst>
              <a:ext uri="{FF2B5EF4-FFF2-40B4-BE49-F238E27FC236}">
                <a16:creationId xmlns:a16="http://schemas.microsoft.com/office/drawing/2014/main" id="{120618DE-D7A7-CAFF-EDFF-773D2DF0D2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81" y="1252230"/>
            <a:ext cx="2730813" cy="1313521"/>
          </a:xfrm>
          <a:prstGeom prst="rect">
            <a:avLst/>
          </a:prstGeom>
        </p:spPr>
      </p:pic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08620EDE-D33D-BB2A-E815-EEF9685B33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346" y="4963007"/>
            <a:ext cx="2172977" cy="2172977"/>
          </a:xfrm>
          <a:prstGeom prst="rect">
            <a:avLst/>
          </a:prstGeom>
        </p:spPr>
      </p:pic>
      <p:pic>
        <p:nvPicPr>
          <p:cNvPr id="50" name="图片 1" descr="41">
            <a:extLst>
              <a:ext uri="{FF2B5EF4-FFF2-40B4-BE49-F238E27FC236}">
                <a16:creationId xmlns:a16="http://schemas.microsoft.com/office/drawing/2014/main" id="{8AAEE78C-E8FB-AF18-7FDB-4349887DD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15" y="4307708"/>
            <a:ext cx="2665650" cy="258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1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E953C6-F253-7142-A0E5-778164B97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60528" y="0"/>
            <a:ext cx="5143501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F55BA1-98ED-6445-8D40-A3425521D7D6}"/>
              </a:ext>
            </a:extLst>
          </p:cNvPr>
          <p:cNvSpPr txBox="1"/>
          <p:nvPr/>
        </p:nvSpPr>
        <p:spPr>
          <a:xfrm>
            <a:off x="3895239" y="196871"/>
            <a:ext cx="433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Một số hoạt động kinh tế </a:t>
            </a:r>
          </a:p>
          <a:p>
            <a:pPr algn="ctr" defTabSz="342900"/>
            <a:r>
              <a:rPr lang="x-none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dai" panose="02000000000000000000" pitchFamily="2" charset="0"/>
                <a:cs typeface="Times New Roman" panose="02020603050405020304" pitchFamily="18" charset="0"/>
              </a:rPr>
              <a:t>ở Thủ đô Hà Nội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147DDF1-CBDA-AF40-80B3-75306A96A4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785995"/>
              </p:ext>
            </p:extLst>
          </p:nvPr>
        </p:nvGraphicFramePr>
        <p:xfrm>
          <a:off x="3912025" y="908387"/>
          <a:ext cx="4577417" cy="5705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124">
                  <a:extLst>
                    <a:ext uri="{9D8B030D-6E8A-4147-A177-3AD203B41FA5}">
                      <a16:colId xmlns:a16="http://schemas.microsoft.com/office/drawing/2014/main" val="1447218383"/>
                    </a:ext>
                  </a:extLst>
                </a:gridCol>
                <a:gridCol w="1374766">
                  <a:extLst>
                    <a:ext uri="{9D8B030D-6E8A-4147-A177-3AD203B41FA5}">
                      <a16:colId xmlns:a16="http://schemas.microsoft.com/office/drawing/2014/main" val="2328635911"/>
                    </a:ext>
                  </a:extLst>
                </a:gridCol>
                <a:gridCol w="2418527">
                  <a:extLst>
                    <a:ext uri="{9D8B030D-6E8A-4147-A177-3AD203B41FA5}">
                      <a16:colId xmlns:a16="http://schemas.microsoft.com/office/drawing/2014/main" val="3136183022"/>
                    </a:ext>
                  </a:extLst>
                </a:gridCol>
              </a:tblGrid>
              <a:tr h="497519"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8670873"/>
                  </a:ext>
                </a:extLst>
              </a:tr>
              <a:tr h="497519">
                <a:tc rowSpan="3"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8673265"/>
                  </a:ext>
                </a:extLst>
              </a:tr>
              <a:tr h="497519"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4291201"/>
                  </a:ext>
                </a:extLst>
              </a:tr>
              <a:tr h="497519"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913187"/>
                  </a:ext>
                </a:extLst>
              </a:tr>
              <a:tr h="497519">
                <a:tc rowSpan="3"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2404379"/>
                  </a:ext>
                </a:extLst>
              </a:tr>
              <a:tr h="497519"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8715913"/>
                  </a:ext>
                </a:extLst>
              </a:tr>
              <a:tr h="497519"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877473"/>
                  </a:ext>
                </a:extLst>
              </a:tr>
              <a:tr h="497519">
                <a:tc rowSpan="3"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14833"/>
                  </a:ext>
                </a:extLst>
              </a:tr>
              <a:tr h="497519"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6368922"/>
                  </a:ext>
                </a:extLst>
              </a:tr>
              <a:tr h="614052">
                <a:tc vMerge="1"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807541"/>
                  </a:ext>
                </a:extLst>
              </a:tr>
              <a:tr h="614052"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8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288643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CC12CDF-109A-1A42-9E5F-F4DD8846CCE6}"/>
              </a:ext>
            </a:extLst>
          </p:cNvPr>
          <p:cNvSpPr txBox="1"/>
          <p:nvPr/>
        </p:nvSpPr>
        <p:spPr>
          <a:xfrm>
            <a:off x="4038554" y="922558"/>
            <a:ext cx="7707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x-none" sz="135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F901A6-F2C7-484D-8451-47B5B03989AA}"/>
              </a:ext>
            </a:extLst>
          </p:cNvPr>
          <p:cNvSpPr txBox="1"/>
          <p:nvPr/>
        </p:nvSpPr>
        <p:spPr>
          <a:xfrm>
            <a:off x="4874866" y="903303"/>
            <a:ext cx="971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x-none" sz="1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 NGHỀ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EFA000-4213-5449-B781-268427889D49}"/>
              </a:ext>
            </a:extLst>
          </p:cNvPr>
          <p:cNvSpPr txBox="1"/>
          <p:nvPr/>
        </p:nvSpPr>
        <p:spPr>
          <a:xfrm>
            <a:off x="6520739" y="1001316"/>
            <a:ext cx="14974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x-none" sz="1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0223A-6894-BF43-8DCB-E907AB13EBF0}"/>
              </a:ext>
            </a:extLst>
          </p:cNvPr>
          <p:cNvSpPr txBox="1"/>
          <p:nvPr/>
        </p:nvSpPr>
        <p:spPr>
          <a:xfrm>
            <a:off x="3814756" y="1796344"/>
            <a:ext cx="9799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NGHIỆP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D795D4-BC20-6D4F-98E7-B92240EC216D}"/>
              </a:ext>
            </a:extLst>
          </p:cNvPr>
          <p:cNvSpPr txBox="1"/>
          <p:nvPr/>
        </p:nvSpPr>
        <p:spPr>
          <a:xfrm>
            <a:off x="3726404" y="3411046"/>
            <a:ext cx="1148738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sz="14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NGHIỆP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71B384-FFE6-5345-A414-BB96C5EEF965}"/>
              </a:ext>
            </a:extLst>
          </p:cNvPr>
          <p:cNvSpPr txBox="1"/>
          <p:nvPr/>
        </p:nvSpPr>
        <p:spPr>
          <a:xfrm>
            <a:off x="3895239" y="4920724"/>
            <a:ext cx="768118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sz="14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VỤ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656953-A365-C74A-AB88-47D086FDE0C5}"/>
              </a:ext>
            </a:extLst>
          </p:cNvPr>
          <p:cNvSpPr txBox="1"/>
          <p:nvPr/>
        </p:nvSpPr>
        <p:spPr>
          <a:xfrm>
            <a:off x="4779159" y="1557969"/>
            <a:ext cx="11631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trọt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475D08-2BDA-5C4E-A55D-35983B90EE38}"/>
              </a:ext>
            </a:extLst>
          </p:cNvPr>
          <p:cNvSpPr txBox="1"/>
          <p:nvPr/>
        </p:nvSpPr>
        <p:spPr>
          <a:xfrm>
            <a:off x="4779159" y="2059477"/>
            <a:ext cx="11631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 nuôi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39579F-FE7C-BE4F-8EBE-9F2BBD62FFD8}"/>
              </a:ext>
            </a:extLst>
          </p:cNvPr>
          <p:cNvSpPr txBox="1"/>
          <p:nvPr/>
        </p:nvSpPr>
        <p:spPr>
          <a:xfrm>
            <a:off x="4830817" y="2567647"/>
            <a:ext cx="10598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 sản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5B09D4-53A4-FF4A-9539-92D648734C2D}"/>
              </a:ext>
            </a:extLst>
          </p:cNvPr>
          <p:cNvSpPr txBox="1"/>
          <p:nvPr/>
        </p:nvSpPr>
        <p:spPr>
          <a:xfrm>
            <a:off x="4830817" y="3011063"/>
            <a:ext cx="10598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 may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8F8CA2-F87B-CD47-98B6-498E96E0255D}"/>
              </a:ext>
            </a:extLst>
          </p:cNvPr>
          <p:cNvSpPr txBox="1"/>
          <p:nvPr/>
        </p:nvSpPr>
        <p:spPr>
          <a:xfrm>
            <a:off x="4786384" y="3436875"/>
            <a:ext cx="11487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biến lương thực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5120EEA-4869-E84E-933F-30C7AF229412}"/>
              </a:ext>
            </a:extLst>
          </p:cNvPr>
          <p:cNvSpPr txBox="1"/>
          <p:nvPr/>
        </p:nvSpPr>
        <p:spPr>
          <a:xfrm>
            <a:off x="4482721" y="4037660"/>
            <a:ext cx="17560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tử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FCF24F-AF91-634D-99C4-431C30920EBF}"/>
              </a:ext>
            </a:extLst>
          </p:cNvPr>
          <p:cNvSpPr txBox="1"/>
          <p:nvPr/>
        </p:nvSpPr>
        <p:spPr>
          <a:xfrm>
            <a:off x="4432011" y="4546669"/>
            <a:ext cx="17560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lịch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0086A0-8C9B-B142-81E0-3E3BCB35C30D}"/>
              </a:ext>
            </a:extLst>
          </p:cNvPr>
          <p:cNvSpPr txBox="1"/>
          <p:nvPr/>
        </p:nvSpPr>
        <p:spPr>
          <a:xfrm>
            <a:off x="4482721" y="4984630"/>
            <a:ext cx="17560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x-none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mại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7762ED-E755-644B-9713-A6A30D91A423}"/>
              </a:ext>
            </a:extLst>
          </p:cNvPr>
          <p:cNvSpPr txBox="1"/>
          <p:nvPr/>
        </p:nvSpPr>
        <p:spPr>
          <a:xfrm>
            <a:off x="4423762" y="5531326"/>
            <a:ext cx="17560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</a:t>
            </a:r>
            <a:r>
              <a:rPr lang="en-US" sz="135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135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342900"/>
            <a:r>
              <a:rPr lang="en-US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x-none" sz="135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4D15B4-30A6-A745-A862-226B22C38728}"/>
              </a:ext>
            </a:extLst>
          </p:cNvPr>
          <p:cNvSpPr txBox="1"/>
          <p:nvPr/>
        </p:nvSpPr>
        <p:spPr>
          <a:xfrm>
            <a:off x="6052752" y="1478302"/>
            <a:ext cx="41164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1050" b="1" dirty="0">
              <a:solidFill>
                <a:srgbClr val="CF3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x-none" sz="1050" b="1" dirty="0">
              <a:solidFill>
                <a:srgbClr val="CF3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B68FEF-CC84-A44E-B906-A983CC519872}"/>
              </a:ext>
            </a:extLst>
          </p:cNvPr>
          <p:cNvSpPr txBox="1"/>
          <p:nvPr/>
        </p:nvSpPr>
        <p:spPr>
          <a:xfrm>
            <a:off x="6052752" y="2067588"/>
            <a:ext cx="41164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050" b="1" i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1050" b="1" i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…</a:t>
            </a:r>
            <a:endParaRPr lang="x-none" sz="1050" b="1" dirty="0">
              <a:solidFill>
                <a:srgbClr val="CF3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00B447-0BFD-3548-A03D-AA832B4F0DB0}"/>
              </a:ext>
            </a:extLst>
          </p:cNvPr>
          <p:cNvSpPr txBox="1"/>
          <p:nvPr/>
        </p:nvSpPr>
        <p:spPr>
          <a:xfrm>
            <a:off x="6052752" y="2545308"/>
            <a:ext cx="41164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x-none" sz="1050" b="1" dirty="0">
              <a:solidFill>
                <a:srgbClr val="CF3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BD93BE-6213-0C44-A095-4BD6E1AF0E43}"/>
              </a:ext>
            </a:extLst>
          </p:cNvPr>
          <p:cNvSpPr txBox="1"/>
          <p:nvPr/>
        </p:nvSpPr>
        <p:spPr>
          <a:xfrm>
            <a:off x="6052752" y="5967603"/>
            <a:ext cx="241588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x-none" sz="1050" b="1" dirty="0">
              <a:solidFill>
                <a:srgbClr val="CF3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6A7CF8-62A4-CA47-91AF-B8A82187C8D2}"/>
              </a:ext>
            </a:extLst>
          </p:cNvPr>
          <p:cNvSpPr txBox="1"/>
          <p:nvPr/>
        </p:nvSpPr>
        <p:spPr>
          <a:xfrm>
            <a:off x="6052752" y="3045839"/>
            <a:ext cx="41164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x-none" sz="1050" b="1" dirty="0">
              <a:solidFill>
                <a:srgbClr val="CF3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E9B5A7-6336-CA45-9375-AB815CAB7E52}"/>
              </a:ext>
            </a:extLst>
          </p:cNvPr>
          <p:cNvSpPr txBox="1"/>
          <p:nvPr/>
        </p:nvSpPr>
        <p:spPr>
          <a:xfrm>
            <a:off x="6052752" y="3424871"/>
            <a:ext cx="26510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,), </a:t>
            </a:r>
          </a:p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x-none" sz="1050" b="1" dirty="0">
              <a:solidFill>
                <a:srgbClr val="CF3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FD9D1E-BD15-E244-9807-8281D33C01C0}"/>
              </a:ext>
            </a:extLst>
          </p:cNvPr>
          <p:cNvSpPr txBox="1"/>
          <p:nvPr/>
        </p:nvSpPr>
        <p:spPr>
          <a:xfrm>
            <a:off x="6052752" y="4438880"/>
            <a:ext cx="26159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tour du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defTabSz="342900"/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1050" b="1" dirty="0">
              <a:solidFill>
                <a:srgbClr val="CF3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FA3652-A263-EB4C-9F25-61AEF54D99CC}"/>
              </a:ext>
            </a:extLst>
          </p:cNvPr>
          <p:cNvSpPr txBox="1"/>
          <p:nvPr/>
        </p:nvSpPr>
        <p:spPr>
          <a:xfrm>
            <a:off x="6052752" y="4858546"/>
            <a:ext cx="244740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342900"/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Aeon mall,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Vincom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defTabSz="342900"/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Lotte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</a:t>
            </a:r>
            <a:endParaRPr lang="x-none" sz="1050" b="1" dirty="0">
              <a:solidFill>
                <a:srgbClr val="CF3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FABE60-3DCB-8A4D-B910-473647AECF0F}"/>
              </a:ext>
            </a:extLst>
          </p:cNvPr>
          <p:cNvSpPr txBox="1"/>
          <p:nvPr/>
        </p:nvSpPr>
        <p:spPr>
          <a:xfrm>
            <a:off x="6052752" y="5412544"/>
            <a:ext cx="254119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GT: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1050" b="1" dirty="0">
              <a:solidFill>
                <a:srgbClr val="CF3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3EA8951-BE7D-DF4E-855B-799F9967D75D}"/>
              </a:ext>
            </a:extLst>
          </p:cNvPr>
          <p:cNvSpPr txBox="1"/>
          <p:nvPr/>
        </p:nvSpPr>
        <p:spPr>
          <a:xfrm>
            <a:off x="6052752" y="3939412"/>
            <a:ext cx="23932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chíp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050" b="1" dirty="0" err="1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1050" b="1" dirty="0">
                <a:solidFill>
                  <a:srgbClr val="CF30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 </a:t>
            </a:r>
            <a:endParaRPr lang="x-none" sz="1050" b="1" dirty="0">
              <a:solidFill>
                <a:srgbClr val="CF30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88A3B9-9D35-C54A-8E1A-323481001BD6}"/>
              </a:ext>
            </a:extLst>
          </p:cNvPr>
          <p:cNvSpPr txBox="1"/>
          <p:nvPr/>
        </p:nvSpPr>
        <p:spPr>
          <a:xfrm>
            <a:off x="3773186" y="6072049"/>
            <a:ext cx="1101956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sz="1425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 NGHIỆP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C9B7A7F-E172-4240-88CD-4B2B5FBC2D4D}"/>
              </a:ext>
            </a:extLst>
          </p:cNvPr>
          <p:cNvSpPr txBox="1"/>
          <p:nvPr/>
        </p:nvSpPr>
        <p:spPr>
          <a:xfrm>
            <a:off x="4482721" y="6174820"/>
            <a:ext cx="17560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x-none" sz="135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 rừng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DAE43B-A61A-E00D-AE11-66906DB5A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91"/>
          <a:stretch/>
        </p:blipFill>
        <p:spPr>
          <a:xfrm>
            <a:off x="0" y="4287871"/>
            <a:ext cx="3512785" cy="2578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C37802-C272-D401-1A36-D806D0BBDF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86" b="93043" l="1953" r="50907">
                        <a14:foregroundMark x1="50488" y1="71594" x2="51046" y2="72754"/>
                        <a14:foregroundMark x1="3208" y1="63188" x2="6276" y2="64058"/>
                        <a14:foregroundMark x1="18828" y1="52174" x2="26918" y2="60870"/>
                        <a14:foregroundMark x1="26499" y1="53333" x2="20921" y2="72174"/>
                        <a14:foregroundMark x1="17155" y1="73333" x2="17155" y2="80000"/>
                        <a14:foregroundMark x1="5021" y1="87826" x2="32078" y2="90435"/>
                        <a14:foregroundMark x1="18968" y1="90435" x2="26639" y2="93333"/>
                        <a14:foregroundMark x1="4603" y1="89275" x2="1953" y2="88986"/>
                      </a14:backgroundRemoval>
                    </a14:imgEffect>
                  </a14:imgLayer>
                </a14:imgProps>
              </a:ext>
            </a:extLst>
          </a:blip>
          <a:srcRect r="44219"/>
          <a:stretch/>
        </p:blipFill>
        <p:spPr>
          <a:xfrm>
            <a:off x="9276335" y="4546669"/>
            <a:ext cx="2628661" cy="226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6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6" grpId="1" build="allAtOnce"/>
      <p:bldP spid="37" grpId="0"/>
      <p:bldP spid="38" grpId="0"/>
      <p:bldP spid="39" grpId="0"/>
      <p:bldP spid="3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6656477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3086</TotalTime>
  <Words>529</Words>
  <Application>Microsoft Office PowerPoint</Application>
  <PresentationFormat>Widescreen</PresentationFormat>
  <Paragraphs>106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#9Slide02 Noi dung dai</vt:lpstr>
      <vt:lpstr>#9Slide02 Noi dung rat dai</vt:lpstr>
      <vt:lpstr>#9Slide03 IcielPanton Black</vt:lpstr>
      <vt:lpstr>Aptos</vt:lpstr>
      <vt:lpstr>Aptos Display</vt:lpstr>
      <vt:lpstr>Arial</vt:lpstr>
      <vt:lpstr>Calibri</vt:lpstr>
      <vt:lpstr>Calibri Light</vt:lpstr>
      <vt:lpstr>Circle</vt:lpstr>
      <vt:lpstr>Paytone One</vt:lpstr>
      <vt:lpstr>Times New Roman</vt:lpstr>
      <vt:lpstr>UTM Alberta Heavy</vt:lpstr>
      <vt:lpstr>UTM Nyala</vt:lpstr>
      <vt:lpstr>字魂37号-波纹乖乖体</vt:lpstr>
      <vt:lpstr>Office 主题</vt:lpstr>
      <vt:lpstr>3_Office Theme</vt:lpstr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minh trí</cp:lastModifiedBy>
  <cp:revision>154</cp:revision>
  <dcterms:created xsi:type="dcterms:W3CDTF">2023-08-20T02:38:21Z</dcterms:created>
  <dcterms:modified xsi:type="dcterms:W3CDTF">2023-10-01T14:45:15Z</dcterms:modified>
  <cp:category>9Slide.vn</cp:category>
</cp:coreProperties>
</file>