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18" r:id="rId6"/>
  </p:sldMasterIdLst>
  <p:notesMasterIdLst>
    <p:notesMasterId r:id="rId36"/>
  </p:notesMasterIdLst>
  <p:sldIdLst>
    <p:sldId id="329" r:id="rId7"/>
    <p:sldId id="344" r:id="rId8"/>
    <p:sldId id="345" r:id="rId9"/>
    <p:sldId id="349" r:id="rId10"/>
    <p:sldId id="350" r:id="rId11"/>
    <p:sldId id="330" r:id="rId12"/>
    <p:sldId id="259" r:id="rId13"/>
    <p:sldId id="333" r:id="rId14"/>
    <p:sldId id="331" r:id="rId15"/>
    <p:sldId id="260" r:id="rId16"/>
    <p:sldId id="282" r:id="rId17"/>
    <p:sldId id="283" r:id="rId18"/>
    <p:sldId id="284" r:id="rId19"/>
    <p:sldId id="264" r:id="rId20"/>
    <p:sldId id="265" r:id="rId21"/>
    <p:sldId id="340" r:id="rId22"/>
    <p:sldId id="332" r:id="rId23"/>
    <p:sldId id="335" r:id="rId24"/>
    <p:sldId id="336" r:id="rId25"/>
    <p:sldId id="337" r:id="rId26"/>
    <p:sldId id="338" r:id="rId27"/>
    <p:sldId id="339" r:id="rId28"/>
    <p:sldId id="314" r:id="rId29"/>
    <p:sldId id="341" r:id="rId30"/>
    <p:sldId id="272" r:id="rId31"/>
    <p:sldId id="342" r:id="rId32"/>
    <p:sldId id="274" r:id="rId33"/>
    <p:sldId id="275" r:id="rId34"/>
    <p:sldId id="348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77" d="100"/>
          <a:sy n="77" d="100"/>
        </p:scale>
        <p:origin x="888" y="43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143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652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973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07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45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0303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27079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1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6630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20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979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6"/>
            <a:ext cx="385124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6/5/2023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6/5/2023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9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6"/>
            <a:ext cx="385124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gif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wav"/><Relationship Id="rId7" Type="http://schemas.openxmlformats.org/officeDocument/2006/relationships/image" Target="../media/image10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4430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22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205"/>
            <a:ext cx="5714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4" y="44386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21" y="4438657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79" y="4438657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997929"/>
            <a:ext cx="3581399" cy="34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4" y="1379484"/>
            <a:ext cx="3691396" cy="30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5" y="1371601"/>
            <a:ext cx="3729149" cy="30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93" y="1417320"/>
            <a:ext cx="11529843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626"/>
          <a:stretch/>
        </p:blipFill>
        <p:spPr>
          <a:xfrm>
            <a:off x="585331" y="981456"/>
            <a:ext cx="1128678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	nhãn		gắn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		bận		gần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85"/>
          <a:stretch/>
        </p:blipFill>
        <p:spPr>
          <a:xfrm>
            <a:off x="499048" y="914400"/>
            <a:ext cx="114644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2208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09082" y="-1985963"/>
            <a:ext cx="6858000" cy="10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53227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59928" y="-1796991"/>
            <a:ext cx="6878138" cy="104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2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70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1571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4119" y="4748404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8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80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13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 rằn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 mật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212364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Đàn gà cứ tha thẩn gần chân mẹ. Đã có mẹ che chắn, cả đàn chả sợ gì lũ quạ dữ.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8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20" y="511984"/>
            <a:ext cx="9906001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18520" y="1738313"/>
            <a:ext cx="9067799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 bằng nắm tay</a:t>
            </a: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ca lảnh lót</a:t>
            </a:r>
          </a:p>
          <a:p>
            <a:pPr>
              <a:defRPr/>
            </a:pP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				Con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519" y="3810000"/>
            <a:ext cx="384432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sơn ca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0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1.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von: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con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6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19" y="2057400"/>
            <a:ext cx="2514600" cy="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0619" y="304805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8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31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276</Words>
  <Application>Microsoft Office PowerPoint</Application>
  <PresentationFormat>Custom</PresentationFormat>
  <Paragraphs>99</Paragraphs>
  <Slides>29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微软雅黑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Karla</vt:lpstr>
      <vt:lpstr>Karla Regular</vt:lpstr>
      <vt:lpstr>Luckiest Guy</vt:lpstr>
      <vt:lpstr>Times New Roman</vt:lpstr>
      <vt:lpstr>UTM Avo</vt:lpstr>
      <vt:lpstr>Office Theme</vt:lpstr>
      <vt:lpstr>Office 主题</vt:lpstr>
      <vt:lpstr>1_Office 主题</vt:lpstr>
      <vt:lpstr>1_Default Design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 trí</cp:lastModifiedBy>
  <cp:revision>254</cp:revision>
  <dcterms:created xsi:type="dcterms:W3CDTF">2021-05-08T14:00:55Z</dcterms:created>
  <dcterms:modified xsi:type="dcterms:W3CDTF">2023-06-05T13:47:06Z</dcterms:modified>
</cp:coreProperties>
</file>