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58" r:id="rId3"/>
    <p:sldId id="257" r:id="rId4"/>
    <p:sldId id="260" r:id="rId5"/>
    <p:sldId id="261" r:id="rId6"/>
    <p:sldId id="262" r:id="rId7"/>
    <p:sldId id="263" r:id="rId8"/>
    <p:sldId id="264" r:id="rId9"/>
    <p:sldId id="265" r:id="rId10"/>
    <p:sldId id="266" r:id="rId11"/>
    <p:sldId id="267" r:id="rId12"/>
    <p:sldId id="268" r:id="rId13"/>
    <p:sldId id="269" r:id="rId14"/>
    <p:sldId id="270" r:id="rId15"/>
    <p:sldId id="271" r:id="rId16"/>
    <p:sldId id="274" r:id="rId17"/>
    <p:sldId id="272" r:id="rId18"/>
    <p:sldId id="273" r:id="rId19"/>
    <p:sldId id="2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4130"/>
    <a:srgbClr val="EDA8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94EDC8-AFEF-4A9F-8F41-B38D4BCDB030}" type="datetimeFigureOut">
              <a:rPr lang="en-US" smtClean="0"/>
              <a:t>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29A027-0450-4907-88AB-40E359B16BC1}" type="slidenum">
              <a:rPr lang="en-US" smtClean="0"/>
              <a:t>‹#›</a:t>
            </a:fld>
            <a:endParaRPr lang="en-US"/>
          </a:p>
        </p:txBody>
      </p:sp>
    </p:spTree>
    <p:extLst>
      <p:ext uri="{BB962C8B-B14F-4D97-AF65-F5344CB8AC3E}">
        <p14:creationId xmlns:p14="http://schemas.microsoft.com/office/powerpoint/2010/main" val="1393867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29A027-0450-4907-88AB-40E359B16BC1}" type="slidenum">
              <a:rPr lang="en-US" smtClean="0"/>
              <a:t>3</a:t>
            </a:fld>
            <a:endParaRPr lang="en-US"/>
          </a:p>
        </p:txBody>
      </p:sp>
    </p:spTree>
    <p:extLst>
      <p:ext uri="{BB962C8B-B14F-4D97-AF65-F5344CB8AC3E}">
        <p14:creationId xmlns:p14="http://schemas.microsoft.com/office/powerpoint/2010/main" val="4293143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2BFF8-1B1F-0D37-3BE7-369F3F6672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5655EC-1512-80A6-4A62-76272C6D62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AA4E2A-A6E9-2BC2-908B-210D27CF7856}"/>
              </a:ext>
            </a:extLst>
          </p:cNvPr>
          <p:cNvSpPr>
            <a:spLocks noGrp="1"/>
          </p:cNvSpPr>
          <p:nvPr>
            <p:ph type="dt" sz="half" idx="10"/>
          </p:nvPr>
        </p:nvSpPr>
        <p:spPr/>
        <p:txBody>
          <a:bodyPr/>
          <a:lstStyle/>
          <a:p>
            <a:fld id="{2AE7ECF2-4902-4F53-802B-C5CFCAC8E23B}" type="datetimeFigureOut">
              <a:rPr lang="en-US" smtClean="0"/>
              <a:t>1/23/2024</a:t>
            </a:fld>
            <a:endParaRPr lang="en-US"/>
          </a:p>
        </p:txBody>
      </p:sp>
      <p:sp>
        <p:nvSpPr>
          <p:cNvPr id="5" name="Footer Placeholder 4">
            <a:extLst>
              <a:ext uri="{FF2B5EF4-FFF2-40B4-BE49-F238E27FC236}">
                <a16:creationId xmlns:a16="http://schemas.microsoft.com/office/drawing/2014/main" id="{E287353D-EFDD-148C-3356-EBC1B969DE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331597-9D9B-99B4-BCA0-14B0C2B0D182}"/>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3690736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5505C-4F71-308E-C7B2-1024B7BE99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34BAB6-600C-D52A-926B-CAE24D3E75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B346D9-6E67-30ED-1894-E7DDB1D13E45}"/>
              </a:ext>
            </a:extLst>
          </p:cNvPr>
          <p:cNvSpPr>
            <a:spLocks noGrp="1"/>
          </p:cNvSpPr>
          <p:nvPr>
            <p:ph type="dt" sz="half" idx="10"/>
          </p:nvPr>
        </p:nvSpPr>
        <p:spPr/>
        <p:txBody>
          <a:bodyPr/>
          <a:lstStyle/>
          <a:p>
            <a:fld id="{2AE7ECF2-4902-4F53-802B-C5CFCAC8E23B}" type="datetimeFigureOut">
              <a:rPr lang="en-US" smtClean="0"/>
              <a:t>1/23/2024</a:t>
            </a:fld>
            <a:endParaRPr lang="en-US"/>
          </a:p>
        </p:txBody>
      </p:sp>
      <p:sp>
        <p:nvSpPr>
          <p:cNvPr id="5" name="Footer Placeholder 4">
            <a:extLst>
              <a:ext uri="{FF2B5EF4-FFF2-40B4-BE49-F238E27FC236}">
                <a16:creationId xmlns:a16="http://schemas.microsoft.com/office/drawing/2014/main" id="{CEF16C07-47B6-8074-978D-CDE7F12450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BFFD77-4487-5824-27A0-FBF7CF2DFED2}"/>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2544870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E2BB33-6E44-D222-72A5-9A9081A5C8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6053EF-5439-A6CC-3F40-CAE3669190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2B771F-A549-FF92-E1AE-198ABDD9BB72}"/>
              </a:ext>
            </a:extLst>
          </p:cNvPr>
          <p:cNvSpPr>
            <a:spLocks noGrp="1"/>
          </p:cNvSpPr>
          <p:nvPr>
            <p:ph type="dt" sz="half" idx="10"/>
          </p:nvPr>
        </p:nvSpPr>
        <p:spPr/>
        <p:txBody>
          <a:bodyPr/>
          <a:lstStyle/>
          <a:p>
            <a:fld id="{2AE7ECF2-4902-4F53-802B-C5CFCAC8E23B}" type="datetimeFigureOut">
              <a:rPr lang="en-US" smtClean="0"/>
              <a:t>1/23/2024</a:t>
            </a:fld>
            <a:endParaRPr lang="en-US"/>
          </a:p>
        </p:txBody>
      </p:sp>
      <p:sp>
        <p:nvSpPr>
          <p:cNvPr id="5" name="Footer Placeholder 4">
            <a:extLst>
              <a:ext uri="{FF2B5EF4-FFF2-40B4-BE49-F238E27FC236}">
                <a16:creationId xmlns:a16="http://schemas.microsoft.com/office/drawing/2014/main" id="{D424C5C8-1952-19F9-5667-DCFC397E95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6AD82B-35B7-02B5-3422-3A3DD84F5C96}"/>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1213384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6D618-DFB3-F761-917B-DA6E76C03A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F708DA-E467-AA0B-7C4B-1477857F01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EF8DF5-E1EF-001F-A8B7-0545D6D3C76E}"/>
              </a:ext>
            </a:extLst>
          </p:cNvPr>
          <p:cNvSpPr>
            <a:spLocks noGrp="1"/>
          </p:cNvSpPr>
          <p:nvPr>
            <p:ph type="dt" sz="half" idx="10"/>
          </p:nvPr>
        </p:nvSpPr>
        <p:spPr/>
        <p:txBody>
          <a:bodyPr/>
          <a:lstStyle/>
          <a:p>
            <a:fld id="{2AE7ECF2-4902-4F53-802B-C5CFCAC8E23B}" type="datetimeFigureOut">
              <a:rPr lang="en-US" smtClean="0"/>
              <a:t>1/23/2024</a:t>
            </a:fld>
            <a:endParaRPr lang="en-US"/>
          </a:p>
        </p:txBody>
      </p:sp>
      <p:sp>
        <p:nvSpPr>
          <p:cNvPr id="5" name="Footer Placeholder 4">
            <a:extLst>
              <a:ext uri="{FF2B5EF4-FFF2-40B4-BE49-F238E27FC236}">
                <a16:creationId xmlns:a16="http://schemas.microsoft.com/office/drawing/2014/main" id="{5A93204E-0BA3-0844-7EB3-07092B8070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180C-8451-9599-7FAA-5F77C03EFEBE}"/>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2114134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83048-94CA-C50E-DA85-8B92BE4A02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8DC53B-BD81-CDAD-6BB3-71F54AB4D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353500-725C-1297-789C-2DB293D2BA03}"/>
              </a:ext>
            </a:extLst>
          </p:cNvPr>
          <p:cNvSpPr>
            <a:spLocks noGrp="1"/>
          </p:cNvSpPr>
          <p:nvPr>
            <p:ph type="dt" sz="half" idx="10"/>
          </p:nvPr>
        </p:nvSpPr>
        <p:spPr/>
        <p:txBody>
          <a:bodyPr/>
          <a:lstStyle/>
          <a:p>
            <a:fld id="{2AE7ECF2-4902-4F53-802B-C5CFCAC8E23B}" type="datetimeFigureOut">
              <a:rPr lang="en-US" smtClean="0"/>
              <a:t>1/23/2024</a:t>
            </a:fld>
            <a:endParaRPr lang="en-US"/>
          </a:p>
        </p:txBody>
      </p:sp>
      <p:sp>
        <p:nvSpPr>
          <p:cNvPr id="5" name="Footer Placeholder 4">
            <a:extLst>
              <a:ext uri="{FF2B5EF4-FFF2-40B4-BE49-F238E27FC236}">
                <a16:creationId xmlns:a16="http://schemas.microsoft.com/office/drawing/2014/main" id="{4254D293-C6B4-B32E-430F-25571F98A8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A121A1-E57E-0624-3573-FD84F066ABAD}"/>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2867627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9E7D7-B709-07F6-A536-D96F27712B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6C1E84-0582-63E3-0692-872F8AA5BF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35CFDC-4844-302E-D8B1-D99C3B5E44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D5211C-6800-9CA4-BD59-898433CAA170}"/>
              </a:ext>
            </a:extLst>
          </p:cNvPr>
          <p:cNvSpPr>
            <a:spLocks noGrp="1"/>
          </p:cNvSpPr>
          <p:nvPr>
            <p:ph type="dt" sz="half" idx="10"/>
          </p:nvPr>
        </p:nvSpPr>
        <p:spPr/>
        <p:txBody>
          <a:bodyPr/>
          <a:lstStyle/>
          <a:p>
            <a:fld id="{2AE7ECF2-4902-4F53-802B-C5CFCAC8E23B}" type="datetimeFigureOut">
              <a:rPr lang="en-US" smtClean="0"/>
              <a:t>1/23/2024</a:t>
            </a:fld>
            <a:endParaRPr lang="en-US"/>
          </a:p>
        </p:txBody>
      </p:sp>
      <p:sp>
        <p:nvSpPr>
          <p:cNvPr id="6" name="Footer Placeholder 5">
            <a:extLst>
              <a:ext uri="{FF2B5EF4-FFF2-40B4-BE49-F238E27FC236}">
                <a16:creationId xmlns:a16="http://schemas.microsoft.com/office/drawing/2014/main" id="{D93B6B47-66BC-DF56-8533-0705FA235E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7C945F-D2C3-DA41-F3FE-3B8736042E79}"/>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322556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4AB3A-2914-465A-2515-98DC0ADBC1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D118AE-61E2-99F7-77AE-F02159CD4D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9E213C-5BAD-1EE7-2F6D-6D86C4A1A3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9C0E56-CEAA-0077-2F4A-938DD345DE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11E7F8-271A-AA6D-CE1A-2163A6A591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00D365-CAA7-3A50-E481-39A798B88191}"/>
              </a:ext>
            </a:extLst>
          </p:cNvPr>
          <p:cNvSpPr>
            <a:spLocks noGrp="1"/>
          </p:cNvSpPr>
          <p:nvPr>
            <p:ph type="dt" sz="half" idx="10"/>
          </p:nvPr>
        </p:nvSpPr>
        <p:spPr/>
        <p:txBody>
          <a:bodyPr/>
          <a:lstStyle/>
          <a:p>
            <a:fld id="{2AE7ECF2-4902-4F53-802B-C5CFCAC8E23B}" type="datetimeFigureOut">
              <a:rPr lang="en-US" smtClean="0"/>
              <a:t>1/23/2024</a:t>
            </a:fld>
            <a:endParaRPr lang="en-US"/>
          </a:p>
        </p:txBody>
      </p:sp>
      <p:sp>
        <p:nvSpPr>
          <p:cNvPr id="8" name="Footer Placeholder 7">
            <a:extLst>
              <a:ext uri="{FF2B5EF4-FFF2-40B4-BE49-F238E27FC236}">
                <a16:creationId xmlns:a16="http://schemas.microsoft.com/office/drawing/2014/main" id="{4255B7DD-5F6F-1BB4-14E1-294A5597D5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70CD51-37C6-BCDB-05C8-D92631731EB0}"/>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1047830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C7BC7-8899-9100-73E5-2F95CC9BD9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F7CAEA-6CF1-9AC8-8970-738F5D1B5947}"/>
              </a:ext>
            </a:extLst>
          </p:cNvPr>
          <p:cNvSpPr>
            <a:spLocks noGrp="1"/>
          </p:cNvSpPr>
          <p:nvPr>
            <p:ph type="dt" sz="half" idx="10"/>
          </p:nvPr>
        </p:nvSpPr>
        <p:spPr/>
        <p:txBody>
          <a:bodyPr/>
          <a:lstStyle/>
          <a:p>
            <a:fld id="{2AE7ECF2-4902-4F53-802B-C5CFCAC8E23B}" type="datetimeFigureOut">
              <a:rPr lang="en-US" smtClean="0"/>
              <a:t>1/23/2024</a:t>
            </a:fld>
            <a:endParaRPr lang="en-US"/>
          </a:p>
        </p:txBody>
      </p:sp>
      <p:sp>
        <p:nvSpPr>
          <p:cNvPr id="4" name="Footer Placeholder 3">
            <a:extLst>
              <a:ext uri="{FF2B5EF4-FFF2-40B4-BE49-F238E27FC236}">
                <a16:creationId xmlns:a16="http://schemas.microsoft.com/office/drawing/2014/main" id="{7F38FE47-23B0-6A6A-7DC7-4DDD89B1A5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94A21D-5AFA-1CC9-0988-17993F02CC0D}"/>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2629345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8D2CEA-77FD-E68D-989A-5A70925AD2A5}"/>
              </a:ext>
            </a:extLst>
          </p:cNvPr>
          <p:cNvSpPr>
            <a:spLocks noGrp="1"/>
          </p:cNvSpPr>
          <p:nvPr>
            <p:ph type="dt" sz="half" idx="10"/>
          </p:nvPr>
        </p:nvSpPr>
        <p:spPr/>
        <p:txBody>
          <a:bodyPr/>
          <a:lstStyle/>
          <a:p>
            <a:fld id="{2AE7ECF2-4902-4F53-802B-C5CFCAC8E23B}" type="datetimeFigureOut">
              <a:rPr lang="en-US" smtClean="0"/>
              <a:t>1/23/2024</a:t>
            </a:fld>
            <a:endParaRPr lang="en-US"/>
          </a:p>
        </p:txBody>
      </p:sp>
      <p:sp>
        <p:nvSpPr>
          <p:cNvPr id="3" name="Footer Placeholder 2">
            <a:extLst>
              <a:ext uri="{FF2B5EF4-FFF2-40B4-BE49-F238E27FC236}">
                <a16:creationId xmlns:a16="http://schemas.microsoft.com/office/drawing/2014/main" id="{208976EA-D1AA-2331-C823-F9F95641B8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197E89-9943-C364-28AA-92D8FB83FE41}"/>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3984571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E709C-D057-60F2-F4FC-DFC03FB9CC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638DF7-CAAF-F89F-FA95-7C46AC42E0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1EFF2F-C2A4-D425-AD02-27919A2B1B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A54912-5C4A-DC66-AF1F-A8A168B2C711}"/>
              </a:ext>
            </a:extLst>
          </p:cNvPr>
          <p:cNvSpPr>
            <a:spLocks noGrp="1"/>
          </p:cNvSpPr>
          <p:nvPr>
            <p:ph type="dt" sz="half" idx="10"/>
          </p:nvPr>
        </p:nvSpPr>
        <p:spPr/>
        <p:txBody>
          <a:bodyPr/>
          <a:lstStyle/>
          <a:p>
            <a:fld id="{2AE7ECF2-4902-4F53-802B-C5CFCAC8E23B}" type="datetimeFigureOut">
              <a:rPr lang="en-US" smtClean="0"/>
              <a:t>1/23/2024</a:t>
            </a:fld>
            <a:endParaRPr lang="en-US"/>
          </a:p>
        </p:txBody>
      </p:sp>
      <p:sp>
        <p:nvSpPr>
          <p:cNvPr id="6" name="Footer Placeholder 5">
            <a:extLst>
              <a:ext uri="{FF2B5EF4-FFF2-40B4-BE49-F238E27FC236}">
                <a16:creationId xmlns:a16="http://schemas.microsoft.com/office/drawing/2014/main" id="{BA38C155-4C7F-455F-8999-EC3BD5ACE1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E5E89F-54FD-A3C9-8B8B-1A60801C3E9F}"/>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1460803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2615D-838A-966F-83FF-70D2969C0B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E42A4A-86E3-1FA4-AACD-F073536EDC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7E2C59-1F4A-D50F-0B2F-6DC993CBFE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E51522-9966-E58B-87BC-2F5AA08BFC77}"/>
              </a:ext>
            </a:extLst>
          </p:cNvPr>
          <p:cNvSpPr>
            <a:spLocks noGrp="1"/>
          </p:cNvSpPr>
          <p:nvPr>
            <p:ph type="dt" sz="half" idx="10"/>
          </p:nvPr>
        </p:nvSpPr>
        <p:spPr/>
        <p:txBody>
          <a:bodyPr/>
          <a:lstStyle/>
          <a:p>
            <a:fld id="{2AE7ECF2-4902-4F53-802B-C5CFCAC8E23B}" type="datetimeFigureOut">
              <a:rPr lang="en-US" smtClean="0"/>
              <a:t>1/23/2024</a:t>
            </a:fld>
            <a:endParaRPr lang="en-US"/>
          </a:p>
        </p:txBody>
      </p:sp>
      <p:sp>
        <p:nvSpPr>
          <p:cNvPr id="6" name="Footer Placeholder 5">
            <a:extLst>
              <a:ext uri="{FF2B5EF4-FFF2-40B4-BE49-F238E27FC236}">
                <a16:creationId xmlns:a16="http://schemas.microsoft.com/office/drawing/2014/main" id="{6183764A-A548-ADE3-885B-2D049A49BB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1D6334-72DD-A9CD-110B-6ED574CE238B}"/>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2123910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49878D-C9B5-ADA1-F39F-DEC64779A7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A96542-C97C-D8F3-6BC4-C84C940988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D2B1F2-B2AC-A5F8-F564-8EBD25B681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E7ECF2-4902-4F53-802B-C5CFCAC8E23B}" type="datetimeFigureOut">
              <a:rPr lang="en-US" smtClean="0"/>
              <a:t>1/23/2024</a:t>
            </a:fld>
            <a:endParaRPr lang="en-US"/>
          </a:p>
        </p:txBody>
      </p:sp>
      <p:sp>
        <p:nvSpPr>
          <p:cNvPr id="5" name="Footer Placeholder 4">
            <a:extLst>
              <a:ext uri="{FF2B5EF4-FFF2-40B4-BE49-F238E27FC236}">
                <a16:creationId xmlns:a16="http://schemas.microsoft.com/office/drawing/2014/main" id="{32C6F2FB-5EF9-5685-58BB-9CCC5FEC34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873E167-9944-50FF-C5EB-8772A918E4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829BAD-82F4-4351-A2E8-E0677CC8D75F}" type="slidenum">
              <a:rPr lang="en-US" smtClean="0"/>
              <a:t>‹#›</a:t>
            </a:fld>
            <a:endParaRPr lang="en-US"/>
          </a:p>
        </p:txBody>
      </p:sp>
      <p:sp>
        <p:nvSpPr>
          <p:cNvPr id="8" name="Title 1">
            <a:extLst>
              <a:ext uri="{FF2B5EF4-FFF2-40B4-BE49-F238E27FC236}">
                <a16:creationId xmlns:a16="http://schemas.microsoft.com/office/drawing/2014/main" id="{3C7DB896-E686-E612-8668-6A38638F010C}"/>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bg1"/>
                </a:solidFill>
                <a:latin typeface="#9Slide07 HoneyCream" pitchFamily="2" charset="0"/>
              </a:rPr>
              <a:t>Măng</a:t>
            </a:r>
            <a:r>
              <a:rPr lang="en-US" sz="1100" b="0" dirty="0">
                <a:solidFill>
                  <a:schemeClr val="bg1"/>
                </a:solidFill>
                <a:latin typeface="#9Slide07 HoneyCream" pitchFamily="2" charset="0"/>
              </a:rPr>
              <a:t> Non</a:t>
            </a:r>
          </a:p>
        </p:txBody>
      </p:sp>
      <p:pic>
        <p:nvPicPr>
          <p:cNvPr id="9" name="Picture 8">
            <a:extLst>
              <a:ext uri="{FF2B5EF4-FFF2-40B4-BE49-F238E27FC236}">
                <a16:creationId xmlns:a16="http://schemas.microsoft.com/office/drawing/2014/main" id="{084014D1-534A-C8DB-42C7-ACCD0FBB750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1BA83522-1101-CD6A-6D16-16ED4B39316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0515C51E-B3D6-7D96-A10E-A2141DD8911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7FE53FD3-B818-A4F9-CD53-58FE4D4B7BE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4" name="Title 1">
            <a:extLst>
              <a:ext uri="{FF2B5EF4-FFF2-40B4-BE49-F238E27FC236}">
                <a16:creationId xmlns:a16="http://schemas.microsoft.com/office/drawing/2014/main" id="{F02C78A2-20EC-DA9A-4AE4-BB394625472A}"/>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bg1"/>
                </a:solidFill>
                <a:latin typeface="#9Slide07 HoneyCream" pitchFamily="2" charset="0"/>
              </a:rPr>
              <a:t>Măng</a:t>
            </a:r>
            <a:r>
              <a:rPr lang="en-US" sz="990" b="0" dirty="0">
                <a:solidFill>
                  <a:schemeClr val="bg1"/>
                </a:solidFill>
                <a:latin typeface="#9Slide07 HoneyCream" pitchFamily="2" charset="0"/>
              </a:rPr>
              <a:t> Non</a:t>
            </a:r>
          </a:p>
        </p:txBody>
      </p:sp>
    </p:spTree>
    <p:extLst>
      <p:ext uri="{BB962C8B-B14F-4D97-AF65-F5344CB8AC3E}">
        <p14:creationId xmlns:p14="http://schemas.microsoft.com/office/powerpoint/2010/main" val="4970391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46.svg"/><Relationship Id="rId3" Type="http://schemas.openxmlformats.org/officeDocument/2006/relationships/image" Target="../media/image25.svg"/><Relationship Id="rId7" Type="http://schemas.openxmlformats.org/officeDocument/2006/relationships/image" Target="../media/image41.svg"/><Relationship Id="rId12" Type="http://schemas.openxmlformats.org/officeDocument/2006/relationships/image" Target="../media/image4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64.svg"/><Relationship Id="rId5" Type="http://schemas.openxmlformats.org/officeDocument/2006/relationships/image" Target="../media/image39.svg"/><Relationship Id="rId10" Type="http://schemas.openxmlformats.org/officeDocument/2006/relationships/image" Target="../media/image63.png"/><Relationship Id="rId4" Type="http://schemas.openxmlformats.org/officeDocument/2006/relationships/image" Target="../media/image38.png"/><Relationship Id="rId9" Type="http://schemas.openxmlformats.org/officeDocument/2006/relationships/image" Target="../media/image62.sv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5.svg"/><Relationship Id="rId7" Type="http://schemas.openxmlformats.org/officeDocument/2006/relationships/image" Target="../media/image41.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64.svg"/><Relationship Id="rId5" Type="http://schemas.openxmlformats.org/officeDocument/2006/relationships/image" Target="../media/image39.svg"/><Relationship Id="rId10" Type="http://schemas.openxmlformats.org/officeDocument/2006/relationships/image" Target="../media/image63.png"/><Relationship Id="rId4" Type="http://schemas.openxmlformats.org/officeDocument/2006/relationships/image" Target="../media/image38.png"/><Relationship Id="rId9" Type="http://schemas.openxmlformats.org/officeDocument/2006/relationships/image" Target="../media/image46.sv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5.svg"/><Relationship Id="rId7" Type="http://schemas.openxmlformats.org/officeDocument/2006/relationships/image" Target="../media/image41.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64.svg"/><Relationship Id="rId5" Type="http://schemas.openxmlformats.org/officeDocument/2006/relationships/image" Target="../media/image39.svg"/><Relationship Id="rId10" Type="http://schemas.openxmlformats.org/officeDocument/2006/relationships/image" Target="../media/image63.png"/><Relationship Id="rId4" Type="http://schemas.openxmlformats.org/officeDocument/2006/relationships/image" Target="../media/image38.png"/><Relationship Id="rId9" Type="http://schemas.openxmlformats.org/officeDocument/2006/relationships/image" Target="../media/image46.sv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5.svg"/><Relationship Id="rId7" Type="http://schemas.openxmlformats.org/officeDocument/2006/relationships/image" Target="../media/image41.svg"/><Relationship Id="rId12" Type="http://schemas.openxmlformats.org/officeDocument/2006/relationships/image" Target="../media/image6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64.svg"/><Relationship Id="rId5" Type="http://schemas.openxmlformats.org/officeDocument/2006/relationships/image" Target="../media/image39.svg"/><Relationship Id="rId10" Type="http://schemas.openxmlformats.org/officeDocument/2006/relationships/image" Target="../media/image63.png"/><Relationship Id="rId4" Type="http://schemas.openxmlformats.org/officeDocument/2006/relationships/image" Target="../media/image38.png"/><Relationship Id="rId9" Type="http://schemas.openxmlformats.org/officeDocument/2006/relationships/image" Target="../media/image46.svg"/></Relationships>
</file>

<file path=ppt/slides/_rels/slide1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25.svg"/><Relationship Id="rId7" Type="http://schemas.openxmlformats.org/officeDocument/2006/relationships/image" Target="../media/image41.svg"/><Relationship Id="rId12" Type="http://schemas.openxmlformats.org/officeDocument/2006/relationships/image" Target="../media/image46.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svg"/><Relationship Id="rId10" Type="http://schemas.openxmlformats.org/officeDocument/2006/relationships/image" Target="../media/image65.png"/><Relationship Id="rId4" Type="http://schemas.openxmlformats.org/officeDocument/2006/relationships/image" Target="../media/image38.png"/><Relationship Id="rId9" Type="http://schemas.openxmlformats.org/officeDocument/2006/relationships/image" Target="../media/image64.svg"/></Relationships>
</file>

<file path=ppt/slides/_rels/slide1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25.svg"/><Relationship Id="rId7" Type="http://schemas.openxmlformats.org/officeDocument/2006/relationships/image" Target="../media/image41.svg"/><Relationship Id="rId12" Type="http://schemas.openxmlformats.org/officeDocument/2006/relationships/image" Target="../media/image66.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6.svg"/><Relationship Id="rId5" Type="http://schemas.openxmlformats.org/officeDocument/2006/relationships/image" Target="../media/image39.svg"/><Relationship Id="rId10" Type="http://schemas.openxmlformats.org/officeDocument/2006/relationships/image" Target="../media/image45.png"/><Relationship Id="rId4" Type="http://schemas.openxmlformats.org/officeDocument/2006/relationships/image" Target="../media/image38.png"/><Relationship Id="rId9" Type="http://schemas.openxmlformats.org/officeDocument/2006/relationships/image" Target="../media/image64.svg"/></Relationships>
</file>

<file path=ppt/slides/_rels/slide16.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64.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6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72.svg"/><Relationship Id="rId5" Type="http://schemas.openxmlformats.org/officeDocument/2006/relationships/image" Target="../media/image68.svg"/><Relationship Id="rId15" Type="http://schemas.openxmlformats.org/officeDocument/2006/relationships/image" Target="../media/image74.png"/><Relationship Id="rId10" Type="http://schemas.openxmlformats.org/officeDocument/2006/relationships/image" Target="../media/image71.png"/><Relationship Id="rId4" Type="http://schemas.openxmlformats.org/officeDocument/2006/relationships/image" Target="../media/image67.png"/><Relationship Id="rId9" Type="http://schemas.openxmlformats.org/officeDocument/2006/relationships/image" Target="../media/image70.svg"/><Relationship Id="rId14" Type="http://schemas.openxmlformats.org/officeDocument/2006/relationships/image" Target="../media/image73.png"/></Relationships>
</file>

<file path=ppt/slides/_rels/slide17.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75.png"/><Relationship Id="rId3" Type="http://schemas.openxmlformats.org/officeDocument/2006/relationships/image" Target="../media/image25.svg"/><Relationship Id="rId7" Type="http://schemas.openxmlformats.org/officeDocument/2006/relationships/image" Target="../media/image41.svg"/><Relationship Id="rId12" Type="http://schemas.openxmlformats.org/officeDocument/2006/relationships/image" Target="../media/image66.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6.svg"/><Relationship Id="rId5" Type="http://schemas.openxmlformats.org/officeDocument/2006/relationships/image" Target="../media/image39.svg"/><Relationship Id="rId10" Type="http://schemas.openxmlformats.org/officeDocument/2006/relationships/image" Target="../media/image45.png"/><Relationship Id="rId4" Type="http://schemas.openxmlformats.org/officeDocument/2006/relationships/image" Target="../media/image38.png"/><Relationship Id="rId9" Type="http://schemas.openxmlformats.org/officeDocument/2006/relationships/image" Target="../media/image64.svg"/><Relationship Id="rId14" Type="http://schemas.openxmlformats.org/officeDocument/2006/relationships/image" Target="../media/image76.svg"/></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75.png"/><Relationship Id="rId3" Type="http://schemas.openxmlformats.org/officeDocument/2006/relationships/image" Target="../media/image25.svg"/><Relationship Id="rId7" Type="http://schemas.openxmlformats.org/officeDocument/2006/relationships/image" Target="../media/image41.svg"/><Relationship Id="rId12" Type="http://schemas.openxmlformats.org/officeDocument/2006/relationships/image" Target="../media/image66.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6.svg"/><Relationship Id="rId5" Type="http://schemas.openxmlformats.org/officeDocument/2006/relationships/image" Target="../media/image39.svg"/><Relationship Id="rId10" Type="http://schemas.openxmlformats.org/officeDocument/2006/relationships/image" Target="../media/image45.png"/><Relationship Id="rId4" Type="http://schemas.openxmlformats.org/officeDocument/2006/relationships/image" Target="../media/image38.png"/><Relationship Id="rId9" Type="http://schemas.openxmlformats.org/officeDocument/2006/relationships/image" Target="../media/image64.svg"/><Relationship Id="rId14" Type="http://schemas.openxmlformats.org/officeDocument/2006/relationships/image" Target="../media/image76.svg"/></Relationships>
</file>

<file path=ppt/slides/_rels/slide19.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76.svg"/><Relationship Id="rId3" Type="http://schemas.openxmlformats.org/officeDocument/2006/relationships/image" Target="../media/image3.svg"/><Relationship Id="rId7" Type="http://schemas.openxmlformats.org/officeDocument/2006/relationships/image" Target="../media/image80.svg"/><Relationship Id="rId12" Type="http://schemas.openxmlformats.org/officeDocument/2006/relationships/image" Target="../media/image75.png"/><Relationship Id="rId2" Type="http://schemas.openxmlformats.org/officeDocument/2006/relationships/image" Target="../media/image2.png"/><Relationship Id="rId16" Type="http://schemas.openxmlformats.org/officeDocument/2006/relationships/image" Target="../media/image58.sv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4.svg"/><Relationship Id="rId5" Type="http://schemas.openxmlformats.org/officeDocument/2006/relationships/image" Target="../media/image78.svg"/><Relationship Id="rId15" Type="http://schemas.openxmlformats.org/officeDocument/2006/relationships/image" Target="../media/image57.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svg"/><Relationship Id="rId14" Type="http://schemas.openxmlformats.org/officeDocument/2006/relationships/image" Target="../media/image85.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3.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35.sv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svg"/><Relationship Id="rId7" Type="http://schemas.openxmlformats.org/officeDocument/2006/relationships/image" Target="../media/image18.svg"/><Relationship Id="rId12"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5.svg"/><Relationship Id="rId7" Type="http://schemas.openxmlformats.org/officeDocument/2006/relationships/image" Target="../media/image41.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41.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5.svg"/><Relationship Id="rId7" Type="http://schemas.openxmlformats.org/officeDocument/2006/relationships/image" Target="../media/image41.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6.svg"/><Relationship Id="rId5" Type="http://schemas.openxmlformats.org/officeDocument/2006/relationships/image" Target="../media/image39.svg"/><Relationship Id="rId10" Type="http://schemas.openxmlformats.org/officeDocument/2006/relationships/image" Target="../media/image45.png"/><Relationship Id="rId4" Type="http://schemas.openxmlformats.org/officeDocument/2006/relationships/image" Target="../media/image38.png"/><Relationship Id="rId9" Type="http://schemas.openxmlformats.org/officeDocument/2006/relationships/image" Target="../media/image44.svg"/></Relationships>
</file>

<file path=ppt/slides/_rels/slide8.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svg"/><Relationship Id="rId18" Type="http://schemas.openxmlformats.org/officeDocument/2006/relationships/image" Target="../media/image59.png"/><Relationship Id="rId3" Type="http://schemas.openxmlformats.org/officeDocument/2006/relationships/image" Target="../media/image25.svg"/><Relationship Id="rId7" Type="http://schemas.openxmlformats.org/officeDocument/2006/relationships/image" Target="../media/image50.svg"/><Relationship Id="rId12" Type="http://schemas.openxmlformats.org/officeDocument/2006/relationships/image" Target="../media/image55.png"/><Relationship Id="rId17" Type="http://schemas.openxmlformats.org/officeDocument/2006/relationships/image" Target="../media/image44.svg"/><Relationship Id="rId2" Type="http://schemas.openxmlformats.org/officeDocument/2006/relationships/image" Target="../media/image24.png"/><Relationship Id="rId16"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svg"/><Relationship Id="rId5" Type="http://schemas.openxmlformats.org/officeDocument/2006/relationships/image" Target="../media/image48.svg"/><Relationship Id="rId15" Type="http://schemas.openxmlformats.org/officeDocument/2006/relationships/image" Target="../media/image58.sv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svg"/><Relationship Id="rId14" Type="http://schemas.openxmlformats.org/officeDocument/2006/relationships/image" Target="../media/image57.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svg"/><Relationship Id="rId7" Type="http://schemas.openxmlformats.org/officeDocument/2006/relationships/image" Target="../media/image18.svg"/><Relationship Id="rId12" Type="http://schemas.openxmlformats.org/officeDocument/2006/relationships/image" Target="../media/image6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12136"/>
            <a:ext cx="13407468" cy="7082272"/>
            <a:chOff x="0" y="0"/>
            <a:chExt cx="26814936" cy="14164544"/>
          </a:xfrm>
        </p:grpSpPr>
        <p:sp>
          <p:nvSpPr>
            <p:cNvPr id="3" name="Freeform 3"/>
            <p:cNvSpPr/>
            <p:nvPr/>
          </p:nvSpPr>
          <p:spPr>
            <a:xfrm>
              <a:off x="0" y="0"/>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2650392" y="0"/>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10" name="Freeform 10"/>
          <p:cNvSpPr/>
          <p:nvPr/>
        </p:nvSpPr>
        <p:spPr>
          <a:xfrm rot="225866">
            <a:off x="8808555" y="2694067"/>
            <a:ext cx="3477133" cy="4415288"/>
          </a:xfrm>
          <a:custGeom>
            <a:avLst/>
            <a:gdLst/>
            <a:ahLst/>
            <a:cxnLst/>
            <a:rect l="l" t="t" r="r" b="b"/>
            <a:pathLst>
              <a:path w="6070196" h="7728259">
                <a:moveTo>
                  <a:pt x="0" y="0"/>
                </a:moveTo>
                <a:lnTo>
                  <a:pt x="6070196" y="0"/>
                </a:lnTo>
                <a:lnTo>
                  <a:pt x="6070196" y="7728259"/>
                </a:lnTo>
                <a:lnTo>
                  <a:pt x="0" y="77282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rot="2136317" flipV="1">
            <a:off x="-1673078" y="4852425"/>
            <a:ext cx="3947599" cy="3280095"/>
          </a:xfrm>
          <a:custGeom>
            <a:avLst/>
            <a:gdLst/>
            <a:ahLst/>
            <a:cxnLst/>
            <a:rect l="l" t="t" r="r" b="b"/>
            <a:pathLst>
              <a:path w="5921398" h="4920143">
                <a:moveTo>
                  <a:pt x="0" y="4920143"/>
                </a:moveTo>
                <a:lnTo>
                  <a:pt x="5921397" y="4920143"/>
                </a:lnTo>
                <a:lnTo>
                  <a:pt x="5921397" y="0"/>
                </a:lnTo>
                <a:lnTo>
                  <a:pt x="0" y="0"/>
                </a:lnTo>
                <a:lnTo>
                  <a:pt x="0" y="4920143"/>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rot="600132">
            <a:off x="9536430" y="1032039"/>
            <a:ext cx="2372577" cy="1607421"/>
          </a:xfrm>
          <a:custGeom>
            <a:avLst/>
            <a:gdLst/>
            <a:ahLst/>
            <a:cxnLst/>
            <a:rect l="l" t="t" r="r" b="b"/>
            <a:pathLst>
              <a:path w="3558866" h="2411132">
                <a:moveTo>
                  <a:pt x="0" y="0"/>
                </a:moveTo>
                <a:lnTo>
                  <a:pt x="3558866" y="0"/>
                </a:lnTo>
                <a:lnTo>
                  <a:pt x="3558866" y="2411132"/>
                </a:lnTo>
                <a:lnTo>
                  <a:pt x="0" y="24111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rot="2284615" flipH="1" flipV="1">
            <a:off x="6466640" y="185060"/>
            <a:ext cx="1079071" cy="1387873"/>
          </a:xfrm>
          <a:custGeom>
            <a:avLst/>
            <a:gdLst/>
            <a:ahLst/>
            <a:cxnLst/>
            <a:rect l="l" t="t" r="r" b="b"/>
            <a:pathLst>
              <a:path w="1618606" h="2081809">
                <a:moveTo>
                  <a:pt x="1618606" y="2081809"/>
                </a:moveTo>
                <a:lnTo>
                  <a:pt x="0" y="2081809"/>
                </a:lnTo>
                <a:lnTo>
                  <a:pt x="0" y="0"/>
                </a:lnTo>
                <a:lnTo>
                  <a:pt x="1618606" y="0"/>
                </a:lnTo>
                <a:lnTo>
                  <a:pt x="1618606" y="2081809"/>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4" name="Picture 13">
            <a:extLst>
              <a:ext uri="{FF2B5EF4-FFF2-40B4-BE49-F238E27FC236}">
                <a16:creationId xmlns:a16="http://schemas.microsoft.com/office/drawing/2014/main" id="{E2DD0407-995F-E94E-9326-3BA9361302D0}"/>
              </a:ext>
            </a:extLst>
          </p:cNvPr>
          <p:cNvPicPr>
            <a:picLocks noChangeAspect="1"/>
          </p:cNvPicPr>
          <p:nvPr/>
        </p:nvPicPr>
        <p:blipFill>
          <a:blip r:embed="rId12"/>
          <a:stretch>
            <a:fillRect/>
          </a:stretch>
        </p:blipFill>
        <p:spPr>
          <a:xfrm>
            <a:off x="4591792" y="192845"/>
            <a:ext cx="2182557" cy="1182727"/>
          </a:xfrm>
          <a:prstGeom prst="rect">
            <a:avLst/>
          </a:prstGeom>
        </p:spPr>
      </p:pic>
      <p:pic>
        <p:nvPicPr>
          <p:cNvPr id="21" name="Picture 20">
            <a:extLst>
              <a:ext uri="{FF2B5EF4-FFF2-40B4-BE49-F238E27FC236}">
                <a16:creationId xmlns:a16="http://schemas.microsoft.com/office/drawing/2014/main" id="{D43BA434-3041-0362-A846-19C6B0BAE73E}"/>
              </a:ext>
            </a:extLst>
          </p:cNvPr>
          <p:cNvPicPr>
            <a:picLocks noChangeAspect="1"/>
          </p:cNvPicPr>
          <p:nvPr/>
        </p:nvPicPr>
        <p:blipFill>
          <a:blip r:embed="rId13"/>
          <a:stretch>
            <a:fillRect/>
          </a:stretch>
        </p:blipFill>
        <p:spPr>
          <a:xfrm>
            <a:off x="-230048" y="1032810"/>
            <a:ext cx="11461473" cy="4706520"/>
          </a:xfrm>
          <a:prstGeom prst="rect">
            <a:avLst/>
          </a:prstGeom>
        </p:spPr>
      </p:pic>
      <p:pic>
        <p:nvPicPr>
          <p:cNvPr id="5" name="Picture 4">
            <a:extLst>
              <a:ext uri="{FF2B5EF4-FFF2-40B4-BE49-F238E27FC236}">
                <a16:creationId xmlns:a16="http://schemas.microsoft.com/office/drawing/2014/main" id="{08B02B7D-149F-312E-9DCB-2C1CDDC717D5}"/>
              </a:ext>
            </a:extLst>
          </p:cNvPr>
          <p:cNvPicPr>
            <a:picLocks noChangeAspect="1"/>
          </p:cNvPicPr>
          <p:nvPr/>
        </p:nvPicPr>
        <p:blipFill>
          <a:blip r:embed="rId14"/>
          <a:stretch>
            <a:fillRect/>
          </a:stretch>
        </p:blipFill>
        <p:spPr>
          <a:xfrm>
            <a:off x="4500343" y="5281743"/>
            <a:ext cx="2365453" cy="10729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sp>
        <p:nvSpPr>
          <p:cNvPr id="10" name="Freeform 10"/>
          <p:cNvSpPr/>
          <p:nvPr/>
        </p:nvSpPr>
        <p:spPr>
          <a:xfrm>
            <a:off x="2291540" y="1245627"/>
            <a:ext cx="7608921" cy="2000150"/>
          </a:xfrm>
          <a:custGeom>
            <a:avLst/>
            <a:gdLst/>
            <a:ahLst/>
            <a:cxnLst/>
            <a:rect l="l" t="t" r="r" b="b"/>
            <a:pathLst>
              <a:path w="11413381" h="3766416">
                <a:moveTo>
                  <a:pt x="0" y="0"/>
                </a:moveTo>
                <a:lnTo>
                  <a:pt x="11413380" y="0"/>
                </a:lnTo>
                <a:lnTo>
                  <a:pt x="11413380" y="3766415"/>
                </a:lnTo>
                <a:lnTo>
                  <a:pt x="0" y="37664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TextBox 11"/>
          <p:cNvSpPr txBox="1"/>
          <p:nvPr/>
        </p:nvSpPr>
        <p:spPr>
          <a:xfrm>
            <a:off x="1773105" y="635000"/>
            <a:ext cx="5677838" cy="455253"/>
          </a:xfrm>
          <a:prstGeom prst="rect">
            <a:avLst/>
          </a:prstGeom>
        </p:spPr>
        <p:txBody>
          <a:bodyPr lIns="0" tIns="0" rIns="0" bIns="0" rtlCol="0" anchor="t">
            <a:spAutoFit/>
          </a:bodyPr>
          <a:lstStyle/>
          <a:p>
            <a:pPr algn="ctr">
              <a:lnSpc>
                <a:spcPts val="3850"/>
              </a:lnSpc>
              <a:spcBef>
                <a:spcPct val="0"/>
              </a:spcBef>
            </a:pPr>
            <a:r>
              <a:rPr lang="en-US" sz="2749">
                <a:solidFill>
                  <a:srgbClr val="5B4130"/>
                </a:solidFill>
                <a:latin typeface="Cambria Bold"/>
              </a:rPr>
              <a:t>Tính bằng hai cách (theo mẫu)</a:t>
            </a:r>
          </a:p>
        </p:txBody>
      </p:sp>
      <p:grpSp>
        <p:nvGrpSpPr>
          <p:cNvPr id="12" name="Group 12"/>
          <p:cNvGrpSpPr/>
          <p:nvPr/>
        </p:nvGrpSpPr>
        <p:grpSpPr>
          <a:xfrm>
            <a:off x="838467" y="433649"/>
            <a:ext cx="934637" cy="919449"/>
            <a:chOff x="0" y="0"/>
            <a:chExt cx="1869275" cy="1838899"/>
          </a:xfrm>
        </p:grpSpPr>
        <p:sp>
          <p:nvSpPr>
            <p:cNvPr id="13" name="Freeform 13"/>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TextBox 14"/>
            <p:cNvSpPr txBox="1"/>
            <p:nvPr/>
          </p:nvSpPr>
          <p:spPr>
            <a:xfrm>
              <a:off x="311990" y="74908"/>
              <a:ext cx="1245293" cy="1521443"/>
            </a:xfrm>
            <a:prstGeom prst="rect">
              <a:avLst/>
            </a:prstGeom>
          </p:spPr>
          <p:txBody>
            <a:bodyPr lIns="0" tIns="0" rIns="0" bIns="0" rtlCol="0" anchor="t">
              <a:spAutoFit/>
            </a:bodyPr>
            <a:lstStyle/>
            <a:p>
              <a:pPr algn="ctr">
                <a:lnSpc>
                  <a:spcPts val="6506"/>
                </a:lnSpc>
                <a:spcBef>
                  <a:spcPct val="0"/>
                </a:spcBef>
              </a:pPr>
              <a:r>
                <a:rPr lang="en-US" sz="4647" dirty="0">
                  <a:solidFill>
                    <a:srgbClr val="5B4130"/>
                  </a:solidFill>
                  <a:latin typeface="Cambria Bold"/>
                </a:rPr>
                <a:t>1</a:t>
              </a:r>
            </a:p>
          </p:txBody>
        </p:sp>
      </p:grpSp>
      <p:sp>
        <p:nvSpPr>
          <p:cNvPr id="15" name="TextBox 15"/>
          <p:cNvSpPr txBox="1"/>
          <p:nvPr/>
        </p:nvSpPr>
        <p:spPr>
          <a:xfrm>
            <a:off x="2380366" y="1463489"/>
            <a:ext cx="7110545" cy="1455527"/>
          </a:xfrm>
          <a:prstGeom prst="rect">
            <a:avLst/>
          </a:prstGeom>
        </p:spPr>
        <p:txBody>
          <a:bodyPr lIns="0" tIns="0" rIns="0" bIns="0" rtlCol="0" anchor="t">
            <a:spAutoFit/>
          </a:bodyPr>
          <a:lstStyle/>
          <a:p>
            <a:pPr algn="ctr">
              <a:lnSpc>
                <a:spcPts val="3850"/>
              </a:lnSpc>
            </a:pPr>
            <a:r>
              <a:rPr lang="en-US" sz="2749" dirty="0" err="1">
                <a:solidFill>
                  <a:srgbClr val="5B4130"/>
                </a:solidFill>
                <a:latin typeface="Cambria Bold"/>
              </a:rPr>
              <a:t>Mẫu</a:t>
            </a:r>
            <a:r>
              <a:rPr lang="en-US" sz="2749" dirty="0">
                <a:solidFill>
                  <a:srgbClr val="5B4130"/>
                </a:solidFill>
                <a:latin typeface="Cambria Bold"/>
              </a:rPr>
              <a:t>: 4 x 3 x 2 = ?</a:t>
            </a:r>
          </a:p>
          <a:p>
            <a:pPr algn="ctr">
              <a:lnSpc>
                <a:spcPts val="3850"/>
              </a:lnSpc>
            </a:pPr>
            <a:r>
              <a:rPr lang="en-US" sz="2749" dirty="0" err="1">
                <a:solidFill>
                  <a:srgbClr val="5B4130"/>
                </a:solidFill>
                <a:latin typeface="Cambria Bold"/>
              </a:rPr>
              <a:t>Cách</a:t>
            </a:r>
            <a:r>
              <a:rPr lang="en-US" sz="2749" dirty="0">
                <a:solidFill>
                  <a:srgbClr val="5B4130"/>
                </a:solidFill>
                <a:latin typeface="Cambria Bold"/>
              </a:rPr>
              <a:t> 1: 4 x 3 x 2 = (4 x 3) x 2 = 12 x 2 = 24</a:t>
            </a:r>
          </a:p>
          <a:p>
            <a:pPr algn="ctr">
              <a:lnSpc>
                <a:spcPts val="3850"/>
              </a:lnSpc>
              <a:spcBef>
                <a:spcPct val="0"/>
              </a:spcBef>
            </a:pPr>
            <a:r>
              <a:rPr lang="en-US" sz="2749" dirty="0" err="1">
                <a:solidFill>
                  <a:srgbClr val="5B4130"/>
                </a:solidFill>
                <a:latin typeface="Cambria Bold"/>
              </a:rPr>
              <a:t>Cách</a:t>
            </a:r>
            <a:r>
              <a:rPr lang="en-US" sz="2749" dirty="0">
                <a:solidFill>
                  <a:srgbClr val="5B4130"/>
                </a:solidFill>
                <a:latin typeface="Cambria Bold"/>
              </a:rPr>
              <a:t> 2: 4 x 3 x 2 = 4 x (3 x 2) = 4 x 6 = 24</a:t>
            </a:r>
          </a:p>
        </p:txBody>
      </p:sp>
      <p:grpSp>
        <p:nvGrpSpPr>
          <p:cNvPr id="16" name="Group 16"/>
          <p:cNvGrpSpPr/>
          <p:nvPr/>
        </p:nvGrpSpPr>
        <p:grpSpPr>
          <a:xfrm>
            <a:off x="2291540" y="3859961"/>
            <a:ext cx="3011219" cy="790051"/>
            <a:chOff x="0" y="0"/>
            <a:chExt cx="6022438" cy="1580103"/>
          </a:xfrm>
        </p:grpSpPr>
        <p:sp>
          <p:nvSpPr>
            <p:cNvPr id="17" name="Freeform 17"/>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TextBox 18"/>
            <p:cNvSpPr txBox="1"/>
            <p:nvPr/>
          </p:nvSpPr>
          <p:spPr>
            <a:xfrm>
              <a:off x="0" y="126408"/>
              <a:ext cx="6022438" cy="1192251"/>
            </a:xfrm>
            <a:prstGeom prst="rect">
              <a:avLst/>
            </a:prstGeom>
          </p:spPr>
          <p:txBody>
            <a:bodyPr lIns="0" tIns="0" rIns="0" bIns="0" rtlCol="0" anchor="t">
              <a:spAutoFit/>
            </a:bodyPr>
            <a:lstStyle/>
            <a:p>
              <a:pPr algn="ctr">
                <a:lnSpc>
                  <a:spcPts val="5071"/>
                </a:lnSpc>
                <a:spcBef>
                  <a:spcPct val="0"/>
                </a:spcBef>
              </a:pPr>
              <a:r>
                <a:rPr lang="en-US" sz="3622" dirty="0">
                  <a:solidFill>
                    <a:srgbClr val="000000"/>
                  </a:solidFill>
                  <a:latin typeface="Cambria Bold"/>
                </a:rPr>
                <a:t>4 x 2 x 5</a:t>
              </a:r>
            </a:p>
          </p:txBody>
        </p:sp>
      </p:grpSp>
      <p:grpSp>
        <p:nvGrpSpPr>
          <p:cNvPr id="19" name="Group 19"/>
          <p:cNvGrpSpPr/>
          <p:nvPr/>
        </p:nvGrpSpPr>
        <p:grpSpPr>
          <a:xfrm>
            <a:off x="2075989" y="5230963"/>
            <a:ext cx="3011219" cy="790051"/>
            <a:chOff x="0" y="0"/>
            <a:chExt cx="6022438" cy="1580103"/>
          </a:xfrm>
        </p:grpSpPr>
        <p:sp>
          <p:nvSpPr>
            <p:cNvPr id="20" name="Freeform 20"/>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1" name="TextBox 21"/>
            <p:cNvSpPr txBox="1"/>
            <p:nvPr/>
          </p:nvSpPr>
          <p:spPr>
            <a:xfrm>
              <a:off x="0" y="126408"/>
              <a:ext cx="6022438" cy="1192251"/>
            </a:xfrm>
            <a:prstGeom prst="rect">
              <a:avLst/>
            </a:prstGeom>
          </p:spPr>
          <p:txBody>
            <a:bodyPr lIns="0" tIns="0" rIns="0" bIns="0" rtlCol="0" anchor="t">
              <a:spAutoFit/>
            </a:bodyPr>
            <a:lstStyle/>
            <a:p>
              <a:pPr algn="ctr">
                <a:lnSpc>
                  <a:spcPts val="5071"/>
                </a:lnSpc>
                <a:spcBef>
                  <a:spcPct val="0"/>
                </a:spcBef>
              </a:pPr>
              <a:r>
                <a:rPr lang="en-US" sz="3622" dirty="0">
                  <a:solidFill>
                    <a:srgbClr val="000000"/>
                  </a:solidFill>
                  <a:latin typeface="Cambria Bold"/>
                </a:rPr>
                <a:t>7 x 2 x 3</a:t>
              </a:r>
            </a:p>
          </p:txBody>
        </p:sp>
      </p:grpSp>
      <p:grpSp>
        <p:nvGrpSpPr>
          <p:cNvPr id="22" name="Group 22"/>
          <p:cNvGrpSpPr/>
          <p:nvPr/>
        </p:nvGrpSpPr>
        <p:grpSpPr>
          <a:xfrm>
            <a:off x="6857907" y="3928201"/>
            <a:ext cx="3011219" cy="790051"/>
            <a:chOff x="0" y="0"/>
            <a:chExt cx="6022438" cy="1580103"/>
          </a:xfrm>
        </p:grpSpPr>
        <p:sp>
          <p:nvSpPr>
            <p:cNvPr id="23" name="Freeform 23"/>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4" name="TextBox 24"/>
            <p:cNvSpPr txBox="1"/>
            <p:nvPr/>
          </p:nvSpPr>
          <p:spPr>
            <a:xfrm>
              <a:off x="0" y="126408"/>
              <a:ext cx="6022438" cy="1192251"/>
            </a:xfrm>
            <a:prstGeom prst="rect">
              <a:avLst/>
            </a:prstGeom>
          </p:spPr>
          <p:txBody>
            <a:bodyPr lIns="0" tIns="0" rIns="0" bIns="0" rtlCol="0" anchor="t">
              <a:spAutoFit/>
            </a:bodyPr>
            <a:lstStyle/>
            <a:p>
              <a:pPr algn="ctr">
                <a:lnSpc>
                  <a:spcPts val="5071"/>
                </a:lnSpc>
                <a:spcBef>
                  <a:spcPct val="0"/>
                </a:spcBef>
              </a:pPr>
              <a:r>
                <a:rPr lang="en-US" sz="3622">
                  <a:solidFill>
                    <a:srgbClr val="000000"/>
                  </a:solidFill>
                  <a:latin typeface="Cambria Bold"/>
                </a:rPr>
                <a:t>6 x 3 x 3</a:t>
              </a:r>
            </a:p>
          </p:txBody>
        </p:sp>
      </p:grpSp>
      <p:grpSp>
        <p:nvGrpSpPr>
          <p:cNvPr id="25" name="Group 25"/>
          <p:cNvGrpSpPr/>
          <p:nvPr/>
        </p:nvGrpSpPr>
        <p:grpSpPr>
          <a:xfrm>
            <a:off x="6933953" y="5230963"/>
            <a:ext cx="3011219" cy="790051"/>
            <a:chOff x="0" y="0"/>
            <a:chExt cx="6022438" cy="1580103"/>
          </a:xfrm>
        </p:grpSpPr>
        <p:sp>
          <p:nvSpPr>
            <p:cNvPr id="26" name="Freeform 26"/>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7" name="TextBox 27"/>
            <p:cNvSpPr txBox="1"/>
            <p:nvPr/>
          </p:nvSpPr>
          <p:spPr>
            <a:xfrm>
              <a:off x="0" y="126408"/>
              <a:ext cx="6022438" cy="1192251"/>
            </a:xfrm>
            <a:prstGeom prst="rect">
              <a:avLst/>
            </a:prstGeom>
          </p:spPr>
          <p:txBody>
            <a:bodyPr lIns="0" tIns="0" rIns="0" bIns="0" rtlCol="0" anchor="t">
              <a:spAutoFit/>
            </a:bodyPr>
            <a:lstStyle/>
            <a:p>
              <a:pPr algn="ctr">
                <a:lnSpc>
                  <a:spcPts val="5071"/>
                </a:lnSpc>
                <a:spcBef>
                  <a:spcPct val="0"/>
                </a:spcBef>
              </a:pPr>
              <a:r>
                <a:rPr lang="en-US" sz="3622">
                  <a:solidFill>
                    <a:srgbClr val="000000"/>
                  </a:solidFill>
                  <a:latin typeface="Cambria Bold"/>
                </a:rPr>
                <a:t>6 x 2 x 4</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par>
                                <p:cTn id="34" presetID="53" presetClass="entr" presetSubtype="16"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cTn>
                              </p:par>
                              <p:par>
                                <p:cTn id="39" presetID="53" presetClass="entr" presetSubtype="16"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fltVal val="0"/>
                                          </p:val>
                                        </p:tav>
                                        <p:tav tm="100000">
                                          <p:val>
                                            <p:strVal val="#ppt_h"/>
                                          </p:val>
                                        </p:tav>
                                      </p:tavLst>
                                    </p:anim>
                                    <p:animEffect transition="in" filter="fade">
                                      <p:cBhvr>
                                        <p:cTn id="43" dur="500"/>
                                        <p:tgtEl>
                                          <p:spTgt spid="19"/>
                                        </p:tgtEl>
                                      </p:cBhvr>
                                    </p:animEffect>
                                  </p:childTnLst>
                                </p:cTn>
                              </p:par>
                              <p:par>
                                <p:cTn id="44" presetID="53" presetClass="entr" presetSubtype="16"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pSp>
        <p:nvGrpSpPr>
          <p:cNvPr id="10" name="Group 10"/>
          <p:cNvGrpSpPr/>
          <p:nvPr/>
        </p:nvGrpSpPr>
        <p:grpSpPr>
          <a:xfrm>
            <a:off x="920307" y="1277274"/>
            <a:ext cx="3011219" cy="790051"/>
            <a:chOff x="0" y="0"/>
            <a:chExt cx="6022438" cy="1580103"/>
          </a:xfrm>
        </p:grpSpPr>
        <p:sp>
          <p:nvSpPr>
            <p:cNvPr id="11" name="Freeform 11"/>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0" y="126408"/>
              <a:ext cx="6022438" cy="1192251"/>
            </a:xfrm>
            <a:prstGeom prst="rect">
              <a:avLst/>
            </a:prstGeom>
          </p:spPr>
          <p:txBody>
            <a:bodyPr lIns="0" tIns="0" rIns="0" bIns="0" rtlCol="0" anchor="t">
              <a:spAutoFit/>
            </a:bodyPr>
            <a:lstStyle/>
            <a:p>
              <a:pPr algn="ctr">
                <a:lnSpc>
                  <a:spcPts val="5071"/>
                </a:lnSpc>
                <a:spcBef>
                  <a:spcPct val="0"/>
                </a:spcBef>
              </a:pPr>
              <a:r>
                <a:rPr lang="en-US" sz="3622" dirty="0">
                  <a:solidFill>
                    <a:srgbClr val="000000"/>
                  </a:solidFill>
                  <a:latin typeface="Cambria Bold"/>
                </a:rPr>
                <a:t>4 x 2 x 5</a:t>
              </a:r>
            </a:p>
          </p:txBody>
        </p:sp>
      </p:grpSp>
      <p:grpSp>
        <p:nvGrpSpPr>
          <p:cNvPr id="13" name="Group 13"/>
          <p:cNvGrpSpPr/>
          <p:nvPr/>
        </p:nvGrpSpPr>
        <p:grpSpPr>
          <a:xfrm>
            <a:off x="685800" y="3892855"/>
            <a:ext cx="3011219" cy="790051"/>
            <a:chOff x="0" y="0"/>
            <a:chExt cx="6022438" cy="1580103"/>
          </a:xfrm>
        </p:grpSpPr>
        <p:sp>
          <p:nvSpPr>
            <p:cNvPr id="14" name="Freeform 14"/>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TextBox 15"/>
            <p:cNvSpPr txBox="1"/>
            <p:nvPr/>
          </p:nvSpPr>
          <p:spPr>
            <a:xfrm>
              <a:off x="0" y="126408"/>
              <a:ext cx="6022438" cy="1192251"/>
            </a:xfrm>
            <a:prstGeom prst="rect">
              <a:avLst/>
            </a:prstGeom>
          </p:spPr>
          <p:txBody>
            <a:bodyPr lIns="0" tIns="0" rIns="0" bIns="0" rtlCol="0" anchor="t">
              <a:spAutoFit/>
            </a:bodyPr>
            <a:lstStyle/>
            <a:p>
              <a:pPr algn="ctr">
                <a:lnSpc>
                  <a:spcPts val="5071"/>
                </a:lnSpc>
                <a:spcBef>
                  <a:spcPct val="0"/>
                </a:spcBef>
              </a:pPr>
              <a:r>
                <a:rPr lang="en-US" sz="3622">
                  <a:solidFill>
                    <a:srgbClr val="000000"/>
                  </a:solidFill>
                  <a:latin typeface="Cambria Bold"/>
                </a:rPr>
                <a:t>6 x 3 x 3</a:t>
              </a:r>
            </a:p>
          </p:txBody>
        </p:sp>
      </p:grpSp>
      <p:grpSp>
        <p:nvGrpSpPr>
          <p:cNvPr id="16" name="Group 16"/>
          <p:cNvGrpSpPr/>
          <p:nvPr/>
        </p:nvGrpSpPr>
        <p:grpSpPr>
          <a:xfrm>
            <a:off x="920307" y="2183205"/>
            <a:ext cx="8612152" cy="1495640"/>
            <a:chOff x="0" y="0"/>
            <a:chExt cx="17224304" cy="2991280"/>
          </a:xfrm>
        </p:grpSpPr>
        <p:grpSp>
          <p:nvGrpSpPr>
            <p:cNvPr id="17" name="Group 17"/>
            <p:cNvGrpSpPr/>
            <p:nvPr/>
          </p:nvGrpSpPr>
          <p:grpSpPr>
            <a:xfrm>
              <a:off x="0" y="0"/>
              <a:ext cx="17224304" cy="2991280"/>
              <a:chOff x="0" y="0"/>
              <a:chExt cx="3402332" cy="590870"/>
            </a:xfrm>
          </p:grpSpPr>
          <p:sp>
            <p:nvSpPr>
              <p:cNvPr id="18" name="Freeform 18"/>
              <p:cNvSpPr/>
              <p:nvPr/>
            </p:nvSpPr>
            <p:spPr>
              <a:xfrm>
                <a:off x="0" y="0"/>
                <a:ext cx="3402332" cy="590870"/>
              </a:xfrm>
              <a:custGeom>
                <a:avLst/>
                <a:gdLst/>
                <a:ahLst/>
                <a:cxnLst/>
                <a:rect l="l" t="t" r="r" b="b"/>
                <a:pathLst>
                  <a:path w="3402332" h="590870">
                    <a:moveTo>
                      <a:pt x="30564" y="0"/>
                    </a:moveTo>
                    <a:lnTo>
                      <a:pt x="3371767" y="0"/>
                    </a:lnTo>
                    <a:cubicBezTo>
                      <a:pt x="3388648" y="0"/>
                      <a:pt x="3402332" y="13684"/>
                      <a:pt x="3402332" y="30564"/>
                    </a:cubicBezTo>
                    <a:lnTo>
                      <a:pt x="3402332" y="560306"/>
                    </a:lnTo>
                    <a:cubicBezTo>
                      <a:pt x="3402332" y="577186"/>
                      <a:pt x="3388648" y="590870"/>
                      <a:pt x="3371767" y="590870"/>
                    </a:cubicBezTo>
                    <a:lnTo>
                      <a:pt x="30564" y="590870"/>
                    </a:lnTo>
                    <a:cubicBezTo>
                      <a:pt x="13684" y="590870"/>
                      <a:pt x="0" y="577186"/>
                      <a:pt x="0" y="560306"/>
                    </a:cubicBezTo>
                    <a:lnTo>
                      <a:pt x="0" y="30564"/>
                    </a:lnTo>
                    <a:cubicBezTo>
                      <a:pt x="0" y="13684"/>
                      <a:pt x="13684" y="0"/>
                      <a:pt x="30564" y="0"/>
                    </a:cubicBezTo>
                    <a:close/>
                  </a:path>
                </a:pathLst>
              </a:custGeom>
              <a:solidFill>
                <a:srgbClr val="000000">
                  <a:alpha val="0"/>
                </a:srgbClr>
              </a:solidFill>
              <a:ln w="38100" cap="rnd">
                <a:solidFill>
                  <a:srgbClr val="FFC107"/>
                </a:solidFill>
                <a:prstDash val="solid"/>
                <a:round/>
              </a:ln>
            </p:spPr>
          </p:sp>
          <p:sp>
            <p:nvSpPr>
              <p:cNvPr id="19" name="TextBox 19"/>
              <p:cNvSpPr txBox="1"/>
              <p:nvPr/>
            </p:nvSpPr>
            <p:spPr>
              <a:xfrm>
                <a:off x="0" y="-123825"/>
                <a:ext cx="3402332" cy="714695"/>
              </a:xfrm>
              <a:prstGeom prst="rect">
                <a:avLst/>
              </a:prstGeom>
            </p:spPr>
            <p:txBody>
              <a:bodyPr lIns="33867" tIns="33867" rIns="33867" bIns="33867" rtlCol="0" anchor="ctr"/>
              <a:lstStyle/>
              <a:p>
                <a:pPr algn="ctr">
                  <a:lnSpc>
                    <a:spcPts val="2503"/>
                  </a:lnSpc>
                </a:pPr>
                <a:endParaRPr sz="1200"/>
              </a:p>
            </p:txBody>
          </p:sp>
        </p:grpSp>
        <p:sp>
          <p:nvSpPr>
            <p:cNvPr id="20" name="TextBox 20"/>
            <p:cNvSpPr txBox="1"/>
            <p:nvPr/>
          </p:nvSpPr>
          <p:spPr>
            <a:xfrm>
              <a:off x="212740" y="5916"/>
              <a:ext cx="16821944" cy="2762168"/>
            </a:xfrm>
            <a:prstGeom prst="rect">
              <a:avLst/>
            </a:prstGeom>
          </p:spPr>
          <p:txBody>
            <a:bodyPr lIns="0" tIns="0" rIns="0" bIns="0" rtlCol="0" anchor="t">
              <a:spAutoFit/>
            </a:bodyPr>
            <a:lstStyle/>
            <a:p>
              <a:pPr>
                <a:lnSpc>
                  <a:spcPts val="5692"/>
                </a:lnSpc>
              </a:pPr>
              <a:r>
                <a:rPr lang="en-US" sz="3492" dirty="0" err="1">
                  <a:solidFill>
                    <a:srgbClr val="000000"/>
                  </a:solidFill>
                  <a:latin typeface="Cambria Bold"/>
                </a:rPr>
                <a:t>Cách</a:t>
              </a:r>
              <a:r>
                <a:rPr lang="en-US" sz="3492" dirty="0">
                  <a:solidFill>
                    <a:srgbClr val="000000"/>
                  </a:solidFill>
                  <a:latin typeface="Cambria Bold"/>
                </a:rPr>
                <a:t> 1: 4 x 2 x 5 = (4 x 2) x 5 = 8 x 5 = 40</a:t>
              </a:r>
            </a:p>
            <a:p>
              <a:pPr>
                <a:lnSpc>
                  <a:spcPts val="5692"/>
                </a:lnSpc>
              </a:pPr>
              <a:r>
                <a:rPr lang="en-US" sz="3492" dirty="0" err="1">
                  <a:solidFill>
                    <a:srgbClr val="000000"/>
                  </a:solidFill>
                  <a:latin typeface="Cambria Bold"/>
                </a:rPr>
                <a:t>Cách</a:t>
              </a:r>
              <a:r>
                <a:rPr lang="en-US" sz="3492" dirty="0">
                  <a:solidFill>
                    <a:srgbClr val="000000"/>
                  </a:solidFill>
                  <a:latin typeface="Cambria Bold"/>
                </a:rPr>
                <a:t> 2: 4 x 2 x 5 = 4 x (2 x 5) = 4 x 10 = 40 </a:t>
              </a:r>
            </a:p>
          </p:txBody>
        </p:sp>
      </p:grpSp>
      <p:grpSp>
        <p:nvGrpSpPr>
          <p:cNvPr id="21" name="Group 21"/>
          <p:cNvGrpSpPr/>
          <p:nvPr/>
        </p:nvGrpSpPr>
        <p:grpSpPr>
          <a:xfrm>
            <a:off x="920307" y="4369474"/>
            <a:ext cx="9501650" cy="2249253"/>
            <a:chOff x="0" y="-626864"/>
            <a:chExt cx="17224304" cy="4498506"/>
          </a:xfrm>
        </p:grpSpPr>
        <p:sp>
          <p:nvSpPr>
            <p:cNvPr id="22" name="TextBox 22"/>
            <p:cNvSpPr txBox="1"/>
            <p:nvPr/>
          </p:nvSpPr>
          <p:spPr>
            <a:xfrm>
              <a:off x="310468" y="211792"/>
              <a:ext cx="16626484" cy="3659850"/>
            </a:xfrm>
            <a:prstGeom prst="rect">
              <a:avLst/>
            </a:prstGeom>
          </p:spPr>
          <p:txBody>
            <a:bodyPr lIns="0" tIns="0" rIns="0" bIns="0" rtlCol="0" anchor="t">
              <a:spAutoFit/>
            </a:bodyPr>
            <a:lstStyle/>
            <a:p>
              <a:pPr>
                <a:lnSpc>
                  <a:spcPts val="4889"/>
                </a:lnSpc>
                <a:spcBef>
                  <a:spcPct val="0"/>
                </a:spcBef>
              </a:pPr>
              <a:r>
                <a:rPr lang="en-US" sz="3492">
                  <a:solidFill>
                    <a:srgbClr val="000000"/>
                  </a:solidFill>
                  <a:latin typeface="Cambria Bold"/>
                </a:rPr>
                <a:t>Cách 1: 6 x 3 x 3 = (6 x 3) x 3 = 18 x 3 = 54</a:t>
              </a:r>
            </a:p>
            <a:p>
              <a:pPr>
                <a:lnSpc>
                  <a:spcPts val="4889"/>
                </a:lnSpc>
                <a:spcBef>
                  <a:spcPct val="0"/>
                </a:spcBef>
              </a:pPr>
              <a:r>
                <a:rPr lang="en-US" sz="3492">
                  <a:solidFill>
                    <a:srgbClr val="000000"/>
                  </a:solidFill>
                  <a:latin typeface="Cambria Bold"/>
                </a:rPr>
                <a:t>Cách 2: 6 x 3 x 3 = 6 x (3 x 3) = 6 x 9 = 54</a:t>
              </a:r>
            </a:p>
          </p:txBody>
        </p:sp>
        <p:grpSp>
          <p:nvGrpSpPr>
            <p:cNvPr id="23" name="Group 23"/>
            <p:cNvGrpSpPr/>
            <p:nvPr/>
          </p:nvGrpSpPr>
          <p:grpSpPr>
            <a:xfrm>
              <a:off x="0" y="-626864"/>
              <a:ext cx="17224304" cy="3618144"/>
              <a:chOff x="0" y="-123825"/>
              <a:chExt cx="3402332" cy="714695"/>
            </a:xfrm>
          </p:grpSpPr>
          <p:sp>
            <p:nvSpPr>
              <p:cNvPr id="24" name="Freeform 24"/>
              <p:cNvSpPr/>
              <p:nvPr/>
            </p:nvSpPr>
            <p:spPr>
              <a:xfrm>
                <a:off x="0" y="0"/>
                <a:ext cx="3094909" cy="590870"/>
              </a:xfrm>
              <a:custGeom>
                <a:avLst/>
                <a:gdLst/>
                <a:ahLst/>
                <a:cxnLst/>
                <a:rect l="l" t="t" r="r" b="b"/>
                <a:pathLst>
                  <a:path w="3402332" h="590870">
                    <a:moveTo>
                      <a:pt x="30564" y="0"/>
                    </a:moveTo>
                    <a:lnTo>
                      <a:pt x="3371767" y="0"/>
                    </a:lnTo>
                    <a:cubicBezTo>
                      <a:pt x="3388648" y="0"/>
                      <a:pt x="3402332" y="13684"/>
                      <a:pt x="3402332" y="30564"/>
                    </a:cubicBezTo>
                    <a:lnTo>
                      <a:pt x="3402332" y="560306"/>
                    </a:lnTo>
                    <a:cubicBezTo>
                      <a:pt x="3402332" y="577186"/>
                      <a:pt x="3388648" y="590870"/>
                      <a:pt x="3371767" y="590870"/>
                    </a:cubicBezTo>
                    <a:lnTo>
                      <a:pt x="30564" y="590870"/>
                    </a:lnTo>
                    <a:cubicBezTo>
                      <a:pt x="13684" y="590870"/>
                      <a:pt x="0" y="577186"/>
                      <a:pt x="0" y="560306"/>
                    </a:cubicBezTo>
                    <a:lnTo>
                      <a:pt x="0" y="30564"/>
                    </a:lnTo>
                    <a:cubicBezTo>
                      <a:pt x="0" y="13684"/>
                      <a:pt x="13684" y="0"/>
                      <a:pt x="30564" y="0"/>
                    </a:cubicBezTo>
                    <a:close/>
                  </a:path>
                </a:pathLst>
              </a:custGeom>
              <a:solidFill>
                <a:srgbClr val="000000">
                  <a:alpha val="0"/>
                </a:srgbClr>
              </a:solidFill>
              <a:ln w="38100" cap="rnd">
                <a:solidFill>
                  <a:srgbClr val="FFC107"/>
                </a:solidFill>
                <a:prstDash val="solid"/>
                <a:round/>
              </a:ln>
            </p:spPr>
          </p:sp>
          <p:sp>
            <p:nvSpPr>
              <p:cNvPr id="25" name="TextBox 25"/>
              <p:cNvSpPr txBox="1"/>
              <p:nvPr/>
            </p:nvSpPr>
            <p:spPr>
              <a:xfrm>
                <a:off x="0" y="-123825"/>
                <a:ext cx="3402332" cy="714695"/>
              </a:xfrm>
              <a:prstGeom prst="rect">
                <a:avLst/>
              </a:prstGeom>
            </p:spPr>
            <p:txBody>
              <a:bodyPr lIns="33867" tIns="33867" rIns="33867" bIns="33867" rtlCol="0" anchor="ctr"/>
              <a:lstStyle/>
              <a:p>
                <a:pPr algn="ctr">
                  <a:lnSpc>
                    <a:spcPts val="2503"/>
                  </a:lnSpc>
                </a:pPr>
                <a:endParaRPr sz="1200"/>
              </a:p>
            </p:txBody>
          </p:sp>
        </p:grpSp>
      </p:grpSp>
      <p:sp>
        <p:nvSpPr>
          <p:cNvPr id="26" name="TextBox 26"/>
          <p:cNvSpPr txBox="1"/>
          <p:nvPr/>
        </p:nvSpPr>
        <p:spPr>
          <a:xfrm>
            <a:off x="1559926" y="559176"/>
            <a:ext cx="5677838" cy="455253"/>
          </a:xfrm>
          <a:prstGeom prst="rect">
            <a:avLst/>
          </a:prstGeom>
        </p:spPr>
        <p:txBody>
          <a:bodyPr lIns="0" tIns="0" rIns="0" bIns="0" rtlCol="0" anchor="t">
            <a:spAutoFit/>
          </a:bodyPr>
          <a:lstStyle/>
          <a:p>
            <a:pPr algn="ctr">
              <a:lnSpc>
                <a:spcPts val="3850"/>
              </a:lnSpc>
              <a:spcBef>
                <a:spcPct val="0"/>
              </a:spcBef>
            </a:pPr>
            <a:r>
              <a:rPr lang="en-US" sz="2749">
                <a:solidFill>
                  <a:srgbClr val="5B4130"/>
                </a:solidFill>
                <a:latin typeface="Cambria Bold"/>
              </a:rPr>
              <a:t>Tính bằng hai cách (theo mẫu)</a:t>
            </a:r>
          </a:p>
        </p:txBody>
      </p:sp>
      <p:grpSp>
        <p:nvGrpSpPr>
          <p:cNvPr id="27" name="Group 27"/>
          <p:cNvGrpSpPr/>
          <p:nvPr/>
        </p:nvGrpSpPr>
        <p:grpSpPr>
          <a:xfrm>
            <a:off x="625289" y="357824"/>
            <a:ext cx="934637" cy="919449"/>
            <a:chOff x="0" y="0"/>
            <a:chExt cx="1869275" cy="1838899"/>
          </a:xfrm>
        </p:grpSpPr>
        <p:sp>
          <p:nvSpPr>
            <p:cNvPr id="28" name="Freeform 28"/>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TextBox 29"/>
            <p:cNvSpPr txBox="1"/>
            <p:nvPr/>
          </p:nvSpPr>
          <p:spPr>
            <a:xfrm>
              <a:off x="311990" y="74908"/>
              <a:ext cx="1245293" cy="1521443"/>
            </a:xfrm>
            <a:prstGeom prst="rect">
              <a:avLst/>
            </a:prstGeom>
          </p:spPr>
          <p:txBody>
            <a:bodyPr lIns="0" tIns="0" rIns="0" bIns="0" rtlCol="0" anchor="t">
              <a:spAutoFit/>
            </a:bodyPr>
            <a:lstStyle/>
            <a:p>
              <a:pPr algn="ctr">
                <a:lnSpc>
                  <a:spcPts val="6506"/>
                </a:lnSpc>
                <a:spcBef>
                  <a:spcPct val="0"/>
                </a:spcBef>
              </a:pPr>
              <a:r>
                <a:rPr lang="en-US" sz="4647">
                  <a:solidFill>
                    <a:srgbClr val="5B4130"/>
                  </a:solidFill>
                  <a:latin typeface="Cambria Bold"/>
                </a:rPr>
                <a:t>1</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pSp>
        <p:nvGrpSpPr>
          <p:cNvPr id="10" name="Group 10"/>
          <p:cNvGrpSpPr/>
          <p:nvPr/>
        </p:nvGrpSpPr>
        <p:grpSpPr>
          <a:xfrm>
            <a:off x="893339" y="1760105"/>
            <a:ext cx="8612152" cy="1874434"/>
            <a:chOff x="0" y="-626864"/>
            <a:chExt cx="17224304" cy="3748868"/>
          </a:xfrm>
        </p:grpSpPr>
        <p:grpSp>
          <p:nvGrpSpPr>
            <p:cNvPr id="11" name="Group 11"/>
            <p:cNvGrpSpPr/>
            <p:nvPr/>
          </p:nvGrpSpPr>
          <p:grpSpPr>
            <a:xfrm>
              <a:off x="0" y="-626864"/>
              <a:ext cx="17224304" cy="3748868"/>
              <a:chOff x="0" y="-123825"/>
              <a:chExt cx="3402332" cy="740517"/>
            </a:xfrm>
          </p:grpSpPr>
          <p:sp>
            <p:nvSpPr>
              <p:cNvPr id="12" name="Freeform 12"/>
              <p:cNvSpPr/>
              <p:nvPr/>
            </p:nvSpPr>
            <p:spPr>
              <a:xfrm>
                <a:off x="0" y="25822"/>
                <a:ext cx="3402332" cy="590870"/>
              </a:xfrm>
              <a:custGeom>
                <a:avLst/>
                <a:gdLst/>
                <a:ahLst/>
                <a:cxnLst/>
                <a:rect l="l" t="t" r="r" b="b"/>
                <a:pathLst>
                  <a:path w="3402332" h="590870">
                    <a:moveTo>
                      <a:pt x="30564" y="0"/>
                    </a:moveTo>
                    <a:lnTo>
                      <a:pt x="3371767" y="0"/>
                    </a:lnTo>
                    <a:cubicBezTo>
                      <a:pt x="3388648" y="0"/>
                      <a:pt x="3402332" y="13684"/>
                      <a:pt x="3402332" y="30564"/>
                    </a:cubicBezTo>
                    <a:lnTo>
                      <a:pt x="3402332" y="560306"/>
                    </a:lnTo>
                    <a:cubicBezTo>
                      <a:pt x="3402332" y="577186"/>
                      <a:pt x="3388648" y="590870"/>
                      <a:pt x="3371767" y="590870"/>
                    </a:cubicBezTo>
                    <a:lnTo>
                      <a:pt x="30564" y="590870"/>
                    </a:lnTo>
                    <a:cubicBezTo>
                      <a:pt x="13684" y="590870"/>
                      <a:pt x="0" y="577186"/>
                      <a:pt x="0" y="560306"/>
                    </a:cubicBezTo>
                    <a:lnTo>
                      <a:pt x="0" y="30564"/>
                    </a:lnTo>
                    <a:cubicBezTo>
                      <a:pt x="0" y="13684"/>
                      <a:pt x="13684" y="0"/>
                      <a:pt x="30564" y="0"/>
                    </a:cubicBezTo>
                    <a:close/>
                  </a:path>
                </a:pathLst>
              </a:custGeom>
              <a:solidFill>
                <a:srgbClr val="000000">
                  <a:alpha val="0"/>
                </a:srgbClr>
              </a:solidFill>
              <a:ln w="38100" cap="rnd">
                <a:solidFill>
                  <a:srgbClr val="FFC107"/>
                </a:solidFill>
                <a:prstDash val="solid"/>
                <a:round/>
              </a:ln>
            </p:spPr>
          </p:sp>
          <p:sp>
            <p:nvSpPr>
              <p:cNvPr id="13" name="TextBox 13"/>
              <p:cNvSpPr txBox="1"/>
              <p:nvPr/>
            </p:nvSpPr>
            <p:spPr>
              <a:xfrm>
                <a:off x="0" y="-123825"/>
                <a:ext cx="3402332" cy="714695"/>
              </a:xfrm>
              <a:prstGeom prst="rect">
                <a:avLst/>
              </a:prstGeom>
            </p:spPr>
            <p:txBody>
              <a:bodyPr lIns="33867" tIns="33867" rIns="33867" bIns="33867" rtlCol="0" anchor="ctr"/>
              <a:lstStyle/>
              <a:p>
                <a:pPr algn="ctr">
                  <a:lnSpc>
                    <a:spcPts val="2503"/>
                  </a:lnSpc>
                </a:pPr>
                <a:endParaRPr sz="1200"/>
              </a:p>
            </p:txBody>
          </p:sp>
        </p:grpSp>
        <p:sp>
          <p:nvSpPr>
            <p:cNvPr id="14" name="TextBox 14"/>
            <p:cNvSpPr txBox="1"/>
            <p:nvPr/>
          </p:nvSpPr>
          <p:spPr>
            <a:xfrm>
              <a:off x="145396" y="270051"/>
              <a:ext cx="16821944" cy="2762167"/>
            </a:xfrm>
            <a:prstGeom prst="rect">
              <a:avLst/>
            </a:prstGeom>
          </p:spPr>
          <p:txBody>
            <a:bodyPr lIns="0" tIns="0" rIns="0" bIns="0" rtlCol="0" anchor="t">
              <a:spAutoFit/>
            </a:bodyPr>
            <a:lstStyle/>
            <a:p>
              <a:pPr>
                <a:lnSpc>
                  <a:spcPts val="5692"/>
                </a:lnSpc>
              </a:pPr>
              <a:r>
                <a:rPr lang="en-US" sz="3492" dirty="0" err="1">
                  <a:solidFill>
                    <a:srgbClr val="000000"/>
                  </a:solidFill>
                  <a:latin typeface="Cambria Bold"/>
                </a:rPr>
                <a:t>Cách</a:t>
              </a:r>
              <a:r>
                <a:rPr lang="en-US" sz="3492" dirty="0">
                  <a:solidFill>
                    <a:srgbClr val="000000"/>
                  </a:solidFill>
                  <a:latin typeface="Cambria Bold"/>
                </a:rPr>
                <a:t> 1: 7 x 2 x 3 = (7 x 2) x 3 = 14 x 3 = 42</a:t>
              </a:r>
            </a:p>
            <a:p>
              <a:pPr>
                <a:lnSpc>
                  <a:spcPts val="5692"/>
                </a:lnSpc>
              </a:pPr>
              <a:r>
                <a:rPr lang="en-US" sz="3492" dirty="0" err="1">
                  <a:solidFill>
                    <a:srgbClr val="000000"/>
                  </a:solidFill>
                  <a:latin typeface="Cambria Bold"/>
                </a:rPr>
                <a:t>Cách</a:t>
              </a:r>
              <a:r>
                <a:rPr lang="en-US" sz="3492" dirty="0">
                  <a:solidFill>
                    <a:srgbClr val="000000"/>
                  </a:solidFill>
                  <a:latin typeface="Cambria Bold"/>
                </a:rPr>
                <a:t> 2: 7 x 2 x 3 = 7 x (2 x 3) = 7 x 6 = 42</a:t>
              </a:r>
            </a:p>
          </p:txBody>
        </p:sp>
      </p:grpSp>
      <p:grpSp>
        <p:nvGrpSpPr>
          <p:cNvPr id="29" name="Group 28">
            <a:extLst>
              <a:ext uri="{FF2B5EF4-FFF2-40B4-BE49-F238E27FC236}">
                <a16:creationId xmlns:a16="http://schemas.microsoft.com/office/drawing/2014/main" id="{79589A40-02C7-B8C4-3440-F2AD6753D248}"/>
              </a:ext>
            </a:extLst>
          </p:cNvPr>
          <p:cNvGrpSpPr/>
          <p:nvPr/>
        </p:nvGrpSpPr>
        <p:grpSpPr>
          <a:xfrm>
            <a:off x="950879" y="4791307"/>
            <a:ext cx="10731697" cy="2460798"/>
            <a:chOff x="950879" y="4791307"/>
            <a:chExt cx="10731697" cy="2460798"/>
          </a:xfrm>
        </p:grpSpPr>
        <p:sp>
          <p:nvSpPr>
            <p:cNvPr id="15" name="TextBox 15"/>
            <p:cNvSpPr txBox="1"/>
            <p:nvPr/>
          </p:nvSpPr>
          <p:spPr>
            <a:xfrm>
              <a:off x="1075542" y="4835142"/>
              <a:ext cx="9050235" cy="1201547"/>
            </a:xfrm>
            <a:prstGeom prst="rect">
              <a:avLst/>
            </a:prstGeom>
          </p:spPr>
          <p:txBody>
            <a:bodyPr wrap="square" lIns="0" tIns="0" rIns="0" bIns="0" rtlCol="0" anchor="t">
              <a:spAutoFit/>
            </a:bodyPr>
            <a:lstStyle/>
            <a:p>
              <a:pPr>
                <a:lnSpc>
                  <a:spcPts val="4889"/>
                </a:lnSpc>
              </a:pPr>
              <a:r>
                <a:rPr lang="en-US" sz="3492" dirty="0" err="1">
                  <a:solidFill>
                    <a:srgbClr val="000000"/>
                  </a:solidFill>
                  <a:latin typeface="Cambria Bold"/>
                </a:rPr>
                <a:t>Cách</a:t>
              </a:r>
              <a:r>
                <a:rPr lang="en-US" sz="3492" dirty="0">
                  <a:solidFill>
                    <a:srgbClr val="000000"/>
                  </a:solidFill>
                  <a:latin typeface="Cambria Bold"/>
                </a:rPr>
                <a:t> 1: 6 x 2 x 4 = (6 x 2) x 4 = 12 x 4 = 48</a:t>
              </a:r>
            </a:p>
            <a:p>
              <a:pPr>
                <a:lnSpc>
                  <a:spcPts val="4889"/>
                </a:lnSpc>
                <a:spcBef>
                  <a:spcPct val="0"/>
                </a:spcBef>
              </a:pPr>
              <a:r>
                <a:rPr lang="en-US" sz="3492" dirty="0" err="1">
                  <a:solidFill>
                    <a:srgbClr val="000000"/>
                  </a:solidFill>
                  <a:latin typeface="Cambria Bold"/>
                </a:rPr>
                <a:t>Cách</a:t>
              </a:r>
              <a:r>
                <a:rPr lang="en-US" sz="3492" dirty="0">
                  <a:solidFill>
                    <a:srgbClr val="000000"/>
                  </a:solidFill>
                  <a:latin typeface="Cambria Bold"/>
                </a:rPr>
                <a:t> 2: 6 x 2 x 4 = 6 x (2 x 4) = 6 x 8 = 48</a:t>
              </a:r>
            </a:p>
          </p:txBody>
        </p:sp>
        <p:grpSp>
          <p:nvGrpSpPr>
            <p:cNvPr id="16" name="Group 16"/>
            <p:cNvGrpSpPr/>
            <p:nvPr/>
          </p:nvGrpSpPr>
          <p:grpSpPr>
            <a:xfrm>
              <a:off x="950879" y="4791307"/>
              <a:ext cx="10731697" cy="2460798"/>
              <a:chOff x="-394889" y="-381297"/>
              <a:chExt cx="3797221" cy="972167"/>
            </a:xfrm>
          </p:grpSpPr>
          <p:sp>
            <p:nvSpPr>
              <p:cNvPr id="17" name="Freeform 17"/>
              <p:cNvSpPr/>
              <p:nvPr/>
            </p:nvSpPr>
            <p:spPr>
              <a:xfrm>
                <a:off x="-394889" y="-381297"/>
                <a:ext cx="3053476" cy="590870"/>
              </a:xfrm>
              <a:custGeom>
                <a:avLst/>
                <a:gdLst/>
                <a:ahLst/>
                <a:cxnLst/>
                <a:rect l="l" t="t" r="r" b="b"/>
                <a:pathLst>
                  <a:path w="3402332" h="590870">
                    <a:moveTo>
                      <a:pt x="30564" y="0"/>
                    </a:moveTo>
                    <a:lnTo>
                      <a:pt x="3371767" y="0"/>
                    </a:lnTo>
                    <a:cubicBezTo>
                      <a:pt x="3388648" y="0"/>
                      <a:pt x="3402332" y="13684"/>
                      <a:pt x="3402332" y="30564"/>
                    </a:cubicBezTo>
                    <a:lnTo>
                      <a:pt x="3402332" y="560306"/>
                    </a:lnTo>
                    <a:cubicBezTo>
                      <a:pt x="3402332" y="577186"/>
                      <a:pt x="3388648" y="590870"/>
                      <a:pt x="3371767" y="590870"/>
                    </a:cubicBezTo>
                    <a:lnTo>
                      <a:pt x="30564" y="590870"/>
                    </a:lnTo>
                    <a:cubicBezTo>
                      <a:pt x="13684" y="590870"/>
                      <a:pt x="0" y="577186"/>
                      <a:pt x="0" y="560306"/>
                    </a:cubicBezTo>
                    <a:lnTo>
                      <a:pt x="0" y="30564"/>
                    </a:lnTo>
                    <a:cubicBezTo>
                      <a:pt x="0" y="13684"/>
                      <a:pt x="13684" y="0"/>
                      <a:pt x="30564" y="0"/>
                    </a:cubicBezTo>
                    <a:close/>
                  </a:path>
                </a:pathLst>
              </a:custGeom>
              <a:solidFill>
                <a:srgbClr val="000000">
                  <a:alpha val="0"/>
                </a:srgbClr>
              </a:solidFill>
              <a:ln w="38100" cap="rnd">
                <a:solidFill>
                  <a:srgbClr val="FFC107"/>
                </a:solidFill>
                <a:prstDash val="solid"/>
                <a:round/>
              </a:ln>
            </p:spPr>
          </p:sp>
          <p:sp>
            <p:nvSpPr>
              <p:cNvPr id="18" name="TextBox 18"/>
              <p:cNvSpPr txBox="1"/>
              <p:nvPr/>
            </p:nvSpPr>
            <p:spPr>
              <a:xfrm>
                <a:off x="0" y="-123825"/>
                <a:ext cx="3402332" cy="714695"/>
              </a:xfrm>
              <a:prstGeom prst="rect">
                <a:avLst/>
              </a:prstGeom>
            </p:spPr>
            <p:txBody>
              <a:bodyPr lIns="33867" tIns="33867" rIns="33867" bIns="33867" rtlCol="0" anchor="ctr"/>
              <a:lstStyle/>
              <a:p>
                <a:pPr algn="ctr">
                  <a:lnSpc>
                    <a:spcPts val="2503"/>
                  </a:lnSpc>
                </a:pPr>
                <a:endParaRPr sz="1200"/>
              </a:p>
            </p:txBody>
          </p:sp>
        </p:grpSp>
      </p:grpSp>
      <p:grpSp>
        <p:nvGrpSpPr>
          <p:cNvPr id="19" name="Group 19"/>
          <p:cNvGrpSpPr/>
          <p:nvPr/>
        </p:nvGrpSpPr>
        <p:grpSpPr>
          <a:xfrm>
            <a:off x="1066952" y="1252583"/>
            <a:ext cx="3011219" cy="790051"/>
            <a:chOff x="0" y="0"/>
            <a:chExt cx="6022438" cy="1580103"/>
          </a:xfrm>
        </p:grpSpPr>
        <p:sp>
          <p:nvSpPr>
            <p:cNvPr id="20" name="Freeform 20"/>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1" name="TextBox 21"/>
            <p:cNvSpPr txBox="1"/>
            <p:nvPr/>
          </p:nvSpPr>
          <p:spPr>
            <a:xfrm>
              <a:off x="0" y="126408"/>
              <a:ext cx="6022438" cy="1192251"/>
            </a:xfrm>
            <a:prstGeom prst="rect">
              <a:avLst/>
            </a:prstGeom>
          </p:spPr>
          <p:txBody>
            <a:bodyPr lIns="0" tIns="0" rIns="0" bIns="0" rtlCol="0" anchor="t">
              <a:spAutoFit/>
            </a:bodyPr>
            <a:lstStyle/>
            <a:p>
              <a:pPr algn="ctr">
                <a:lnSpc>
                  <a:spcPts val="5071"/>
                </a:lnSpc>
                <a:spcBef>
                  <a:spcPct val="0"/>
                </a:spcBef>
              </a:pPr>
              <a:r>
                <a:rPr lang="en-US" sz="3622">
                  <a:solidFill>
                    <a:srgbClr val="000000"/>
                  </a:solidFill>
                  <a:latin typeface="Cambria Bold"/>
                </a:rPr>
                <a:t>7 x 2 x 3</a:t>
              </a:r>
            </a:p>
          </p:txBody>
        </p:sp>
      </p:grpSp>
      <p:grpSp>
        <p:nvGrpSpPr>
          <p:cNvPr id="22" name="Group 22"/>
          <p:cNvGrpSpPr/>
          <p:nvPr/>
        </p:nvGrpSpPr>
        <p:grpSpPr>
          <a:xfrm>
            <a:off x="920307" y="3818546"/>
            <a:ext cx="3011219" cy="790051"/>
            <a:chOff x="0" y="0"/>
            <a:chExt cx="6022438" cy="1580103"/>
          </a:xfrm>
        </p:grpSpPr>
        <p:sp>
          <p:nvSpPr>
            <p:cNvPr id="23" name="Freeform 23"/>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4" name="TextBox 24"/>
            <p:cNvSpPr txBox="1"/>
            <p:nvPr/>
          </p:nvSpPr>
          <p:spPr>
            <a:xfrm>
              <a:off x="0" y="126408"/>
              <a:ext cx="6022438" cy="1192251"/>
            </a:xfrm>
            <a:prstGeom prst="rect">
              <a:avLst/>
            </a:prstGeom>
          </p:spPr>
          <p:txBody>
            <a:bodyPr lIns="0" tIns="0" rIns="0" bIns="0" rtlCol="0" anchor="t">
              <a:spAutoFit/>
            </a:bodyPr>
            <a:lstStyle/>
            <a:p>
              <a:pPr algn="ctr">
                <a:lnSpc>
                  <a:spcPts val="5071"/>
                </a:lnSpc>
                <a:spcBef>
                  <a:spcPct val="0"/>
                </a:spcBef>
              </a:pPr>
              <a:r>
                <a:rPr lang="en-US" sz="3622" dirty="0">
                  <a:solidFill>
                    <a:srgbClr val="000000"/>
                  </a:solidFill>
                  <a:latin typeface="Cambria Bold"/>
                </a:rPr>
                <a:t>6 x 2 x 4</a:t>
              </a:r>
            </a:p>
          </p:txBody>
        </p:sp>
      </p:grpSp>
      <p:sp>
        <p:nvSpPr>
          <p:cNvPr id="25" name="TextBox 25"/>
          <p:cNvSpPr txBox="1"/>
          <p:nvPr/>
        </p:nvSpPr>
        <p:spPr>
          <a:xfrm>
            <a:off x="1383324" y="534484"/>
            <a:ext cx="5677838" cy="455253"/>
          </a:xfrm>
          <a:prstGeom prst="rect">
            <a:avLst/>
          </a:prstGeom>
        </p:spPr>
        <p:txBody>
          <a:bodyPr lIns="0" tIns="0" rIns="0" bIns="0" rtlCol="0" anchor="t">
            <a:spAutoFit/>
          </a:bodyPr>
          <a:lstStyle/>
          <a:p>
            <a:pPr algn="ctr">
              <a:lnSpc>
                <a:spcPts val="3850"/>
              </a:lnSpc>
              <a:spcBef>
                <a:spcPct val="0"/>
              </a:spcBef>
            </a:pPr>
            <a:r>
              <a:rPr lang="en-US" sz="2749">
                <a:solidFill>
                  <a:srgbClr val="5B4130"/>
                </a:solidFill>
                <a:latin typeface="Cambria Bold"/>
              </a:rPr>
              <a:t>Tính bằng hai cách (theo mẫu)</a:t>
            </a:r>
          </a:p>
        </p:txBody>
      </p:sp>
      <p:grpSp>
        <p:nvGrpSpPr>
          <p:cNvPr id="26" name="Group 26"/>
          <p:cNvGrpSpPr/>
          <p:nvPr/>
        </p:nvGrpSpPr>
        <p:grpSpPr>
          <a:xfrm>
            <a:off x="448687" y="333132"/>
            <a:ext cx="934637" cy="919449"/>
            <a:chOff x="0" y="0"/>
            <a:chExt cx="1869275" cy="1838899"/>
          </a:xfrm>
        </p:grpSpPr>
        <p:sp>
          <p:nvSpPr>
            <p:cNvPr id="27" name="Freeform 27"/>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8" name="TextBox 28"/>
            <p:cNvSpPr txBox="1"/>
            <p:nvPr/>
          </p:nvSpPr>
          <p:spPr>
            <a:xfrm>
              <a:off x="311990" y="74908"/>
              <a:ext cx="1245293" cy="1521443"/>
            </a:xfrm>
            <a:prstGeom prst="rect">
              <a:avLst/>
            </a:prstGeom>
          </p:spPr>
          <p:txBody>
            <a:bodyPr lIns="0" tIns="0" rIns="0" bIns="0" rtlCol="0" anchor="t">
              <a:spAutoFit/>
            </a:bodyPr>
            <a:lstStyle/>
            <a:p>
              <a:pPr algn="ctr">
                <a:lnSpc>
                  <a:spcPts val="6506"/>
                </a:lnSpc>
                <a:spcBef>
                  <a:spcPct val="0"/>
                </a:spcBef>
              </a:pPr>
              <a:r>
                <a:rPr lang="en-US" sz="4647">
                  <a:solidFill>
                    <a:srgbClr val="5B4130"/>
                  </a:solidFill>
                  <a:latin typeface="Cambria Bold"/>
                </a:rPr>
                <a:t>1</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pSp>
        <p:nvGrpSpPr>
          <p:cNvPr id="10" name="Group 10"/>
          <p:cNvGrpSpPr/>
          <p:nvPr/>
        </p:nvGrpSpPr>
        <p:grpSpPr>
          <a:xfrm>
            <a:off x="9787938" y="2284974"/>
            <a:ext cx="2328141" cy="610833"/>
            <a:chOff x="0" y="0"/>
            <a:chExt cx="4656281" cy="1221665"/>
          </a:xfrm>
        </p:grpSpPr>
        <p:sp>
          <p:nvSpPr>
            <p:cNvPr id="11" name="Freeform 11"/>
            <p:cNvSpPr/>
            <p:nvPr/>
          </p:nvSpPr>
          <p:spPr>
            <a:xfrm>
              <a:off x="0" y="0"/>
              <a:ext cx="4305427" cy="1221665"/>
            </a:xfrm>
            <a:custGeom>
              <a:avLst/>
              <a:gdLst/>
              <a:ahLst/>
              <a:cxnLst/>
              <a:rect l="l" t="t" r="r" b="b"/>
              <a:pathLst>
                <a:path w="4305427" h="1221665">
                  <a:moveTo>
                    <a:pt x="0" y="0"/>
                  </a:moveTo>
                  <a:lnTo>
                    <a:pt x="4305427" y="0"/>
                  </a:lnTo>
                  <a:lnTo>
                    <a:pt x="4305427" y="1221665"/>
                  </a:lnTo>
                  <a:lnTo>
                    <a:pt x="0" y="12216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0" y="100380"/>
              <a:ext cx="4656281" cy="913455"/>
            </a:xfrm>
            <a:prstGeom prst="rect">
              <a:avLst/>
            </a:prstGeom>
          </p:spPr>
          <p:txBody>
            <a:bodyPr lIns="0" tIns="0" rIns="0" bIns="0" rtlCol="0" anchor="t">
              <a:spAutoFit/>
            </a:bodyPr>
            <a:lstStyle/>
            <a:p>
              <a:pPr algn="ctr">
                <a:lnSpc>
                  <a:spcPts val="3921"/>
                </a:lnSpc>
                <a:spcBef>
                  <a:spcPct val="0"/>
                </a:spcBef>
              </a:pPr>
              <a:r>
                <a:rPr lang="en-US" sz="2800">
                  <a:solidFill>
                    <a:srgbClr val="000000"/>
                  </a:solidFill>
                  <a:latin typeface="Cambria Bold"/>
                </a:rPr>
                <a:t>ĐỘI 2</a:t>
              </a:r>
            </a:p>
          </p:txBody>
        </p:sp>
      </p:grpSp>
      <p:grpSp>
        <p:nvGrpSpPr>
          <p:cNvPr id="13" name="Group 13"/>
          <p:cNvGrpSpPr/>
          <p:nvPr/>
        </p:nvGrpSpPr>
        <p:grpSpPr>
          <a:xfrm>
            <a:off x="448687" y="333132"/>
            <a:ext cx="934637" cy="919449"/>
            <a:chOff x="0" y="0"/>
            <a:chExt cx="1869275" cy="1838899"/>
          </a:xfrm>
        </p:grpSpPr>
        <p:sp>
          <p:nvSpPr>
            <p:cNvPr id="14" name="Freeform 14"/>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TextBox 15"/>
            <p:cNvSpPr txBox="1"/>
            <p:nvPr/>
          </p:nvSpPr>
          <p:spPr>
            <a:xfrm>
              <a:off x="311990" y="74908"/>
              <a:ext cx="1245293" cy="1521443"/>
            </a:xfrm>
            <a:prstGeom prst="rect">
              <a:avLst/>
            </a:prstGeom>
          </p:spPr>
          <p:txBody>
            <a:bodyPr lIns="0" tIns="0" rIns="0" bIns="0" rtlCol="0" anchor="t">
              <a:spAutoFit/>
            </a:bodyPr>
            <a:lstStyle/>
            <a:p>
              <a:pPr algn="ctr">
                <a:lnSpc>
                  <a:spcPts val="6506"/>
                </a:lnSpc>
                <a:spcBef>
                  <a:spcPct val="0"/>
                </a:spcBef>
              </a:pPr>
              <a:r>
                <a:rPr lang="en-US" sz="4647" dirty="0">
                  <a:solidFill>
                    <a:srgbClr val="5B4130"/>
                  </a:solidFill>
                  <a:latin typeface="Cambria Bold"/>
                </a:rPr>
                <a:t>2</a:t>
              </a:r>
            </a:p>
          </p:txBody>
        </p:sp>
      </p:grpSp>
      <p:sp>
        <p:nvSpPr>
          <p:cNvPr id="16" name="Freeform 16"/>
          <p:cNvSpPr/>
          <p:nvPr/>
        </p:nvSpPr>
        <p:spPr>
          <a:xfrm>
            <a:off x="2051566" y="2348213"/>
            <a:ext cx="7736373" cy="3554407"/>
          </a:xfrm>
          <a:custGeom>
            <a:avLst/>
            <a:gdLst/>
            <a:ahLst/>
            <a:cxnLst/>
            <a:rect l="l" t="t" r="r" b="b"/>
            <a:pathLst>
              <a:path w="11604559" h="5331610">
                <a:moveTo>
                  <a:pt x="0" y="0"/>
                </a:moveTo>
                <a:lnTo>
                  <a:pt x="11604559" y="0"/>
                </a:lnTo>
                <a:lnTo>
                  <a:pt x="11604559" y="5331610"/>
                </a:lnTo>
                <a:lnTo>
                  <a:pt x="0" y="5331610"/>
                </a:lnTo>
                <a:lnTo>
                  <a:pt x="0" y="0"/>
                </a:lnTo>
                <a:close/>
              </a:path>
            </a:pathLst>
          </a:custGeom>
          <a:blipFill>
            <a:blip r:embed="rId12"/>
            <a:stretch>
              <a:fillRect/>
            </a:stretch>
          </a:blipFill>
        </p:spPr>
      </p:sp>
      <p:sp>
        <p:nvSpPr>
          <p:cNvPr id="17" name="TextBox 17"/>
          <p:cNvSpPr txBox="1"/>
          <p:nvPr/>
        </p:nvSpPr>
        <p:spPr>
          <a:xfrm>
            <a:off x="1457066" y="429137"/>
            <a:ext cx="10302532" cy="1455527"/>
          </a:xfrm>
          <a:prstGeom prst="rect">
            <a:avLst/>
          </a:prstGeom>
        </p:spPr>
        <p:txBody>
          <a:bodyPr lIns="0" tIns="0" rIns="0" bIns="0" rtlCol="0" anchor="t">
            <a:spAutoFit/>
          </a:bodyPr>
          <a:lstStyle/>
          <a:p>
            <a:pPr algn="just">
              <a:lnSpc>
                <a:spcPts val="3850"/>
              </a:lnSpc>
              <a:spcBef>
                <a:spcPct val="0"/>
              </a:spcBef>
            </a:pPr>
            <a:r>
              <a:rPr lang="en-US" sz="2749">
                <a:solidFill>
                  <a:srgbClr val="5B4130"/>
                </a:solidFill>
                <a:latin typeface="Cambria Bold"/>
              </a:rPr>
              <a:t>Các bạn chia thành hai đội để chơi trò chơi. Hãy xác định thành viên của mỗi đội, biết rằng các thành viên trong cùng một đội cầm miếng bìa ghi biểu thức có giá trị bằng nhau.</a:t>
            </a:r>
          </a:p>
        </p:txBody>
      </p:sp>
      <p:grpSp>
        <p:nvGrpSpPr>
          <p:cNvPr id="18" name="Group 18"/>
          <p:cNvGrpSpPr/>
          <p:nvPr/>
        </p:nvGrpSpPr>
        <p:grpSpPr>
          <a:xfrm>
            <a:off x="448687" y="2348213"/>
            <a:ext cx="2328141" cy="610833"/>
            <a:chOff x="0" y="0"/>
            <a:chExt cx="4656281" cy="1221665"/>
          </a:xfrm>
        </p:grpSpPr>
        <p:sp>
          <p:nvSpPr>
            <p:cNvPr id="19" name="Freeform 19"/>
            <p:cNvSpPr/>
            <p:nvPr/>
          </p:nvSpPr>
          <p:spPr>
            <a:xfrm>
              <a:off x="0" y="0"/>
              <a:ext cx="4305427" cy="1221665"/>
            </a:xfrm>
            <a:custGeom>
              <a:avLst/>
              <a:gdLst/>
              <a:ahLst/>
              <a:cxnLst/>
              <a:rect l="l" t="t" r="r" b="b"/>
              <a:pathLst>
                <a:path w="4305427" h="1221665">
                  <a:moveTo>
                    <a:pt x="0" y="0"/>
                  </a:moveTo>
                  <a:lnTo>
                    <a:pt x="4305427" y="0"/>
                  </a:lnTo>
                  <a:lnTo>
                    <a:pt x="4305427" y="1221665"/>
                  </a:lnTo>
                  <a:lnTo>
                    <a:pt x="0" y="12216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0" name="TextBox 20"/>
            <p:cNvSpPr txBox="1"/>
            <p:nvPr/>
          </p:nvSpPr>
          <p:spPr>
            <a:xfrm>
              <a:off x="0" y="100380"/>
              <a:ext cx="4656281" cy="913455"/>
            </a:xfrm>
            <a:prstGeom prst="rect">
              <a:avLst/>
            </a:prstGeom>
          </p:spPr>
          <p:txBody>
            <a:bodyPr lIns="0" tIns="0" rIns="0" bIns="0" rtlCol="0" anchor="t">
              <a:spAutoFit/>
            </a:bodyPr>
            <a:lstStyle/>
            <a:p>
              <a:pPr algn="ctr">
                <a:lnSpc>
                  <a:spcPts val="3921"/>
                </a:lnSpc>
                <a:spcBef>
                  <a:spcPct val="0"/>
                </a:spcBef>
              </a:pPr>
              <a:r>
                <a:rPr lang="en-US" sz="2800">
                  <a:solidFill>
                    <a:srgbClr val="000000"/>
                  </a:solidFill>
                  <a:latin typeface="Cambria Bold"/>
                </a:rPr>
                <a:t>ĐỘI 1</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pSp>
        <p:nvGrpSpPr>
          <p:cNvPr id="10" name="Group 10"/>
          <p:cNvGrpSpPr/>
          <p:nvPr/>
        </p:nvGrpSpPr>
        <p:grpSpPr>
          <a:xfrm>
            <a:off x="448687" y="333132"/>
            <a:ext cx="934637" cy="919449"/>
            <a:chOff x="0" y="0"/>
            <a:chExt cx="1869275" cy="1838899"/>
          </a:xfrm>
        </p:grpSpPr>
        <p:sp>
          <p:nvSpPr>
            <p:cNvPr id="11" name="Freeform 11"/>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311990" y="74908"/>
              <a:ext cx="1245293" cy="1521443"/>
            </a:xfrm>
            <a:prstGeom prst="rect">
              <a:avLst/>
            </a:prstGeom>
          </p:spPr>
          <p:txBody>
            <a:bodyPr lIns="0" tIns="0" rIns="0" bIns="0" rtlCol="0" anchor="t">
              <a:spAutoFit/>
            </a:bodyPr>
            <a:lstStyle/>
            <a:p>
              <a:pPr algn="ctr">
                <a:lnSpc>
                  <a:spcPts val="6506"/>
                </a:lnSpc>
                <a:spcBef>
                  <a:spcPct val="0"/>
                </a:spcBef>
              </a:pPr>
              <a:r>
                <a:rPr lang="en-US" sz="4647">
                  <a:solidFill>
                    <a:srgbClr val="5B4130"/>
                  </a:solidFill>
                  <a:latin typeface="Cambria Bold"/>
                </a:rPr>
                <a:t>2</a:t>
              </a:r>
            </a:p>
          </p:txBody>
        </p:sp>
      </p:grpSp>
      <p:sp>
        <p:nvSpPr>
          <p:cNvPr id="13" name="Freeform 13"/>
          <p:cNvSpPr/>
          <p:nvPr/>
        </p:nvSpPr>
        <p:spPr>
          <a:xfrm>
            <a:off x="1576492" y="476166"/>
            <a:ext cx="9039016" cy="4152895"/>
          </a:xfrm>
          <a:custGeom>
            <a:avLst/>
            <a:gdLst/>
            <a:ahLst/>
            <a:cxnLst/>
            <a:rect l="l" t="t" r="r" b="b"/>
            <a:pathLst>
              <a:path w="13558524" h="6229342">
                <a:moveTo>
                  <a:pt x="0" y="0"/>
                </a:moveTo>
                <a:lnTo>
                  <a:pt x="13558524" y="0"/>
                </a:lnTo>
                <a:lnTo>
                  <a:pt x="13558524" y="6229342"/>
                </a:lnTo>
                <a:lnTo>
                  <a:pt x="0" y="6229342"/>
                </a:lnTo>
                <a:lnTo>
                  <a:pt x="0" y="0"/>
                </a:lnTo>
                <a:close/>
              </a:path>
            </a:pathLst>
          </a:custGeom>
          <a:blipFill>
            <a:blip r:embed="rId10"/>
            <a:stretch>
              <a:fillRect/>
            </a:stretch>
          </a:blipFill>
        </p:spPr>
      </p:sp>
      <p:sp>
        <p:nvSpPr>
          <p:cNvPr id="14" name="TextBox 14"/>
          <p:cNvSpPr txBox="1"/>
          <p:nvPr/>
        </p:nvSpPr>
        <p:spPr>
          <a:xfrm>
            <a:off x="427599" y="5650756"/>
            <a:ext cx="5353908" cy="573170"/>
          </a:xfrm>
          <a:prstGeom prst="rect">
            <a:avLst/>
          </a:prstGeom>
        </p:spPr>
        <p:txBody>
          <a:bodyPr wrap="square" lIns="0" tIns="0" rIns="0" bIns="0" rtlCol="0" anchor="t">
            <a:spAutoFit/>
          </a:bodyPr>
          <a:lstStyle/>
          <a:p>
            <a:pPr algn="ctr">
              <a:lnSpc>
                <a:spcPts val="4889"/>
              </a:lnSpc>
              <a:spcBef>
                <a:spcPct val="0"/>
              </a:spcBef>
            </a:pPr>
            <a:r>
              <a:rPr lang="en-US" sz="3492" dirty="0">
                <a:solidFill>
                  <a:srgbClr val="5B4130"/>
                </a:solidFill>
                <a:latin typeface="Cambria Bold"/>
              </a:rPr>
              <a:t>8 x 5 x 2 = 40 x 2 = 8 x 10</a:t>
            </a:r>
          </a:p>
        </p:txBody>
      </p:sp>
      <p:sp>
        <p:nvSpPr>
          <p:cNvPr id="15" name="TextBox 15"/>
          <p:cNvSpPr txBox="1"/>
          <p:nvPr/>
        </p:nvSpPr>
        <p:spPr>
          <a:xfrm>
            <a:off x="6711303" y="5602040"/>
            <a:ext cx="5029760" cy="573170"/>
          </a:xfrm>
          <a:prstGeom prst="rect">
            <a:avLst/>
          </a:prstGeom>
        </p:spPr>
        <p:txBody>
          <a:bodyPr wrap="square" lIns="0" tIns="0" rIns="0" bIns="0" rtlCol="0" anchor="t">
            <a:spAutoFit/>
          </a:bodyPr>
          <a:lstStyle/>
          <a:p>
            <a:pPr algn="ctr">
              <a:lnSpc>
                <a:spcPts val="4889"/>
              </a:lnSpc>
              <a:spcBef>
                <a:spcPct val="0"/>
              </a:spcBef>
            </a:pPr>
            <a:r>
              <a:rPr lang="en-US" sz="3492" dirty="0">
                <a:solidFill>
                  <a:srgbClr val="5B4130"/>
                </a:solidFill>
                <a:latin typeface="Cambria Bold"/>
              </a:rPr>
              <a:t>9 x 3 x 2 = 27 x 2 = 9 x 6</a:t>
            </a:r>
          </a:p>
        </p:txBody>
      </p:sp>
      <p:grpSp>
        <p:nvGrpSpPr>
          <p:cNvPr id="16" name="Group 16"/>
          <p:cNvGrpSpPr/>
          <p:nvPr/>
        </p:nvGrpSpPr>
        <p:grpSpPr>
          <a:xfrm>
            <a:off x="8460118" y="4904070"/>
            <a:ext cx="2328141" cy="610833"/>
            <a:chOff x="0" y="0"/>
            <a:chExt cx="4656281" cy="1221665"/>
          </a:xfrm>
        </p:grpSpPr>
        <p:sp>
          <p:nvSpPr>
            <p:cNvPr id="17" name="Freeform 17"/>
            <p:cNvSpPr/>
            <p:nvPr/>
          </p:nvSpPr>
          <p:spPr>
            <a:xfrm>
              <a:off x="0" y="0"/>
              <a:ext cx="4305427" cy="1221665"/>
            </a:xfrm>
            <a:custGeom>
              <a:avLst/>
              <a:gdLst/>
              <a:ahLst/>
              <a:cxnLst/>
              <a:rect l="l" t="t" r="r" b="b"/>
              <a:pathLst>
                <a:path w="4305427" h="1221665">
                  <a:moveTo>
                    <a:pt x="0" y="0"/>
                  </a:moveTo>
                  <a:lnTo>
                    <a:pt x="4305427" y="0"/>
                  </a:lnTo>
                  <a:lnTo>
                    <a:pt x="4305427" y="1221665"/>
                  </a:lnTo>
                  <a:lnTo>
                    <a:pt x="0" y="122166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TextBox 18"/>
            <p:cNvSpPr txBox="1"/>
            <p:nvPr/>
          </p:nvSpPr>
          <p:spPr>
            <a:xfrm>
              <a:off x="0" y="100380"/>
              <a:ext cx="4656281" cy="913455"/>
            </a:xfrm>
            <a:prstGeom prst="rect">
              <a:avLst/>
            </a:prstGeom>
          </p:spPr>
          <p:txBody>
            <a:bodyPr lIns="0" tIns="0" rIns="0" bIns="0" rtlCol="0" anchor="t">
              <a:spAutoFit/>
            </a:bodyPr>
            <a:lstStyle/>
            <a:p>
              <a:pPr algn="ctr">
                <a:lnSpc>
                  <a:spcPts val="3921"/>
                </a:lnSpc>
                <a:spcBef>
                  <a:spcPct val="0"/>
                </a:spcBef>
              </a:pPr>
              <a:r>
                <a:rPr lang="en-US" sz="2800">
                  <a:solidFill>
                    <a:srgbClr val="000000"/>
                  </a:solidFill>
                  <a:latin typeface="Cambria Bold"/>
                </a:rPr>
                <a:t>ĐỘI 2</a:t>
              </a:r>
            </a:p>
          </p:txBody>
        </p:sp>
      </p:grpSp>
      <p:grpSp>
        <p:nvGrpSpPr>
          <p:cNvPr id="19" name="Group 19"/>
          <p:cNvGrpSpPr/>
          <p:nvPr/>
        </p:nvGrpSpPr>
        <p:grpSpPr>
          <a:xfrm>
            <a:off x="1771636" y="4883207"/>
            <a:ext cx="2328141" cy="610833"/>
            <a:chOff x="0" y="0"/>
            <a:chExt cx="4656281" cy="1221665"/>
          </a:xfrm>
        </p:grpSpPr>
        <p:sp>
          <p:nvSpPr>
            <p:cNvPr id="20" name="Freeform 20"/>
            <p:cNvSpPr/>
            <p:nvPr/>
          </p:nvSpPr>
          <p:spPr>
            <a:xfrm>
              <a:off x="0" y="0"/>
              <a:ext cx="4305427" cy="1221665"/>
            </a:xfrm>
            <a:custGeom>
              <a:avLst/>
              <a:gdLst/>
              <a:ahLst/>
              <a:cxnLst/>
              <a:rect l="l" t="t" r="r" b="b"/>
              <a:pathLst>
                <a:path w="4305427" h="1221665">
                  <a:moveTo>
                    <a:pt x="0" y="0"/>
                  </a:moveTo>
                  <a:lnTo>
                    <a:pt x="4305427" y="0"/>
                  </a:lnTo>
                  <a:lnTo>
                    <a:pt x="4305427" y="1221665"/>
                  </a:lnTo>
                  <a:lnTo>
                    <a:pt x="0" y="122166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1" name="TextBox 21"/>
            <p:cNvSpPr txBox="1"/>
            <p:nvPr/>
          </p:nvSpPr>
          <p:spPr>
            <a:xfrm>
              <a:off x="0" y="100380"/>
              <a:ext cx="4656281" cy="913455"/>
            </a:xfrm>
            <a:prstGeom prst="rect">
              <a:avLst/>
            </a:prstGeom>
          </p:spPr>
          <p:txBody>
            <a:bodyPr lIns="0" tIns="0" rIns="0" bIns="0" rtlCol="0" anchor="t">
              <a:spAutoFit/>
            </a:bodyPr>
            <a:lstStyle/>
            <a:p>
              <a:pPr algn="ctr">
                <a:lnSpc>
                  <a:spcPts val="3921"/>
                </a:lnSpc>
                <a:spcBef>
                  <a:spcPct val="0"/>
                </a:spcBef>
              </a:pPr>
              <a:r>
                <a:rPr lang="en-US" sz="2800" dirty="0">
                  <a:solidFill>
                    <a:srgbClr val="000000"/>
                  </a:solidFill>
                  <a:latin typeface="Cambria Bold"/>
                </a:rPr>
                <a:t>ĐỘI 1</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pSp>
        <p:nvGrpSpPr>
          <p:cNvPr id="10" name="Group 10"/>
          <p:cNvGrpSpPr/>
          <p:nvPr/>
        </p:nvGrpSpPr>
        <p:grpSpPr>
          <a:xfrm>
            <a:off x="448687" y="333132"/>
            <a:ext cx="934637" cy="919449"/>
            <a:chOff x="0" y="0"/>
            <a:chExt cx="1869275" cy="1838899"/>
          </a:xfrm>
        </p:grpSpPr>
        <p:sp>
          <p:nvSpPr>
            <p:cNvPr id="11" name="Freeform 11"/>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311990" y="74908"/>
              <a:ext cx="1245293" cy="1521443"/>
            </a:xfrm>
            <a:prstGeom prst="rect">
              <a:avLst/>
            </a:prstGeom>
          </p:spPr>
          <p:txBody>
            <a:bodyPr lIns="0" tIns="0" rIns="0" bIns="0" rtlCol="0" anchor="t">
              <a:spAutoFit/>
            </a:bodyPr>
            <a:lstStyle/>
            <a:p>
              <a:pPr algn="ctr">
                <a:lnSpc>
                  <a:spcPts val="6506"/>
                </a:lnSpc>
                <a:spcBef>
                  <a:spcPct val="0"/>
                </a:spcBef>
              </a:pPr>
              <a:r>
                <a:rPr lang="en-US" sz="4647" dirty="0">
                  <a:solidFill>
                    <a:srgbClr val="5B4130"/>
                  </a:solidFill>
                  <a:latin typeface="Cambria Bold"/>
                </a:rPr>
                <a:t>3</a:t>
              </a:r>
            </a:p>
          </p:txBody>
        </p:sp>
      </p:grpSp>
      <p:grpSp>
        <p:nvGrpSpPr>
          <p:cNvPr id="13" name="Group 13"/>
          <p:cNvGrpSpPr/>
          <p:nvPr/>
        </p:nvGrpSpPr>
        <p:grpSpPr>
          <a:xfrm>
            <a:off x="3004582" y="3429000"/>
            <a:ext cx="2328141" cy="610833"/>
            <a:chOff x="0" y="0"/>
            <a:chExt cx="4656281" cy="1221665"/>
          </a:xfrm>
        </p:grpSpPr>
        <p:sp>
          <p:nvSpPr>
            <p:cNvPr id="14" name="Freeform 14"/>
            <p:cNvSpPr/>
            <p:nvPr/>
          </p:nvSpPr>
          <p:spPr>
            <a:xfrm>
              <a:off x="0" y="0"/>
              <a:ext cx="4305427" cy="1221665"/>
            </a:xfrm>
            <a:custGeom>
              <a:avLst/>
              <a:gdLst/>
              <a:ahLst/>
              <a:cxnLst/>
              <a:rect l="l" t="t" r="r" b="b"/>
              <a:pathLst>
                <a:path w="4305427" h="1221665">
                  <a:moveTo>
                    <a:pt x="0" y="0"/>
                  </a:moveTo>
                  <a:lnTo>
                    <a:pt x="4305427" y="0"/>
                  </a:lnTo>
                  <a:lnTo>
                    <a:pt x="4305427" y="1221665"/>
                  </a:lnTo>
                  <a:lnTo>
                    <a:pt x="0" y="12216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TextBox 15"/>
            <p:cNvSpPr txBox="1"/>
            <p:nvPr/>
          </p:nvSpPr>
          <p:spPr>
            <a:xfrm>
              <a:off x="0" y="100380"/>
              <a:ext cx="4656281" cy="913455"/>
            </a:xfrm>
            <a:prstGeom prst="rect">
              <a:avLst/>
            </a:prstGeom>
          </p:spPr>
          <p:txBody>
            <a:bodyPr lIns="0" tIns="0" rIns="0" bIns="0" rtlCol="0" anchor="t">
              <a:spAutoFit/>
            </a:bodyPr>
            <a:lstStyle/>
            <a:p>
              <a:pPr algn="ctr">
                <a:lnSpc>
                  <a:spcPts val="3921"/>
                </a:lnSpc>
                <a:spcBef>
                  <a:spcPct val="0"/>
                </a:spcBef>
              </a:pPr>
              <a:r>
                <a:rPr lang="en-US" sz="2800" dirty="0" err="1">
                  <a:solidFill>
                    <a:srgbClr val="000000"/>
                  </a:solidFill>
                  <a:latin typeface="Cambria Bold"/>
                </a:rPr>
                <a:t>Tóm</a:t>
              </a:r>
              <a:r>
                <a:rPr lang="en-US" sz="2800" dirty="0">
                  <a:solidFill>
                    <a:srgbClr val="000000"/>
                  </a:solidFill>
                  <a:latin typeface="Cambria Bold"/>
                </a:rPr>
                <a:t> </a:t>
              </a:r>
              <a:r>
                <a:rPr lang="en-US" sz="2800" dirty="0" err="1">
                  <a:solidFill>
                    <a:srgbClr val="000000"/>
                  </a:solidFill>
                  <a:latin typeface="Cambria Bold"/>
                </a:rPr>
                <a:t>tắt</a:t>
              </a:r>
              <a:endParaRPr lang="en-US" sz="2800" dirty="0">
                <a:solidFill>
                  <a:srgbClr val="000000"/>
                </a:solidFill>
                <a:latin typeface="Cambria Bold"/>
              </a:endParaRPr>
            </a:p>
          </p:txBody>
        </p:sp>
      </p:grpSp>
      <p:sp>
        <p:nvSpPr>
          <p:cNvPr id="16" name="Freeform 16"/>
          <p:cNvSpPr/>
          <p:nvPr/>
        </p:nvSpPr>
        <p:spPr>
          <a:xfrm rot="-30000">
            <a:off x="6665179" y="517250"/>
            <a:ext cx="5266850" cy="3637855"/>
          </a:xfrm>
          <a:custGeom>
            <a:avLst/>
            <a:gdLst/>
            <a:ahLst/>
            <a:cxnLst/>
            <a:rect l="l" t="t" r="r" b="b"/>
            <a:pathLst>
              <a:path w="7900275" h="5456782">
                <a:moveTo>
                  <a:pt x="47022" y="0"/>
                </a:moveTo>
                <a:lnTo>
                  <a:pt x="7900275" y="68534"/>
                </a:lnTo>
                <a:lnTo>
                  <a:pt x="7853252" y="5456782"/>
                </a:lnTo>
                <a:lnTo>
                  <a:pt x="0" y="5388248"/>
                </a:lnTo>
                <a:lnTo>
                  <a:pt x="47022" y="0"/>
                </a:lnTo>
                <a:close/>
              </a:path>
            </a:pathLst>
          </a:custGeom>
          <a:blipFill>
            <a:blip r:embed="rId12"/>
            <a:stretch>
              <a:fillRect l="-528" t="-951" r="-12139" b="-100"/>
            </a:stretch>
          </a:blipFill>
        </p:spPr>
      </p:sp>
      <p:sp>
        <p:nvSpPr>
          <p:cNvPr id="17" name="TextBox 17"/>
          <p:cNvSpPr txBox="1"/>
          <p:nvPr/>
        </p:nvSpPr>
        <p:spPr>
          <a:xfrm>
            <a:off x="2161153" y="4056128"/>
            <a:ext cx="5298396" cy="2308004"/>
          </a:xfrm>
          <a:prstGeom prst="rect">
            <a:avLst/>
          </a:prstGeom>
        </p:spPr>
        <p:txBody>
          <a:bodyPr wrap="square" lIns="0" tIns="0" rIns="0" bIns="0" rtlCol="0" anchor="t">
            <a:spAutoFit/>
          </a:bodyPr>
          <a:lstStyle/>
          <a:p>
            <a:pPr>
              <a:lnSpc>
                <a:spcPts val="4602"/>
              </a:lnSpc>
            </a:pPr>
            <a:r>
              <a:rPr lang="en-US" sz="3287" dirty="0" err="1">
                <a:solidFill>
                  <a:srgbClr val="5B4130"/>
                </a:solidFill>
                <a:latin typeface="Cambria Bold"/>
              </a:rPr>
              <a:t>Có</a:t>
            </a:r>
            <a:r>
              <a:rPr lang="en-US" sz="3287" dirty="0">
                <a:solidFill>
                  <a:srgbClr val="5B4130"/>
                </a:solidFill>
                <a:latin typeface="Cambria Bold"/>
              </a:rPr>
              <a:t>: 3 </a:t>
            </a:r>
            <a:r>
              <a:rPr lang="en-US" sz="3287" dirty="0" err="1">
                <a:solidFill>
                  <a:srgbClr val="5B4130"/>
                </a:solidFill>
                <a:latin typeface="Cambria Bold"/>
              </a:rPr>
              <a:t>chiếc</a:t>
            </a:r>
            <a:r>
              <a:rPr lang="en-US" sz="3287" dirty="0">
                <a:solidFill>
                  <a:srgbClr val="5B4130"/>
                </a:solidFill>
                <a:latin typeface="Cambria Bold"/>
              </a:rPr>
              <a:t> bánh</a:t>
            </a:r>
          </a:p>
          <a:p>
            <a:pPr>
              <a:lnSpc>
                <a:spcPts val="4602"/>
              </a:lnSpc>
            </a:pPr>
            <a:r>
              <a:rPr lang="en-US" sz="3287" dirty="0" err="1">
                <a:solidFill>
                  <a:srgbClr val="5B4130"/>
                </a:solidFill>
                <a:latin typeface="Cambria Bold"/>
              </a:rPr>
              <a:t>Mỗi</a:t>
            </a:r>
            <a:r>
              <a:rPr lang="en-US" sz="3287" dirty="0">
                <a:solidFill>
                  <a:srgbClr val="5B4130"/>
                </a:solidFill>
                <a:latin typeface="Cambria Bold"/>
              </a:rPr>
              <a:t> </a:t>
            </a:r>
            <a:r>
              <a:rPr lang="en-US" sz="3287" dirty="0" err="1">
                <a:solidFill>
                  <a:srgbClr val="5B4130"/>
                </a:solidFill>
                <a:latin typeface="Cambria Bold"/>
              </a:rPr>
              <a:t>chiếc</a:t>
            </a:r>
            <a:r>
              <a:rPr lang="en-US" sz="3287" dirty="0">
                <a:solidFill>
                  <a:srgbClr val="5B4130"/>
                </a:solidFill>
                <a:latin typeface="Cambria Bold"/>
              </a:rPr>
              <a:t> bánh: 5 </a:t>
            </a:r>
            <a:r>
              <a:rPr lang="en-US" sz="3287" dirty="0" err="1">
                <a:solidFill>
                  <a:srgbClr val="5B4130"/>
                </a:solidFill>
                <a:latin typeface="Cambria Bold"/>
              </a:rPr>
              <a:t>phần</a:t>
            </a:r>
            <a:endParaRPr lang="en-US" sz="3287" dirty="0">
              <a:solidFill>
                <a:srgbClr val="5B4130"/>
              </a:solidFill>
              <a:latin typeface="Cambria Bold"/>
            </a:endParaRPr>
          </a:p>
          <a:p>
            <a:pPr>
              <a:lnSpc>
                <a:spcPts val="4602"/>
              </a:lnSpc>
            </a:pPr>
            <a:r>
              <a:rPr lang="en-US" sz="3287" dirty="0" err="1">
                <a:solidFill>
                  <a:srgbClr val="5B4130"/>
                </a:solidFill>
                <a:latin typeface="Cambria Bold"/>
              </a:rPr>
              <a:t>Mỗi</a:t>
            </a:r>
            <a:r>
              <a:rPr lang="en-US" sz="3287" dirty="0">
                <a:solidFill>
                  <a:srgbClr val="5B4130"/>
                </a:solidFill>
                <a:latin typeface="Cambria Bold"/>
              </a:rPr>
              <a:t> </a:t>
            </a:r>
            <a:r>
              <a:rPr lang="en-US" sz="3287" dirty="0" err="1">
                <a:solidFill>
                  <a:srgbClr val="5B4130"/>
                </a:solidFill>
                <a:latin typeface="Cambria Bold"/>
              </a:rPr>
              <a:t>phần</a:t>
            </a:r>
            <a:r>
              <a:rPr lang="en-US" sz="3287" dirty="0">
                <a:solidFill>
                  <a:srgbClr val="5B4130"/>
                </a:solidFill>
                <a:latin typeface="Cambria Bold"/>
              </a:rPr>
              <a:t>: 2 </a:t>
            </a:r>
            <a:r>
              <a:rPr lang="en-US" sz="3287" dirty="0" err="1">
                <a:solidFill>
                  <a:srgbClr val="5B4130"/>
                </a:solidFill>
                <a:latin typeface="Cambria Bold"/>
              </a:rPr>
              <a:t>quả</a:t>
            </a:r>
            <a:endParaRPr lang="en-US" sz="3287" dirty="0">
              <a:solidFill>
                <a:srgbClr val="5B4130"/>
              </a:solidFill>
              <a:latin typeface="Cambria Bold"/>
            </a:endParaRPr>
          </a:p>
          <a:p>
            <a:pPr>
              <a:lnSpc>
                <a:spcPts val="4602"/>
              </a:lnSpc>
              <a:spcBef>
                <a:spcPct val="0"/>
              </a:spcBef>
            </a:pPr>
            <a:r>
              <a:rPr lang="en-US" sz="3287" dirty="0" err="1">
                <a:solidFill>
                  <a:srgbClr val="5B4130"/>
                </a:solidFill>
                <a:latin typeface="Cambria Bold"/>
              </a:rPr>
              <a:t>Tất</a:t>
            </a:r>
            <a:r>
              <a:rPr lang="en-US" sz="3287" dirty="0">
                <a:solidFill>
                  <a:srgbClr val="5B4130"/>
                </a:solidFill>
                <a:latin typeface="Cambria Bold"/>
              </a:rPr>
              <a:t> </a:t>
            </a:r>
            <a:r>
              <a:rPr lang="en-US" sz="3287" dirty="0" err="1">
                <a:solidFill>
                  <a:srgbClr val="5B4130"/>
                </a:solidFill>
                <a:latin typeface="Cambria Bold"/>
              </a:rPr>
              <a:t>cả</a:t>
            </a:r>
            <a:r>
              <a:rPr lang="en-US" sz="3287" dirty="0">
                <a:solidFill>
                  <a:srgbClr val="5B4130"/>
                </a:solidFill>
                <a:latin typeface="Cambria Bold"/>
              </a:rPr>
              <a:t>: ... </a:t>
            </a:r>
            <a:r>
              <a:rPr lang="en-US" sz="3287" dirty="0" err="1">
                <a:solidFill>
                  <a:srgbClr val="5B4130"/>
                </a:solidFill>
                <a:latin typeface="Cambria Bold"/>
              </a:rPr>
              <a:t>quả</a:t>
            </a:r>
            <a:r>
              <a:rPr lang="en-US" sz="3287" dirty="0">
                <a:solidFill>
                  <a:srgbClr val="5B4130"/>
                </a:solidFill>
                <a:latin typeface="Cambria Bold"/>
              </a:rPr>
              <a:t>?</a:t>
            </a:r>
          </a:p>
        </p:txBody>
      </p:sp>
      <p:sp>
        <p:nvSpPr>
          <p:cNvPr id="18" name="TextBox 18"/>
          <p:cNvSpPr txBox="1"/>
          <p:nvPr/>
        </p:nvSpPr>
        <p:spPr>
          <a:xfrm>
            <a:off x="1383324" y="336864"/>
            <a:ext cx="5570656" cy="2645019"/>
          </a:xfrm>
          <a:prstGeom prst="rect">
            <a:avLst/>
          </a:prstGeom>
        </p:spPr>
        <p:txBody>
          <a:bodyPr lIns="0" tIns="0" rIns="0" bIns="0" rtlCol="0" anchor="t">
            <a:spAutoFit/>
          </a:bodyPr>
          <a:lstStyle/>
          <a:p>
            <a:pPr algn="just">
              <a:lnSpc>
                <a:spcPts val="4159"/>
              </a:lnSpc>
              <a:spcBef>
                <a:spcPct val="0"/>
              </a:spcBef>
            </a:pPr>
            <a:r>
              <a:rPr lang="en-US" sz="2971" dirty="0" err="1">
                <a:solidFill>
                  <a:srgbClr val="000000"/>
                </a:solidFill>
                <a:latin typeface="Cambria Bold"/>
              </a:rPr>
              <a:t>Rô-bốt</a:t>
            </a:r>
            <a:r>
              <a:rPr lang="en-US" sz="2971" dirty="0">
                <a:solidFill>
                  <a:srgbClr val="000000"/>
                </a:solidFill>
                <a:latin typeface="Cambria Bold"/>
              </a:rPr>
              <a:t> </a:t>
            </a:r>
            <a:r>
              <a:rPr lang="en-US" sz="2971" dirty="0" err="1">
                <a:solidFill>
                  <a:srgbClr val="000000"/>
                </a:solidFill>
                <a:latin typeface="Cambria Bold"/>
              </a:rPr>
              <a:t>làm</a:t>
            </a:r>
            <a:r>
              <a:rPr lang="en-US" sz="2971" dirty="0">
                <a:solidFill>
                  <a:srgbClr val="000000"/>
                </a:solidFill>
                <a:latin typeface="Cambria Bold"/>
              </a:rPr>
              <a:t> 3 </a:t>
            </a:r>
            <a:r>
              <a:rPr lang="en-US" sz="2971" dirty="0" err="1">
                <a:solidFill>
                  <a:srgbClr val="000000"/>
                </a:solidFill>
                <a:latin typeface="Cambria Bold"/>
              </a:rPr>
              <a:t>chiếc</a:t>
            </a:r>
            <a:r>
              <a:rPr lang="en-US" sz="2971" dirty="0">
                <a:solidFill>
                  <a:srgbClr val="000000"/>
                </a:solidFill>
                <a:latin typeface="Cambria Bold"/>
              </a:rPr>
              <a:t> bánh </a:t>
            </a:r>
            <a:r>
              <a:rPr lang="en-US" sz="2971" dirty="0" err="1">
                <a:solidFill>
                  <a:srgbClr val="000000"/>
                </a:solidFill>
                <a:latin typeface="Cambria Bold"/>
              </a:rPr>
              <a:t>kem</a:t>
            </a:r>
            <a:r>
              <a:rPr lang="en-US" sz="2971" dirty="0">
                <a:solidFill>
                  <a:srgbClr val="000000"/>
                </a:solidFill>
                <a:latin typeface="Cambria Bold"/>
              </a:rPr>
              <a:t>. </a:t>
            </a:r>
            <a:r>
              <a:rPr lang="en-US" sz="2971" dirty="0" err="1">
                <a:solidFill>
                  <a:srgbClr val="000000"/>
                </a:solidFill>
                <a:latin typeface="Cambria Bold"/>
              </a:rPr>
              <a:t>Mỗi</a:t>
            </a:r>
            <a:r>
              <a:rPr lang="en-US" sz="2971" dirty="0">
                <a:solidFill>
                  <a:srgbClr val="000000"/>
                </a:solidFill>
                <a:latin typeface="Cambria Bold"/>
              </a:rPr>
              <a:t> </a:t>
            </a:r>
            <a:r>
              <a:rPr lang="en-US" sz="2971" dirty="0" err="1">
                <a:solidFill>
                  <a:srgbClr val="000000"/>
                </a:solidFill>
                <a:latin typeface="Cambria Bold"/>
              </a:rPr>
              <a:t>chiếc</a:t>
            </a:r>
            <a:r>
              <a:rPr lang="en-US" sz="2971" dirty="0">
                <a:solidFill>
                  <a:srgbClr val="000000"/>
                </a:solidFill>
                <a:latin typeface="Cambria Bold"/>
              </a:rPr>
              <a:t> bánh </a:t>
            </a:r>
            <a:r>
              <a:rPr lang="en-US" sz="2971" dirty="0" err="1">
                <a:solidFill>
                  <a:srgbClr val="000000"/>
                </a:solidFill>
                <a:latin typeface="Cambria Bold"/>
              </a:rPr>
              <a:t>kem</a:t>
            </a:r>
            <a:r>
              <a:rPr lang="en-US" sz="2971" dirty="0">
                <a:solidFill>
                  <a:srgbClr val="000000"/>
                </a:solidFill>
                <a:latin typeface="Cambria Bold"/>
              </a:rPr>
              <a:t> </a:t>
            </a:r>
            <a:r>
              <a:rPr lang="en-US" sz="2971" dirty="0" err="1">
                <a:solidFill>
                  <a:srgbClr val="000000"/>
                </a:solidFill>
                <a:latin typeface="Cambria Bold"/>
              </a:rPr>
              <a:t>được</a:t>
            </a:r>
            <a:r>
              <a:rPr lang="en-US" sz="2971" dirty="0">
                <a:solidFill>
                  <a:srgbClr val="000000"/>
                </a:solidFill>
                <a:latin typeface="Cambria Bold"/>
              </a:rPr>
              <a:t> </a:t>
            </a:r>
            <a:r>
              <a:rPr lang="en-US" sz="2971" dirty="0" err="1">
                <a:solidFill>
                  <a:srgbClr val="000000"/>
                </a:solidFill>
                <a:latin typeface="Cambria Bold"/>
              </a:rPr>
              <a:t>cắt</a:t>
            </a:r>
            <a:r>
              <a:rPr lang="en-US" sz="2971" dirty="0">
                <a:solidFill>
                  <a:srgbClr val="000000"/>
                </a:solidFill>
                <a:latin typeface="Cambria Bold"/>
              </a:rPr>
              <a:t> </a:t>
            </a:r>
            <a:r>
              <a:rPr lang="en-US" sz="2971" dirty="0" err="1">
                <a:solidFill>
                  <a:srgbClr val="000000"/>
                </a:solidFill>
                <a:latin typeface="Cambria Bold"/>
              </a:rPr>
              <a:t>thành</a:t>
            </a:r>
            <a:r>
              <a:rPr lang="en-US" sz="2971" dirty="0">
                <a:solidFill>
                  <a:srgbClr val="000000"/>
                </a:solidFill>
                <a:latin typeface="Cambria Bold"/>
              </a:rPr>
              <a:t> 5 </a:t>
            </a:r>
            <a:r>
              <a:rPr lang="en-US" sz="2971" dirty="0" err="1">
                <a:solidFill>
                  <a:srgbClr val="000000"/>
                </a:solidFill>
                <a:latin typeface="Cambria Bold"/>
              </a:rPr>
              <a:t>phần</a:t>
            </a:r>
            <a:r>
              <a:rPr lang="en-US" sz="2971" dirty="0">
                <a:solidFill>
                  <a:srgbClr val="000000"/>
                </a:solidFill>
                <a:latin typeface="Cambria Bold"/>
              </a:rPr>
              <a:t>, </a:t>
            </a:r>
            <a:r>
              <a:rPr lang="en-US" sz="2971" dirty="0" err="1">
                <a:solidFill>
                  <a:srgbClr val="000000"/>
                </a:solidFill>
                <a:latin typeface="Cambria Bold"/>
              </a:rPr>
              <a:t>mỗi</a:t>
            </a:r>
            <a:r>
              <a:rPr lang="en-US" sz="2971" dirty="0">
                <a:solidFill>
                  <a:srgbClr val="000000"/>
                </a:solidFill>
                <a:latin typeface="Cambria Bold"/>
              </a:rPr>
              <a:t> </a:t>
            </a:r>
            <a:r>
              <a:rPr lang="en-US" sz="2971" dirty="0" err="1">
                <a:solidFill>
                  <a:srgbClr val="000000"/>
                </a:solidFill>
                <a:latin typeface="Cambria Bold"/>
              </a:rPr>
              <a:t>phần</a:t>
            </a:r>
            <a:r>
              <a:rPr lang="en-US" sz="2971" dirty="0">
                <a:solidFill>
                  <a:srgbClr val="000000"/>
                </a:solidFill>
                <a:latin typeface="Cambria Bold"/>
              </a:rPr>
              <a:t> </a:t>
            </a:r>
            <a:r>
              <a:rPr lang="en-US" sz="2971" dirty="0" err="1">
                <a:solidFill>
                  <a:srgbClr val="000000"/>
                </a:solidFill>
                <a:latin typeface="Cambria Bold"/>
              </a:rPr>
              <a:t>có</a:t>
            </a:r>
            <a:r>
              <a:rPr lang="en-US" sz="2971" dirty="0">
                <a:solidFill>
                  <a:srgbClr val="000000"/>
                </a:solidFill>
                <a:latin typeface="Cambria Bold"/>
              </a:rPr>
              <a:t> 2 </a:t>
            </a:r>
            <a:r>
              <a:rPr lang="en-US" sz="2971" dirty="0" err="1">
                <a:solidFill>
                  <a:srgbClr val="000000"/>
                </a:solidFill>
                <a:latin typeface="Cambria Bold"/>
              </a:rPr>
              <a:t>quả</a:t>
            </a:r>
            <a:r>
              <a:rPr lang="en-US" sz="2971" dirty="0">
                <a:solidFill>
                  <a:srgbClr val="000000"/>
                </a:solidFill>
                <a:latin typeface="Cambria Bold"/>
              </a:rPr>
              <a:t> </a:t>
            </a:r>
            <a:r>
              <a:rPr lang="en-US" sz="2971" dirty="0" err="1">
                <a:solidFill>
                  <a:srgbClr val="000000"/>
                </a:solidFill>
                <a:latin typeface="Cambria Bold"/>
              </a:rPr>
              <a:t>dâu</a:t>
            </a:r>
            <a:r>
              <a:rPr lang="en-US" sz="2971" dirty="0">
                <a:solidFill>
                  <a:srgbClr val="000000"/>
                </a:solidFill>
                <a:latin typeface="Cambria Bold"/>
              </a:rPr>
              <a:t> </a:t>
            </a:r>
            <a:r>
              <a:rPr lang="en-US" sz="2971" dirty="0" err="1">
                <a:solidFill>
                  <a:srgbClr val="000000"/>
                </a:solidFill>
                <a:latin typeface="Cambria Bold"/>
              </a:rPr>
              <a:t>tây</a:t>
            </a:r>
            <a:r>
              <a:rPr lang="en-US" sz="2971" dirty="0">
                <a:solidFill>
                  <a:srgbClr val="000000"/>
                </a:solidFill>
                <a:latin typeface="Cambria Bold"/>
              </a:rPr>
              <a:t>. </a:t>
            </a:r>
            <a:r>
              <a:rPr lang="en-US" sz="2971" dirty="0" err="1">
                <a:solidFill>
                  <a:srgbClr val="000000"/>
                </a:solidFill>
                <a:latin typeface="Cambria Bold"/>
              </a:rPr>
              <a:t>Hỏi</a:t>
            </a:r>
            <a:r>
              <a:rPr lang="en-US" sz="2971" dirty="0">
                <a:solidFill>
                  <a:srgbClr val="000000"/>
                </a:solidFill>
                <a:latin typeface="Cambria Bold"/>
              </a:rPr>
              <a:t> </a:t>
            </a:r>
            <a:r>
              <a:rPr lang="en-US" sz="2971" dirty="0" err="1">
                <a:solidFill>
                  <a:srgbClr val="000000"/>
                </a:solidFill>
                <a:latin typeface="Cambria Bold"/>
              </a:rPr>
              <a:t>Rô-bốt</a:t>
            </a:r>
            <a:r>
              <a:rPr lang="en-US" sz="2971" dirty="0">
                <a:solidFill>
                  <a:srgbClr val="000000"/>
                </a:solidFill>
                <a:latin typeface="Cambria Bold"/>
              </a:rPr>
              <a:t> </a:t>
            </a:r>
            <a:r>
              <a:rPr lang="en-US" sz="2971" dirty="0" err="1">
                <a:solidFill>
                  <a:srgbClr val="000000"/>
                </a:solidFill>
                <a:latin typeface="Cambria Bold"/>
              </a:rPr>
              <a:t>đã</a:t>
            </a:r>
            <a:r>
              <a:rPr lang="en-US" sz="2971" dirty="0">
                <a:solidFill>
                  <a:srgbClr val="000000"/>
                </a:solidFill>
                <a:latin typeface="Cambria Bold"/>
              </a:rPr>
              <a:t> </a:t>
            </a:r>
            <a:r>
              <a:rPr lang="en-US" sz="2971" dirty="0" err="1">
                <a:solidFill>
                  <a:srgbClr val="000000"/>
                </a:solidFill>
                <a:latin typeface="Cambria Bold"/>
              </a:rPr>
              <a:t>dùng</a:t>
            </a:r>
            <a:r>
              <a:rPr lang="en-US" sz="2971" dirty="0">
                <a:solidFill>
                  <a:srgbClr val="000000"/>
                </a:solidFill>
                <a:latin typeface="Cambria Bold"/>
              </a:rPr>
              <a:t> </a:t>
            </a:r>
            <a:r>
              <a:rPr lang="en-US" sz="2971" dirty="0" err="1">
                <a:solidFill>
                  <a:srgbClr val="000000"/>
                </a:solidFill>
                <a:latin typeface="Cambria Bold"/>
              </a:rPr>
              <a:t>tất</a:t>
            </a:r>
            <a:r>
              <a:rPr lang="en-US" sz="2971" dirty="0">
                <a:solidFill>
                  <a:srgbClr val="000000"/>
                </a:solidFill>
                <a:latin typeface="Cambria Bold"/>
              </a:rPr>
              <a:t> </a:t>
            </a:r>
            <a:r>
              <a:rPr lang="en-US" sz="2971" dirty="0" err="1">
                <a:solidFill>
                  <a:srgbClr val="000000"/>
                </a:solidFill>
                <a:latin typeface="Cambria Bold"/>
              </a:rPr>
              <a:t>cả</a:t>
            </a:r>
            <a:r>
              <a:rPr lang="en-US" sz="2971" dirty="0">
                <a:solidFill>
                  <a:srgbClr val="000000"/>
                </a:solidFill>
                <a:latin typeface="Cambria Bold"/>
              </a:rPr>
              <a:t> bao </a:t>
            </a:r>
            <a:r>
              <a:rPr lang="en-US" sz="2971" dirty="0" err="1">
                <a:solidFill>
                  <a:srgbClr val="000000"/>
                </a:solidFill>
                <a:latin typeface="Cambria Bold"/>
              </a:rPr>
              <a:t>nhiêu</a:t>
            </a:r>
            <a:r>
              <a:rPr lang="en-US" sz="2971" dirty="0">
                <a:solidFill>
                  <a:srgbClr val="000000"/>
                </a:solidFill>
                <a:latin typeface="Cambria Bold"/>
              </a:rPr>
              <a:t> </a:t>
            </a:r>
            <a:r>
              <a:rPr lang="en-US" sz="2971" dirty="0" err="1">
                <a:solidFill>
                  <a:srgbClr val="000000"/>
                </a:solidFill>
                <a:latin typeface="Cambria Bold"/>
              </a:rPr>
              <a:t>quả</a:t>
            </a:r>
            <a:r>
              <a:rPr lang="en-US" sz="2971" dirty="0">
                <a:solidFill>
                  <a:srgbClr val="000000"/>
                </a:solidFill>
                <a:latin typeface="Cambria Bold"/>
              </a:rPr>
              <a:t> </a:t>
            </a:r>
            <a:r>
              <a:rPr lang="en-US" sz="2971" dirty="0" err="1">
                <a:solidFill>
                  <a:srgbClr val="000000"/>
                </a:solidFill>
                <a:latin typeface="Cambria Bold"/>
              </a:rPr>
              <a:t>dâu</a:t>
            </a:r>
            <a:r>
              <a:rPr lang="en-US" sz="2971" dirty="0">
                <a:solidFill>
                  <a:srgbClr val="000000"/>
                </a:solidFill>
                <a:latin typeface="Cambria Bold"/>
              </a:rPr>
              <a:t> </a:t>
            </a:r>
            <a:r>
              <a:rPr lang="en-US" sz="2971" dirty="0" err="1">
                <a:solidFill>
                  <a:srgbClr val="000000"/>
                </a:solidFill>
                <a:latin typeface="Cambria Bold"/>
              </a:rPr>
              <a:t>tây</a:t>
            </a:r>
            <a:r>
              <a:rPr lang="en-US" sz="2971" dirty="0">
                <a:solidFill>
                  <a:srgbClr val="000000"/>
                </a:solidFill>
                <a:latin typeface="Cambria Bold"/>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9531" y="-104812"/>
            <a:ext cx="13407468" cy="7082272"/>
            <a:chOff x="0" y="0"/>
            <a:chExt cx="26814936" cy="14164544"/>
          </a:xfrm>
        </p:grpSpPr>
        <p:sp>
          <p:nvSpPr>
            <p:cNvPr id="3" name="Freeform 3"/>
            <p:cNvSpPr/>
            <p:nvPr/>
          </p:nvSpPr>
          <p:spPr>
            <a:xfrm>
              <a:off x="0" y="0"/>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2650392" y="0"/>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5" name="Freeform 5"/>
          <p:cNvSpPr/>
          <p:nvPr/>
        </p:nvSpPr>
        <p:spPr>
          <a:xfrm rot="-1431205" flipH="1">
            <a:off x="-1247342" y="-2071784"/>
            <a:ext cx="3866284" cy="3831136"/>
          </a:xfrm>
          <a:custGeom>
            <a:avLst/>
            <a:gdLst/>
            <a:ahLst/>
            <a:cxnLst/>
            <a:rect l="l" t="t" r="r" b="b"/>
            <a:pathLst>
              <a:path w="5799426" h="5746704">
                <a:moveTo>
                  <a:pt x="5799426" y="0"/>
                </a:moveTo>
                <a:lnTo>
                  <a:pt x="0" y="0"/>
                </a:lnTo>
                <a:lnTo>
                  <a:pt x="0" y="5746704"/>
                </a:lnTo>
                <a:lnTo>
                  <a:pt x="5799426" y="5746704"/>
                </a:lnTo>
                <a:lnTo>
                  <a:pt x="5799426"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211331">
            <a:off x="9855478" y="5781616"/>
            <a:ext cx="3301444" cy="2743200"/>
          </a:xfrm>
          <a:custGeom>
            <a:avLst/>
            <a:gdLst/>
            <a:ahLst/>
            <a:cxnLst/>
            <a:rect l="l" t="t" r="r" b="b"/>
            <a:pathLst>
              <a:path w="4952166" h="4114800">
                <a:moveTo>
                  <a:pt x="0" y="0"/>
                </a:moveTo>
                <a:lnTo>
                  <a:pt x="4952166" y="0"/>
                </a:lnTo>
                <a:lnTo>
                  <a:pt x="495216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0586205" y="74793"/>
            <a:ext cx="1531003" cy="1677811"/>
          </a:xfrm>
          <a:custGeom>
            <a:avLst/>
            <a:gdLst/>
            <a:ahLst/>
            <a:cxnLst/>
            <a:rect l="l" t="t" r="r" b="b"/>
            <a:pathLst>
              <a:path w="2296504" h="2516717">
                <a:moveTo>
                  <a:pt x="0" y="0"/>
                </a:moveTo>
                <a:lnTo>
                  <a:pt x="2296504" y="0"/>
                </a:lnTo>
                <a:lnTo>
                  <a:pt x="2296504" y="2516716"/>
                </a:lnTo>
                <a:lnTo>
                  <a:pt x="0" y="25167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596819">
            <a:off x="660230" y="2431505"/>
            <a:ext cx="751898" cy="2340538"/>
          </a:xfrm>
          <a:custGeom>
            <a:avLst/>
            <a:gdLst/>
            <a:ahLst/>
            <a:cxnLst/>
            <a:rect l="l" t="t" r="r" b="b"/>
            <a:pathLst>
              <a:path w="1127847" h="3510807">
                <a:moveTo>
                  <a:pt x="0" y="0"/>
                </a:moveTo>
                <a:lnTo>
                  <a:pt x="1127846" y="0"/>
                </a:lnTo>
                <a:lnTo>
                  <a:pt x="1127846" y="3510807"/>
                </a:lnTo>
                <a:lnTo>
                  <a:pt x="0" y="35108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TextBox 18">
            <a:extLst>
              <a:ext uri="{FF2B5EF4-FFF2-40B4-BE49-F238E27FC236}">
                <a16:creationId xmlns:a16="http://schemas.microsoft.com/office/drawing/2014/main" id="{A513798F-7728-04B8-B7C2-53378FF5A6EB}"/>
              </a:ext>
            </a:extLst>
          </p:cNvPr>
          <p:cNvSpPr txBox="1"/>
          <p:nvPr/>
        </p:nvSpPr>
        <p:spPr>
          <a:xfrm>
            <a:off x="2428450" y="2351782"/>
            <a:ext cx="8290076" cy="2154436"/>
          </a:xfrm>
          <a:prstGeom prst="rect">
            <a:avLst/>
          </a:prstGeom>
          <a:solidFill>
            <a:schemeClr val="bg1"/>
          </a:solidFill>
        </p:spPr>
        <p:txBody>
          <a:bodyPr wrap="square" lIns="0" tIns="0" rIns="0" bIns="0" rtlCol="0" anchor="t">
            <a:spAutoFit/>
          </a:bodyPr>
          <a:lstStyle/>
          <a:p>
            <a:pPr indent="346075" algn="just">
              <a:lnSpc>
                <a:spcPts val="4159"/>
              </a:lnSpc>
              <a:spcBef>
                <a:spcPct val="0"/>
              </a:spcBef>
            </a:pPr>
            <a:r>
              <a:rPr lang="en-US" sz="3600" dirty="0" err="1">
                <a:solidFill>
                  <a:srgbClr val="000000"/>
                </a:solidFill>
                <a:latin typeface="Cambria Bold"/>
              </a:rPr>
              <a:t>Rô-bốt</a:t>
            </a:r>
            <a:r>
              <a:rPr lang="en-US" sz="3600" dirty="0">
                <a:solidFill>
                  <a:srgbClr val="000000"/>
                </a:solidFill>
                <a:latin typeface="Cambria Bold"/>
              </a:rPr>
              <a:t> </a:t>
            </a:r>
            <a:r>
              <a:rPr lang="en-US" sz="3600" dirty="0" err="1">
                <a:solidFill>
                  <a:srgbClr val="000000"/>
                </a:solidFill>
                <a:latin typeface="Cambria Bold"/>
              </a:rPr>
              <a:t>làm</a:t>
            </a:r>
            <a:r>
              <a:rPr lang="en-US" sz="3600" dirty="0">
                <a:solidFill>
                  <a:srgbClr val="000000"/>
                </a:solidFill>
                <a:latin typeface="Cambria Bold"/>
              </a:rPr>
              <a:t> 3 </a:t>
            </a:r>
            <a:r>
              <a:rPr lang="en-US" sz="3600" dirty="0" err="1">
                <a:solidFill>
                  <a:srgbClr val="000000"/>
                </a:solidFill>
                <a:latin typeface="Cambria Bold"/>
              </a:rPr>
              <a:t>chiếc</a:t>
            </a:r>
            <a:r>
              <a:rPr lang="en-US" sz="3600" dirty="0">
                <a:solidFill>
                  <a:srgbClr val="000000"/>
                </a:solidFill>
                <a:latin typeface="Cambria Bold"/>
              </a:rPr>
              <a:t> bánh </a:t>
            </a:r>
            <a:r>
              <a:rPr lang="en-US" sz="3600" dirty="0" err="1">
                <a:solidFill>
                  <a:srgbClr val="000000"/>
                </a:solidFill>
                <a:latin typeface="Cambria Bold"/>
              </a:rPr>
              <a:t>kem</a:t>
            </a:r>
            <a:r>
              <a:rPr lang="en-US" sz="3600" dirty="0">
                <a:solidFill>
                  <a:srgbClr val="000000"/>
                </a:solidFill>
                <a:latin typeface="Cambria Bold"/>
              </a:rPr>
              <a:t>. </a:t>
            </a:r>
            <a:r>
              <a:rPr lang="en-US" sz="3600" dirty="0" err="1">
                <a:solidFill>
                  <a:srgbClr val="000000"/>
                </a:solidFill>
                <a:latin typeface="Cambria Bold"/>
              </a:rPr>
              <a:t>Mỗi</a:t>
            </a:r>
            <a:r>
              <a:rPr lang="en-US" sz="3600" dirty="0">
                <a:solidFill>
                  <a:srgbClr val="000000"/>
                </a:solidFill>
                <a:latin typeface="Cambria Bold"/>
              </a:rPr>
              <a:t> </a:t>
            </a:r>
            <a:r>
              <a:rPr lang="en-US" sz="3600" dirty="0" err="1">
                <a:solidFill>
                  <a:srgbClr val="000000"/>
                </a:solidFill>
                <a:latin typeface="Cambria Bold"/>
              </a:rPr>
              <a:t>chiếc</a:t>
            </a:r>
            <a:r>
              <a:rPr lang="en-US" sz="3600" dirty="0">
                <a:solidFill>
                  <a:srgbClr val="000000"/>
                </a:solidFill>
                <a:latin typeface="Cambria Bold"/>
              </a:rPr>
              <a:t> bánh </a:t>
            </a:r>
            <a:r>
              <a:rPr lang="en-US" sz="3600" dirty="0" err="1">
                <a:solidFill>
                  <a:srgbClr val="000000"/>
                </a:solidFill>
                <a:latin typeface="Cambria Bold"/>
              </a:rPr>
              <a:t>kem</a:t>
            </a:r>
            <a:r>
              <a:rPr lang="en-US" sz="3600" dirty="0">
                <a:solidFill>
                  <a:srgbClr val="000000"/>
                </a:solidFill>
                <a:latin typeface="Cambria Bold"/>
              </a:rPr>
              <a:t> </a:t>
            </a:r>
            <a:r>
              <a:rPr lang="en-US" sz="3600" dirty="0" err="1">
                <a:solidFill>
                  <a:srgbClr val="000000"/>
                </a:solidFill>
                <a:latin typeface="Cambria Bold"/>
              </a:rPr>
              <a:t>được</a:t>
            </a:r>
            <a:r>
              <a:rPr lang="en-US" sz="3600" dirty="0">
                <a:solidFill>
                  <a:srgbClr val="000000"/>
                </a:solidFill>
                <a:latin typeface="Cambria Bold"/>
              </a:rPr>
              <a:t> </a:t>
            </a:r>
            <a:r>
              <a:rPr lang="en-US" sz="3600" dirty="0" err="1">
                <a:solidFill>
                  <a:srgbClr val="000000"/>
                </a:solidFill>
                <a:latin typeface="Cambria Bold"/>
              </a:rPr>
              <a:t>cắt</a:t>
            </a:r>
            <a:r>
              <a:rPr lang="en-US" sz="3600" dirty="0">
                <a:solidFill>
                  <a:srgbClr val="000000"/>
                </a:solidFill>
                <a:latin typeface="Cambria Bold"/>
              </a:rPr>
              <a:t> </a:t>
            </a:r>
            <a:r>
              <a:rPr lang="en-US" sz="3600" dirty="0" err="1">
                <a:solidFill>
                  <a:srgbClr val="000000"/>
                </a:solidFill>
                <a:latin typeface="Cambria Bold"/>
              </a:rPr>
              <a:t>thành</a:t>
            </a:r>
            <a:r>
              <a:rPr lang="en-US" sz="3600" dirty="0">
                <a:solidFill>
                  <a:srgbClr val="000000"/>
                </a:solidFill>
                <a:latin typeface="Cambria Bold"/>
              </a:rPr>
              <a:t> 5 </a:t>
            </a:r>
            <a:r>
              <a:rPr lang="en-US" sz="3600" dirty="0" err="1">
                <a:solidFill>
                  <a:srgbClr val="000000"/>
                </a:solidFill>
                <a:latin typeface="Cambria Bold"/>
              </a:rPr>
              <a:t>phần</a:t>
            </a:r>
            <a:r>
              <a:rPr lang="en-US" sz="3600" dirty="0">
                <a:solidFill>
                  <a:srgbClr val="000000"/>
                </a:solidFill>
                <a:latin typeface="Cambria Bold"/>
              </a:rPr>
              <a:t>, </a:t>
            </a:r>
            <a:r>
              <a:rPr lang="en-US" sz="3600" dirty="0" err="1">
                <a:solidFill>
                  <a:srgbClr val="000000"/>
                </a:solidFill>
                <a:latin typeface="Cambria Bold"/>
              </a:rPr>
              <a:t>mỗi</a:t>
            </a:r>
            <a:r>
              <a:rPr lang="en-US" sz="3600" dirty="0">
                <a:solidFill>
                  <a:srgbClr val="000000"/>
                </a:solidFill>
                <a:latin typeface="Cambria Bold"/>
              </a:rPr>
              <a:t> </a:t>
            </a:r>
            <a:r>
              <a:rPr lang="en-US" sz="3600" dirty="0" err="1">
                <a:solidFill>
                  <a:srgbClr val="000000"/>
                </a:solidFill>
                <a:latin typeface="Cambria Bold"/>
              </a:rPr>
              <a:t>phần</a:t>
            </a:r>
            <a:r>
              <a:rPr lang="en-US" sz="3600" dirty="0">
                <a:solidFill>
                  <a:srgbClr val="000000"/>
                </a:solidFill>
                <a:latin typeface="Cambria Bold"/>
              </a:rPr>
              <a:t> </a:t>
            </a:r>
            <a:r>
              <a:rPr lang="en-US" sz="3600" dirty="0" err="1">
                <a:solidFill>
                  <a:srgbClr val="000000"/>
                </a:solidFill>
                <a:latin typeface="Cambria Bold"/>
              </a:rPr>
              <a:t>có</a:t>
            </a:r>
            <a:r>
              <a:rPr lang="en-US" sz="3600" dirty="0">
                <a:solidFill>
                  <a:srgbClr val="000000"/>
                </a:solidFill>
                <a:latin typeface="Cambria Bold"/>
              </a:rPr>
              <a:t> 2 </a:t>
            </a:r>
            <a:r>
              <a:rPr lang="en-US" sz="3600" dirty="0" err="1">
                <a:solidFill>
                  <a:srgbClr val="000000"/>
                </a:solidFill>
                <a:latin typeface="Cambria Bold"/>
              </a:rPr>
              <a:t>quả</a:t>
            </a:r>
            <a:r>
              <a:rPr lang="en-US" sz="3600" dirty="0">
                <a:solidFill>
                  <a:srgbClr val="000000"/>
                </a:solidFill>
                <a:latin typeface="Cambria Bold"/>
              </a:rPr>
              <a:t> </a:t>
            </a:r>
            <a:r>
              <a:rPr lang="en-US" sz="3600" dirty="0" err="1">
                <a:solidFill>
                  <a:srgbClr val="000000"/>
                </a:solidFill>
                <a:latin typeface="Cambria Bold"/>
              </a:rPr>
              <a:t>dâu</a:t>
            </a:r>
            <a:r>
              <a:rPr lang="en-US" sz="3600" dirty="0">
                <a:solidFill>
                  <a:srgbClr val="000000"/>
                </a:solidFill>
                <a:latin typeface="Cambria Bold"/>
              </a:rPr>
              <a:t> </a:t>
            </a:r>
            <a:r>
              <a:rPr lang="en-US" sz="3600" dirty="0" err="1">
                <a:solidFill>
                  <a:srgbClr val="000000"/>
                </a:solidFill>
                <a:latin typeface="Cambria Bold"/>
              </a:rPr>
              <a:t>tây</a:t>
            </a:r>
            <a:r>
              <a:rPr lang="en-US" sz="3600" dirty="0">
                <a:solidFill>
                  <a:srgbClr val="000000"/>
                </a:solidFill>
                <a:latin typeface="Cambria Bold"/>
              </a:rPr>
              <a:t>. </a:t>
            </a:r>
            <a:r>
              <a:rPr lang="en-US" sz="3600" dirty="0" err="1">
                <a:solidFill>
                  <a:srgbClr val="000000"/>
                </a:solidFill>
                <a:latin typeface="Cambria Bold"/>
              </a:rPr>
              <a:t>Hỏi</a:t>
            </a:r>
            <a:r>
              <a:rPr lang="en-US" sz="3600" dirty="0">
                <a:solidFill>
                  <a:srgbClr val="000000"/>
                </a:solidFill>
                <a:latin typeface="Cambria Bold"/>
              </a:rPr>
              <a:t> </a:t>
            </a:r>
            <a:r>
              <a:rPr lang="en-US" sz="3600" dirty="0" err="1">
                <a:solidFill>
                  <a:srgbClr val="000000"/>
                </a:solidFill>
                <a:latin typeface="Cambria Bold"/>
              </a:rPr>
              <a:t>Rô-bốt</a:t>
            </a:r>
            <a:r>
              <a:rPr lang="en-US" sz="3600" dirty="0">
                <a:solidFill>
                  <a:srgbClr val="000000"/>
                </a:solidFill>
                <a:latin typeface="Cambria Bold"/>
              </a:rPr>
              <a:t> </a:t>
            </a:r>
            <a:r>
              <a:rPr lang="en-US" sz="3600" dirty="0" err="1">
                <a:solidFill>
                  <a:srgbClr val="000000"/>
                </a:solidFill>
                <a:latin typeface="Cambria Bold"/>
              </a:rPr>
              <a:t>đã</a:t>
            </a:r>
            <a:r>
              <a:rPr lang="en-US" sz="3600" dirty="0">
                <a:solidFill>
                  <a:srgbClr val="000000"/>
                </a:solidFill>
                <a:latin typeface="Cambria Bold"/>
              </a:rPr>
              <a:t> </a:t>
            </a:r>
            <a:r>
              <a:rPr lang="en-US" sz="3600" dirty="0" err="1">
                <a:solidFill>
                  <a:srgbClr val="000000"/>
                </a:solidFill>
                <a:latin typeface="Cambria Bold"/>
              </a:rPr>
              <a:t>dùng</a:t>
            </a:r>
            <a:r>
              <a:rPr lang="en-US" sz="3600" dirty="0">
                <a:solidFill>
                  <a:srgbClr val="000000"/>
                </a:solidFill>
                <a:latin typeface="Cambria Bold"/>
              </a:rPr>
              <a:t> </a:t>
            </a:r>
            <a:r>
              <a:rPr lang="en-US" sz="3600" dirty="0" err="1">
                <a:solidFill>
                  <a:srgbClr val="000000"/>
                </a:solidFill>
                <a:latin typeface="Cambria Bold"/>
              </a:rPr>
              <a:t>tất</a:t>
            </a:r>
            <a:r>
              <a:rPr lang="en-US" sz="3600" dirty="0">
                <a:solidFill>
                  <a:srgbClr val="000000"/>
                </a:solidFill>
                <a:latin typeface="Cambria Bold"/>
              </a:rPr>
              <a:t> </a:t>
            </a:r>
            <a:r>
              <a:rPr lang="en-US" sz="3600" dirty="0" err="1">
                <a:solidFill>
                  <a:srgbClr val="000000"/>
                </a:solidFill>
                <a:latin typeface="Cambria Bold"/>
              </a:rPr>
              <a:t>cả</a:t>
            </a:r>
            <a:r>
              <a:rPr lang="en-US" sz="3600" dirty="0">
                <a:solidFill>
                  <a:srgbClr val="000000"/>
                </a:solidFill>
                <a:latin typeface="Cambria Bold"/>
              </a:rPr>
              <a:t> bao </a:t>
            </a:r>
            <a:r>
              <a:rPr lang="en-US" sz="3600" dirty="0" err="1">
                <a:solidFill>
                  <a:srgbClr val="000000"/>
                </a:solidFill>
                <a:latin typeface="Cambria Bold"/>
              </a:rPr>
              <a:t>nhiêu</a:t>
            </a:r>
            <a:r>
              <a:rPr lang="en-US" sz="3600" dirty="0">
                <a:solidFill>
                  <a:srgbClr val="000000"/>
                </a:solidFill>
                <a:latin typeface="Cambria Bold"/>
              </a:rPr>
              <a:t> </a:t>
            </a:r>
            <a:r>
              <a:rPr lang="en-US" sz="3600" dirty="0" err="1">
                <a:solidFill>
                  <a:srgbClr val="000000"/>
                </a:solidFill>
                <a:latin typeface="Cambria Bold"/>
              </a:rPr>
              <a:t>quả</a:t>
            </a:r>
            <a:r>
              <a:rPr lang="en-US" sz="3600" dirty="0">
                <a:solidFill>
                  <a:srgbClr val="000000"/>
                </a:solidFill>
                <a:latin typeface="Cambria Bold"/>
              </a:rPr>
              <a:t> </a:t>
            </a:r>
            <a:r>
              <a:rPr lang="en-US" sz="3600" dirty="0" err="1">
                <a:solidFill>
                  <a:srgbClr val="000000"/>
                </a:solidFill>
                <a:latin typeface="Cambria Bold"/>
              </a:rPr>
              <a:t>dâu</a:t>
            </a:r>
            <a:r>
              <a:rPr lang="en-US" sz="3600" dirty="0">
                <a:solidFill>
                  <a:srgbClr val="000000"/>
                </a:solidFill>
                <a:latin typeface="Cambria Bold"/>
              </a:rPr>
              <a:t> </a:t>
            </a:r>
            <a:r>
              <a:rPr lang="en-US" sz="3600" dirty="0" err="1">
                <a:solidFill>
                  <a:srgbClr val="000000"/>
                </a:solidFill>
                <a:latin typeface="Cambria Bold"/>
              </a:rPr>
              <a:t>tây</a:t>
            </a:r>
            <a:r>
              <a:rPr lang="en-US" sz="3600" dirty="0">
                <a:solidFill>
                  <a:srgbClr val="000000"/>
                </a:solidFill>
                <a:latin typeface="Cambria Bold"/>
              </a:rPr>
              <a:t>?</a:t>
            </a:r>
          </a:p>
        </p:txBody>
      </p:sp>
      <p:grpSp>
        <p:nvGrpSpPr>
          <p:cNvPr id="12" name="Group 10">
            <a:extLst>
              <a:ext uri="{FF2B5EF4-FFF2-40B4-BE49-F238E27FC236}">
                <a16:creationId xmlns:a16="http://schemas.microsoft.com/office/drawing/2014/main" id="{4307F8B6-8B62-B98A-FE40-4F28D1625E79}"/>
              </a:ext>
            </a:extLst>
          </p:cNvPr>
          <p:cNvGrpSpPr/>
          <p:nvPr/>
        </p:nvGrpSpPr>
        <p:grpSpPr>
          <a:xfrm>
            <a:off x="1611812" y="1924431"/>
            <a:ext cx="934637" cy="919449"/>
            <a:chOff x="0" y="0"/>
            <a:chExt cx="1869275" cy="1838899"/>
          </a:xfrm>
        </p:grpSpPr>
        <p:sp>
          <p:nvSpPr>
            <p:cNvPr id="13" name="Freeform 11">
              <a:extLst>
                <a:ext uri="{FF2B5EF4-FFF2-40B4-BE49-F238E27FC236}">
                  <a16:creationId xmlns:a16="http://schemas.microsoft.com/office/drawing/2014/main" id="{52E815AA-9CFD-8665-EB86-3354031EA00F}"/>
                </a:ext>
              </a:extLst>
            </p:cNvPr>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TextBox 12">
              <a:extLst>
                <a:ext uri="{FF2B5EF4-FFF2-40B4-BE49-F238E27FC236}">
                  <a16:creationId xmlns:a16="http://schemas.microsoft.com/office/drawing/2014/main" id="{51D86175-8EC2-4C98-1E79-0D7C731DA4BE}"/>
                </a:ext>
              </a:extLst>
            </p:cNvPr>
            <p:cNvSpPr txBox="1"/>
            <p:nvPr/>
          </p:nvSpPr>
          <p:spPr>
            <a:xfrm>
              <a:off x="311990" y="74908"/>
              <a:ext cx="1245293" cy="1521443"/>
            </a:xfrm>
            <a:prstGeom prst="rect">
              <a:avLst/>
            </a:prstGeom>
          </p:spPr>
          <p:txBody>
            <a:bodyPr lIns="0" tIns="0" rIns="0" bIns="0" rtlCol="0" anchor="t">
              <a:spAutoFit/>
            </a:bodyPr>
            <a:lstStyle/>
            <a:p>
              <a:pPr algn="ctr">
                <a:lnSpc>
                  <a:spcPts val="6506"/>
                </a:lnSpc>
                <a:spcBef>
                  <a:spcPct val="0"/>
                </a:spcBef>
              </a:pPr>
              <a:r>
                <a:rPr lang="en-US" sz="4647" dirty="0">
                  <a:solidFill>
                    <a:srgbClr val="5B4130"/>
                  </a:solidFill>
                  <a:latin typeface="Cambria Bold"/>
                </a:rPr>
                <a:t>3</a:t>
              </a:r>
            </a:p>
          </p:txBody>
        </p:sp>
      </p:grpSp>
      <p:pic>
        <p:nvPicPr>
          <p:cNvPr id="17" name="Picture 16">
            <a:extLst>
              <a:ext uri="{FF2B5EF4-FFF2-40B4-BE49-F238E27FC236}">
                <a16:creationId xmlns:a16="http://schemas.microsoft.com/office/drawing/2014/main" id="{623A1A37-8EB5-4805-B22E-051361EFD22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15819" y="4576891"/>
            <a:ext cx="4526453" cy="2281109"/>
          </a:xfrm>
          <a:prstGeom prst="rect">
            <a:avLst/>
          </a:prstGeom>
        </p:spPr>
      </p:pic>
      <p:pic>
        <p:nvPicPr>
          <p:cNvPr id="16" name="Picture 15">
            <a:extLst>
              <a:ext uri="{FF2B5EF4-FFF2-40B4-BE49-F238E27FC236}">
                <a16:creationId xmlns:a16="http://schemas.microsoft.com/office/drawing/2014/main" id="{D2E43032-55FA-2DE6-DD07-F76532EEE44A}"/>
              </a:ext>
            </a:extLst>
          </p:cNvPr>
          <p:cNvPicPr>
            <a:picLocks noChangeAspect="1"/>
          </p:cNvPicPr>
          <p:nvPr/>
        </p:nvPicPr>
        <p:blipFill>
          <a:blip r:embed="rId15"/>
          <a:stretch>
            <a:fillRect/>
          </a:stretch>
        </p:blipFill>
        <p:spPr>
          <a:xfrm>
            <a:off x="896851" y="284654"/>
            <a:ext cx="10211685" cy="23837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pSp>
        <p:nvGrpSpPr>
          <p:cNvPr id="10" name="Group 10"/>
          <p:cNvGrpSpPr/>
          <p:nvPr/>
        </p:nvGrpSpPr>
        <p:grpSpPr>
          <a:xfrm>
            <a:off x="448687" y="333132"/>
            <a:ext cx="934637" cy="919449"/>
            <a:chOff x="0" y="0"/>
            <a:chExt cx="1869275" cy="1838899"/>
          </a:xfrm>
        </p:grpSpPr>
        <p:sp>
          <p:nvSpPr>
            <p:cNvPr id="11" name="Freeform 11"/>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311990" y="74908"/>
              <a:ext cx="1245293" cy="1521443"/>
            </a:xfrm>
            <a:prstGeom prst="rect">
              <a:avLst/>
            </a:prstGeom>
          </p:spPr>
          <p:txBody>
            <a:bodyPr lIns="0" tIns="0" rIns="0" bIns="0" rtlCol="0" anchor="t">
              <a:spAutoFit/>
            </a:bodyPr>
            <a:lstStyle/>
            <a:p>
              <a:pPr algn="ctr">
                <a:lnSpc>
                  <a:spcPts val="6506"/>
                </a:lnSpc>
                <a:spcBef>
                  <a:spcPct val="0"/>
                </a:spcBef>
              </a:pPr>
              <a:r>
                <a:rPr lang="en-US" sz="4647">
                  <a:solidFill>
                    <a:srgbClr val="5B4130"/>
                  </a:solidFill>
                  <a:latin typeface="Cambria Bold"/>
                </a:rPr>
                <a:t>3</a:t>
              </a:r>
            </a:p>
          </p:txBody>
        </p:sp>
      </p:grpSp>
      <p:grpSp>
        <p:nvGrpSpPr>
          <p:cNvPr id="13" name="Group 13"/>
          <p:cNvGrpSpPr/>
          <p:nvPr/>
        </p:nvGrpSpPr>
        <p:grpSpPr>
          <a:xfrm>
            <a:off x="4475012" y="2945059"/>
            <a:ext cx="2328141" cy="610833"/>
            <a:chOff x="0" y="0"/>
            <a:chExt cx="4656281" cy="1221665"/>
          </a:xfrm>
        </p:grpSpPr>
        <p:sp>
          <p:nvSpPr>
            <p:cNvPr id="14" name="Freeform 14"/>
            <p:cNvSpPr/>
            <p:nvPr/>
          </p:nvSpPr>
          <p:spPr>
            <a:xfrm>
              <a:off x="0" y="0"/>
              <a:ext cx="4305427" cy="1221665"/>
            </a:xfrm>
            <a:custGeom>
              <a:avLst/>
              <a:gdLst/>
              <a:ahLst/>
              <a:cxnLst/>
              <a:rect l="l" t="t" r="r" b="b"/>
              <a:pathLst>
                <a:path w="4305427" h="1221665">
                  <a:moveTo>
                    <a:pt x="0" y="0"/>
                  </a:moveTo>
                  <a:lnTo>
                    <a:pt x="4305427" y="0"/>
                  </a:lnTo>
                  <a:lnTo>
                    <a:pt x="4305427" y="1221665"/>
                  </a:lnTo>
                  <a:lnTo>
                    <a:pt x="0" y="12216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TextBox 15"/>
            <p:cNvSpPr txBox="1"/>
            <p:nvPr/>
          </p:nvSpPr>
          <p:spPr>
            <a:xfrm>
              <a:off x="0" y="100380"/>
              <a:ext cx="4656281" cy="913455"/>
            </a:xfrm>
            <a:prstGeom prst="rect">
              <a:avLst/>
            </a:prstGeom>
          </p:spPr>
          <p:txBody>
            <a:bodyPr lIns="0" tIns="0" rIns="0" bIns="0" rtlCol="0" anchor="t">
              <a:spAutoFit/>
            </a:bodyPr>
            <a:lstStyle/>
            <a:p>
              <a:pPr algn="ctr">
                <a:lnSpc>
                  <a:spcPts val="3921"/>
                </a:lnSpc>
                <a:spcBef>
                  <a:spcPct val="0"/>
                </a:spcBef>
              </a:pPr>
              <a:r>
                <a:rPr lang="en-US" sz="2800" dirty="0" err="1">
                  <a:solidFill>
                    <a:srgbClr val="000000"/>
                  </a:solidFill>
                  <a:latin typeface="Cambria Bold"/>
                </a:rPr>
                <a:t>Bài</a:t>
              </a:r>
              <a:r>
                <a:rPr lang="en-US" sz="2800" dirty="0">
                  <a:solidFill>
                    <a:srgbClr val="000000"/>
                  </a:solidFill>
                  <a:latin typeface="Cambria Bold"/>
                </a:rPr>
                <a:t> </a:t>
              </a:r>
              <a:r>
                <a:rPr lang="en-US" sz="2800" dirty="0" err="1">
                  <a:solidFill>
                    <a:srgbClr val="000000"/>
                  </a:solidFill>
                  <a:latin typeface="Cambria Bold"/>
                </a:rPr>
                <a:t>giải</a:t>
              </a:r>
              <a:endParaRPr lang="en-US" sz="2800" dirty="0">
                <a:solidFill>
                  <a:srgbClr val="000000"/>
                </a:solidFill>
                <a:latin typeface="Cambria Bold"/>
              </a:endParaRPr>
            </a:p>
          </p:txBody>
        </p:sp>
      </p:grpSp>
      <p:sp>
        <p:nvSpPr>
          <p:cNvPr id="16" name="Freeform 16"/>
          <p:cNvSpPr/>
          <p:nvPr/>
        </p:nvSpPr>
        <p:spPr>
          <a:xfrm rot="-30000">
            <a:off x="7316142" y="380502"/>
            <a:ext cx="4592825" cy="3172300"/>
          </a:xfrm>
          <a:custGeom>
            <a:avLst/>
            <a:gdLst/>
            <a:ahLst/>
            <a:cxnLst/>
            <a:rect l="l" t="t" r="r" b="b"/>
            <a:pathLst>
              <a:path w="6889237" h="4758450">
                <a:moveTo>
                  <a:pt x="41005" y="0"/>
                </a:moveTo>
                <a:lnTo>
                  <a:pt x="6889237" y="59763"/>
                </a:lnTo>
                <a:lnTo>
                  <a:pt x="6848233" y="4758450"/>
                </a:lnTo>
                <a:lnTo>
                  <a:pt x="0" y="4698687"/>
                </a:lnTo>
                <a:lnTo>
                  <a:pt x="41005" y="0"/>
                </a:lnTo>
                <a:close/>
              </a:path>
            </a:pathLst>
          </a:custGeom>
          <a:blipFill>
            <a:blip r:embed="rId12"/>
            <a:stretch>
              <a:fillRect l="-528" t="-951" r="-12139" b="-100"/>
            </a:stretch>
          </a:blipFill>
        </p:spPr>
      </p:sp>
      <p:sp>
        <p:nvSpPr>
          <p:cNvPr id="17" name="TextBox 17"/>
          <p:cNvSpPr txBox="1"/>
          <p:nvPr/>
        </p:nvSpPr>
        <p:spPr>
          <a:xfrm>
            <a:off x="2004866" y="3601202"/>
            <a:ext cx="7763083" cy="2708818"/>
          </a:xfrm>
          <a:prstGeom prst="rect">
            <a:avLst/>
          </a:prstGeom>
        </p:spPr>
        <p:txBody>
          <a:bodyPr lIns="0" tIns="0" rIns="0" bIns="0" rtlCol="0" anchor="t">
            <a:spAutoFit/>
          </a:bodyPr>
          <a:lstStyle/>
          <a:p>
            <a:pPr algn="ctr">
              <a:lnSpc>
                <a:spcPts val="4296"/>
              </a:lnSpc>
            </a:pPr>
            <a:r>
              <a:rPr lang="en-US" sz="3069">
                <a:solidFill>
                  <a:srgbClr val="5B4130"/>
                </a:solidFill>
                <a:latin typeface="Cambria Bold"/>
              </a:rPr>
              <a:t>Ba chiếc bánh kem được cắt làm số phần là:</a:t>
            </a:r>
          </a:p>
          <a:p>
            <a:pPr algn="ctr">
              <a:lnSpc>
                <a:spcPts val="4296"/>
              </a:lnSpc>
            </a:pPr>
            <a:r>
              <a:rPr lang="en-US" sz="3069">
                <a:solidFill>
                  <a:srgbClr val="5B4130"/>
                </a:solidFill>
                <a:latin typeface="Cambria Bold"/>
              </a:rPr>
              <a:t>5 x 3 = 15 (phần)</a:t>
            </a:r>
          </a:p>
          <a:p>
            <a:pPr algn="ctr">
              <a:lnSpc>
                <a:spcPts val="4296"/>
              </a:lnSpc>
            </a:pPr>
            <a:r>
              <a:rPr lang="en-US" sz="3069">
                <a:solidFill>
                  <a:srgbClr val="5B4130"/>
                </a:solidFill>
                <a:latin typeface="Cambria Bold"/>
              </a:rPr>
              <a:t>Rô-bốt đã dùng số quả dâu tây là:</a:t>
            </a:r>
          </a:p>
          <a:p>
            <a:pPr algn="ctr">
              <a:lnSpc>
                <a:spcPts val="4296"/>
              </a:lnSpc>
            </a:pPr>
            <a:r>
              <a:rPr lang="en-US" sz="3069">
                <a:solidFill>
                  <a:srgbClr val="5B4130"/>
                </a:solidFill>
                <a:latin typeface="Cambria Bold"/>
              </a:rPr>
              <a:t>2 x 15 = 30 (quả)</a:t>
            </a:r>
          </a:p>
          <a:p>
            <a:pPr algn="ctr">
              <a:lnSpc>
                <a:spcPts val="4296"/>
              </a:lnSpc>
              <a:spcBef>
                <a:spcPct val="0"/>
              </a:spcBef>
            </a:pPr>
            <a:r>
              <a:rPr lang="en-US" sz="3069">
                <a:solidFill>
                  <a:srgbClr val="5B4130"/>
                </a:solidFill>
                <a:latin typeface="Cambria Bold"/>
              </a:rPr>
              <a:t>Đáp số: 30 quả dâu tây</a:t>
            </a:r>
          </a:p>
        </p:txBody>
      </p:sp>
      <p:sp>
        <p:nvSpPr>
          <p:cNvPr id="18" name="TextBox 18"/>
          <p:cNvSpPr txBox="1"/>
          <p:nvPr/>
        </p:nvSpPr>
        <p:spPr>
          <a:xfrm>
            <a:off x="1383324" y="336864"/>
            <a:ext cx="5570656" cy="2645019"/>
          </a:xfrm>
          <a:prstGeom prst="rect">
            <a:avLst/>
          </a:prstGeom>
        </p:spPr>
        <p:txBody>
          <a:bodyPr lIns="0" tIns="0" rIns="0" bIns="0" rtlCol="0" anchor="t">
            <a:spAutoFit/>
          </a:bodyPr>
          <a:lstStyle/>
          <a:p>
            <a:pPr algn="just">
              <a:lnSpc>
                <a:spcPts val="4159"/>
              </a:lnSpc>
              <a:spcBef>
                <a:spcPct val="0"/>
              </a:spcBef>
            </a:pPr>
            <a:r>
              <a:rPr lang="en-US" sz="2971">
                <a:solidFill>
                  <a:srgbClr val="000000"/>
                </a:solidFill>
                <a:latin typeface="Cambria Bold"/>
              </a:rPr>
              <a:t>Rô-bốt làm 3 chiếc bánh kem. Mỗi chiếc bánh kem được cắt thành 5 phần, mỗi phần có 2 quả dâu tây. Hỏi Rô-bốt đã dùng tất cả bao nhiêu quả dâu tây?</a:t>
            </a:r>
          </a:p>
        </p:txBody>
      </p:sp>
      <p:grpSp>
        <p:nvGrpSpPr>
          <p:cNvPr id="21" name="Group 20">
            <a:extLst>
              <a:ext uri="{FF2B5EF4-FFF2-40B4-BE49-F238E27FC236}">
                <a16:creationId xmlns:a16="http://schemas.microsoft.com/office/drawing/2014/main" id="{E7BC43AB-C478-FCFB-8775-F7AC4A69CA51}"/>
              </a:ext>
            </a:extLst>
          </p:cNvPr>
          <p:cNvGrpSpPr/>
          <p:nvPr/>
        </p:nvGrpSpPr>
        <p:grpSpPr>
          <a:xfrm>
            <a:off x="673136" y="4348593"/>
            <a:ext cx="2109369" cy="919450"/>
            <a:chOff x="203531" y="4348593"/>
            <a:chExt cx="2109369" cy="919450"/>
          </a:xfrm>
        </p:grpSpPr>
        <p:sp>
          <p:nvSpPr>
            <p:cNvPr id="19" name="Freeform 19"/>
            <p:cNvSpPr/>
            <p:nvPr/>
          </p:nvSpPr>
          <p:spPr>
            <a:xfrm flipH="1">
              <a:off x="203531" y="4348593"/>
              <a:ext cx="2109369" cy="919450"/>
            </a:xfrm>
            <a:custGeom>
              <a:avLst/>
              <a:gdLst/>
              <a:ahLst/>
              <a:cxnLst/>
              <a:rect l="l" t="t" r="r" b="b"/>
              <a:pathLst>
                <a:path w="1851501" h="1844558">
                  <a:moveTo>
                    <a:pt x="1851501" y="0"/>
                  </a:moveTo>
                  <a:lnTo>
                    <a:pt x="0" y="0"/>
                  </a:lnTo>
                  <a:lnTo>
                    <a:pt x="0" y="1844558"/>
                  </a:lnTo>
                  <a:lnTo>
                    <a:pt x="1851501" y="1844558"/>
                  </a:lnTo>
                  <a:lnTo>
                    <a:pt x="1851501"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0" name="TextBox 20"/>
            <p:cNvSpPr txBox="1"/>
            <p:nvPr/>
          </p:nvSpPr>
          <p:spPr>
            <a:xfrm>
              <a:off x="644570" y="4556775"/>
              <a:ext cx="1163836" cy="503086"/>
            </a:xfrm>
            <a:prstGeom prst="rect">
              <a:avLst/>
            </a:prstGeom>
          </p:spPr>
          <p:txBody>
            <a:bodyPr lIns="0" tIns="0" rIns="0" bIns="0" rtlCol="0" anchor="t">
              <a:spAutoFit/>
            </a:bodyPr>
            <a:lstStyle/>
            <a:p>
              <a:pPr algn="ctr">
                <a:lnSpc>
                  <a:spcPts val="4296"/>
                </a:lnSpc>
                <a:spcBef>
                  <a:spcPct val="0"/>
                </a:spcBef>
              </a:pPr>
              <a:r>
                <a:rPr lang="en-US" sz="3069" dirty="0" err="1">
                  <a:solidFill>
                    <a:srgbClr val="FFFFFF"/>
                  </a:solidFill>
                  <a:latin typeface="Cambria Bold"/>
                </a:rPr>
                <a:t>Cách</a:t>
              </a:r>
              <a:r>
                <a:rPr lang="en-US" sz="3069" dirty="0">
                  <a:solidFill>
                    <a:srgbClr val="FFFFFF"/>
                  </a:solidFill>
                  <a:latin typeface="Cambria Bold"/>
                </a:rPr>
                <a:t> 1</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pSp>
        <p:nvGrpSpPr>
          <p:cNvPr id="10" name="Group 10"/>
          <p:cNvGrpSpPr/>
          <p:nvPr/>
        </p:nvGrpSpPr>
        <p:grpSpPr>
          <a:xfrm>
            <a:off x="448687" y="333132"/>
            <a:ext cx="934637" cy="919449"/>
            <a:chOff x="0" y="0"/>
            <a:chExt cx="1869275" cy="1838899"/>
          </a:xfrm>
        </p:grpSpPr>
        <p:sp>
          <p:nvSpPr>
            <p:cNvPr id="11" name="Freeform 11"/>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311990" y="74908"/>
              <a:ext cx="1245293" cy="1521443"/>
            </a:xfrm>
            <a:prstGeom prst="rect">
              <a:avLst/>
            </a:prstGeom>
          </p:spPr>
          <p:txBody>
            <a:bodyPr lIns="0" tIns="0" rIns="0" bIns="0" rtlCol="0" anchor="t">
              <a:spAutoFit/>
            </a:bodyPr>
            <a:lstStyle/>
            <a:p>
              <a:pPr algn="ctr">
                <a:lnSpc>
                  <a:spcPts val="6506"/>
                </a:lnSpc>
                <a:spcBef>
                  <a:spcPct val="0"/>
                </a:spcBef>
              </a:pPr>
              <a:r>
                <a:rPr lang="en-US" sz="4647">
                  <a:solidFill>
                    <a:srgbClr val="5B4130"/>
                  </a:solidFill>
                  <a:latin typeface="Cambria Bold"/>
                </a:rPr>
                <a:t>3</a:t>
              </a:r>
            </a:p>
          </p:txBody>
        </p:sp>
      </p:grpSp>
      <p:grpSp>
        <p:nvGrpSpPr>
          <p:cNvPr id="13" name="Group 13"/>
          <p:cNvGrpSpPr/>
          <p:nvPr/>
        </p:nvGrpSpPr>
        <p:grpSpPr>
          <a:xfrm>
            <a:off x="4475012" y="2945059"/>
            <a:ext cx="2328141" cy="610833"/>
            <a:chOff x="0" y="0"/>
            <a:chExt cx="4656281" cy="1221665"/>
          </a:xfrm>
        </p:grpSpPr>
        <p:sp>
          <p:nvSpPr>
            <p:cNvPr id="14" name="Freeform 14"/>
            <p:cNvSpPr/>
            <p:nvPr/>
          </p:nvSpPr>
          <p:spPr>
            <a:xfrm>
              <a:off x="0" y="0"/>
              <a:ext cx="4305427" cy="1221665"/>
            </a:xfrm>
            <a:custGeom>
              <a:avLst/>
              <a:gdLst/>
              <a:ahLst/>
              <a:cxnLst/>
              <a:rect l="l" t="t" r="r" b="b"/>
              <a:pathLst>
                <a:path w="4305427" h="1221665">
                  <a:moveTo>
                    <a:pt x="0" y="0"/>
                  </a:moveTo>
                  <a:lnTo>
                    <a:pt x="4305427" y="0"/>
                  </a:lnTo>
                  <a:lnTo>
                    <a:pt x="4305427" y="1221665"/>
                  </a:lnTo>
                  <a:lnTo>
                    <a:pt x="0" y="12216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TextBox 15"/>
            <p:cNvSpPr txBox="1"/>
            <p:nvPr/>
          </p:nvSpPr>
          <p:spPr>
            <a:xfrm>
              <a:off x="0" y="100380"/>
              <a:ext cx="4656281" cy="913455"/>
            </a:xfrm>
            <a:prstGeom prst="rect">
              <a:avLst/>
            </a:prstGeom>
          </p:spPr>
          <p:txBody>
            <a:bodyPr lIns="0" tIns="0" rIns="0" bIns="0" rtlCol="0" anchor="t">
              <a:spAutoFit/>
            </a:bodyPr>
            <a:lstStyle/>
            <a:p>
              <a:pPr algn="ctr">
                <a:lnSpc>
                  <a:spcPts val="3921"/>
                </a:lnSpc>
                <a:spcBef>
                  <a:spcPct val="0"/>
                </a:spcBef>
              </a:pPr>
              <a:r>
                <a:rPr lang="en-US" sz="2800" dirty="0" err="1">
                  <a:solidFill>
                    <a:srgbClr val="000000"/>
                  </a:solidFill>
                  <a:latin typeface="Cambria Bold"/>
                </a:rPr>
                <a:t>Bài</a:t>
              </a:r>
              <a:r>
                <a:rPr lang="en-US" sz="2800" dirty="0">
                  <a:solidFill>
                    <a:srgbClr val="000000"/>
                  </a:solidFill>
                  <a:latin typeface="Cambria Bold"/>
                </a:rPr>
                <a:t> </a:t>
              </a:r>
              <a:r>
                <a:rPr lang="en-US" sz="2800" dirty="0" err="1">
                  <a:solidFill>
                    <a:srgbClr val="000000"/>
                  </a:solidFill>
                  <a:latin typeface="Cambria Bold"/>
                </a:rPr>
                <a:t>giải</a:t>
              </a:r>
              <a:endParaRPr lang="en-US" sz="2800" dirty="0">
                <a:solidFill>
                  <a:srgbClr val="000000"/>
                </a:solidFill>
                <a:latin typeface="Cambria Bold"/>
              </a:endParaRPr>
            </a:p>
          </p:txBody>
        </p:sp>
      </p:grpSp>
      <p:sp>
        <p:nvSpPr>
          <p:cNvPr id="16" name="Freeform 16"/>
          <p:cNvSpPr/>
          <p:nvPr/>
        </p:nvSpPr>
        <p:spPr>
          <a:xfrm rot="-30000">
            <a:off x="7316142" y="380502"/>
            <a:ext cx="4592825" cy="3172300"/>
          </a:xfrm>
          <a:custGeom>
            <a:avLst/>
            <a:gdLst/>
            <a:ahLst/>
            <a:cxnLst/>
            <a:rect l="l" t="t" r="r" b="b"/>
            <a:pathLst>
              <a:path w="6889237" h="4758450">
                <a:moveTo>
                  <a:pt x="41005" y="0"/>
                </a:moveTo>
                <a:lnTo>
                  <a:pt x="6889237" y="59763"/>
                </a:lnTo>
                <a:lnTo>
                  <a:pt x="6848233" y="4758450"/>
                </a:lnTo>
                <a:lnTo>
                  <a:pt x="0" y="4698687"/>
                </a:lnTo>
                <a:lnTo>
                  <a:pt x="41005" y="0"/>
                </a:lnTo>
                <a:close/>
              </a:path>
            </a:pathLst>
          </a:custGeom>
          <a:blipFill>
            <a:blip r:embed="rId12"/>
            <a:stretch>
              <a:fillRect l="-528" t="-951" r="-12139" b="-100"/>
            </a:stretch>
          </a:blipFill>
        </p:spPr>
      </p:sp>
      <p:sp>
        <p:nvSpPr>
          <p:cNvPr id="17" name="TextBox 17"/>
          <p:cNvSpPr txBox="1"/>
          <p:nvPr/>
        </p:nvSpPr>
        <p:spPr>
          <a:xfrm>
            <a:off x="2379987" y="3664409"/>
            <a:ext cx="6738941" cy="2708818"/>
          </a:xfrm>
          <a:prstGeom prst="rect">
            <a:avLst/>
          </a:prstGeom>
        </p:spPr>
        <p:txBody>
          <a:bodyPr lIns="0" tIns="0" rIns="0" bIns="0" rtlCol="0" anchor="t">
            <a:spAutoFit/>
          </a:bodyPr>
          <a:lstStyle/>
          <a:p>
            <a:pPr algn="ctr">
              <a:lnSpc>
                <a:spcPts val="4296"/>
              </a:lnSpc>
            </a:pPr>
            <a:r>
              <a:rPr lang="en-US" sz="3069">
                <a:solidFill>
                  <a:srgbClr val="5B4130"/>
                </a:solidFill>
                <a:latin typeface="Cambria Bold"/>
              </a:rPr>
              <a:t>Số quả dâu tây trên mỗi chiếc bánh là:</a:t>
            </a:r>
          </a:p>
          <a:p>
            <a:pPr algn="ctr">
              <a:lnSpc>
                <a:spcPts val="4296"/>
              </a:lnSpc>
            </a:pPr>
            <a:r>
              <a:rPr lang="en-US" sz="3069">
                <a:solidFill>
                  <a:srgbClr val="5B4130"/>
                </a:solidFill>
                <a:latin typeface="Cambria Bold"/>
              </a:rPr>
              <a:t>2 x 5 = 10 (quả)</a:t>
            </a:r>
          </a:p>
          <a:p>
            <a:pPr algn="ctr">
              <a:lnSpc>
                <a:spcPts val="4296"/>
              </a:lnSpc>
            </a:pPr>
            <a:r>
              <a:rPr lang="en-US" sz="3069">
                <a:solidFill>
                  <a:srgbClr val="5B4130"/>
                </a:solidFill>
                <a:latin typeface="Cambria Bold"/>
              </a:rPr>
              <a:t>Số quả dâu tây Rô-bốt đã dùng là:</a:t>
            </a:r>
          </a:p>
          <a:p>
            <a:pPr algn="ctr">
              <a:lnSpc>
                <a:spcPts val="4296"/>
              </a:lnSpc>
            </a:pPr>
            <a:r>
              <a:rPr lang="en-US" sz="3069">
                <a:solidFill>
                  <a:srgbClr val="5B4130"/>
                </a:solidFill>
                <a:latin typeface="Cambria Bold"/>
              </a:rPr>
              <a:t>10 x 3 = 30 (quả)</a:t>
            </a:r>
          </a:p>
          <a:p>
            <a:pPr algn="ctr">
              <a:lnSpc>
                <a:spcPts val="4296"/>
              </a:lnSpc>
              <a:spcBef>
                <a:spcPct val="0"/>
              </a:spcBef>
            </a:pPr>
            <a:r>
              <a:rPr lang="en-US" sz="3069">
                <a:solidFill>
                  <a:srgbClr val="5B4130"/>
                </a:solidFill>
                <a:latin typeface="Cambria Bold"/>
              </a:rPr>
              <a:t>Đáp số: 30 quả dâu tây</a:t>
            </a:r>
          </a:p>
        </p:txBody>
      </p:sp>
      <p:sp>
        <p:nvSpPr>
          <p:cNvPr id="18" name="TextBox 18"/>
          <p:cNvSpPr txBox="1"/>
          <p:nvPr/>
        </p:nvSpPr>
        <p:spPr>
          <a:xfrm>
            <a:off x="1383324" y="336864"/>
            <a:ext cx="5570656" cy="2645019"/>
          </a:xfrm>
          <a:prstGeom prst="rect">
            <a:avLst/>
          </a:prstGeom>
        </p:spPr>
        <p:txBody>
          <a:bodyPr lIns="0" tIns="0" rIns="0" bIns="0" rtlCol="0" anchor="t">
            <a:spAutoFit/>
          </a:bodyPr>
          <a:lstStyle/>
          <a:p>
            <a:pPr algn="just">
              <a:lnSpc>
                <a:spcPts val="4159"/>
              </a:lnSpc>
              <a:spcBef>
                <a:spcPct val="0"/>
              </a:spcBef>
            </a:pPr>
            <a:r>
              <a:rPr lang="en-US" sz="2971">
                <a:solidFill>
                  <a:srgbClr val="000000"/>
                </a:solidFill>
                <a:latin typeface="Cambria Bold"/>
              </a:rPr>
              <a:t>Rô-bốt làm 3 chiếc bánh kem. Mỗi chiếc bánh kem được cắt thành 5 phần, mỗi phần có 2 quả dâu tây. Hỏi Rô-bốt đã dùng tất cả bao nhiêu quả dâu tây?</a:t>
            </a:r>
          </a:p>
        </p:txBody>
      </p:sp>
      <p:grpSp>
        <p:nvGrpSpPr>
          <p:cNvPr id="21" name="Group 20">
            <a:extLst>
              <a:ext uri="{FF2B5EF4-FFF2-40B4-BE49-F238E27FC236}">
                <a16:creationId xmlns:a16="http://schemas.microsoft.com/office/drawing/2014/main" id="{FDB1DBF4-E9AF-8DEC-CF1D-4B77BDF4DFDF}"/>
              </a:ext>
            </a:extLst>
          </p:cNvPr>
          <p:cNvGrpSpPr/>
          <p:nvPr/>
        </p:nvGrpSpPr>
        <p:grpSpPr>
          <a:xfrm>
            <a:off x="350812" y="4502338"/>
            <a:ext cx="2109369" cy="823539"/>
            <a:chOff x="284587" y="4437978"/>
            <a:chExt cx="2109369" cy="823539"/>
          </a:xfrm>
        </p:grpSpPr>
        <p:sp>
          <p:nvSpPr>
            <p:cNvPr id="19" name="Freeform 19"/>
            <p:cNvSpPr/>
            <p:nvPr/>
          </p:nvSpPr>
          <p:spPr>
            <a:xfrm flipH="1">
              <a:off x="284587" y="4437978"/>
              <a:ext cx="2109369" cy="823539"/>
            </a:xfrm>
            <a:custGeom>
              <a:avLst/>
              <a:gdLst/>
              <a:ahLst/>
              <a:cxnLst/>
              <a:rect l="l" t="t" r="r" b="b"/>
              <a:pathLst>
                <a:path w="1851501" h="1844558">
                  <a:moveTo>
                    <a:pt x="1851501" y="0"/>
                  </a:moveTo>
                  <a:lnTo>
                    <a:pt x="0" y="0"/>
                  </a:lnTo>
                  <a:lnTo>
                    <a:pt x="0" y="1844558"/>
                  </a:lnTo>
                  <a:lnTo>
                    <a:pt x="1851501" y="1844558"/>
                  </a:lnTo>
                  <a:lnTo>
                    <a:pt x="1851501"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0" name="TextBox 20"/>
            <p:cNvSpPr txBox="1"/>
            <p:nvPr/>
          </p:nvSpPr>
          <p:spPr>
            <a:xfrm>
              <a:off x="644570" y="4556775"/>
              <a:ext cx="1163836" cy="503086"/>
            </a:xfrm>
            <a:prstGeom prst="rect">
              <a:avLst/>
            </a:prstGeom>
          </p:spPr>
          <p:txBody>
            <a:bodyPr lIns="0" tIns="0" rIns="0" bIns="0" rtlCol="0" anchor="t">
              <a:spAutoFit/>
            </a:bodyPr>
            <a:lstStyle/>
            <a:p>
              <a:pPr algn="ctr">
                <a:lnSpc>
                  <a:spcPts val="4296"/>
                </a:lnSpc>
                <a:spcBef>
                  <a:spcPct val="0"/>
                </a:spcBef>
              </a:pPr>
              <a:r>
                <a:rPr lang="en-US" sz="3069" dirty="0" err="1">
                  <a:solidFill>
                    <a:srgbClr val="FFFFFF"/>
                  </a:solidFill>
                  <a:latin typeface="Cambria Bold"/>
                </a:rPr>
                <a:t>Cách</a:t>
              </a:r>
              <a:r>
                <a:rPr lang="en-US" sz="3069" dirty="0">
                  <a:solidFill>
                    <a:srgbClr val="FFFFFF"/>
                  </a:solidFill>
                  <a:latin typeface="Cambria Bold"/>
                </a:rPr>
                <a:t> 2</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514" y="-156216"/>
            <a:ext cx="13407468" cy="7082272"/>
            <a:chOff x="0" y="0"/>
            <a:chExt cx="26814936" cy="14164544"/>
          </a:xfrm>
        </p:grpSpPr>
        <p:sp>
          <p:nvSpPr>
            <p:cNvPr id="3" name="Freeform 3"/>
            <p:cNvSpPr/>
            <p:nvPr/>
          </p:nvSpPr>
          <p:spPr>
            <a:xfrm>
              <a:off x="0" y="0"/>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2650392" y="0"/>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9" name="Freeform 9"/>
          <p:cNvSpPr/>
          <p:nvPr/>
        </p:nvSpPr>
        <p:spPr>
          <a:xfrm>
            <a:off x="-2231406" y="-882033"/>
            <a:ext cx="4315784" cy="3672340"/>
          </a:xfrm>
          <a:custGeom>
            <a:avLst/>
            <a:gdLst/>
            <a:ahLst/>
            <a:cxnLst/>
            <a:rect l="l" t="t" r="r" b="b"/>
            <a:pathLst>
              <a:path w="6473676" h="5508510">
                <a:moveTo>
                  <a:pt x="0" y="0"/>
                </a:moveTo>
                <a:lnTo>
                  <a:pt x="6473676" y="0"/>
                </a:lnTo>
                <a:lnTo>
                  <a:pt x="6473676" y="5508510"/>
                </a:lnTo>
                <a:lnTo>
                  <a:pt x="0" y="55085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rot="-2583731" flipH="1">
            <a:off x="9522759" y="5843975"/>
            <a:ext cx="4315784" cy="3672340"/>
          </a:xfrm>
          <a:custGeom>
            <a:avLst/>
            <a:gdLst/>
            <a:ahLst/>
            <a:cxnLst/>
            <a:rect l="l" t="t" r="r" b="b"/>
            <a:pathLst>
              <a:path w="6473676" h="5508510">
                <a:moveTo>
                  <a:pt x="6473676" y="0"/>
                </a:moveTo>
                <a:lnTo>
                  <a:pt x="0" y="0"/>
                </a:lnTo>
                <a:lnTo>
                  <a:pt x="0" y="5508509"/>
                </a:lnTo>
                <a:lnTo>
                  <a:pt x="6473676" y="5508509"/>
                </a:lnTo>
                <a:lnTo>
                  <a:pt x="6473676"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1239399">
            <a:off x="6377306" y="742657"/>
            <a:ext cx="1166910" cy="1399592"/>
          </a:xfrm>
          <a:custGeom>
            <a:avLst/>
            <a:gdLst/>
            <a:ahLst/>
            <a:cxnLst/>
            <a:rect l="l" t="t" r="r" b="b"/>
            <a:pathLst>
              <a:path w="1750365" h="2099388">
                <a:moveTo>
                  <a:pt x="0" y="0"/>
                </a:moveTo>
                <a:lnTo>
                  <a:pt x="1750365" y="0"/>
                </a:lnTo>
                <a:lnTo>
                  <a:pt x="1750365" y="2099388"/>
                </a:lnTo>
                <a:lnTo>
                  <a:pt x="0" y="20993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6" name="Group 15">
            <a:extLst>
              <a:ext uri="{FF2B5EF4-FFF2-40B4-BE49-F238E27FC236}">
                <a16:creationId xmlns:a16="http://schemas.microsoft.com/office/drawing/2014/main" id="{5DCD9E7D-6E1C-6FB6-7BCE-C25F3E01ECFB}"/>
              </a:ext>
            </a:extLst>
          </p:cNvPr>
          <p:cNvGrpSpPr/>
          <p:nvPr/>
        </p:nvGrpSpPr>
        <p:grpSpPr>
          <a:xfrm>
            <a:off x="941850" y="2866507"/>
            <a:ext cx="3318137" cy="3305693"/>
            <a:chOff x="941850" y="2866507"/>
            <a:chExt cx="3318137" cy="3305693"/>
          </a:xfrm>
        </p:grpSpPr>
        <p:sp>
          <p:nvSpPr>
            <p:cNvPr id="6" name="Freeform 6"/>
            <p:cNvSpPr/>
            <p:nvPr/>
          </p:nvSpPr>
          <p:spPr>
            <a:xfrm>
              <a:off x="941850" y="2866507"/>
              <a:ext cx="3318137" cy="3305693"/>
            </a:xfrm>
            <a:custGeom>
              <a:avLst/>
              <a:gdLst/>
              <a:ahLst/>
              <a:cxnLst/>
              <a:rect l="l" t="t" r="r" b="b"/>
              <a:pathLst>
                <a:path w="4977205" h="4958540">
                  <a:moveTo>
                    <a:pt x="0" y="0"/>
                  </a:moveTo>
                  <a:lnTo>
                    <a:pt x="4977204" y="0"/>
                  </a:lnTo>
                  <a:lnTo>
                    <a:pt x="4977204" y="4958540"/>
                  </a:lnTo>
                  <a:lnTo>
                    <a:pt x="0" y="495854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TextBox 13"/>
            <p:cNvSpPr txBox="1"/>
            <p:nvPr/>
          </p:nvSpPr>
          <p:spPr>
            <a:xfrm>
              <a:off x="1542760" y="3473450"/>
              <a:ext cx="2116317" cy="1615827"/>
            </a:xfrm>
            <a:prstGeom prst="rect">
              <a:avLst/>
            </a:prstGeom>
          </p:spPr>
          <p:txBody>
            <a:bodyPr lIns="0" tIns="0" rIns="0" bIns="0" rtlCol="0" anchor="t">
              <a:spAutoFit/>
            </a:bodyPr>
            <a:lstStyle/>
            <a:p>
              <a:pPr algn="ctr">
                <a:lnSpc>
                  <a:spcPts val="4154"/>
                </a:lnSpc>
              </a:pPr>
              <a:r>
                <a:rPr lang="en-US" sz="3918" dirty="0">
                  <a:solidFill>
                    <a:srgbClr val="5B4130"/>
                  </a:solidFill>
                  <a:latin typeface="Cambria Bold"/>
                </a:rPr>
                <a:t>Hoàn </a:t>
              </a:r>
              <a:r>
                <a:rPr lang="en-US" sz="3918" dirty="0" err="1">
                  <a:solidFill>
                    <a:srgbClr val="5B4130"/>
                  </a:solidFill>
                  <a:latin typeface="Cambria Bold"/>
                </a:rPr>
                <a:t>thành</a:t>
              </a:r>
              <a:r>
                <a:rPr lang="en-US" sz="3918" dirty="0">
                  <a:solidFill>
                    <a:srgbClr val="5B4130"/>
                  </a:solidFill>
                  <a:latin typeface="Cambria Bold"/>
                </a:rPr>
                <a:t> </a:t>
              </a:r>
              <a:r>
                <a:rPr lang="en-US" sz="3918" dirty="0" err="1">
                  <a:solidFill>
                    <a:srgbClr val="5B4130"/>
                  </a:solidFill>
                  <a:latin typeface="Cambria Bold"/>
                </a:rPr>
                <a:t>bài</a:t>
              </a:r>
              <a:r>
                <a:rPr lang="en-US" sz="3918" dirty="0">
                  <a:solidFill>
                    <a:srgbClr val="5B4130"/>
                  </a:solidFill>
                  <a:latin typeface="Cambria Bold"/>
                </a:rPr>
                <a:t> </a:t>
              </a:r>
              <a:r>
                <a:rPr lang="en-US" sz="3918" dirty="0" err="1">
                  <a:solidFill>
                    <a:srgbClr val="5B4130"/>
                  </a:solidFill>
                  <a:latin typeface="Cambria Bold"/>
                </a:rPr>
                <a:t>tập</a:t>
              </a:r>
              <a:endParaRPr lang="en-US" sz="3918" dirty="0">
                <a:solidFill>
                  <a:srgbClr val="5B4130"/>
                </a:solidFill>
                <a:latin typeface="Cambria Bold"/>
              </a:endParaRPr>
            </a:p>
          </p:txBody>
        </p:sp>
      </p:grpSp>
      <p:grpSp>
        <p:nvGrpSpPr>
          <p:cNvPr id="17" name="Group 16">
            <a:extLst>
              <a:ext uri="{FF2B5EF4-FFF2-40B4-BE49-F238E27FC236}">
                <a16:creationId xmlns:a16="http://schemas.microsoft.com/office/drawing/2014/main" id="{EB60BDB9-46FC-6FB6-F052-87143155BD10}"/>
              </a:ext>
            </a:extLst>
          </p:cNvPr>
          <p:cNvGrpSpPr/>
          <p:nvPr/>
        </p:nvGrpSpPr>
        <p:grpSpPr>
          <a:xfrm>
            <a:off x="4435435" y="2792411"/>
            <a:ext cx="3318137" cy="3305693"/>
            <a:chOff x="4435435" y="2792411"/>
            <a:chExt cx="3318137" cy="3305693"/>
          </a:xfrm>
        </p:grpSpPr>
        <p:sp>
          <p:nvSpPr>
            <p:cNvPr id="5" name="Freeform 5"/>
            <p:cNvSpPr/>
            <p:nvPr/>
          </p:nvSpPr>
          <p:spPr>
            <a:xfrm flipH="1">
              <a:off x="4435435" y="2792411"/>
              <a:ext cx="3318137" cy="3305693"/>
            </a:xfrm>
            <a:custGeom>
              <a:avLst/>
              <a:gdLst/>
              <a:ahLst/>
              <a:cxnLst/>
              <a:rect l="l" t="t" r="r" b="b"/>
              <a:pathLst>
                <a:path w="4977205" h="4958540">
                  <a:moveTo>
                    <a:pt x="4977205" y="0"/>
                  </a:moveTo>
                  <a:lnTo>
                    <a:pt x="0" y="0"/>
                  </a:lnTo>
                  <a:lnTo>
                    <a:pt x="0" y="4958540"/>
                  </a:lnTo>
                  <a:lnTo>
                    <a:pt x="4977205" y="4958540"/>
                  </a:lnTo>
                  <a:lnTo>
                    <a:pt x="4977205"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TextBox 14"/>
            <p:cNvSpPr txBox="1"/>
            <p:nvPr/>
          </p:nvSpPr>
          <p:spPr>
            <a:xfrm>
              <a:off x="4617998" y="3864588"/>
              <a:ext cx="2953011" cy="538609"/>
            </a:xfrm>
            <a:prstGeom prst="rect">
              <a:avLst/>
            </a:prstGeom>
          </p:spPr>
          <p:txBody>
            <a:bodyPr lIns="0" tIns="0" rIns="0" bIns="0" rtlCol="0" anchor="t">
              <a:spAutoFit/>
            </a:bodyPr>
            <a:lstStyle/>
            <a:p>
              <a:pPr algn="ctr">
                <a:lnSpc>
                  <a:spcPts val="4154"/>
                </a:lnSpc>
              </a:pPr>
              <a:r>
                <a:rPr lang="en-US" sz="3918" dirty="0" err="1">
                  <a:solidFill>
                    <a:srgbClr val="FEF9F4"/>
                  </a:solidFill>
                  <a:latin typeface="Cambria"/>
                </a:rPr>
                <a:t>Ôn</a:t>
              </a:r>
              <a:r>
                <a:rPr lang="en-US" sz="3918" dirty="0">
                  <a:solidFill>
                    <a:srgbClr val="FEF9F4"/>
                  </a:solidFill>
                  <a:latin typeface="Cambria"/>
                </a:rPr>
                <a:t> </a:t>
              </a:r>
              <a:r>
                <a:rPr lang="en-US" sz="3918" dirty="0" err="1">
                  <a:solidFill>
                    <a:srgbClr val="FEF9F4"/>
                  </a:solidFill>
                  <a:latin typeface="Cambria"/>
                </a:rPr>
                <a:t>lại</a:t>
              </a:r>
              <a:r>
                <a:rPr lang="en-US" sz="3918" dirty="0">
                  <a:solidFill>
                    <a:srgbClr val="FEF9F4"/>
                  </a:solidFill>
                  <a:latin typeface="Cambria"/>
                </a:rPr>
                <a:t> </a:t>
              </a:r>
              <a:r>
                <a:rPr lang="en-US" sz="3918" dirty="0" err="1">
                  <a:solidFill>
                    <a:srgbClr val="FEF9F4"/>
                  </a:solidFill>
                  <a:latin typeface="Cambria"/>
                </a:rPr>
                <a:t>bài</a:t>
              </a:r>
              <a:r>
                <a:rPr lang="en-US" sz="3918" dirty="0">
                  <a:solidFill>
                    <a:srgbClr val="FEF9F4"/>
                  </a:solidFill>
                  <a:latin typeface="Cambria"/>
                </a:rPr>
                <a:t> </a:t>
              </a:r>
              <a:r>
                <a:rPr lang="en-US" sz="3918" dirty="0" err="1">
                  <a:solidFill>
                    <a:srgbClr val="FEF9F4"/>
                  </a:solidFill>
                  <a:latin typeface="Cambria"/>
                </a:rPr>
                <a:t>cũ</a:t>
              </a:r>
              <a:endParaRPr lang="en-US" sz="3918" dirty="0">
                <a:solidFill>
                  <a:srgbClr val="FEF9F4"/>
                </a:solidFill>
                <a:latin typeface="Cambria"/>
              </a:endParaRPr>
            </a:p>
          </p:txBody>
        </p:sp>
      </p:grpSp>
      <p:grpSp>
        <p:nvGrpSpPr>
          <p:cNvPr id="18" name="Group 17">
            <a:extLst>
              <a:ext uri="{FF2B5EF4-FFF2-40B4-BE49-F238E27FC236}">
                <a16:creationId xmlns:a16="http://schemas.microsoft.com/office/drawing/2014/main" id="{2CC47C78-5066-B542-67EA-9132518B7F54}"/>
              </a:ext>
            </a:extLst>
          </p:cNvPr>
          <p:cNvGrpSpPr/>
          <p:nvPr/>
        </p:nvGrpSpPr>
        <p:grpSpPr>
          <a:xfrm>
            <a:off x="7837304" y="2866507"/>
            <a:ext cx="3318137" cy="3305693"/>
            <a:chOff x="7932014" y="2792411"/>
            <a:chExt cx="3318137" cy="3305693"/>
          </a:xfrm>
        </p:grpSpPr>
        <p:sp>
          <p:nvSpPr>
            <p:cNvPr id="7" name="Freeform 7"/>
            <p:cNvSpPr/>
            <p:nvPr/>
          </p:nvSpPr>
          <p:spPr>
            <a:xfrm>
              <a:off x="7932014" y="2792411"/>
              <a:ext cx="3318137" cy="3305693"/>
            </a:xfrm>
            <a:custGeom>
              <a:avLst/>
              <a:gdLst/>
              <a:ahLst/>
              <a:cxnLst/>
              <a:rect l="l" t="t" r="r" b="b"/>
              <a:pathLst>
                <a:path w="4977205" h="4958540">
                  <a:moveTo>
                    <a:pt x="0" y="0"/>
                  </a:moveTo>
                  <a:lnTo>
                    <a:pt x="4977204" y="0"/>
                  </a:lnTo>
                  <a:lnTo>
                    <a:pt x="4977204" y="4958540"/>
                  </a:lnTo>
                  <a:lnTo>
                    <a:pt x="0" y="495854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TextBox 15"/>
            <p:cNvSpPr txBox="1"/>
            <p:nvPr/>
          </p:nvSpPr>
          <p:spPr>
            <a:xfrm>
              <a:off x="8290236" y="3899422"/>
              <a:ext cx="2561663" cy="1077218"/>
            </a:xfrm>
            <a:prstGeom prst="rect">
              <a:avLst/>
            </a:prstGeom>
          </p:spPr>
          <p:txBody>
            <a:bodyPr lIns="0" tIns="0" rIns="0" bIns="0" rtlCol="0" anchor="t">
              <a:spAutoFit/>
            </a:bodyPr>
            <a:lstStyle/>
            <a:p>
              <a:pPr algn="ctr">
                <a:lnSpc>
                  <a:spcPts val="4151"/>
                </a:lnSpc>
              </a:pPr>
              <a:r>
                <a:rPr lang="en-US" sz="3916" dirty="0" err="1">
                  <a:solidFill>
                    <a:srgbClr val="5B4130"/>
                  </a:solidFill>
                  <a:latin typeface="Cambria Bold"/>
                </a:rPr>
                <a:t>Chuẩn</a:t>
              </a:r>
              <a:r>
                <a:rPr lang="en-US" sz="3916" dirty="0">
                  <a:solidFill>
                    <a:srgbClr val="5B4130"/>
                  </a:solidFill>
                  <a:latin typeface="Cambria Bold"/>
                </a:rPr>
                <a:t> </a:t>
              </a:r>
              <a:r>
                <a:rPr lang="en-US" sz="3916" dirty="0" err="1">
                  <a:solidFill>
                    <a:srgbClr val="5B4130"/>
                  </a:solidFill>
                  <a:latin typeface="Cambria Bold"/>
                </a:rPr>
                <a:t>bị</a:t>
              </a:r>
              <a:r>
                <a:rPr lang="en-US" sz="3916" dirty="0">
                  <a:solidFill>
                    <a:srgbClr val="5B4130"/>
                  </a:solidFill>
                  <a:latin typeface="Cambria Bold"/>
                </a:rPr>
                <a:t> </a:t>
              </a:r>
              <a:r>
                <a:rPr lang="en-US" sz="3916" dirty="0" err="1">
                  <a:solidFill>
                    <a:srgbClr val="5B4130"/>
                  </a:solidFill>
                  <a:latin typeface="Cambria Bold"/>
                </a:rPr>
                <a:t>bài</a:t>
              </a:r>
              <a:r>
                <a:rPr lang="en-US" sz="3916" dirty="0">
                  <a:solidFill>
                    <a:srgbClr val="5B4130"/>
                  </a:solidFill>
                  <a:latin typeface="Cambria Bold"/>
                </a:rPr>
                <a:t> </a:t>
              </a:r>
              <a:r>
                <a:rPr lang="en-US" sz="3916" dirty="0" err="1">
                  <a:solidFill>
                    <a:srgbClr val="5B4130"/>
                  </a:solidFill>
                  <a:latin typeface="Cambria Bold"/>
                </a:rPr>
                <a:t>mới</a:t>
              </a:r>
              <a:endParaRPr lang="en-US" sz="3916" dirty="0">
                <a:solidFill>
                  <a:srgbClr val="5B4130"/>
                </a:solidFill>
                <a:latin typeface="Cambria Bold"/>
              </a:endParaRPr>
            </a:p>
          </p:txBody>
        </p:sp>
      </p:grpSp>
      <p:pic>
        <p:nvPicPr>
          <p:cNvPr id="12" name="Picture 11">
            <a:extLst>
              <a:ext uri="{FF2B5EF4-FFF2-40B4-BE49-F238E27FC236}">
                <a16:creationId xmlns:a16="http://schemas.microsoft.com/office/drawing/2014/main" id="{978E57FF-C356-F190-8F88-3D49FFEF1671}"/>
              </a:ext>
            </a:extLst>
          </p:cNvPr>
          <p:cNvPicPr>
            <a:picLocks noChangeAspect="1"/>
          </p:cNvPicPr>
          <p:nvPr/>
        </p:nvPicPr>
        <p:blipFill>
          <a:blip r:embed="rId14"/>
          <a:stretch>
            <a:fillRect/>
          </a:stretch>
        </p:blipFill>
        <p:spPr>
          <a:xfrm>
            <a:off x="775629" y="783492"/>
            <a:ext cx="4913802" cy="2383743"/>
          </a:xfrm>
          <a:prstGeom prst="rect">
            <a:avLst/>
          </a:prstGeom>
        </p:spPr>
      </p:pic>
      <p:sp>
        <p:nvSpPr>
          <p:cNvPr id="8" name="Freeform 8"/>
          <p:cNvSpPr/>
          <p:nvPr/>
        </p:nvSpPr>
        <p:spPr>
          <a:xfrm>
            <a:off x="7537728" y="191352"/>
            <a:ext cx="4458027" cy="3193569"/>
          </a:xfrm>
          <a:custGeom>
            <a:avLst/>
            <a:gdLst/>
            <a:ahLst/>
            <a:cxnLst/>
            <a:rect l="l" t="t" r="r" b="b"/>
            <a:pathLst>
              <a:path w="6687041" h="4790353">
                <a:moveTo>
                  <a:pt x="0" y="0"/>
                </a:moveTo>
                <a:lnTo>
                  <a:pt x="6687041" y="0"/>
                </a:lnTo>
                <a:lnTo>
                  <a:pt x="6687041" y="4790353"/>
                </a:lnTo>
                <a:lnTo>
                  <a:pt x="0" y="47903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514" y="-156216"/>
            <a:ext cx="13407468" cy="7082272"/>
            <a:chOff x="0" y="0"/>
            <a:chExt cx="26814936" cy="14164544"/>
          </a:xfrm>
        </p:grpSpPr>
        <p:sp>
          <p:nvSpPr>
            <p:cNvPr id="3" name="Freeform 3"/>
            <p:cNvSpPr/>
            <p:nvPr/>
          </p:nvSpPr>
          <p:spPr>
            <a:xfrm>
              <a:off x="0" y="0"/>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2650392" y="0"/>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5" name="Freeform 5"/>
          <p:cNvSpPr/>
          <p:nvPr/>
        </p:nvSpPr>
        <p:spPr>
          <a:xfrm rot="-5400000" flipV="1">
            <a:off x="2185636" y="-1304460"/>
            <a:ext cx="5896397" cy="9666224"/>
          </a:xfrm>
          <a:custGeom>
            <a:avLst/>
            <a:gdLst/>
            <a:ahLst/>
            <a:cxnLst/>
            <a:rect l="l" t="t" r="r" b="b"/>
            <a:pathLst>
              <a:path w="8844595" h="14499336">
                <a:moveTo>
                  <a:pt x="0" y="14499337"/>
                </a:moveTo>
                <a:lnTo>
                  <a:pt x="8844595" y="14499337"/>
                </a:lnTo>
                <a:lnTo>
                  <a:pt x="8844595" y="0"/>
                </a:lnTo>
                <a:lnTo>
                  <a:pt x="0" y="0"/>
                </a:lnTo>
                <a:lnTo>
                  <a:pt x="0" y="14499337"/>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536184">
            <a:off x="7419775" y="1004112"/>
            <a:ext cx="4632696" cy="6670112"/>
          </a:xfrm>
          <a:custGeom>
            <a:avLst/>
            <a:gdLst/>
            <a:ahLst/>
            <a:cxnLst/>
            <a:rect l="l" t="t" r="r" b="b"/>
            <a:pathLst>
              <a:path w="6949044" h="10005168">
                <a:moveTo>
                  <a:pt x="0" y="0"/>
                </a:moveTo>
                <a:lnTo>
                  <a:pt x="6949044" y="0"/>
                </a:lnTo>
                <a:lnTo>
                  <a:pt x="6949044" y="10005168"/>
                </a:lnTo>
                <a:lnTo>
                  <a:pt x="0" y="100051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8286798">
            <a:off x="10230071" y="-1272641"/>
            <a:ext cx="3301444" cy="2743200"/>
          </a:xfrm>
          <a:custGeom>
            <a:avLst/>
            <a:gdLst/>
            <a:ahLst/>
            <a:cxnLst/>
            <a:rect l="l" t="t" r="r" b="b"/>
            <a:pathLst>
              <a:path w="4952166" h="4114800">
                <a:moveTo>
                  <a:pt x="0" y="0"/>
                </a:moveTo>
                <a:lnTo>
                  <a:pt x="4952166" y="0"/>
                </a:lnTo>
                <a:lnTo>
                  <a:pt x="495216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8286798">
            <a:off x="-1247535" y="5486400"/>
            <a:ext cx="3301444" cy="2743200"/>
          </a:xfrm>
          <a:custGeom>
            <a:avLst/>
            <a:gdLst/>
            <a:ahLst/>
            <a:cxnLst/>
            <a:rect l="l" t="t" r="r" b="b"/>
            <a:pathLst>
              <a:path w="4952166" h="4114800">
                <a:moveTo>
                  <a:pt x="0" y="0"/>
                </a:moveTo>
                <a:lnTo>
                  <a:pt x="4952166" y="0"/>
                </a:lnTo>
                <a:lnTo>
                  <a:pt x="495216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657305">
            <a:off x="391913" y="352287"/>
            <a:ext cx="1781271" cy="1752325"/>
          </a:xfrm>
          <a:custGeom>
            <a:avLst/>
            <a:gdLst/>
            <a:ahLst/>
            <a:cxnLst/>
            <a:rect l="l" t="t" r="r" b="b"/>
            <a:pathLst>
              <a:path w="2671906" h="2628487">
                <a:moveTo>
                  <a:pt x="0" y="0"/>
                </a:moveTo>
                <a:lnTo>
                  <a:pt x="2671906" y="0"/>
                </a:lnTo>
                <a:lnTo>
                  <a:pt x="2671906" y="2628487"/>
                </a:lnTo>
                <a:lnTo>
                  <a:pt x="0" y="26284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1" name="Picture 10">
            <a:extLst>
              <a:ext uri="{FF2B5EF4-FFF2-40B4-BE49-F238E27FC236}">
                <a16:creationId xmlns:a16="http://schemas.microsoft.com/office/drawing/2014/main" id="{87C64860-9E84-A980-9042-7DD1025362EB}"/>
              </a:ext>
            </a:extLst>
          </p:cNvPr>
          <p:cNvPicPr>
            <a:picLocks noChangeAspect="1"/>
          </p:cNvPicPr>
          <p:nvPr/>
        </p:nvPicPr>
        <p:blipFill>
          <a:blip r:embed="rId12"/>
          <a:stretch>
            <a:fillRect/>
          </a:stretch>
        </p:blipFill>
        <p:spPr>
          <a:xfrm>
            <a:off x="403187" y="2168131"/>
            <a:ext cx="7791363" cy="25666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514" y="-156216"/>
            <a:ext cx="13407468" cy="7082272"/>
            <a:chOff x="0" y="0"/>
            <a:chExt cx="26814936" cy="14164544"/>
          </a:xfrm>
        </p:grpSpPr>
        <p:sp>
          <p:nvSpPr>
            <p:cNvPr id="3" name="Freeform 3"/>
            <p:cNvSpPr/>
            <p:nvPr/>
          </p:nvSpPr>
          <p:spPr>
            <a:xfrm>
              <a:off x="0" y="0"/>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flipH="1">
              <a:off x="12650392" y="0"/>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5" name="Freeform 5"/>
          <p:cNvSpPr/>
          <p:nvPr/>
        </p:nvSpPr>
        <p:spPr>
          <a:xfrm rot="-5400000" flipH="1" flipV="1">
            <a:off x="4100893" y="-1107417"/>
            <a:ext cx="6590958" cy="9339879"/>
          </a:xfrm>
          <a:custGeom>
            <a:avLst/>
            <a:gdLst/>
            <a:ahLst/>
            <a:cxnLst/>
            <a:rect l="l" t="t" r="r" b="b"/>
            <a:pathLst>
              <a:path w="8957908" h="12865935">
                <a:moveTo>
                  <a:pt x="8957907" y="12865935"/>
                </a:moveTo>
                <a:lnTo>
                  <a:pt x="0" y="12865935"/>
                </a:lnTo>
                <a:lnTo>
                  <a:pt x="0" y="0"/>
                </a:lnTo>
                <a:lnTo>
                  <a:pt x="8957907" y="0"/>
                </a:lnTo>
                <a:lnTo>
                  <a:pt x="8957907" y="12865935"/>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flipH="1">
            <a:off x="-475838" y="2658012"/>
            <a:ext cx="5442405" cy="4561725"/>
          </a:xfrm>
          <a:custGeom>
            <a:avLst/>
            <a:gdLst/>
            <a:ahLst/>
            <a:cxnLst/>
            <a:rect l="l" t="t" r="r" b="b"/>
            <a:pathLst>
              <a:path w="8163608" h="6842588">
                <a:moveTo>
                  <a:pt x="8163608" y="0"/>
                </a:moveTo>
                <a:lnTo>
                  <a:pt x="0" y="0"/>
                </a:lnTo>
                <a:lnTo>
                  <a:pt x="0" y="6842588"/>
                </a:lnTo>
                <a:lnTo>
                  <a:pt x="8163608" y="6842588"/>
                </a:lnTo>
                <a:lnTo>
                  <a:pt x="8163608"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1179638" y="-1714940"/>
            <a:ext cx="3730875" cy="3751336"/>
          </a:xfrm>
          <a:custGeom>
            <a:avLst/>
            <a:gdLst/>
            <a:ahLst/>
            <a:cxnLst/>
            <a:rect l="l" t="t" r="r" b="b"/>
            <a:pathLst>
              <a:path w="5596312" h="5627004">
                <a:moveTo>
                  <a:pt x="0" y="0"/>
                </a:moveTo>
                <a:lnTo>
                  <a:pt x="5596312" y="0"/>
                </a:lnTo>
                <a:lnTo>
                  <a:pt x="5596312" y="5627004"/>
                </a:lnTo>
                <a:lnTo>
                  <a:pt x="0" y="56270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Freeform 14"/>
          <p:cNvSpPr/>
          <p:nvPr/>
        </p:nvSpPr>
        <p:spPr>
          <a:xfrm>
            <a:off x="10326563" y="4938875"/>
            <a:ext cx="3730875" cy="3751336"/>
          </a:xfrm>
          <a:custGeom>
            <a:avLst/>
            <a:gdLst/>
            <a:ahLst/>
            <a:cxnLst/>
            <a:rect l="l" t="t" r="r" b="b"/>
            <a:pathLst>
              <a:path w="5596312" h="5627004">
                <a:moveTo>
                  <a:pt x="0" y="0"/>
                </a:moveTo>
                <a:lnTo>
                  <a:pt x="5596312" y="0"/>
                </a:lnTo>
                <a:lnTo>
                  <a:pt x="5596312" y="5627004"/>
                </a:lnTo>
                <a:lnTo>
                  <a:pt x="0" y="56270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Freeform 15"/>
          <p:cNvSpPr/>
          <p:nvPr/>
        </p:nvSpPr>
        <p:spPr>
          <a:xfrm>
            <a:off x="9413257" y="335601"/>
            <a:ext cx="2092943" cy="2141118"/>
          </a:xfrm>
          <a:custGeom>
            <a:avLst/>
            <a:gdLst/>
            <a:ahLst/>
            <a:cxnLst/>
            <a:rect l="l" t="t" r="r" b="b"/>
            <a:pathLst>
              <a:path w="3139414" h="3211677">
                <a:moveTo>
                  <a:pt x="0" y="0"/>
                </a:moveTo>
                <a:lnTo>
                  <a:pt x="3139414" y="0"/>
                </a:lnTo>
                <a:lnTo>
                  <a:pt x="3139414" y="3211676"/>
                </a:lnTo>
                <a:lnTo>
                  <a:pt x="0" y="321167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6" name="TextBox 15">
            <a:extLst>
              <a:ext uri="{FF2B5EF4-FFF2-40B4-BE49-F238E27FC236}">
                <a16:creationId xmlns:a16="http://schemas.microsoft.com/office/drawing/2014/main" id="{9F4C8A14-0676-0B64-F4D1-B81503ED3689}"/>
              </a:ext>
            </a:extLst>
          </p:cNvPr>
          <p:cNvSpPr txBox="1"/>
          <p:nvPr/>
        </p:nvSpPr>
        <p:spPr>
          <a:xfrm>
            <a:off x="4086920" y="1772227"/>
            <a:ext cx="7648625" cy="4056495"/>
          </a:xfrm>
          <a:prstGeom prst="rect">
            <a:avLst/>
          </a:prstGeom>
          <a:noFill/>
        </p:spPr>
        <p:txBody>
          <a:bodyPr wrap="square">
            <a:spAutoFit/>
          </a:bodyPr>
          <a:lstStyle/>
          <a:p>
            <a:pPr marL="0" marR="0">
              <a:lnSpc>
                <a:spcPct val="115000"/>
              </a:lnSpc>
              <a:spcBef>
                <a:spcPts val="0"/>
              </a:spcBef>
              <a:spcAft>
                <a:spcPts val="0"/>
              </a:spcAft>
            </a:pP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Năng</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lực</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đặc</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thù</a:t>
            </a:r>
            <a:r>
              <a:rPr lang="en-US" sz="2800" b="1" dirty="0">
                <a:solidFill>
                  <a:srgbClr val="5B4130"/>
                </a:solidFill>
                <a:effectLst/>
                <a:latin typeface="Cambria" panose="02040503050406030204" pitchFamily="18" charset="0"/>
                <a:ea typeface="Cambria" panose="02040503050406030204" pitchFamily="18" charset="0"/>
              </a:rPr>
              <a:t>:</a:t>
            </a:r>
            <a:endParaRPr lang="en-US" sz="2400" b="1" dirty="0">
              <a:solidFill>
                <a:srgbClr val="5B4130"/>
              </a:solidFill>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pP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Nắm</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được</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tính</a:t>
            </a:r>
            <a:r>
              <a:rPr lang="en-US" sz="2800" b="1" dirty="0">
                <a:solidFill>
                  <a:srgbClr val="5B4130"/>
                </a:solidFill>
                <a:effectLst/>
                <a:latin typeface="Cambria" panose="02040503050406030204" pitchFamily="18" charset="0"/>
                <a:ea typeface="Cambria" panose="02040503050406030204" pitchFamily="18" charset="0"/>
              </a:rPr>
              <a:t> </a:t>
            </a:r>
            <a:r>
              <a:rPr lang="en-US" sz="2800" b="1" err="1">
                <a:solidFill>
                  <a:srgbClr val="5B4130"/>
                </a:solidFill>
                <a:effectLst/>
                <a:latin typeface="Cambria" panose="02040503050406030204" pitchFamily="18" charset="0"/>
                <a:ea typeface="Cambria" panose="02040503050406030204" pitchFamily="18" charset="0"/>
              </a:rPr>
              <a:t>chất</a:t>
            </a:r>
            <a:r>
              <a:rPr lang="en-US" sz="2800" b="1">
                <a:solidFill>
                  <a:srgbClr val="5B4130"/>
                </a:solidFill>
                <a:effectLst/>
                <a:latin typeface="Cambria" panose="02040503050406030204" pitchFamily="18" charset="0"/>
                <a:ea typeface="Cambria" panose="02040503050406030204" pitchFamily="18" charset="0"/>
              </a:rPr>
              <a:t> giao hoán, kết </a:t>
            </a:r>
            <a:r>
              <a:rPr lang="en-US" sz="2800" b="1" dirty="0" err="1">
                <a:solidFill>
                  <a:srgbClr val="5B4130"/>
                </a:solidFill>
                <a:effectLst/>
                <a:latin typeface="Cambria" panose="02040503050406030204" pitchFamily="18" charset="0"/>
                <a:ea typeface="Cambria" panose="02040503050406030204" pitchFamily="18" charset="0"/>
              </a:rPr>
              <a:t>hợp</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của</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phép</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nhân</a:t>
            </a:r>
            <a:r>
              <a:rPr lang="en-US" sz="2800" b="1" dirty="0">
                <a:solidFill>
                  <a:srgbClr val="5B4130"/>
                </a:solidFill>
                <a:effectLst/>
                <a:latin typeface="Cambria" panose="02040503050406030204" pitchFamily="18" charset="0"/>
                <a:ea typeface="Cambria" panose="02040503050406030204" pitchFamily="18" charset="0"/>
              </a:rPr>
              <a:t>. </a:t>
            </a:r>
            <a:endParaRPr lang="en-US" sz="2400" b="1" dirty="0">
              <a:solidFill>
                <a:srgbClr val="5B4130"/>
              </a:solidFill>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pP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Vận</a:t>
            </a:r>
            <a:r>
              <a:rPr lang="en-US" sz="2800" b="1" dirty="0">
                <a:solidFill>
                  <a:srgbClr val="5B4130"/>
                </a:solidFill>
                <a:effectLst/>
                <a:latin typeface="Cambria" panose="02040503050406030204" pitchFamily="18" charset="0"/>
                <a:ea typeface="Cambria" panose="02040503050406030204" pitchFamily="18" charset="0"/>
              </a:rPr>
              <a:t> </a:t>
            </a:r>
            <a:r>
              <a:rPr lang="en-US" sz="2800" b="1" err="1">
                <a:solidFill>
                  <a:srgbClr val="5B4130"/>
                </a:solidFill>
                <a:effectLst/>
                <a:latin typeface="Cambria" panose="02040503050406030204" pitchFamily="18" charset="0"/>
                <a:ea typeface="Cambria" panose="02040503050406030204" pitchFamily="18" charset="0"/>
              </a:rPr>
              <a:t>dụng</a:t>
            </a:r>
            <a:r>
              <a:rPr lang="en-US" sz="2800" b="1">
                <a:solidFill>
                  <a:srgbClr val="5B4130"/>
                </a:solidFill>
                <a:effectLst/>
                <a:latin typeface="Cambria" panose="02040503050406030204" pitchFamily="18" charset="0"/>
                <a:ea typeface="Cambria" panose="02040503050406030204" pitchFamily="18" charset="0"/>
              </a:rPr>
              <a:t> được </a:t>
            </a:r>
            <a:r>
              <a:rPr lang="en-US" sz="2800" b="1" err="1">
                <a:solidFill>
                  <a:srgbClr val="5B4130"/>
                </a:solidFill>
                <a:effectLst/>
                <a:latin typeface="Cambria" panose="02040503050406030204" pitchFamily="18" charset="0"/>
                <a:ea typeface="Cambria" panose="02040503050406030204" pitchFamily="18" charset="0"/>
              </a:rPr>
              <a:t>tính</a:t>
            </a:r>
            <a:r>
              <a:rPr lang="en-US" sz="2800" b="1">
                <a:solidFill>
                  <a:srgbClr val="5B4130"/>
                </a:solidFill>
                <a:effectLst/>
                <a:latin typeface="Cambria" panose="02040503050406030204" pitchFamily="18" charset="0"/>
                <a:ea typeface="Cambria" panose="02040503050406030204" pitchFamily="18" charset="0"/>
              </a:rPr>
              <a:t> chất giao hoán,  </a:t>
            </a:r>
            <a:r>
              <a:rPr lang="en-US" sz="2800" b="1" dirty="0" err="1">
                <a:solidFill>
                  <a:srgbClr val="5B4130"/>
                </a:solidFill>
                <a:effectLst/>
                <a:latin typeface="Cambria" panose="02040503050406030204" pitchFamily="18" charset="0"/>
                <a:ea typeface="Cambria" panose="02040503050406030204" pitchFamily="18" charset="0"/>
              </a:rPr>
              <a:t>kết</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hợp</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của</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phép</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nhân</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vào</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giải</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các</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bài</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toán</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liên</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quan</a:t>
            </a:r>
            <a:r>
              <a:rPr lang="en-US" sz="2800" b="1" dirty="0">
                <a:solidFill>
                  <a:srgbClr val="5B4130"/>
                </a:solidFill>
                <a:effectLst/>
                <a:latin typeface="Cambria" panose="02040503050406030204" pitchFamily="18" charset="0"/>
                <a:ea typeface="Cambria" panose="02040503050406030204" pitchFamily="18" charset="0"/>
              </a:rPr>
              <a:t>.</a:t>
            </a:r>
            <a:endParaRPr lang="en-US" sz="2400" b="1" dirty="0">
              <a:solidFill>
                <a:srgbClr val="5B4130"/>
              </a:solidFill>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pP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Năng</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lực</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chung</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năng</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lực</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tư</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duy</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lập</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luận</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toán</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học</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giải</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quyết</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vấn</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đề</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giao</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tiếp</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hợp</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tác</a:t>
            </a:r>
            <a:r>
              <a:rPr lang="en-US" sz="2800" b="1" dirty="0">
                <a:solidFill>
                  <a:srgbClr val="5B4130"/>
                </a:solidFill>
                <a:effectLst/>
                <a:latin typeface="Cambria" panose="02040503050406030204" pitchFamily="18" charset="0"/>
                <a:ea typeface="Cambria" panose="02040503050406030204" pitchFamily="18" charset="0"/>
              </a:rPr>
              <a:t>.</a:t>
            </a:r>
            <a:endParaRPr lang="en-US" sz="2400" b="1" dirty="0">
              <a:solidFill>
                <a:srgbClr val="5B4130"/>
              </a:solidFill>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pP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Phẩm</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chất</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chăm</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chỉ</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trách</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nhiệm</a:t>
            </a:r>
            <a:r>
              <a:rPr lang="en-US" sz="2800" b="1" dirty="0">
                <a:solidFill>
                  <a:srgbClr val="5B4130"/>
                </a:solidFill>
                <a:effectLst/>
                <a:latin typeface="Cambria" panose="02040503050406030204" pitchFamily="18" charset="0"/>
                <a:ea typeface="Cambria" panose="02040503050406030204" pitchFamily="18" charset="0"/>
              </a:rPr>
              <a:t>.</a:t>
            </a:r>
            <a:endParaRPr lang="en-US" sz="2400" b="1" dirty="0">
              <a:solidFill>
                <a:srgbClr val="5B4130"/>
              </a:solidFill>
              <a:effectLst/>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id="{BAA37864-A622-C1DA-85F9-716328C2B374}"/>
              </a:ext>
            </a:extLst>
          </p:cNvPr>
          <p:cNvPicPr>
            <a:picLocks noChangeAspect="1"/>
          </p:cNvPicPr>
          <p:nvPr/>
        </p:nvPicPr>
        <p:blipFill>
          <a:blip r:embed="rId15"/>
          <a:stretch>
            <a:fillRect/>
          </a:stretch>
        </p:blipFill>
        <p:spPr>
          <a:xfrm>
            <a:off x="4548425" y="835362"/>
            <a:ext cx="5480779" cy="12863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514" y="-156216"/>
            <a:ext cx="13407468" cy="7082272"/>
            <a:chOff x="0" y="0"/>
            <a:chExt cx="26814936" cy="14164544"/>
          </a:xfrm>
        </p:grpSpPr>
        <p:sp>
          <p:nvSpPr>
            <p:cNvPr id="3" name="Freeform 3"/>
            <p:cNvSpPr/>
            <p:nvPr/>
          </p:nvSpPr>
          <p:spPr>
            <a:xfrm>
              <a:off x="0" y="0"/>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2650392" y="0"/>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5" name="Freeform 5"/>
          <p:cNvSpPr/>
          <p:nvPr/>
        </p:nvSpPr>
        <p:spPr>
          <a:xfrm rot="-5400000" flipV="1">
            <a:off x="2126552" y="-1122308"/>
            <a:ext cx="5896397" cy="9666224"/>
          </a:xfrm>
          <a:custGeom>
            <a:avLst/>
            <a:gdLst/>
            <a:ahLst/>
            <a:cxnLst/>
            <a:rect l="l" t="t" r="r" b="b"/>
            <a:pathLst>
              <a:path w="8844595" h="14499336">
                <a:moveTo>
                  <a:pt x="0" y="14499337"/>
                </a:moveTo>
                <a:lnTo>
                  <a:pt x="8844595" y="14499337"/>
                </a:lnTo>
                <a:lnTo>
                  <a:pt x="8844595" y="0"/>
                </a:lnTo>
                <a:lnTo>
                  <a:pt x="0" y="0"/>
                </a:lnTo>
                <a:lnTo>
                  <a:pt x="0" y="14499337"/>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536184">
            <a:off x="7419775" y="1004112"/>
            <a:ext cx="4632696" cy="6670112"/>
          </a:xfrm>
          <a:custGeom>
            <a:avLst/>
            <a:gdLst/>
            <a:ahLst/>
            <a:cxnLst/>
            <a:rect l="l" t="t" r="r" b="b"/>
            <a:pathLst>
              <a:path w="6949044" h="10005168">
                <a:moveTo>
                  <a:pt x="0" y="0"/>
                </a:moveTo>
                <a:lnTo>
                  <a:pt x="6949044" y="0"/>
                </a:lnTo>
                <a:lnTo>
                  <a:pt x="6949044" y="10005168"/>
                </a:lnTo>
                <a:lnTo>
                  <a:pt x="0" y="100051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8286798">
            <a:off x="10230071" y="-1272641"/>
            <a:ext cx="3301444" cy="2743200"/>
          </a:xfrm>
          <a:custGeom>
            <a:avLst/>
            <a:gdLst/>
            <a:ahLst/>
            <a:cxnLst/>
            <a:rect l="l" t="t" r="r" b="b"/>
            <a:pathLst>
              <a:path w="4952166" h="4114800">
                <a:moveTo>
                  <a:pt x="0" y="0"/>
                </a:moveTo>
                <a:lnTo>
                  <a:pt x="4952166" y="0"/>
                </a:lnTo>
                <a:lnTo>
                  <a:pt x="495216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8286798">
            <a:off x="-1247535" y="5486400"/>
            <a:ext cx="3301444" cy="2743200"/>
          </a:xfrm>
          <a:custGeom>
            <a:avLst/>
            <a:gdLst/>
            <a:ahLst/>
            <a:cxnLst/>
            <a:rect l="l" t="t" r="r" b="b"/>
            <a:pathLst>
              <a:path w="4952166" h="4114800">
                <a:moveTo>
                  <a:pt x="0" y="0"/>
                </a:moveTo>
                <a:lnTo>
                  <a:pt x="4952166" y="0"/>
                </a:lnTo>
                <a:lnTo>
                  <a:pt x="495216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657305">
            <a:off x="391913" y="352287"/>
            <a:ext cx="1781271" cy="1752325"/>
          </a:xfrm>
          <a:custGeom>
            <a:avLst/>
            <a:gdLst/>
            <a:ahLst/>
            <a:cxnLst/>
            <a:rect l="l" t="t" r="r" b="b"/>
            <a:pathLst>
              <a:path w="2671906" h="2628487">
                <a:moveTo>
                  <a:pt x="0" y="0"/>
                </a:moveTo>
                <a:lnTo>
                  <a:pt x="2671906" y="0"/>
                </a:lnTo>
                <a:lnTo>
                  <a:pt x="2671906" y="2628487"/>
                </a:lnTo>
                <a:lnTo>
                  <a:pt x="0" y="26284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2" name="Picture 11">
            <a:extLst>
              <a:ext uri="{FF2B5EF4-FFF2-40B4-BE49-F238E27FC236}">
                <a16:creationId xmlns:a16="http://schemas.microsoft.com/office/drawing/2014/main" id="{E320ED51-6700-C7B4-F22B-7965C5F2AD10}"/>
              </a:ext>
            </a:extLst>
          </p:cNvPr>
          <p:cNvPicPr>
            <a:picLocks noChangeAspect="1"/>
          </p:cNvPicPr>
          <p:nvPr/>
        </p:nvPicPr>
        <p:blipFill>
          <a:blip r:embed="rId12"/>
          <a:stretch>
            <a:fillRect/>
          </a:stretch>
        </p:blipFill>
        <p:spPr>
          <a:xfrm>
            <a:off x="666947" y="2304464"/>
            <a:ext cx="7791363" cy="23837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sp>
        <p:nvSpPr>
          <p:cNvPr id="10" name="Freeform 10"/>
          <p:cNvSpPr/>
          <p:nvPr/>
        </p:nvSpPr>
        <p:spPr>
          <a:xfrm>
            <a:off x="2065834" y="475109"/>
            <a:ext cx="7845237" cy="4856695"/>
          </a:xfrm>
          <a:custGeom>
            <a:avLst/>
            <a:gdLst/>
            <a:ahLst/>
            <a:cxnLst/>
            <a:rect l="l" t="t" r="r" b="b"/>
            <a:pathLst>
              <a:path w="11767855" h="7285043">
                <a:moveTo>
                  <a:pt x="0" y="0"/>
                </a:moveTo>
                <a:lnTo>
                  <a:pt x="11767855" y="0"/>
                </a:lnTo>
                <a:lnTo>
                  <a:pt x="11767855" y="7285043"/>
                </a:lnTo>
                <a:lnTo>
                  <a:pt x="0" y="7285043"/>
                </a:lnTo>
                <a:lnTo>
                  <a:pt x="0" y="0"/>
                </a:lnTo>
                <a:close/>
              </a:path>
            </a:pathLst>
          </a:custGeom>
          <a:blipFill>
            <a:blip r:embed="rId8"/>
            <a:stretch>
              <a:fillRect t="-1769" b="-16051"/>
            </a:stretch>
          </a:blipFill>
        </p:spPr>
      </p:sp>
      <p:grpSp>
        <p:nvGrpSpPr>
          <p:cNvPr id="11" name="Group 11"/>
          <p:cNvGrpSpPr/>
          <p:nvPr/>
        </p:nvGrpSpPr>
        <p:grpSpPr>
          <a:xfrm>
            <a:off x="3435848" y="5400651"/>
            <a:ext cx="5024270" cy="1084197"/>
            <a:chOff x="0" y="-152400"/>
            <a:chExt cx="1836608" cy="428325"/>
          </a:xfrm>
        </p:grpSpPr>
        <p:sp>
          <p:nvSpPr>
            <p:cNvPr id="12" name="Freeform 12"/>
            <p:cNvSpPr/>
            <p:nvPr/>
          </p:nvSpPr>
          <p:spPr>
            <a:xfrm>
              <a:off x="0" y="-81135"/>
              <a:ext cx="1836608" cy="275925"/>
            </a:xfrm>
            <a:custGeom>
              <a:avLst/>
              <a:gdLst/>
              <a:ahLst/>
              <a:cxnLst/>
              <a:rect l="l" t="t" r="r" b="b"/>
              <a:pathLst>
                <a:path w="1836608" h="275925">
                  <a:moveTo>
                    <a:pt x="56621" y="0"/>
                  </a:moveTo>
                  <a:lnTo>
                    <a:pt x="1779987" y="0"/>
                  </a:lnTo>
                  <a:cubicBezTo>
                    <a:pt x="1795004" y="0"/>
                    <a:pt x="1809406" y="5965"/>
                    <a:pt x="1820024" y="16584"/>
                  </a:cubicBezTo>
                  <a:cubicBezTo>
                    <a:pt x="1830643" y="27202"/>
                    <a:pt x="1836608" y="41604"/>
                    <a:pt x="1836608" y="56621"/>
                  </a:cubicBezTo>
                  <a:lnTo>
                    <a:pt x="1836608" y="219304"/>
                  </a:lnTo>
                  <a:cubicBezTo>
                    <a:pt x="1836608" y="234321"/>
                    <a:pt x="1830643" y="248723"/>
                    <a:pt x="1820024" y="259341"/>
                  </a:cubicBezTo>
                  <a:cubicBezTo>
                    <a:pt x="1809406" y="269960"/>
                    <a:pt x="1795004" y="275925"/>
                    <a:pt x="1779987" y="275925"/>
                  </a:cubicBezTo>
                  <a:lnTo>
                    <a:pt x="56621" y="275925"/>
                  </a:lnTo>
                  <a:cubicBezTo>
                    <a:pt x="25350" y="275925"/>
                    <a:pt x="0" y="250575"/>
                    <a:pt x="0" y="219304"/>
                  </a:cubicBezTo>
                  <a:lnTo>
                    <a:pt x="0" y="56621"/>
                  </a:lnTo>
                  <a:cubicBezTo>
                    <a:pt x="0" y="41604"/>
                    <a:pt x="5965" y="27202"/>
                    <a:pt x="16584" y="16584"/>
                  </a:cubicBezTo>
                  <a:cubicBezTo>
                    <a:pt x="27202" y="5965"/>
                    <a:pt x="41604" y="0"/>
                    <a:pt x="56621" y="0"/>
                  </a:cubicBezTo>
                  <a:close/>
                </a:path>
              </a:pathLst>
            </a:custGeom>
            <a:solidFill>
              <a:srgbClr val="FFCF00"/>
            </a:solidFill>
          </p:spPr>
        </p:sp>
        <p:sp>
          <p:nvSpPr>
            <p:cNvPr id="13" name="TextBox 13"/>
            <p:cNvSpPr txBox="1"/>
            <p:nvPr/>
          </p:nvSpPr>
          <p:spPr>
            <a:xfrm>
              <a:off x="0" y="-152400"/>
              <a:ext cx="1836608" cy="428325"/>
            </a:xfrm>
            <a:prstGeom prst="rect">
              <a:avLst/>
            </a:prstGeom>
          </p:spPr>
          <p:txBody>
            <a:bodyPr lIns="33867" tIns="33867" rIns="33867" bIns="33867" rtlCol="0" anchor="ctr"/>
            <a:lstStyle/>
            <a:p>
              <a:pPr algn="ctr">
                <a:lnSpc>
                  <a:spcPts val="3222"/>
                </a:lnSpc>
              </a:pPr>
              <a:r>
                <a:rPr lang="en-US" sz="3600" b="1" dirty="0">
                  <a:solidFill>
                    <a:srgbClr val="000000"/>
                  </a:solidFill>
                  <a:latin typeface="Cambria" panose="02040503050406030204" pitchFamily="18" charset="0"/>
                  <a:ea typeface="Cambria" panose="02040503050406030204" pitchFamily="18" charset="0"/>
                </a:rPr>
                <a:t>(3 x 2) x 4 = 3 x (2 x 4) </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aphicFrame>
        <p:nvGraphicFramePr>
          <p:cNvPr id="10" name="Table 10"/>
          <p:cNvGraphicFramePr>
            <a:graphicFrameLocks noGrp="1"/>
          </p:cNvGraphicFramePr>
          <p:nvPr/>
        </p:nvGraphicFramePr>
        <p:xfrm>
          <a:off x="755316" y="1587284"/>
          <a:ext cx="10965805" cy="4281252"/>
        </p:xfrm>
        <a:graphic>
          <a:graphicData uri="http://schemas.openxmlformats.org/drawingml/2006/table">
            <a:tbl>
              <a:tblPr/>
              <a:tblGrid>
                <a:gridCol w="1197357">
                  <a:extLst>
                    <a:ext uri="{9D8B030D-6E8A-4147-A177-3AD203B41FA5}">
                      <a16:colId xmlns:a16="http://schemas.microsoft.com/office/drawing/2014/main" val="20000"/>
                    </a:ext>
                  </a:extLst>
                </a:gridCol>
                <a:gridCol w="1197357">
                  <a:extLst>
                    <a:ext uri="{9D8B030D-6E8A-4147-A177-3AD203B41FA5}">
                      <a16:colId xmlns:a16="http://schemas.microsoft.com/office/drawing/2014/main" val="20001"/>
                    </a:ext>
                  </a:extLst>
                </a:gridCol>
                <a:gridCol w="1197357">
                  <a:extLst>
                    <a:ext uri="{9D8B030D-6E8A-4147-A177-3AD203B41FA5}">
                      <a16:colId xmlns:a16="http://schemas.microsoft.com/office/drawing/2014/main" val="20002"/>
                    </a:ext>
                  </a:extLst>
                </a:gridCol>
                <a:gridCol w="3706367">
                  <a:extLst>
                    <a:ext uri="{9D8B030D-6E8A-4147-A177-3AD203B41FA5}">
                      <a16:colId xmlns:a16="http://schemas.microsoft.com/office/drawing/2014/main" val="20003"/>
                    </a:ext>
                  </a:extLst>
                </a:gridCol>
                <a:gridCol w="3667367">
                  <a:extLst>
                    <a:ext uri="{9D8B030D-6E8A-4147-A177-3AD203B41FA5}">
                      <a16:colId xmlns:a16="http://schemas.microsoft.com/office/drawing/2014/main" val="20004"/>
                    </a:ext>
                  </a:extLst>
                </a:gridCol>
              </a:tblGrid>
              <a:tr h="1070313">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70313">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70313">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70313">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pSp>
        <p:nvGrpSpPr>
          <p:cNvPr id="11" name="Group 11"/>
          <p:cNvGrpSpPr/>
          <p:nvPr/>
        </p:nvGrpSpPr>
        <p:grpSpPr>
          <a:xfrm>
            <a:off x="1906018" y="289306"/>
            <a:ext cx="9312871" cy="959972"/>
            <a:chOff x="-159448" y="-771527"/>
            <a:chExt cx="15462003" cy="1919943"/>
          </a:xfrm>
        </p:grpSpPr>
        <p:grpSp>
          <p:nvGrpSpPr>
            <p:cNvPr id="12" name="Group 12"/>
            <p:cNvGrpSpPr/>
            <p:nvPr/>
          </p:nvGrpSpPr>
          <p:grpSpPr>
            <a:xfrm>
              <a:off x="-159448" y="-771527"/>
              <a:ext cx="15462003" cy="1919943"/>
              <a:chOff x="-31496" y="-152400"/>
              <a:chExt cx="3054223" cy="379247"/>
            </a:xfrm>
          </p:grpSpPr>
          <p:sp>
            <p:nvSpPr>
              <p:cNvPr id="13" name="Freeform 13"/>
              <p:cNvSpPr/>
              <p:nvPr/>
            </p:nvSpPr>
            <p:spPr>
              <a:xfrm>
                <a:off x="-31496" y="-18678"/>
                <a:ext cx="2897827" cy="245525"/>
              </a:xfrm>
              <a:custGeom>
                <a:avLst/>
                <a:gdLst/>
                <a:ahLst/>
                <a:cxnLst/>
                <a:rect l="l" t="t" r="r" b="b"/>
                <a:pathLst>
                  <a:path w="3022727" h="196850">
                    <a:moveTo>
                      <a:pt x="34403" y="0"/>
                    </a:moveTo>
                    <a:lnTo>
                      <a:pt x="2988324" y="0"/>
                    </a:lnTo>
                    <a:cubicBezTo>
                      <a:pt x="2997448" y="0"/>
                      <a:pt x="3006199" y="3625"/>
                      <a:pt x="3012651" y="10076"/>
                    </a:cubicBezTo>
                    <a:cubicBezTo>
                      <a:pt x="3019102" y="16528"/>
                      <a:pt x="3022727" y="25279"/>
                      <a:pt x="3022727" y="34403"/>
                    </a:cubicBezTo>
                    <a:lnTo>
                      <a:pt x="3022727" y="162448"/>
                    </a:lnTo>
                    <a:cubicBezTo>
                      <a:pt x="3022727" y="171572"/>
                      <a:pt x="3019102" y="180322"/>
                      <a:pt x="3012651" y="186774"/>
                    </a:cubicBezTo>
                    <a:cubicBezTo>
                      <a:pt x="3006199" y="193226"/>
                      <a:pt x="2997448" y="196850"/>
                      <a:pt x="2988324" y="196850"/>
                    </a:cubicBezTo>
                    <a:lnTo>
                      <a:pt x="34403" y="196850"/>
                    </a:lnTo>
                    <a:cubicBezTo>
                      <a:pt x="25279" y="196850"/>
                      <a:pt x="16528" y="193226"/>
                      <a:pt x="10076" y="186774"/>
                    </a:cubicBezTo>
                    <a:cubicBezTo>
                      <a:pt x="3625" y="180322"/>
                      <a:pt x="0" y="171572"/>
                      <a:pt x="0" y="162448"/>
                    </a:cubicBezTo>
                    <a:lnTo>
                      <a:pt x="0" y="34403"/>
                    </a:lnTo>
                    <a:cubicBezTo>
                      <a:pt x="0" y="25279"/>
                      <a:pt x="3625" y="16528"/>
                      <a:pt x="10076" y="10076"/>
                    </a:cubicBezTo>
                    <a:cubicBezTo>
                      <a:pt x="16528" y="3625"/>
                      <a:pt x="25279" y="0"/>
                      <a:pt x="34403" y="0"/>
                    </a:cubicBezTo>
                    <a:close/>
                  </a:path>
                </a:pathLst>
              </a:custGeom>
              <a:solidFill>
                <a:srgbClr val="FFCF00"/>
              </a:solidFill>
            </p:spPr>
          </p:sp>
          <p:sp>
            <p:nvSpPr>
              <p:cNvPr id="14" name="TextBox 14"/>
              <p:cNvSpPr txBox="1"/>
              <p:nvPr/>
            </p:nvSpPr>
            <p:spPr>
              <a:xfrm>
                <a:off x="0" y="-152400"/>
                <a:ext cx="3022727" cy="349250"/>
              </a:xfrm>
              <a:prstGeom prst="rect">
                <a:avLst/>
              </a:prstGeom>
            </p:spPr>
            <p:txBody>
              <a:bodyPr lIns="33867" tIns="33867" rIns="33867" bIns="33867" rtlCol="0" anchor="ctr"/>
              <a:lstStyle/>
              <a:p>
                <a:pPr algn="ctr">
                  <a:lnSpc>
                    <a:spcPts val="3222"/>
                  </a:lnSpc>
                </a:pPr>
                <a:endParaRPr sz="1200"/>
              </a:p>
            </p:txBody>
          </p:sp>
        </p:grpSp>
        <p:sp>
          <p:nvSpPr>
            <p:cNvPr id="15" name="TextBox 15"/>
            <p:cNvSpPr txBox="1"/>
            <p:nvPr/>
          </p:nvSpPr>
          <p:spPr>
            <a:xfrm>
              <a:off x="0" y="79602"/>
              <a:ext cx="14448258" cy="820738"/>
            </a:xfrm>
            <a:prstGeom prst="rect">
              <a:avLst/>
            </a:prstGeom>
          </p:spPr>
          <p:txBody>
            <a:bodyPr wrap="square" lIns="0" tIns="0" rIns="0" bIns="0" rtlCol="0" anchor="t">
              <a:spAutoFit/>
            </a:bodyPr>
            <a:lstStyle/>
            <a:p>
              <a:pPr algn="ctr">
                <a:lnSpc>
                  <a:spcPts val="3173"/>
                </a:lnSpc>
              </a:pPr>
              <a:r>
                <a:rPr lang="en-US" sz="2800" dirty="0" err="1">
                  <a:solidFill>
                    <a:srgbClr val="000000"/>
                  </a:solidFill>
                  <a:latin typeface="Cambria Bold"/>
                </a:rPr>
                <a:t>Tính</a:t>
              </a:r>
              <a:r>
                <a:rPr lang="en-US" sz="2800" dirty="0">
                  <a:solidFill>
                    <a:srgbClr val="000000"/>
                  </a:solidFill>
                  <a:latin typeface="Cambria Bold"/>
                </a:rPr>
                <a:t> </a:t>
              </a:r>
              <a:r>
                <a:rPr lang="en-US" sz="2800" dirty="0" err="1">
                  <a:solidFill>
                    <a:srgbClr val="000000"/>
                  </a:solidFill>
                  <a:latin typeface="Cambria Bold"/>
                </a:rPr>
                <a:t>giá</a:t>
              </a:r>
              <a:r>
                <a:rPr lang="en-US" sz="2800" dirty="0">
                  <a:solidFill>
                    <a:srgbClr val="000000"/>
                  </a:solidFill>
                  <a:latin typeface="Cambria Bold"/>
                </a:rPr>
                <a:t> </a:t>
              </a:r>
              <a:r>
                <a:rPr lang="en-US" sz="2800" dirty="0" err="1">
                  <a:solidFill>
                    <a:srgbClr val="000000"/>
                  </a:solidFill>
                  <a:latin typeface="Cambria Bold"/>
                </a:rPr>
                <a:t>trị</a:t>
              </a:r>
              <a:r>
                <a:rPr lang="en-US" sz="2800" dirty="0">
                  <a:solidFill>
                    <a:srgbClr val="000000"/>
                  </a:solidFill>
                  <a:latin typeface="Cambria Bold"/>
                </a:rPr>
                <a:t> </a:t>
              </a:r>
              <a:r>
                <a:rPr lang="en-US" sz="2800" dirty="0" err="1">
                  <a:solidFill>
                    <a:srgbClr val="000000"/>
                  </a:solidFill>
                  <a:latin typeface="Cambria Bold"/>
                </a:rPr>
                <a:t>của</a:t>
              </a:r>
              <a:r>
                <a:rPr lang="en-US" sz="2800" dirty="0">
                  <a:solidFill>
                    <a:srgbClr val="000000"/>
                  </a:solidFill>
                  <a:latin typeface="Cambria Bold"/>
                </a:rPr>
                <a:t> </a:t>
              </a:r>
              <a:r>
                <a:rPr lang="en-US" sz="2800" dirty="0" err="1">
                  <a:solidFill>
                    <a:srgbClr val="000000"/>
                  </a:solidFill>
                  <a:latin typeface="Cambria Bold"/>
                </a:rPr>
                <a:t>hai</a:t>
              </a:r>
              <a:r>
                <a:rPr lang="en-US" sz="2800" dirty="0">
                  <a:solidFill>
                    <a:srgbClr val="000000"/>
                  </a:solidFill>
                  <a:latin typeface="Cambria Bold"/>
                </a:rPr>
                <a:t> </a:t>
              </a:r>
              <a:r>
                <a:rPr lang="en-US" sz="2800" dirty="0" err="1">
                  <a:solidFill>
                    <a:srgbClr val="000000"/>
                  </a:solidFill>
                  <a:latin typeface="Cambria Bold"/>
                </a:rPr>
                <a:t>biểu</a:t>
              </a:r>
              <a:r>
                <a:rPr lang="en-US" sz="2800" dirty="0">
                  <a:solidFill>
                    <a:srgbClr val="000000"/>
                  </a:solidFill>
                  <a:latin typeface="Cambria Bold"/>
                </a:rPr>
                <a:t> </a:t>
              </a:r>
              <a:r>
                <a:rPr lang="en-US" sz="2800" dirty="0" err="1">
                  <a:solidFill>
                    <a:srgbClr val="000000"/>
                  </a:solidFill>
                  <a:latin typeface="Cambria Bold"/>
                </a:rPr>
                <a:t>thức</a:t>
              </a:r>
              <a:r>
                <a:rPr lang="en-US" sz="2800" dirty="0">
                  <a:solidFill>
                    <a:srgbClr val="000000"/>
                  </a:solidFill>
                  <a:latin typeface="Cambria Bold"/>
                </a:rPr>
                <a:t> (a x b) x c </a:t>
              </a:r>
              <a:r>
                <a:rPr lang="en-US" sz="2800" dirty="0" err="1">
                  <a:solidFill>
                    <a:srgbClr val="000000"/>
                  </a:solidFill>
                  <a:latin typeface="Cambria Bold"/>
                </a:rPr>
                <a:t>và</a:t>
              </a:r>
              <a:r>
                <a:rPr lang="en-US" sz="2800" dirty="0">
                  <a:solidFill>
                    <a:srgbClr val="000000"/>
                  </a:solidFill>
                  <a:latin typeface="Cambria Bold"/>
                </a:rPr>
                <a:t> a x (b x c)</a:t>
              </a:r>
            </a:p>
          </p:txBody>
        </p:sp>
      </p:grpSp>
      <p:sp>
        <p:nvSpPr>
          <p:cNvPr id="16" name="TextBox 16"/>
          <p:cNvSpPr txBox="1"/>
          <p:nvPr/>
        </p:nvSpPr>
        <p:spPr>
          <a:xfrm>
            <a:off x="1011230" y="1718886"/>
            <a:ext cx="501565" cy="573170"/>
          </a:xfrm>
          <a:prstGeom prst="rect">
            <a:avLst/>
          </a:prstGeom>
        </p:spPr>
        <p:txBody>
          <a:bodyPr lIns="0" tIns="0" rIns="0" bIns="0" rtlCol="0" anchor="t">
            <a:spAutoFit/>
          </a:bodyPr>
          <a:lstStyle/>
          <a:p>
            <a:pPr algn="ctr">
              <a:lnSpc>
                <a:spcPts val="4889"/>
              </a:lnSpc>
            </a:pPr>
            <a:r>
              <a:rPr lang="en-US" sz="3492">
                <a:solidFill>
                  <a:srgbClr val="000000"/>
                </a:solidFill>
                <a:latin typeface="Cambria Bold"/>
              </a:rPr>
              <a:t>a</a:t>
            </a:r>
          </a:p>
        </p:txBody>
      </p:sp>
      <p:sp>
        <p:nvSpPr>
          <p:cNvPr id="17" name="TextBox 17"/>
          <p:cNvSpPr txBox="1"/>
          <p:nvPr/>
        </p:nvSpPr>
        <p:spPr>
          <a:xfrm>
            <a:off x="2334844" y="1841555"/>
            <a:ext cx="501565" cy="573170"/>
          </a:xfrm>
          <a:prstGeom prst="rect">
            <a:avLst/>
          </a:prstGeom>
        </p:spPr>
        <p:txBody>
          <a:bodyPr lIns="0" tIns="0" rIns="0" bIns="0" rtlCol="0" anchor="t">
            <a:spAutoFit/>
          </a:bodyPr>
          <a:lstStyle/>
          <a:p>
            <a:pPr algn="ctr">
              <a:lnSpc>
                <a:spcPts val="4889"/>
              </a:lnSpc>
            </a:pPr>
            <a:r>
              <a:rPr lang="en-US" sz="3492">
                <a:solidFill>
                  <a:srgbClr val="000000"/>
                </a:solidFill>
                <a:latin typeface="Cambria Bold"/>
              </a:rPr>
              <a:t>b</a:t>
            </a:r>
          </a:p>
        </p:txBody>
      </p:sp>
      <p:sp>
        <p:nvSpPr>
          <p:cNvPr id="18" name="TextBox 18"/>
          <p:cNvSpPr txBox="1"/>
          <p:nvPr/>
        </p:nvSpPr>
        <p:spPr>
          <a:xfrm>
            <a:off x="3584717" y="1841555"/>
            <a:ext cx="501565" cy="573170"/>
          </a:xfrm>
          <a:prstGeom prst="rect">
            <a:avLst/>
          </a:prstGeom>
        </p:spPr>
        <p:txBody>
          <a:bodyPr lIns="0" tIns="0" rIns="0" bIns="0" rtlCol="0" anchor="t">
            <a:spAutoFit/>
          </a:bodyPr>
          <a:lstStyle/>
          <a:p>
            <a:pPr algn="ctr">
              <a:lnSpc>
                <a:spcPts val="4889"/>
              </a:lnSpc>
            </a:pPr>
            <a:r>
              <a:rPr lang="en-US" sz="3492">
                <a:solidFill>
                  <a:srgbClr val="000000"/>
                </a:solidFill>
                <a:latin typeface="Cambria Bold"/>
              </a:rPr>
              <a:t>c</a:t>
            </a:r>
          </a:p>
        </p:txBody>
      </p:sp>
      <p:sp>
        <p:nvSpPr>
          <p:cNvPr id="19" name="TextBox 19"/>
          <p:cNvSpPr txBox="1"/>
          <p:nvPr/>
        </p:nvSpPr>
        <p:spPr>
          <a:xfrm>
            <a:off x="4708174" y="1855483"/>
            <a:ext cx="2472118" cy="550985"/>
          </a:xfrm>
          <a:prstGeom prst="rect">
            <a:avLst/>
          </a:prstGeom>
        </p:spPr>
        <p:txBody>
          <a:bodyPr lIns="0" tIns="0" rIns="0" bIns="0" rtlCol="0" anchor="t">
            <a:spAutoFit/>
          </a:bodyPr>
          <a:lstStyle/>
          <a:p>
            <a:pPr algn="ctr">
              <a:lnSpc>
                <a:spcPts val="4748"/>
              </a:lnSpc>
            </a:pPr>
            <a:r>
              <a:rPr lang="en-US" sz="3392">
                <a:solidFill>
                  <a:srgbClr val="000000"/>
                </a:solidFill>
                <a:latin typeface="Cambria Bold"/>
              </a:rPr>
              <a:t>(a x b) x c</a:t>
            </a:r>
          </a:p>
        </p:txBody>
      </p:sp>
      <p:sp>
        <p:nvSpPr>
          <p:cNvPr id="20" name="TextBox 20"/>
          <p:cNvSpPr txBox="1"/>
          <p:nvPr/>
        </p:nvSpPr>
        <p:spPr>
          <a:xfrm>
            <a:off x="8444214" y="1863061"/>
            <a:ext cx="2472118" cy="550985"/>
          </a:xfrm>
          <a:prstGeom prst="rect">
            <a:avLst/>
          </a:prstGeom>
        </p:spPr>
        <p:txBody>
          <a:bodyPr lIns="0" tIns="0" rIns="0" bIns="0" rtlCol="0" anchor="t">
            <a:spAutoFit/>
          </a:bodyPr>
          <a:lstStyle/>
          <a:p>
            <a:pPr algn="ctr">
              <a:lnSpc>
                <a:spcPts val="4748"/>
              </a:lnSpc>
            </a:pPr>
            <a:r>
              <a:rPr lang="en-US" sz="3392">
                <a:solidFill>
                  <a:srgbClr val="000000"/>
                </a:solidFill>
                <a:latin typeface="Cambria Bold"/>
              </a:rPr>
              <a:t>a x (b x c)</a:t>
            </a:r>
          </a:p>
        </p:txBody>
      </p:sp>
      <p:sp>
        <p:nvSpPr>
          <p:cNvPr id="21" name="TextBox 21"/>
          <p:cNvSpPr txBox="1"/>
          <p:nvPr/>
        </p:nvSpPr>
        <p:spPr>
          <a:xfrm>
            <a:off x="1011230" y="2916085"/>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5</a:t>
            </a:r>
          </a:p>
        </p:txBody>
      </p:sp>
      <p:sp>
        <p:nvSpPr>
          <p:cNvPr id="22" name="TextBox 22"/>
          <p:cNvSpPr txBox="1"/>
          <p:nvPr/>
        </p:nvSpPr>
        <p:spPr>
          <a:xfrm>
            <a:off x="1011230" y="4029008"/>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6</a:t>
            </a:r>
          </a:p>
        </p:txBody>
      </p:sp>
      <p:sp>
        <p:nvSpPr>
          <p:cNvPr id="23" name="TextBox 23"/>
          <p:cNvSpPr txBox="1"/>
          <p:nvPr/>
        </p:nvSpPr>
        <p:spPr>
          <a:xfrm>
            <a:off x="1011230" y="5140460"/>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3</a:t>
            </a:r>
          </a:p>
        </p:txBody>
      </p:sp>
      <p:sp>
        <p:nvSpPr>
          <p:cNvPr id="24" name="TextBox 24"/>
          <p:cNvSpPr txBox="1"/>
          <p:nvPr/>
        </p:nvSpPr>
        <p:spPr>
          <a:xfrm>
            <a:off x="2334844" y="2916820"/>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4</a:t>
            </a:r>
          </a:p>
        </p:txBody>
      </p:sp>
      <p:sp>
        <p:nvSpPr>
          <p:cNvPr id="25" name="TextBox 25"/>
          <p:cNvSpPr txBox="1"/>
          <p:nvPr/>
        </p:nvSpPr>
        <p:spPr>
          <a:xfrm>
            <a:off x="2334844" y="4029742"/>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2</a:t>
            </a:r>
          </a:p>
        </p:txBody>
      </p:sp>
      <p:sp>
        <p:nvSpPr>
          <p:cNvPr id="26" name="TextBox 26"/>
          <p:cNvSpPr txBox="1"/>
          <p:nvPr/>
        </p:nvSpPr>
        <p:spPr>
          <a:xfrm>
            <a:off x="2334844" y="5141195"/>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2</a:t>
            </a:r>
          </a:p>
        </p:txBody>
      </p:sp>
      <p:sp>
        <p:nvSpPr>
          <p:cNvPr id="27" name="TextBox 27"/>
          <p:cNvSpPr txBox="1"/>
          <p:nvPr/>
        </p:nvSpPr>
        <p:spPr>
          <a:xfrm>
            <a:off x="3584717" y="2916085"/>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2</a:t>
            </a:r>
          </a:p>
        </p:txBody>
      </p:sp>
      <p:sp>
        <p:nvSpPr>
          <p:cNvPr id="28" name="TextBox 28"/>
          <p:cNvSpPr txBox="1"/>
          <p:nvPr/>
        </p:nvSpPr>
        <p:spPr>
          <a:xfrm>
            <a:off x="3584717" y="4029008"/>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3</a:t>
            </a:r>
          </a:p>
        </p:txBody>
      </p:sp>
      <p:sp>
        <p:nvSpPr>
          <p:cNvPr id="29" name="TextBox 29"/>
          <p:cNvSpPr txBox="1"/>
          <p:nvPr/>
        </p:nvSpPr>
        <p:spPr>
          <a:xfrm>
            <a:off x="3584717" y="5140460"/>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5</a:t>
            </a:r>
          </a:p>
        </p:txBody>
      </p:sp>
      <p:sp>
        <p:nvSpPr>
          <p:cNvPr id="30" name="TextBox 30"/>
          <p:cNvSpPr txBox="1"/>
          <p:nvPr/>
        </p:nvSpPr>
        <p:spPr>
          <a:xfrm>
            <a:off x="4708174" y="2916820"/>
            <a:ext cx="2566349" cy="573170"/>
          </a:xfrm>
          <a:prstGeom prst="rect">
            <a:avLst/>
          </a:prstGeom>
        </p:spPr>
        <p:txBody>
          <a:bodyPr lIns="0" tIns="0" rIns="0" bIns="0" rtlCol="0" anchor="t">
            <a:spAutoFit/>
          </a:bodyPr>
          <a:lstStyle/>
          <a:p>
            <a:pPr>
              <a:lnSpc>
                <a:spcPts val="4889"/>
              </a:lnSpc>
            </a:pPr>
            <a:r>
              <a:rPr lang="en-US" sz="3492" dirty="0">
                <a:solidFill>
                  <a:srgbClr val="5B4130"/>
                </a:solidFill>
                <a:latin typeface="Cambria Bold"/>
              </a:rPr>
              <a:t>(5 x 4) x 2 =</a:t>
            </a:r>
          </a:p>
        </p:txBody>
      </p:sp>
      <p:sp>
        <p:nvSpPr>
          <p:cNvPr id="31" name="TextBox 31"/>
          <p:cNvSpPr txBox="1"/>
          <p:nvPr/>
        </p:nvSpPr>
        <p:spPr>
          <a:xfrm>
            <a:off x="8339158" y="2825548"/>
            <a:ext cx="2439933" cy="573170"/>
          </a:xfrm>
          <a:prstGeom prst="rect">
            <a:avLst/>
          </a:prstGeom>
        </p:spPr>
        <p:txBody>
          <a:bodyPr lIns="0" tIns="0" rIns="0" bIns="0" rtlCol="0" anchor="t">
            <a:spAutoFit/>
          </a:bodyPr>
          <a:lstStyle/>
          <a:p>
            <a:pPr>
              <a:lnSpc>
                <a:spcPts val="4889"/>
              </a:lnSpc>
            </a:pPr>
            <a:r>
              <a:rPr lang="en-US" sz="3492">
                <a:solidFill>
                  <a:srgbClr val="5B4130"/>
                </a:solidFill>
                <a:latin typeface="Cambria Bold"/>
              </a:rPr>
              <a:t>5 x (4 x 2) =</a:t>
            </a:r>
          </a:p>
        </p:txBody>
      </p:sp>
      <p:sp>
        <p:nvSpPr>
          <p:cNvPr id="32" name="TextBox 32"/>
          <p:cNvSpPr txBox="1"/>
          <p:nvPr/>
        </p:nvSpPr>
        <p:spPr>
          <a:xfrm>
            <a:off x="4708174" y="3998894"/>
            <a:ext cx="2566349" cy="573170"/>
          </a:xfrm>
          <a:prstGeom prst="rect">
            <a:avLst/>
          </a:prstGeom>
        </p:spPr>
        <p:txBody>
          <a:bodyPr lIns="0" tIns="0" rIns="0" bIns="0" rtlCol="0" anchor="t">
            <a:spAutoFit/>
          </a:bodyPr>
          <a:lstStyle/>
          <a:p>
            <a:pPr>
              <a:lnSpc>
                <a:spcPts val="4889"/>
              </a:lnSpc>
            </a:pPr>
            <a:r>
              <a:rPr lang="en-US" sz="3492">
                <a:solidFill>
                  <a:srgbClr val="5B4130"/>
                </a:solidFill>
                <a:latin typeface="Cambria Bold"/>
              </a:rPr>
              <a:t>(6 x 2) x 3 =</a:t>
            </a:r>
          </a:p>
        </p:txBody>
      </p:sp>
      <p:sp>
        <p:nvSpPr>
          <p:cNvPr id="33" name="TextBox 33"/>
          <p:cNvSpPr txBox="1"/>
          <p:nvPr/>
        </p:nvSpPr>
        <p:spPr>
          <a:xfrm>
            <a:off x="8339158" y="3907622"/>
            <a:ext cx="2439933" cy="573170"/>
          </a:xfrm>
          <a:prstGeom prst="rect">
            <a:avLst/>
          </a:prstGeom>
        </p:spPr>
        <p:txBody>
          <a:bodyPr lIns="0" tIns="0" rIns="0" bIns="0" rtlCol="0" anchor="t">
            <a:spAutoFit/>
          </a:bodyPr>
          <a:lstStyle/>
          <a:p>
            <a:pPr>
              <a:lnSpc>
                <a:spcPts val="4889"/>
              </a:lnSpc>
            </a:pPr>
            <a:r>
              <a:rPr lang="en-US" sz="3492">
                <a:solidFill>
                  <a:srgbClr val="5B4130"/>
                </a:solidFill>
                <a:latin typeface="Cambria Bold"/>
              </a:rPr>
              <a:t>6 x (2 x 3) =</a:t>
            </a:r>
          </a:p>
        </p:txBody>
      </p:sp>
      <p:sp>
        <p:nvSpPr>
          <p:cNvPr id="34" name="TextBox 34"/>
          <p:cNvSpPr txBox="1"/>
          <p:nvPr/>
        </p:nvSpPr>
        <p:spPr>
          <a:xfrm>
            <a:off x="4708174" y="5074618"/>
            <a:ext cx="2566349" cy="573170"/>
          </a:xfrm>
          <a:prstGeom prst="rect">
            <a:avLst/>
          </a:prstGeom>
        </p:spPr>
        <p:txBody>
          <a:bodyPr lIns="0" tIns="0" rIns="0" bIns="0" rtlCol="0" anchor="t">
            <a:spAutoFit/>
          </a:bodyPr>
          <a:lstStyle/>
          <a:p>
            <a:pPr>
              <a:lnSpc>
                <a:spcPts val="4889"/>
              </a:lnSpc>
            </a:pPr>
            <a:r>
              <a:rPr lang="en-US" sz="3492">
                <a:solidFill>
                  <a:srgbClr val="5B4130"/>
                </a:solidFill>
                <a:latin typeface="Cambria Bold"/>
              </a:rPr>
              <a:t>(3 x 2) x 5 =</a:t>
            </a:r>
          </a:p>
        </p:txBody>
      </p:sp>
      <p:sp>
        <p:nvSpPr>
          <p:cNvPr id="35" name="TextBox 35"/>
          <p:cNvSpPr txBox="1"/>
          <p:nvPr/>
        </p:nvSpPr>
        <p:spPr>
          <a:xfrm>
            <a:off x="8339158" y="5074618"/>
            <a:ext cx="2439933" cy="573170"/>
          </a:xfrm>
          <a:prstGeom prst="rect">
            <a:avLst/>
          </a:prstGeom>
        </p:spPr>
        <p:txBody>
          <a:bodyPr lIns="0" tIns="0" rIns="0" bIns="0" rtlCol="0" anchor="t">
            <a:spAutoFit/>
          </a:bodyPr>
          <a:lstStyle/>
          <a:p>
            <a:pPr>
              <a:lnSpc>
                <a:spcPts val="4889"/>
              </a:lnSpc>
            </a:pPr>
            <a:r>
              <a:rPr lang="en-US" sz="3492">
                <a:solidFill>
                  <a:srgbClr val="5B4130"/>
                </a:solidFill>
                <a:latin typeface="Cambria Bold"/>
              </a:rPr>
              <a:t>3 x (2 x 5) =</a:t>
            </a:r>
          </a:p>
        </p:txBody>
      </p:sp>
      <p:grpSp>
        <p:nvGrpSpPr>
          <p:cNvPr id="36" name="Group 36"/>
          <p:cNvGrpSpPr/>
          <p:nvPr/>
        </p:nvGrpSpPr>
        <p:grpSpPr>
          <a:xfrm>
            <a:off x="7180292" y="2928754"/>
            <a:ext cx="715745" cy="655784"/>
            <a:chOff x="0" y="0"/>
            <a:chExt cx="1431490" cy="1311567"/>
          </a:xfrm>
        </p:grpSpPr>
        <p:grpSp>
          <p:nvGrpSpPr>
            <p:cNvPr id="37" name="Group 37"/>
            <p:cNvGrpSpPr/>
            <p:nvPr/>
          </p:nvGrpSpPr>
          <p:grpSpPr>
            <a:xfrm>
              <a:off x="0" y="0"/>
              <a:ext cx="1431490" cy="1311567"/>
              <a:chOff x="0" y="0"/>
              <a:chExt cx="330029" cy="302381"/>
            </a:xfrm>
          </p:grpSpPr>
          <p:sp>
            <p:nvSpPr>
              <p:cNvPr id="38" name="Freeform 38"/>
              <p:cNvSpPr/>
              <p:nvPr/>
            </p:nvSpPr>
            <p:spPr>
              <a:xfrm>
                <a:off x="0" y="0"/>
                <a:ext cx="330029" cy="302381"/>
              </a:xfrm>
              <a:custGeom>
                <a:avLst/>
                <a:gdLst/>
                <a:ahLst/>
                <a:cxnLst/>
                <a:rect l="l" t="t" r="r" b="b"/>
                <a:pathLst>
                  <a:path w="330029" h="302381">
                    <a:moveTo>
                      <a:pt x="151190" y="0"/>
                    </a:moveTo>
                    <a:lnTo>
                      <a:pt x="178838" y="0"/>
                    </a:lnTo>
                    <a:cubicBezTo>
                      <a:pt x="218937" y="0"/>
                      <a:pt x="257392" y="15929"/>
                      <a:pt x="285746" y="44283"/>
                    </a:cubicBezTo>
                    <a:cubicBezTo>
                      <a:pt x="314100" y="72636"/>
                      <a:pt x="330029" y="111092"/>
                      <a:pt x="330029" y="151190"/>
                    </a:cubicBezTo>
                    <a:lnTo>
                      <a:pt x="330029" y="151190"/>
                    </a:lnTo>
                    <a:cubicBezTo>
                      <a:pt x="330029" y="191289"/>
                      <a:pt x="314100" y="229744"/>
                      <a:pt x="285746" y="258098"/>
                    </a:cubicBezTo>
                    <a:cubicBezTo>
                      <a:pt x="257392" y="286452"/>
                      <a:pt x="218937" y="302381"/>
                      <a:pt x="178838" y="302381"/>
                    </a:cubicBezTo>
                    <a:lnTo>
                      <a:pt x="151190" y="302381"/>
                    </a:lnTo>
                    <a:cubicBezTo>
                      <a:pt x="111092" y="302381"/>
                      <a:pt x="72636" y="286452"/>
                      <a:pt x="44283" y="258098"/>
                    </a:cubicBezTo>
                    <a:cubicBezTo>
                      <a:pt x="15929" y="229744"/>
                      <a:pt x="0" y="191289"/>
                      <a:pt x="0" y="151190"/>
                    </a:cubicBezTo>
                    <a:lnTo>
                      <a:pt x="0" y="151190"/>
                    </a:lnTo>
                    <a:cubicBezTo>
                      <a:pt x="0" y="111092"/>
                      <a:pt x="15929" y="72636"/>
                      <a:pt x="44283" y="44283"/>
                    </a:cubicBezTo>
                    <a:cubicBezTo>
                      <a:pt x="72636" y="15929"/>
                      <a:pt x="111092" y="0"/>
                      <a:pt x="151190" y="0"/>
                    </a:cubicBezTo>
                    <a:close/>
                  </a:path>
                </a:pathLst>
              </a:custGeom>
              <a:solidFill>
                <a:srgbClr val="FFCF00"/>
              </a:solidFill>
            </p:spPr>
          </p:sp>
          <p:sp>
            <p:nvSpPr>
              <p:cNvPr id="39" name="TextBox 39"/>
              <p:cNvSpPr txBox="1"/>
              <p:nvPr/>
            </p:nvSpPr>
            <p:spPr>
              <a:xfrm>
                <a:off x="0" y="-152400"/>
                <a:ext cx="330029" cy="454781"/>
              </a:xfrm>
              <a:prstGeom prst="rect">
                <a:avLst/>
              </a:prstGeom>
            </p:spPr>
            <p:txBody>
              <a:bodyPr lIns="33867" tIns="33867" rIns="33867" bIns="33867" rtlCol="0" anchor="ctr"/>
              <a:lstStyle/>
              <a:p>
                <a:pPr algn="ctr">
                  <a:lnSpc>
                    <a:spcPts val="3222"/>
                  </a:lnSpc>
                </a:pPr>
                <a:endParaRPr sz="1200"/>
              </a:p>
            </p:txBody>
          </p:sp>
        </p:grpSp>
        <p:sp>
          <p:nvSpPr>
            <p:cNvPr id="40" name="TextBox 40"/>
            <p:cNvSpPr txBox="1"/>
            <p:nvPr/>
          </p:nvSpPr>
          <p:spPr>
            <a:xfrm>
              <a:off x="79916" y="28714"/>
              <a:ext cx="1271658" cy="1123257"/>
            </a:xfrm>
            <a:prstGeom prst="rect">
              <a:avLst/>
            </a:prstGeom>
          </p:spPr>
          <p:txBody>
            <a:bodyPr lIns="0" tIns="0" rIns="0" bIns="0" rtlCol="0" anchor="t">
              <a:spAutoFit/>
            </a:bodyPr>
            <a:lstStyle/>
            <a:p>
              <a:pPr algn="ctr">
                <a:lnSpc>
                  <a:spcPts val="4798"/>
                </a:lnSpc>
              </a:pPr>
              <a:r>
                <a:rPr lang="en-US" sz="3427" dirty="0">
                  <a:solidFill>
                    <a:srgbClr val="000000"/>
                  </a:solidFill>
                  <a:latin typeface="Cambria Bold"/>
                </a:rPr>
                <a:t>40</a:t>
              </a:r>
            </a:p>
          </p:txBody>
        </p:sp>
      </p:grpSp>
      <p:grpSp>
        <p:nvGrpSpPr>
          <p:cNvPr id="41" name="Group 41"/>
          <p:cNvGrpSpPr/>
          <p:nvPr/>
        </p:nvGrpSpPr>
        <p:grpSpPr>
          <a:xfrm>
            <a:off x="10790455" y="2928019"/>
            <a:ext cx="715745" cy="655784"/>
            <a:chOff x="0" y="0"/>
            <a:chExt cx="1431490" cy="1311567"/>
          </a:xfrm>
        </p:grpSpPr>
        <p:grpSp>
          <p:nvGrpSpPr>
            <p:cNvPr id="42" name="Group 42"/>
            <p:cNvGrpSpPr/>
            <p:nvPr/>
          </p:nvGrpSpPr>
          <p:grpSpPr>
            <a:xfrm>
              <a:off x="0" y="0"/>
              <a:ext cx="1431490" cy="1311567"/>
              <a:chOff x="0" y="0"/>
              <a:chExt cx="330029" cy="302381"/>
            </a:xfrm>
          </p:grpSpPr>
          <p:sp>
            <p:nvSpPr>
              <p:cNvPr id="43" name="Freeform 43"/>
              <p:cNvSpPr/>
              <p:nvPr/>
            </p:nvSpPr>
            <p:spPr>
              <a:xfrm>
                <a:off x="0" y="0"/>
                <a:ext cx="330029" cy="302381"/>
              </a:xfrm>
              <a:custGeom>
                <a:avLst/>
                <a:gdLst/>
                <a:ahLst/>
                <a:cxnLst/>
                <a:rect l="l" t="t" r="r" b="b"/>
                <a:pathLst>
                  <a:path w="330029" h="302381">
                    <a:moveTo>
                      <a:pt x="151190" y="0"/>
                    </a:moveTo>
                    <a:lnTo>
                      <a:pt x="178838" y="0"/>
                    </a:lnTo>
                    <a:cubicBezTo>
                      <a:pt x="218937" y="0"/>
                      <a:pt x="257392" y="15929"/>
                      <a:pt x="285746" y="44283"/>
                    </a:cubicBezTo>
                    <a:cubicBezTo>
                      <a:pt x="314100" y="72636"/>
                      <a:pt x="330029" y="111092"/>
                      <a:pt x="330029" y="151190"/>
                    </a:cubicBezTo>
                    <a:lnTo>
                      <a:pt x="330029" y="151190"/>
                    </a:lnTo>
                    <a:cubicBezTo>
                      <a:pt x="330029" y="191289"/>
                      <a:pt x="314100" y="229744"/>
                      <a:pt x="285746" y="258098"/>
                    </a:cubicBezTo>
                    <a:cubicBezTo>
                      <a:pt x="257392" y="286452"/>
                      <a:pt x="218937" y="302381"/>
                      <a:pt x="178838" y="302381"/>
                    </a:cubicBezTo>
                    <a:lnTo>
                      <a:pt x="151190" y="302381"/>
                    </a:lnTo>
                    <a:cubicBezTo>
                      <a:pt x="111092" y="302381"/>
                      <a:pt x="72636" y="286452"/>
                      <a:pt x="44283" y="258098"/>
                    </a:cubicBezTo>
                    <a:cubicBezTo>
                      <a:pt x="15929" y="229744"/>
                      <a:pt x="0" y="191289"/>
                      <a:pt x="0" y="151190"/>
                    </a:cubicBezTo>
                    <a:lnTo>
                      <a:pt x="0" y="151190"/>
                    </a:lnTo>
                    <a:cubicBezTo>
                      <a:pt x="0" y="111092"/>
                      <a:pt x="15929" y="72636"/>
                      <a:pt x="44283" y="44283"/>
                    </a:cubicBezTo>
                    <a:cubicBezTo>
                      <a:pt x="72636" y="15929"/>
                      <a:pt x="111092" y="0"/>
                      <a:pt x="151190" y="0"/>
                    </a:cubicBezTo>
                    <a:close/>
                  </a:path>
                </a:pathLst>
              </a:custGeom>
              <a:solidFill>
                <a:srgbClr val="FFCF00"/>
              </a:solidFill>
            </p:spPr>
          </p:sp>
          <p:sp>
            <p:nvSpPr>
              <p:cNvPr id="44" name="TextBox 44"/>
              <p:cNvSpPr txBox="1"/>
              <p:nvPr/>
            </p:nvSpPr>
            <p:spPr>
              <a:xfrm>
                <a:off x="0" y="-152400"/>
                <a:ext cx="330029" cy="454781"/>
              </a:xfrm>
              <a:prstGeom prst="rect">
                <a:avLst/>
              </a:prstGeom>
            </p:spPr>
            <p:txBody>
              <a:bodyPr lIns="33867" tIns="33867" rIns="33867" bIns="33867" rtlCol="0" anchor="ctr"/>
              <a:lstStyle/>
              <a:p>
                <a:pPr algn="ctr">
                  <a:lnSpc>
                    <a:spcPts val="3222"/>
                  </a:lnSpc>
                </a:pPr>
                <a:endParaRPr sz="1200"/>
              </a:p>
            </p:txBody>
          </p:sp>
        </p:grpSp>
        <p:sp>
          <p:nvSpPr>
            <p:cNvPr id="45" name="TextBox 45"/>
            <p:cNvSpPr txBox="1"/>
            <p:nvPr/>
          </p:nvSpPr>
          <p:spPr>
            <a:xfrm>
              <a:off x="79916" y="28714"/>
              <a:ext cx="1271658" cy="1123257"/>
            </a:xfrm>
            <a:prstGeom prst="rect">
              <a:avLst/>
            </a:prstGeom>
          </p:spPr>
          <p:txBody>
            <a:bodyPr lIns="0" tIns="0" rIns="0" bIns="0" rtlCol="0" anchor="t">
              <a:spAutoFit/>
            </a:bodyPr>
            <a:lstStyle/>
            <a:p>
              <a:pPr algn="ctr">
                <a:lnSpc>
                  <a:spcPts val="4798"/>
                </a:lnSpc>
              </a:pPr>
              <a:r>
                <a:rPr lang="en-US" sz="3427">
                  <a:solidFill>
                    <a:srgbClr val="000000"/>
                  </a:solidFill>
                  <a:latin typeface="Cambria Bold"/>
                </a:rPr>
                <a:t>40</a:t>
              </a:r>
            </a:p>
          </p:txBody>
        </p:sp>
      </p:grpSp>
      <p:grpSp>
        <p:nvGrpSpPr>
          <p:cNvPr id="46" name="Group 46"/>
          <p:cNvGrpSpPr/>
          <p:nvPr/>
        </p:nvGrpSpPr>
        <p:grpSpPr>
          <a:xfrm>
            <a:off x="7180292" y="3977411"/>
            <a:ext cx="715745" cy="655784"/>
            <a:chOff x="0" y="0"/>
            <a:chExt cx="1431490" cy="1311567"/>
          </a:xfrm>
        </p:grpSpPr>
        <p:grpSp>
          <p:nvGrpSpPr>
            <p:cNvPr id="47" name="Group 47"/>
            <p:cNvGrpSpPr/>
            <p:nvPr/>
          </p:nvGrpSpPr>
          <p:grpSpPr>
            <a:xfrm>
              <a:off x="0" y="0"/>
              <a:ext cx="1431490" cy="1311567"/>
              <a:chOff x="0" y="0"/>
              <a:chExt cx="330029" cy="302381"/>
            </a:xfrm>
          </p:grpSpPr>
          <p:sp>
            <p:nvSpPr>
              <p:cNvPr id="48" name="Freeform 48"/>
              <p:cNvSpPr/>
              <p:nvPr/>
            </p:nvSpPr>
            <p:spPr>
              <a:xfrm>
                <a:off x="0" y="0"/>
                <a:ext cx="330029" cy="302381"/>
              </a:xfrm>
              <a:custGeom>
                <a:avLst/>
                <a:gdLst/>
                <a:ahLst/>
                <a:cxnLst/>
                <a:rect l="l" t="t" r="r" b="b"/>
                <a:pathLst>
                  <a:path w="330029" h="302381">
                    <a:moveTo>
                      <a:pt x="151190" y="0"/>
                    </a:moveTo>
                    <a:lnTo>
                      <a:pt x="178838" y="0"/>
                    </a:lnTo>
                    <a:cubicBezTo>
                      <a:pt x="218937" y="0"/>
                      <a:pt x="257392" y="15929"/>
                      <a:pt x="285746" y="44283"/>
                    </a:cubicBezTo>
                    <a:cubicBezTo>
                      <a:pt x="314100" y="72636"/>
                      <a:pt x="330029" y="111092"/>
                      <a:pt x="330029" y="151190"/>
                    </a:cubicBezTo>
                    <a:lnTo>
                      <a:pt x="330029" y="151190"/>
                    </a:lnTo>
                    <a:cubicBezTo>
                      <a:pt x="330029" y="191289"/>
                      <a:pt x="314100" y="229744"/>
                      <a:pt x="285746" y="258098"/>
                    </a:cubicBezTo>
                    <a:cubicBezTo>
                      <a:pt x="257392" y="286452"/>
                      <a:pt x="218937" y="302381"/>
                      <a:pt x="178838" y="302381"/>
                    </a:cubicBezTo>
                    <a:lnTo>
                      <a:pt x="151190" y="302381"/>
                    </a:lnTo>
                    <a:cubicBezTo>
                      <a:pt x="111092" y="302381"/>
                      <a:pt x="72636" y="286452"/>
                      <a:pt x="44283" y="258098"/>
                    </a:cubicBezTo>
                    <a:cubicBezTo>
                      <a:pt x="15929" y="229744"/>
                      <a:pt x="0" y="191289"/>
                      <a:pt x="0" y="151190"/>
                    </a:cubicBezTo>
                    <a:lnTo>
                      <a:pt x="0" y="151190"/>
                    </a:lnTo>
                    <a:cubicBezTo>
                      <a:pt x="0" y="111092"/>
                      <a:pt x="15929" y="72636"/>
                      <a:pt x="44283" y="44283"/>
                    </a:cubicBezTo>
                    <a:cubicBezTo>
                      <a:pt x="72636" y="15929"/>
                      <a:pt x="111092" y="0"/>
                      <a:pt x="151190" y="0"/>
                    </a:cubicBezTo>
                    <a:close/>
                  </a:path>
                </a:pathLst>
              </a:custGeom>
              <a:solidFill>
                <a:srgbClr val="FFCF00"/>
              </a:solidFill>
            </p:spPr>
          </p:sp>
          <p:sp>
            <p:nvSpPr>
              <p:cNvPr id="49" name="TextBox 49"/>
              <p:cNvSpPr txBox="1"/>
              <p:nvPr/>
            </p:nvSpPr>
            <p:spPr>
              <a:xfrm>
                <a:off x="0" y="-152400"/>
                <a:ext cx="330029" cy="454781"/>
              </a:xfrm>
              <a:prstGeom prst="rect">
                <a:avLst/>
              </a:prstGeom>
            </p:spPr>
            <p:txBody>
              <a:bodyPr lIns="33867" tIns="33867" rIns="33867" bIns="33867" rtlCol="0" anchor="ctr"/>
              <a:lstStyle/>
              <a:p>
                <a:pPr algn="ctr">
                  <a:lnSpc>
                    <a:spcPts val="3222"/>
                  </a:lnSpc>
                </a:pPr>
                <a:endParaRPr sz="1200"/>
              </a:p>
            </p:txBody>
          </p:sp>
        </p:grpSp>
        <p:sp>
          <p:nvSpPr>
            <p:cNvPr id="50" name="TextBox 50"/>
            <p:cNvSpPr txBox="1"/>
            <p:nvPr/>
          </p:nvSpPr>
          <p:spPr>
            <a:xfrm>
              <a:off x="79916" y="28714"/>
              <a:ext cx="1271658" cy="1123257"/>
            </a:xfrm>
            <a:prstGeom prst="rect">
              <a:avLst/>
            </a:prstGeom>
          </p:spPr>
          <p:txBody>
            <a:bodyPr lIns="0" tIns="0" rIns="0" bIns="0" rtlCol="0" anchor="t">
              <a:spAutoFit/>
            </a:bodyPr>
            <a:lstStyle/>
            <a:p>
              <a:pPr algn="ctr">
                <a:lnSpc>
                  <a:spcPts val="4798"/>
                </a:lnSpc>
              </a:pPr>
              <a:r>
                <a:rPr lang="en-US" sz="3427">
                  <a:solidFill>
                    <a:srgbClr val="000000"/>
                  </a:solidFill>
                  <a:latin typeface="Cambria Bold"/>
                </a:rPr>
                <a:t>36</a:t>
              </a:r>
            </a:p>
          </p:txBody>
        </p:sp>
      </p:grpSp>
      <p:grpSp>
        <p:nvGrpSpPr>
          <p:cNvPr id="51" name="Group 51"/>
          <p:cNvGrpSpPr/>
          <p:nvPr/>
        </p:nvGrpSpPr>
        <p:grpSpPr>
          <a:xfrm>
            <a:off x="10790455" y="3976675"/>
            <a:ext cx="715745" cy="655784"/>
            <a:chOff x="0" y="0"/>
            <a:chExt cx="1431490" cy="1311567"/>
          </a:xfrm>
        </p:grpSpPr>
        <p:grpSp>
          <p:nvGrpSpPr>
            <p:cNvPr id="52" name="Group 52"/>
            <p:cNvGrpSpPr/>
            <p:nvPr/>
          </p:nvGrpSpPr>
          <p:grpSpPr>
            <a:xfrm>
              <a:off x="0" y="0"/>
              <a:ext cx="1431490" cy="1311567"/>
              <a:chOff x="0" y="0"/>
              <a:chExt cx="330029" cy="302381"/>
            </a:xfrm>
          </p:grpSpPr>
          <p:sp>
            <p:nvSpPr>
              <p:cNvPr id="53" name="Freeform 53"/>
              <p:cNvSpPr/>
              <p:nvPr/>
            </p:nvSpPr>
            <p:spPr>
              <a:xfrm>
                <a:off x="0" y="0"/>
                <a:ext cx="330029" cy="302381"/>
              </a:xfrm>
              <a:custGeom>
                <a:avLst/>
                <a:gdLst/>
                <a:ahLst/>
                <a:cxnLst/>
                <a:rect l="l" t="t" r="r" b="b"/>
                <a:pathLst>
                  <a:path w="330029" h="302381">
                    <a:moveTo>
                      <a:pt x="151190" y="0"/>
                    </a:moveTo>
                    <a:lnTo>
                      <a:pt x="178838" y="0"/>
                    </a:lnTo>
                    <a:cubicBezTo>
                      <a:pt x="218937" y="0"/>
                      <a:pt x="257392" y="15929"/>
                      <a:pt x="285746" y="44283"/>
                    </a:cubicBezTo>
                    <a:cubicBezTo>
                      <a:pt x="314100" y="72636"/>
                      <a:pt x="330029" y="111092"/>
                      <a:pt x="330029" y="151190"/>
                    </a:cubicBezTo>
                    <a:lnTo>
                      <a:pt x="330029" y="151190"/>
                    </a:lnTo>
                    <a:cubicBezTo>
                      <a:pt x="330029" y="191289"/>
                      <a:pt x="314100" y="229744"/>
                      <a:pt x="285746" y="258098"/>
                    </a:cubicBezTo>
                    <a:cubicBezTo>
                      <a:pt x="257392" y="286452"/>
                      <a:pt x="218937" y="302381"/>
                      <a:pt x="178838" y="302381"/>
                    </a:cubicBezTo>
                    <a:lnTo>
                      <a:pt x="151190" y="302381"/>
                    </a:lnTo>
                    <a:cubicBezTo>
                      <a:pt x="111092" y="302381"/>
                      <a:pt x="72636" y="286452"/>
                      <a:pt x="44283" y="258098"/>
                    </a:cubicBezTo>
                    <a:cubicBezTo>
                      <a:pt x="15929" y="229744"/>
                      <a:pt x="0" y="191289"/>
                      <a:pt x="0" y="151190"/>
                    </a:cubicBezTo>
                    <a:lnTo>
                      <a:pt x="0" y="151190"/>
                    </a:lnTo>
                    <a:cubicBezTo>
                      <a:pt x="0" y="111092"/>
                      <a:pt x="15929" y="72636"/>
                      <a:pt x="44283" y="44283"/>
                    </a:cubicBezTo>
                    <a:cubicBezTo>
                      <a:pt x="72636" y="15929"/>
                      <a:pt x="111092" y="0"/>
                      <a:pt x="151190" y="0"/>
                    </a:cubicBezTo>
                    <a:close/>
                  </a:path>
                </a:pathLst>
              </a:custGeom>
              <a:solidFill>
                <a:srgbClr val="FFCF00"/>
              </a:solidFill>
            </p:spPr>
          </p:sp>
          <p:sp>
            <p:nvSpPr>
              <p:cNvPr id="54" name="TextBox 54"/>
              <p:cNvSpPr txBox="1"/>
              <p:nvPr/>
            </p:nvSpPr>
            <p:spPr>
              <a:xfrm>
                <a:off x="0" y="-152400"/>
                <a:ext cx="330029" cy="454781"/>
              </a:xfrm>
              <a:prstGeom prst="rect">
                <a:avLst/>
              </a:prstGeom>
            </p:spPr>
            <p:txBody>
              <a:bodyPr lIns="33867" tIns="33867" rIns="33867" bIns="33867" rtlCol="0" anchor="ctr"/>
              <a:lstStyle/>
              <a:p>
                <a:pPr algn="ctr">
                  <a:lnSpc>
                    <a:spcPts val="3222"/>
                  </a:lnSpc>
                </a:pPr>
                <a:endParaRPr sz="1200"/>
              </a:p>
            </p:txBody>
          </p:sp>
        </p:grpSp>
        <p:sp>
          <p:nvSpPr>
            <p:cNvPr id="55" name="TextBox 55"/>
            <p:cNvSpPr txBox="1"/>
            <p:nvPr/>
          </p:nvSpPr>
          <p:spPr>
            <a:xfrm>
              <a:off x="79916" y="28714"/>
              <a:ext cx="1271658" cy="1123257"/>
            </a:xfrm>
            <a:prstGeom prst="rect">
              <a:avLst/>
            </a:prstGeom>
          </p:spPr>
          <p:txBody>
            <a:bodyPr lIns="0" tIns="0" rIns="0" bIns="0" rtlCol="0" anchor="t">
              <a:spAutoFit/>
            </a:bodyPr>
            <a:lstStyle/>
            <a:p>
              <a:pPr algn="ctr">
                <a:lnSpc>
                  <a:spcPts val="4798"/>
                </a:lnSpc>
              </a:pPr>
              <a:r>
                <a:rPr lang="en-US" sz="3427">
                  <a:solidFill>
                    <a:srgbClr val="000000"/>
                  </a:solidFill>
                  <a:latin typeface="Cambria Bold"/>
                </a:rPr>
                <a:t>36</a:t>
              </a:r>
            </a:p>
          </p:txBody>
        </p:sp>
      </p:grpSp>
      <p:grpSp>
        <p:nvGrpSpPr>
          <p:cNvPr id="56" name="Group 56"/>
          <p:cNvGrpSpPr/>
          <p:nvPr/>
        </p:nvGrpSpPr>
        <p:grpSpPr>
          <a:xfrm>
            <a:off x="7180292" y="5086920"/>
            <a:ext cx="715745" cy="655784"/>
            <a:chOff x="0" y="0"/>
            <a:chExt cx="1431490" cy="1311567"/>
          </a:xfrm>
        </p:grpSpPr>
        <p:grpSp>
          <p:nvGrpSpPr>
            <p:cNvPr id="57" name="Group 57"/>
            <p:cNvGrpSpPr/>
            <p:nvPr/>
          </p:nvGrpSpPr>
          <p:grpSpPr>
            <a:xfrm>
              <a:off x="0" y="0"/>
              <a:ext cx="1431490" cy="1311567"/>
              <a:chOff x="0" y="0"/>
              <a:chExt cx="330029" cy="302381"/>
            </a:xfrm>
          </p:grpSpPr>
          <p:sp>
            <p:nvSpPr>
              <p:cNvPr id="58" name="Freeform 58"/>
              <p:cNvSpPr/>
              <p:nvPr/>
            </p:nvSpPr>
            <p:spPr>
              <a:xfrm>
                <a:off x="0" y="0"/>
                <a:ext cx="330029" cy="302381"/>
              </a:xfrm>
              <a:custGeom>
                <a:avLst/>
                <a:gdLst/>
                <a:ahLst/>
                <a:cxnLst/>
                <a:rect l="l" t="t" r="r" b="b"/>
                <a:pathLst>
                  <a:path w="330029" h="302381">
                    <a:moveTo>
                      <a:pt x="151190" y="0"/>
                    </a:moveTo>
                    <a:lnTo>
                      <a:pt x="178838" y="0"/>
                    </a:lnTo>
                    <a:cubicBezTo>
                      <a:pt x="218937" y="0"/>
                      <a:pt x="257392" y="15929"/>
                      <a:pt x="285746" y="44283"/>
                    </a:cubicBezTo>
                    <a:cubicBezTo>
                      <a:pt x="314100" y="72636"/>
                      <a:pt x="330029" y="111092"/>
                      <a:pt x="330029" y="151190"/>
                    </a:cubicBezTo>
                    <a:lnTo>
                      <a:pt x="330029" y="151190"/>
                    </a:lnTo>
                    <a:cubicBezTo>
                      <a:pt x="330029" y="191289"/>
                      <a:pt x="314100" y="229744"/>
                      <a:pt x="285746" y="258098"/>
                    </a:cubicBezTo>
                    <a:cubicBezTo>
                      <a:pt x="257392" y="286452"/>
                      <a:pt x="218937" y="302381"/>
                      <a:pt x="178838" y="302381"/>
                    </a:cubicBezTo>
                    <a:lnTo>
                      <a:pt x="151190" y="302381"/>
                    </a:lnTo>
                    <a:cubicBezTo>
                      <a:pt x="111092" y="302381"/>
                      <a:pt x="72636" y="286452"/>
                      <a:pt x="44283" y="258098"/>
                    </a:cubicBezTo>
                    <a:cubicBezTo>
                      <a:pt x="15929" y="229744"/>
                      <a:pt x="0" y="191289"/>
                      <a:pt x="0" y="151190"/>
                    </a:cubicBezTo>
                    <a:lnTo>
                      <a:pt x="0" y="151190"/>
                    </a:lnTo>
                    <a:cubicBezTo>
                      <a:pt x="0" y="111092"/>
                      <a:pt x="15929" y="72636"/>
                      <a:pt x="44283" y="44283"/>
                    </a:cubicBezTo>
                    <a:cubicBezTo>
                      <a:pt x="72636" y="15929"/>
                      <a:pt x="111092" y="0"/>
                      <a:pt x="151190" y="0"/>
                    </a:cubicBezTo>
                    <a:close/>
                  </a:path>
                </a:pathLst>
              </a:custGeom>
              <a:solidFill>
                <a:srgbClr val="FFCF00"/>
              </a:solidFill>
            </p:spPr>
          </p:sp>
          <p:sp>
            <p:nvSpPr>
              <p:cNvPr id="59" name="TextBox 59"/>
              <p:cNvSpPr txBox="1"/>
              <p:nvPr/>
            </p:nvSpPr>
            <p:spPr>
              <a:xfrm>
                <a:off x="0" y="-152400"/>
                <a:ext cx="330029" cy="454781"/>
              </a:xfrm>
              <a:prstGeom prst="rect">
                <a:avLst/>
              </a:prstGeom>
            </p:spPr>
            <p:txBody>
              <a:bodyPr lIns="33867" tIns="33867" rIns="33867" bIns="33867" rtlCol="0" anchor="ctr"/>
              <a:lstStyle/>
              <a:p>
                <a:pPr algn="ctr">
                  <a:lnSpc>
                    <a:spcPts val="3222"/>
                  </a:lnSpc>
                </a:pPr>
                <a:endParaRPr sz="1200"/>
              </a:p>
            </p:txBody>
          </p:sp>
        </p:grpSp>
        <p:sp>
          <p:nvSpPr>
            <p:cNvPr id="60" name="TextBox 60"/>
            <p:cNvSpPr txBox="1"/>
            <p:nvPr/>
          </p:nvSpPr>
          <p:spPr>
            <a:xfrm>
              <a:off x="79916" y="28714"/>
              <a:ext cx="1271658" cy="1123257"/>
            </a:xfrm>
            <a:prstGeom prst="rect">
              <a:avLst/>
            </a:prstGeom>
          </p:spPr>
          <p:txBody>
            <a:bodyPr lIns="0" tIns="0" rIns="0" bIns="0" rtlCol="0" anchor="t">
              <a:spAutoFit/>
            </a:bodyPr>
            <a:lstStyle/>
            <a:p>
              <a:pPr algn="ctr">
                <a:lnSpc>
                  <a:spcPts val="4798"/>
                </a:lnSpc>
              </a:pPr>
              <a:r>
                <a:rPr lang="en-US" sz="3427">
                  <a:solidFill>
                    <a:srgbClr val="000000"/>
                  </a:solidFill>
                  <a:latin typeface="Cambria Bold"/>
                </a:rPr>
                <a:t>30</a:t>
              </a:r>
            </a:p>
          </p:txBody>
        </p:sp>
      </p:grpSp>
      <p:grpSp>
        <p:nvGrpSpPr>
          <p:cNvPr id="61" name="Group 61"/>
          <p:cNvGrpSpPr/>
          <p:nvPr/>
        </p:nvGrpSpPr>
        <p:grpSpPr>
          <a:xfrm>
            <a:off x="10790455" y="5086185"/>
            <a:ext cx="715745" cy="655784"/>
            <a:chOff x="0" y="0"/>
            <a:chExt cx="1431490" cy="1311567"/>
          </a:xfrm>
        </p:grpSpPr>
        <p:grpSp>
          <p:nvGrpSpPr>
            <p:cNvPr id="62" name="Group 62"/>
            <p:cNvGrpSpPr/>
            <p:nvPr/>
          </p:nvGrpSpPr>
          <p:grpSpPr>
            <a:xfrm>
              <a:off x="0" y="0"/>
              <a:ext cx="1431490" cy="1311567"/>
              <a:chOff x="0" y="0"/>
              <a:chExt cx="330029" cy="302381"/>
            </a:xfrm>
          </p:grpSpPr>
          <p:sp>
            <p:nvSpPr>
              <p:cNvPr id="63" name="Freeform 63"/>
              <p:cNvSpPr/>
              <p:nvPr/>
            </p:nvSpPr>
            <p:spPr>
              <a:xfrm>
                <a:off x="0" y="0"/>
                <a:ext cx="330029" cy="302381"/>
              </a:xfrm>
              <a:custGeom>
                <a:avLst/>
                <a:gdLst/>
                <a:ahLst/>
                <a:cxnLst/>
                <a:rect l="l" t="t" r="r" b="b"/>
                <a:pathLst>
                  <a:path w="330029" h="302381">
                    <a:moveTo>
                      <a:pt x="151190" y="0"/>
                    </a:moveTo>
                    <a:lnTo>
                      <a:pt x="178838" y="0"/>
                    </a:lnTo>
                    <a:cubicBezTo>
                      <a:pt x="218937" y="0"/>
                      <a:pt x="257392" y="15929"/>
                      <a:pt x="285746" y="44283"/>
                    </a:cubicBezTo>
                    <a:cubicBezTo>
                      <a:pt x="314100" y="72636"/>
                      <a:pt x="330029" y="111092"/>
                      <a:pt x="330029" y="151190"/>
                    </a:cubicBezTo>
                    <a:lnTo>
                      <a:pt x="330029" y="151190"/>
                    </a:lnTo>
                    <a:cubicBezTo>
                      <a:pt x="330029" y="191289"/>
                      <a:pt x="314100" y="229744"/>
                      <a:pt x="285746" y="258098"/>
                    </a:cubicBezTo>
                    <a:cubicBezTo>
                      <a:pt x="257392" y="286452"/>
                      <a:pt x="218937" y="302381"/>
                      <a:pt x="178838" y="302381"/>
                    </a:cubicBezTo>
                    <a:lnTo>
                      <a:pt x="151190" y="302381"/>
                    </a:lnTo>
                    <a:cubicBezTo>
                      <a:pt x="111092" y="302381"/>
                      <a:pt x="72636" y="286452"/>
                      <a:pt x="44283" y="258098"/>
                    </a:cubicBezTo>
                    <a:cubicBezTo>
                      <a:pt x="15929" y="229744"/>
                      <a:pt x="0" y="191289"/>
                      <a:pt x="0" y="151190"/>
                    </a:cubicBezTo>
                    <a:lnTo>
                      <a:pt x="0" y="151190"/>
                    </a:lnTo>
                    <a:cubicBezTo>
                      <a:pt x="0" y="111092"/>
                      <a:pt x="15929" y="72636"/>
                      <a:pt x="44283" y="44283"/>
                    </a:cubicBezTo>
                    <a:cubicBezTo>
                      <a:pt x="72636" y="15929"/>
                      <a:pt x="111092" y="0"/>
                      <a:pt x="151190" y="0"/>
                    </a:cubicBezTo>
                    <a:close/>
                  </a:path>
                </a:pathLst>
              </a:custGeom>
              <a:solidFill>
                <a:srgbClr val="FFCF00"/>
              </a:solidFill>
            </p:spPr>
          </p:sp>
          <p:sp>
            <p:nvSpPr>
              <p:cNvPr id="64" name="TextBox 64"/>
              <p:cNvSpPr txBox="1"/>
              <p:nvPr/>
            </p:nvSpPr>
            <p:spPr>
              <a:xfrm>
                <a:off x="0" y="-152400"/>
                <a:ext cx="330029" cy="454781"/>
              </a:xfrm>
              <a:prstGeom prst="rect">
                <a:avLst/>
              </a:prstGeom>
            </p:spPr>
            <p:txBody>
              <a:bodyPr lIns="33867" tIns="33867" rIns="33867" bIns="33867" rtlCol="0" anchor="ctr"/>
              <a:lstStyle/>
              <a:p>
                <a:pPr algn="ctr">
                  <a:lnSpc>
                    <a:spcPts val="3222"/>
                  </a:lnSpc>
                </a:pPr>
                <a:endParaRPr sz="1200"/>
              </a:p>
            </p:txBody>
          </p:sp>
        </p:grpSp>
        <p:sp>
          <p:nvSpPr>
            <p:cNvPr id="65" name="TextBox 65"/>
            <p:cNvSpPr txBox="1"/>
            <p:nvPr/>
          </p:nvSpPr>
          <p:spPr>
            <a:xfrm>
              <a:off x="79916" y="28714"/>
              <a:ext cx="1271658" cy="1123257"/>
            </a:xfrm>
            <a:prstGeom prst="rect">
              <a:avLst/>
            </a:prstGeom>
          </p:spPr>
          <p:txBody>
            <a:bodyPr lIns="0" tIns="0" rIns="0" bIns="0" rtlCol="0" anchor="t">
              <a:spAutoFit/>
            </a:bodyPr>
            <a:lstStyle/>
            <a:p>
              <a:pPr algn="ctr">
                <a:lnSpc>
                  <a:spcPts val="4798"/>
                </a:lnSpc>
              </a:pPr>
              <a:r>
                <a:rPr lang="en-US" sz="3427">
                  <a:solidFill>
                    <a:srgbClr val="000000"/>
                  </a:solidFill>
                  <a:latin typeface="Cambria Bold"/>
                </a:rPr>
                <a:t>30</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1"/>
                                        </p:tgtEl>
                                        <p:attrNameLst>
                                          <p:attrName>style.visibility</p:attrName>
                                        </p:attrNameLst>
                                      </p:cBhvr>
                                      <p:to>
                                        <p:strVal val="visible"/>
                                      </p:to>
                                    </p:set>
                                    <p:anim calcmode="lin" valueType="num">
                                      <p:cBhvr>
                                        <p:cTn id="14" dur="500" fill="hold"/>
                                        <p:tgtEl>
                                          <p:spTgt spid="41"/>
                                        </p:tgtEl>
                                        <p:attrNameLst>
                                          <p:attrName>ppt_w</p:attrName>
                                        </p:attrNameLst>
                                      </p:cBhvr>
                                      <p:tavLst>
                                        <p:tav tm="0">
                                          <p:val>
                                            <p:fltVal val="0"/>
                                          </p:val>
                                        </p:tav>
                                        <p:tav tm="100000">
                                          <p:val>
                                            <p:strVal val="#ppt_w"/>
                                          </p:val>
                                        </p:tav>
                                      </p:tavLst>
                                    </p:anim>
                                    <p:anim calcmode="lin" valueType="num">
                                      <p:cBhvr>
                                        <p:cTn id="15" dur="500" fill="hold"/>
                                        <p:tgtEl>
                                          <p:spTgt spid="41"/>
                                        </p:tgtEl>
                                        <p:attrNameLst>
                                          <p:attrName>ppt_h</p:attrName>
                                        </p:attrNameLst>
                                      </p:cBhvr>
                                      <p:tavLst>
                                        <p:tav tm="0">
                                          <p:val>
                                            <p:fltVal val="0"/>
                                          </p:val>
                                        </p:tav>
                                        <p:tav tm="100000">
                                          <p:val>
                                            <p:strVal val="#ppt_h"/>
                                          </p:val>
                                        </p:tav>
                                      </p:tavLst>
                                    </p:anim>
                                    <p:animEffect transition="in" filter="fade">
                                      <p:cBhvr>
                                        <p:cTn id="16" dur="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p:cTn id="21" dur="500" fill="hold"/>
                                        <p:tgtEl>
                                          <p:spTgt spid="46"/>
                                        </p:tgtEl>
                                        <p:attrNameLst>
                                          <p:attrName>ppt_w</p:attrName>
                                        </p:attrNameLst>
                                      </p:cBhvr>
                                      <p:tavLst>
                                        <p:tav tm="0">
                                          <p:val>
                                            <p:fltVal val="0"/>
                                          </p:val>
                                        </p:tav>
                                        <p:tav tm="100000">
                                          <p:val>
                                            <p:strVal val="#ppt_w"/>
                                          </p:val>
                                        </p:tav>
                                      </p:tavLst>
                                    </p:anim>
                                    <p:anim calcmode="lin" valueType="num">
                                      <p:cBhvr>
                                        <p:cTn id="22" dur="500" fill="hold"/>
                                        <p:tgtEl>
                                          <p:spTgt spid="46"/>
                                        </p:tgtEl>
                                        <p:attrNameLst>
                                          <p:attrName>ppt_h</p:attrName>
                                        </p:attrNameLst>
                                      </p:cBhvr>
                                      <p:tavLst>
                                        <p:tav tm="0">
                                          <p:val>
                                            <p:fltVal val="0"/>
                                          </p:val>
                                        </p:tav>
                                        <p:tav tm="100000">
                                          <p:val>
                                            <p:strVal val="#ppt_h"/>
                                          </p:val>
                                        </p:tav>
                                      </p:tavLst>
                                    </p:anim>
                                    <p:animEffect transition="in" filter="fade">
                                      <p:cBhvr>
                                        <p:cTn id="23" dur="5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1"/>
                                        </p:tgtEl>
                                        <p:attrNameLst>
                                          <p:attrName>style.visibility</p:attrName>
                                        </p:attrNameLst>
                                      </p:cBhvr>
                                      <p:to>
                                        <p:strVal val="visible"/>
                                      </p:to>
                                    </p:set>
                                    <p:anim calcmode="lin" valueType="num">
                                      <p:cBhvr>
                                        <p:cTn id="28" dur="500" fill="hold"/>
                                        <p:tgtEl>
                                          <p:spTgt spid="51"/>
                                        </p:tgtEl>
                                        <p:attrNameLst>
                                          <p:attrName>ppt_w</p:attrName>
                                        </p:attrNameLst>
                                      </p:cBhvr>
                                      <p:tavLst>
                                        <p:tav tm="0">
                                          <p:val>
                                            <p:fltVal val="0"/>
                                          </p:val>
                                        </p:tav>
                                        <p:tav tm="100000">
                                          <p:val>
                                            <p:strVal val="#ppt_w"/>
                                          </p:val>
                                        </p:tav>
                                      </p:tavLst>
                                    </p:anim>
                                    <p:anim calcmode="lin" valueType="num">
                                      <p:cBhvr>
                                        <p:cTn id="29" dur="500" fill="hold"/>
                                        <p:tgtEl>
                                          <p:spTgt spid="51"/>
                                        </p:tgtEl>
                                        <p:attrNameLst>
                                          <p:attrName>ppt_h</p:attrName>
                                        </p:attrNameLst>
                                      </p:cBhvr>
                                      <p:tavLst>
                                        <p:tav tm="0">
                                          <p:val>
                                            <p:fltVal val="0"/>
                                          </p:val>
                                        </p:tav>
                                        <p:tav tm="100000">
                                          <p:val>
                                            <p:strVal val="#ppt_h"/>
                                          </p:val>
                                        </p:tav>
                                      </p:tavLst>
                                    </p:anim>
                                    <p:animEffect transition="in" filter="fade">
                                      <p:cBhvr>
                                        <p:cTn id="30" dur="500"/>
                                        <p:tgtEl>
                                          <p:spTgt spid="5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6"/>
                                        </p:tgtEl>
                                        <p:attrNameLst>
                                          <p:attrName>style.visibility</p:attrName>
                                        </p:attrNameLst>
                                      </p:cBhvr>
                                      <p:to>
                                        <p:strVal val="visible"/>
                                      </p:to>
                                    </p:set>
                                    <p:anim calcmode="lin" valueType="num">
                                      <p:cBhvr>
                                        <p:cTn id="35" dur="500" fill="hold"/>
                                        <p:tgtEl>
                                          <p:spTgt spid="56"/>
                                        </p:tgtEl>
                                        <p:attrNameLst>
                                          <p:attrName>ppt_w</p:attrName>
                                        </p:attrNameLst>
                                      </p:cBhvr>
                                      <p:tavLst>
                                        <p:tav tm="0">
                                          <p:val>
                                            <p:fltVal val="0"/>
                                          </p:val>
                                        </p:tav>
                                        <p:tav tm="100000">
                                          <p:val>
                                            <p:strVal val="#ppt_w"/>
                                          </p:val>
                                        </p:tav>
                                      </p:tavLst>
                                    </p:anim>
                                    <p:anim calcmode="lin" valueType="num">
                                      <p:cBhvr>
                                        <p:cTn id="36" dur="500" fill="hold"/>
                                        <p:tgtEl>
                                          <p:spTgt spid="56"/>
                                        </p:tgtEl>
                                        <p:attrNameLst>
                                          <p:attrName>ppt_h</p:attrName>
                                        </p:attrNameLst>
                                      </p:cBhvr>
                                      <p:tavLst>
                                        <p:tav tm="0">
                                          <p:val>
                                            <p:fltVal val="0"/>
                                          </p:val>
                                        </p:tav>
                                        <p:tav tm="100000">
                                          <p:val>
                                            <p:strVal val="#ppt_h"/>
                                          </p:val>
                                        </p:tav>
                                      </p:tavLst>
                                    </p:anim>
                                    <p:animEffect transition="in" filter="fade">
                                      <p:cBhvr>
                                        <p:cTn id="37" dur="500"/>
                                        <p:tgtEl>
                                          <p:spTgt spid="5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61"/>
                                        </p:tgtEl>
                                        <p:attrNameLst>
                                          <p:attrName>style.visibility</p:attrName>
                                        </p:attrNameLst>
                                      </p:cBhvr>
                                      <p:to>
                                        <p:strVal val="visible"/>
                                      </p:to>
                                    </p:set>
                                    <p:anim calcmode="lin" valueType="num">
                                      <p:cBhvr>
                                        <p:cTn id="42" dur="500" fill="hold"/>
                                        <p:tgtEl>
                                          <p:spTgt spid="61"/>
                                        </p:tgtEl>
                                        <p:attrNameLst>
                                          <p:attrName>ppt_w</p:attrName>
                                        </p:attrNameLst>
                                      </p:cBhvr>
                                      <p:tavLst>
                                        <p:tav tm="0">
                                          <p:val>
                                            <p:fltVal val="0"/>
                                          </p:val>
                                        </p:tav>
                                        <p:tav tm="100000">
                                          <p:val>
                                            <p:strVal val="#ppt_w"/>
                                          </p:val>
                                        </p:tav>
                                      </p:tavLst>
                                    </p:anim>
                                    <p:anim calcmode="lin" valueType="num">
                                      <p:cBhvr>
                                        <p:cTn id="43" dur="500" fill="hold"/>
                                        <p:tgtEl>
                                          <p:spTgt spid="61"/>
                                        </p:tgtEl>
                                        <p:attrNameLst>
                                          <p:attrName>ppt_h</p:attrName>
                                        </p:attrNameLst>
                                      </p:cBhvr>
                                      <p:tavLst>
                                        <p:tav tm="0">
                                          <p:val>
                                            <p:fltVal val="0"/>
                                          </p:val>
                                        </p:tav>
                                        <p:tav tm="100000">
                                          <p:val>
                                            <p:strVal val="#ppt_h"/>
                                          </p:val>
                                        </p:tav>
                                      </p:tavLst>
                                    </p:anim>
                                    <p:animEffect transition="in" filter="fade">
                                      <p:cBhvr>
                                        <p:cTn id="44"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pSp>
        <p:nvGrpSpPr>
          <p:cNvPr id="10" name="Group 10"/>
          <p:cNvGrpSpPr/>
          <p:nvPr/>
        </p:nvGrpSpPr>
        <p:grpSpPr>
          <a:xfrm>
            <a:off x="1904943" y="636582"/>
            <a:ext cx="8892646" cy="1088678"/>
            <a:chOff x="0" y="0"/>
            <a:chExt cx="17785293" cy="2177356"/>
          </a:xfrm>
        </p:grpSpPr>
        <p:grpSp>
          <p:nvGrpSpPr>
            <p:cNvPr id="11" name="Group 11"/>
            <p:cNvGrpSpPr/>
            <p:nvPr/>
          </p:nvGrpSpPr>
          <p:grpSpPr>
            <a:xfrm>
              <a:off x="0" y="0"/>
              <a:ext cx="17785293" cy="2177356"/>
              <a:chOff x="0" y="0"/>
              <a:chExt cx="3022727" cy="370056"/>
            </a:xfrm>
          </p:grpSpPr>
          <p:sp>
            <p:nvSpPr>
              <p:cNvPr id="12" name="Freeform 12"/>
              <p:cNvSpPr/>
              <p:nvPr/>
            </p:nvSpPr>
            <p:spPr>
              <a:xfrm>
                <a:off x="0" y="0"/>
                <a:ext cx="3022727" cy="370056"/>
              </a:xfrm>
              <a:custGeom>
                <a:avLst/>
                <a:gdLst/>
                <a:ahLst/>
                <a:cxnLst/>
                <a:rect l="l" t="t" r="r" b="b"/>
                <a:pathLst>
                  <a:path w="3022727" h="370056">
                    <a:moveTo>
                      <a:pt x="34403" y="0"/>
                    </a:moveTo>
                    <a:lnTo>
                      <a:pt x="2988324" y="0"/>
                    </a:lnTo>
                    <a:cubicBezTo>
                      <a:pt x="2997448" y="0"/>
                      <a:pt x="3006199" y="3625"/>
                      <a:pt x="3012651" y="10076"/>
                    </a:cubicBezTo>
                    <a:cubicBezTo>
                      <a:pt x="3019102" y="16528"/>
                      <a:pt x="3022727" y="25279"/>
                      <a:pt x="3022727" y="34403"/>
                    </a:cubicBezTo>
                    <a:lnTo>
                      <a:pt x="3022727" y="335653"/>
                    </a:lnTo>
                    <a:cubicBezTo>
                      <a:pt x="3022727" y="344777"/>
                      <a:pt x="3019102" y="353528"/>
                      <a:pt x="3012651" y="359980"/>
                    </a:cubicBezTo>
                    <a:cubicBezTo>
                      <a:pt x="3006199" y="366431"/>
                      <a:pt x="2997448" y="370056"/>
                      <a:pt x="2988324" y="370056"/>
                    </a:cubicBezTo>
                    <a:lnTo>
                      <a:pt x="34403" y="370056"/>
                    </a:lnTo>
                    <a:cubicBezTo>
                      <a:pt x="25279" y="370056"/>
                      <a:pt x="16528" y="366431"/>
                      <a:pt x="10076" y="359980"/>
                    </a:cubicBezTo>
                    <a:cubicBezTo>
                      <a:pt x="3625" y="353528"/>
                      <a:pt x="0" y="344777"/>
                      <a:pt x="0" y="335653"/>
                    </a:cubicBezTo>
                    <a:lnTo>
                      <a:pt x="0" y="34403"/>
                    </a:lnTo>
                    <a:cubicBezTo>
                      <a:pt x="0" y="25279"/>
                      <a:pt x="3625" y="16528"/>
                      <a:pt x="10076" y="10076"/>
                    </a:cubicBezTo>
                    <a:cubicBezTo>
                      <a:pt x="16528" y="3625"/>
                      <a:pt x="25279" y="0"/>
                      <a:pt x="34403" y="0"/>
                    </a:cubicBezTo>
                    <a:close/>
                  </a:path>
                </a:pathLst>
              </a:custGeom>
              <a:solidFill>
                <a:srgbClr val="FFCF00"/>
              </a:solidFill>
            </p:spPr>
          </p:sp>
          <p:sp>
            <p:nvSpPr>
              <p:cNvPr id="13" name="TextBox 13"/>
              <p:cNvSpPr txBox="1"/>
              <p:nvPr/>
            </p:nvSpPr>
            <p:spPr>
              <a:xfrm>
                <a:off x="0" y="-152400"/>
                <a:ext cx="3022727" cy="522456"/>
              </a:xfrm>
              <a:prstGeom prst="rect">
                <a:avLst/>
              </a:prstGeom>
            </p:spPr>
            <p:txBody>
              <a:bodyPr lIns="33867" tIns="33867" rIns="33867" bIns="33867" rtlCol="0" anchor="ctr"/>
              <a:lstStyle/>
              <a:p>
                <a:pPr algn="ctr">
                  <a:lnSpc>
                    <a:spcPts val="3222"/>
                  </a:lnSpc>
                </a:pPr>
                <a:endParaRPr sz="1200"/>
              </a:p>
            </p:txBody>
          </p:sp>
        </p:grpSp>
        <p:sp>
          <p:nvSpPr>
            <p:cNvPr id="14" name="TextBox 14"/>
            <p:cNvSpPr txBox="1"/>
            <p:nvPr/>
          </p:nvSpPr>
          <p:spPr>
            <a:xfrm>
              <a:off x="992900" y="95356"/>
              <a:ext cx="15799491" cy="1911806"/>
            </a:xfrm>
            <a:prstGeom prst="rect">
              <a:avLst/>
            </a:prstGeom>
          </p:spPr>
          <p:txBody>
            <a:bodyPr lIns="0" tIns="0" rIns="0" bIns="0" rtlCol="0" anchor="t">
              <a:spAutoFit/>
            </a:bodyPr>
            <a:lstStyle/>
            <a:p>
              <a:pPr algn="ctr">
                <a:lnSpc>
                  <a:spcPts val="3875"/>
                </a:lnSpc>
              </a:pPr>
              <a:r>
                <a:rPr lang="en-US" sz="2767" dirty="0" err="1">
                  <a:solidFill>
                    <a:srgbClr val="000000"/>
                  </a:solidFill>
                  <a:latin typeface="Cambria Bold"/>
                </a:rPr>
                <a:t>Nhận</a:t>
              </a:r>
              <a:r>
                <a:rPr lang="en-US" sz="2767" dirty="0">
                  <a:solidFill>
                    <a:srgbClr val="000000"/>
                  </a:solidFill>
                  <a:latin typeface="Cambria Bold"/>
                </a:rPr>
                <a:t> </a:t>
              </a:r>
              <a:r>
                <a:rPr lang="en-US" sz="2767" dirty="0" err="1">
                  <a:solidFill>
                    <a:srgbClr val="000000"/>
                  </a:solidFill>
                  <a:latin typeface="Cambria Bold"/>
                </a:rPr>
                <a:t>thấy</a:t>
              </a:r>
              <a:r>
                <a:rPr lang="en-US" sz="2767" dirty="0">
                  <a:solidFill>
                    <a:srgbClr val="000000"/>
                  </a:solidFill>
                  <a:latin typeface="Cambria Bold"/>
                </a:rPr>
                <a:t> </a:t>
              </a:r>
              <a:r>
                <a:rPr lang="en-US" sz="2767" dirty="0" err="1">
                  <a:solidFill>
                    <a:srgbClr val="000000"/>
                  </a:solidFill>
                  <a:latin typeface="Cambria Bold"/>
                </a:rPr>
                <a:t>giá</a:t>
              </a:r>
              <a:r>
                <a:rPr lang="en-US" sz="2767" dirty="0">
                  <a:solidFill>
                    <a:srgbClr val="000000"/>
                  </a:solidFill>
                  <a:latin typeface="Cambria Bold"/>
                </a:rPr>
                <a:t> </a:t>
              </a:r>
              <a:r>
                <a:rPr lang="en-US" sz="2767" dirty="0" err="1">
                  <a:solidFill>
                    <a:srgbClr val="000000"/>
                  </a:solidFill>
                  <a:latin typeface="Cambria Bold"/>
                </a:rPr>
                <a:t>trị</a:t>
              </a:r>
              <a:r>
                <a:rPr lang="en-US" sz="2767" dirty="0">
                  <a:solidFill>
                    <a:srgbClr val="000000"/>
                  </a:solidFill>
                  <a:latin typeface="Cambria Bold"/>
                </a:rPr>
                <a:t> </a:t>
              </a:r>
              <a:r>
                <a:rPr lang="en-US" sz="2767" dirty="0" err="1">
                  <a:solidFill>
                    <a:srgbClr val="000000"/>
                  </a:solidFill>
                  <a:latin typeface="Cambria Bold"/>
                </a:rPr>
                <a:t>của</a:t>
              </a:r>
              <a:r>
                <a:rPr lang="en-US" sz="2767" dirty="0">
                  <a:solidFill>
                    <a:srgbClr val="000000"/>
                  </a:solidFill>
                  <a:latin typeface="Cambria Bold"/>
                </a:rPr>
                <a:t> (a x b) x c </a:t>
              </a:r>
              <a:r>
                <a:rPr lang="en-US" sz="2767" dirty="0" err="1">
                  <a:solidFill>
                    <a:srgbClr val="000000"/>
                  </a:solidFill>
                  <a:latin typeface="Cambria Bold"/>
                </a:rPr>
                <a:t>và</a:t>
              </a:r>
              <a:r>
                <a:rPr lang="en-US" sz="2767" dirty="0">
                  <a:solidFill>
                    <a:srgbClr val="000000"/>
                  </a:solidFill>
                  <a:latin typeface="Cambria Bold"/>
                </a:rPr>
                <a:t> </a:t>
              </a:r>
              <a:r>
                <a:rPr lang="en-US" sz="2767" dirty="0" err="1">
                  <a:solidFill>
                    <a:srgbClr val="000000"/>
                  </a:solidFill>
                  <a:latin typeface="Cambria Bold"/>
                </a:rPr>
                <a:t>của</a:t>
              </a:r>
              <a:r>
                <a:rPr lang="en-US" sz="2767" dirty="0">
                  <a:solidFill>
                    <a:srgbClr val="000000"/>
                  </a:solidFill>
                  <a:latin typeface="Cambria Bold"/>
                </a:rPr>
                <a:t> a x (b x c) </a:t>
              </a:r>
              <a:r>
                <a:rPr lang="en-US" sz="2767" dirty="0" err="1">
                  <a:solidFill>
                    <a:srgbClr val="000000"/>
                  </a:solidFill>
                  <a:latin typeface="Cambria Bold"/>
                </a:rPr>
                <a:t>luôn</a:t>
              </a:r>
              <a:r>
                <a:rPr lang="en-US" sz="2767" dirty="0">
                  <a:solidFill>
                    <a:srgbClr val="000000"/>
                  </a:solidFill>
                  <a:latin typeface="Cambria Bold"/>
                </a:rPr>
                <a:t> </a:t>
              </a:r>
              <a:r>
                <a:rPr lang="en-US" sz="2767" dirty="0" err="1">
                  <a:solidFill>
                    <a:srgbClr val="000000"/>
                  </a:solidFill>
                  <a:latin typeface="Cambria Bold"/>
                </a:rPr>
                <a:t>bằng</a:t>
              </a:r>
              <a:r>
                <a:rPr lang="en-US" sz="2767" dirty="0">
                  <a:solidFill>
                    <a:srgbClr val="000000"/>
                  </a:solidFill>
                  <a:latin typeface="Cambria Bold"/>
                </a:rPr>
                <a:t> </a:t>
              </a:r>
              <a:r>
                <a:rPr lang="en-US" sz="2767" dirty="0" err="1">
                  <a:solidFill>
                    <a:srgbClr val="000000"/>
                  </a:solidFill>
                  <a:latin typeface="Cambria Bold"/>
                </a:rPr>
                <a:t>nhau</a:t>
              </a:r>
              <a:r>
                <a:rPr lang="en-US" sz="2767" dirty="0">
                  <a:solidFill>
                    <a:srgbClr val="000000"/>
                  </a:solidFill>
                  <a:latin typeface="Cambria Bold"/>
                </a:rPr>
                <a:t>, ta </a:t>
              </a:r>
              <a:r>
                <a:rPr lang="en-US" sz="2767" dirty="0" err="1">
                  <a:solidFill>
                    <a:srgbClr val="000000"/>
                  </a:solidFill>
                  <a:latin typeface="Cambria Bold"/>
                </a:rPr>
                <a:t>viết</a:t>
              </a:r>
              <a:r>
                <a:rPr lang="en-US" sz="2767" dirty="0">
                  <a:solidFill>
                    <a:srgbClr val="000000"/>
                  </a:solidFill>
                  <a:latin typeface="Cambria Bold"/>
                </a:rPr>
                <a:t>:</a:t>
              </a:r>
            </a:p>
          </p:txBody>
        </p:sp>
      </p:grpSp>
      <p:grpSp>
        <p:nvGrpSpPr>
          <p:cNvPr id="21" name="Group 20">
            <a:extLst>
              <a:ext uri="{FF2B5EF4-FFF2-40B4-BE49-F238E27FC236}">
                <a16:creationId xmlns:a16="http://schemas.microsoft.com/office/drawing/2014/main" id="{B4486DDF-AA00-EA75-EB4D-EE2DB8517BD5}"/>
              </a:ext>
            </a:extLst>
          </p:cNvPr>
          <p:cNvGrpSpPr/>
          <p:nvPr/>
        </p:nvGrpSpPr>
        <p:grpSpPr>
          <a:xfrm>
            <a:off x="3134018" y="2268904"/>
            <a:ext cx="6434497" cy="1240977"/>
            <a:chOff x="3134018" y="2268904"/>
            <a:chExt cx="6434497" cy="1240977"/>
          </a:xfrm>
        </p:grpSpPr>
        <p:sp>
          <p:nvSpPr>
            <p:cNvPr id="15" name="Freeform 15"/>
            <p:cNvSpPr/>
            <p:nvPr/>
          </p:nvSpPr>
          <p:spPr>
            <a:xfrm>
              <a:off x="3431321" y="2268904"/>
              <a:ext cx="5839892" cy="1240977"/>
            </a:xfrm>
            <a:custGeom>
              <a:avLst/>
              <a:gdLst/>
              <a:ahLst/>
              <a:cxnLst/>
              <a:rect l="l" t="t" r="r" b="b"/>
              <a:pathLst>
                <a:path w="8759838" h="1861466">
                  <a:moveTo>
                    <a:pt x="0" y="0"/>
                  </a:moveTo>
                  <a:lnTo>
                    <a:pt x="8759839" y="0"/>
                  </a:lnTo>
                  <a:lnTo>
                    <a:pt x="8759839" y="1861466"/>
                  </a:lnTo>
                  <a:lnTo>
                    <a:pt x="0" y="18614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TextBox 17"/>
            <p:cNvSpPr txBox="1"/>
            <p:nvPr/>
          </p:nvSpPr>
          <p:spPr>
            <a:xfrm>
              <a:off x="3134018" y="2516846"/>
              <a:ext cx="6434497" cy="666914"/>
            </a:xfrm>
            <a:prstGeom prst="rect">
              <a:avLst/>
            </a:prstGeom>
          </p:spPr>
          <p:txBody>
            <a:bodyPr lIns="0" tIns="0" rIns="0" bIns="0" rtlCol="0" anchor="t">
              <a:spAutoFit/>
            </a:bodyPr>
            <a:lstStyle/>
            <a:p>
              <a:pPr algn="ctr">
                <a:lnSpc>
                  <a:spcPts val="5619"/>
                </a:lnSpc>
              </a:pPr>
              <a:r>
                <a:rPr lang="en-US" sz="4400" dirty="0">
                  <a:solidFill>
                    <a:srgbClr val="000000"/>
                  </a:solidFill>
                  <a:latin typeface="Cambria Bold"/>
                </a:rPr>
                <a:t> (a x b) x c =  a x (b x c)</a:t>
              </a:r>
            </a:p>
          </p:txBody>
        </p:sp>
      </p:grpSp>
      <p:grpSp>
        <p:nvGrpSpPr>
          <p:cNvPr id="20" name="Group 19">
            <a:extLst>
              <a:ext uri="{FF2B5EF4-FFF2-40B4-BE49-F238E27FC236}">
                <a16:creationId xmlns:a16="http://schemas.microsoft.com/office/drawing/2014/main" id="{DBAE58E0-975F-4C5F-6362-0C6D6446444D}"/>
              </a:ext>
            </a:extLst>
          </p:cNvPr>
          <p:cNvGrpSpPr/>
          <p:nvPr/>
        </p:nvGrpSpPr>
        <p:grpSpPr>
          <a:xfrm>
            <a:off x="875058" y="3666286"/>
            <a:ext cx="11127165" cy="2338944"/>
            <a:chOff x="875058" y="3666286"/>
            <a:chExt cx="11127165" cy="2338944"/>
          </a:xfrm>
        </p:grpSpPr>
        <p:sp>
          <p:nvSpPr>
            <p:cNvPr id="16" name="Freeform 16"/>
            <p:cNvSpPr/>
            <p:nvPr/>
          </p:nvSpPr>
          <p:spPr>
            <a:xfrm>
              <a:off x="875058" y="3666286"/>
              <a:ext cx="11127165" cy="2338944"/>
            </a:xfrm>
            <a:custGeom>
              <a:avLst/>
              <a:gdLst/>
              <a:ahLst/>
              <a:cxnLst/>
              <a:rect l="l" t="t" r="r" b="b"/>
              <a:pathLst>
                <a:path w="12364463" h="3508416">
                  <a:moveTo>
                    <a:pt x="0" y="0"/>
                  </a:moveTo>
                  <a:lnTo>
                    <a:pt x="12364463" y="0"/>
                  </a:lnTo>
                  <a:lnTo>
                    <a:pt x="12364463" y="3508416"/>
                  </a:lnTo>
                  <a:lnTo>
                    <a:pt x="0" y="35084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TextBox 18"/>
            <p:cNvSpPr txBox="1"/>
            <p:nvPr/>
          </p:nvSpPr>
          <p:spPr>
            <a:xfrm>
              <a:off x="1525860" y="4100431"/>
              <a:ext cx="9492353" cy="1654299"/>
            </a:xfrm>
            <a:prstGeom prst="rect">
              <a:avLst/>
            </a:prstGeom>
          </p:spPr>
          <p:txBody>
            <a:bodyPr lIns="0" tIns="0" rIns="0" bIns="0" rtlCol="0" anchor="t">
              <a:spAutoFit/>
            </a:bodyPr>
            <a:lstStyle/>
            <a:p>
              <a:pPr algn="ctr">
                <a:lnSpc>
                  <a:spcPts val="4284"/>
                </a:lnSpc>
              </a:pPr>
              <a:r>
                <a:rPr lang="en-US" sz="4400" dirty="0">
                  <a:solidFill>
                    <a:srgbClr val="000000"/>
                  </a:solidFill>
                  <a:latin typeface="Cambria Bold"/>
                </a:rPr>
                <a:t>Khi </a:t>
              </a:r>
              <a:r>
                <a:rPr lang="en-US" sz="4400" dirty="0" err="1">
                  <a:solidFill>
                    <a:srgbClr val="000000"/>
                  </a:solidFill>
                  <a:latin typeface="Cambria Bold"/>
                </a:rPr>
                <a:t>nhân</a:t>
              </a:r>
              <a:r>
                <a:rPr lang="en-US" sz="4400" dirty="0">
                  <a:solidFill>
                    <a:srgbClr val="000000"/>
                  </a:solidFill>
                  <a:latin typeface="Cambria Bold"/>
                </a:rPr>
                <a:t> </a:t>
              </a:r>
              <a:r>
                <a:rPr lang="en-US" sz="4400" dirty="0" err="1">
                  <a:solidFill>
                    <a:srgbClr val="000000"/>
                  </a:solidFill>
                  <a:latin typeface="Cambria Bold"/>
                </a:rPr>
                <a:t>một</a:t>
              </a:r>
              <a:r>
                <a:rPr lang="en-US" sz="4400" dirty="0">
                  <a:solidFill>
                    <a:srgbClr val="000000"/>
                  </a:solidFill>
                  <a:latin typeface="Cambria Bold"/>
                </a:rPr>
                <a:t> </a:t>
              </a:r>
              <a:r>
                <a:rPr lang="en-US" sz="4400" dirty="0" err="1">
                  <a:solidFill>
                    <a:srgbClr val="000000"/>
                  </a:solidFill>
                  <a:latin typeface="Cambria Bold"/>
                </a:rPr>
                <a:t>tích</a:t>
              </a:r>
              <a:r>
                <a:rPr lang="en-US" sz="4400" dirty="0">
                  <a:solidFill>
                    <a:srgbClr val="000000"/>
                  </a:solidFill>
                  <a:latin typeface="Cambria Bold"/>
                </a:rPr>
                <a:t> </a:t>
              </a:r>
              <a:r>
                <a:rPr lang="en-US" sz="4400" dirty="0" err="1">
                  <a:solidFill>
                    <a:srgbClr val="000000"/>
                  </a:solidFill>
                  <a:latin typeface="Cambria Bold"/>
                </a:rPr>
                <a:t>hai</a:t>
              </a:r>
              <a:r>
                <a:rPr lang="en-US" sz="4400" dirty="0">
                  <a:solidFill>
                    <a:srgbClr val="000000"/>
                  </a:solidFill>
                  <a:latin typeface="Cambria Bold"/>
                </a:rPr>
                <a:t> </a:t>
              </a:r>
              <a:r>
                <a:rPr lang="en-US" sz="4400" dirty="0" err="1">
                  <a:solidFill>
                    <a:srgbClr val="000000"/>
                  </a:solidFill>
                  <a:latin typeface="Cambria Bold"/>
                </a:rPr>
                <a:t>số</a:t>
              </a:r>
              <a:r>
                <a:rPr lang="en-US" sz="4400" dirty="0">
                  <a:solidFill>
                    <a:srgbClr val="000000"/>
                  </a:solidFill>
                  <a:latin typeface="Cambria Bold"/>
                </a:rPr>
                <a:t> </a:t>
              </a:r>
              <a:r>
                <a:rPr lang="en-US" sz="4400" dirty="0" err="1">
                  <a:solidFill>
                    <a:srgbClr val="000000"/>
                  </a:solidFill>
                  <a:latin typeface="Cambria Bold"/>
                </a:rPr>
                <a:t>với</a:t>
              </a:r>
              <a:r>
                <a:rPr lang="en-US" sz="4400" dirty="0">
                  <a:solidFill>
                    <a:srgbClr val="000000"/>
                  </a:solidFill>
                  <a:latin typeface="Cambria Bold"/>
                </a:rPr>
                <a:t> </a:t>
              </a:r>
              <a:r>
                <a:rPr lang="en-US" sz="4400" dirty="0" err="1">
                  <a:solidFill>
                    <a:srgbClr val="000000"/>
                  </a:solidFill>
                  <a:latin typeface="Cambria Bold"/>
                </a:rPr>
                <a:t>số</a:t>
              </a:r>
              <a:r>
                <a:rPr lang="en-US" sz="4400" dirty="0">
                  <a:solidFill>
                    <a:srgbClr val="000000"/>
                  </a:solidFill>
                  <a:latin typeface="Cambria Bold"/>
                </a:rPr>
                <a:t> </a:t>
              </a:r>
              <a:r>
                <a:rPr lang="en-US" sz="4400" dirty="0" err="1">
                  <a:solidFill>
                    <a:srgbClr val="000000"/>
                  </a:solidFill>
                  <a:latin typeface="Cambria Bold"/>
                </a:rPr>
                <a:t>thứ</a:t>
              </a:r>
              <a:r>
                <a:rPr lang="en-US" sz="4400" dirty="0">
                  <a:solidFill>
                    <a:srgbClr val="000000"/>
                  </a:solidFill>
                  <a:latin typeface="Cambria Bold"/>
                </a:rPr>
                <a:t> </a:t>
              </a:r>
              <a:r>
                <a:rPr lang="en-US" sz="4400" dirty="0" err="1">
                  <a:solidFill>
                    <a:srgbClr val="000000"/>
                  </a:solidFill>
                  <a:latin typeface="Cambria Bold"/>
                </a:rPr>
                <a:t>ba</a:t>
              </a:r>
              <a:r>
                <a:rPr lang="en-US" sz="4400" dirty="0">
                  <a:solidFill>
                    <a:srgbClr val="000000"/>
                  </a:solidFill>
                  <a:latin typeface="Cambria Bold"/>
                </a:rPr>
                <a:t>, ta </a:t>
              </a:r>
              <a:r>
                <a:rPr lang="en-US" sz="4400" dirty="0" err="1">
                  <a:solidFill>
                    <a:srgbClr val="000000"/>
                  </a:solidFill>
                  <a:latin typeface="Cambria Bold"/>
                </a:rPr>
                <a:t>có</a:t>
              </a:r>
              <a:r>
                <a:rPr lang="en-US" sz="4400" dirty="0">
                  <a:solidFill>
                    <a:srgbClr val="000000"/>
                  </a:solidFill>
                  <a:latin typeface="Cambria Bold"/>
                </a:rPr>
                <a:t> </a:t>
              </a:r>
              <a:r>
                <a:rPr lang="en-US" sz="4400" dirty="0" err="1">
                  <a:solidFill>
                    <a:srgbClr val="000000"/>
                  </a:solidFill>
                  <a:latin typeface="Cambria Bold"/>
                </a:rPr>
                <a:t>thể</a:t>
              </a:r>
              <a:r>
                <a:rPr lang="en-US" sz="4400" dirty="0">
                  <a:solidFill>
                    <a:srgbClr val="000000"/>
                  </a:solidFill>
                  <a:latin typeface="Cambria Bold"/>
                </a:rPr>
                <a:t> </a:t>
              </a:r>
              <a:r>
                <a:rPr lang="en-US" sz="4400" dirty="0" err="1">
                  <a:solidFill>
                    <a:srgbClr val="000000"/>
                  </a:solidFill>
                  <a:latin typeface="Cambria Bold"/>
                </a:rPr>
                <a:t>nhân</a:t>
              </a:r>
              <a:r>
                <a:rPr lang="en-US" sz="4400" dirty="0">
                  <a:solidFill>
                    <a:srgbClr val="000000"/>
                  </a:solidFill>
                  <a:latin typeface="Cambria Bold"/>
                </a:rPr>
                <a:t> </a:t>
              </a:r>
              <a:r>
                <a:rPr lang="en-US" sz="4400" dirty="0" err="1">
                  <a:solidFill>
                    <a:srgbClr val="000000"/>
                  </a:solidFill>
                  <a:latin typeface="Cambria Bold"/>
                </a:rPr>
                <a:t>số</a:t>
              </a:r>
              <a:r>
                <a:rPr lang="en-US" sz="4400" dirty="0">
                  <a:solidFill>
                    <a:srgbClr val="000000"/>
                  </a:solidFill>
                  <a:latin typeface="Cambria Bold"/>
                </a:rPr>
                <a:t> </a:t>
              </a:r>
              <a:r>
                <a:rPr lang="en-US" sz="4400" dirty="0" err="1">
                  <a:solidFill>
                    <a:srgbClr val="000000"/>
                  </a:solidFill>
                  <a:latin typeface="Cambria Bold"/>
                </a:rPr>
                <a:t>thứ</a:t>
              </a:r>
              <a:r>
                <a:rPr lang="en-US" sz="4400" dirty="0">
                  <a:solidFill>
                    <a:srgbClr val="000000"/>
                  </a:solidFill>
                  <a:latin typeface="Cambria Bold"/>
                </a:rPr>
                <a:t> </a:t>
              </a:r>
              <a:r>
                <a:rPr lang="en-US" sz="4400" dirty="0" err="1">
                  <a:solidFill>
                    <a:srgbClr val="000000"/>
                  </a:solidFill>
                  <a:latin typeface="Cambria Bold"/>
                </a:rPr>
                <a:t>nhất</a:t>
              </a:r>
              <a:r>
                <a:rPr lang="en-US" sz="4400" dirty="0">
                  <a:solidFill>
                    <a:srgbClr val="000000"/>
                  </a:solidFill>
                  <a:latin typeface="Cambria Bold"/>
                </a:rPr>
                <a:t> </a:t>
              </a:r>
              <a:r>
                <a:rPr lang="en-US" sz="4400" dirty="0" err="1">
                  <a:solidFill>
                    <a:srgbClr val="000000"/>
                  </a:solidFill>
                  <a:latin typeface="Cambria Bold"/>
                </a:rPr>
                <a:t>với</a:t>
              </a:r>
              <a:r>
                <a:rPr lang="en-US" sz="4400" dirty="0">
                  <a:solidFill>
                    <a:srgbClr val="000000"/>
                  </a:solidFill>
                  <a:latin typeface="Cambria Bold"/>
                </a:rPr>
                <a:t> </a:t>
              </a:r>
              <a:r>
                <a:rPr lang="en-US" sz="4400" dirty="0" err="1">
                  <a:solidFill>
                    <a:srgbClr val="000000"/>
                  </a:solidFill>
                  <a:latin typeface="Cambria Bold"/>
                </a:rPr>
                <a:t>tích</a:t>
              </a:r>
              <a:r>
                <a:rPr lang="en-US" sz="4400" dirty="0">
                  <a:solidFill>
                    <a:srgbClr val="000000"/>
                  </a:solidFill>
                  <a:latin typeface="Cambria Bold"/>
                </a:rPr>
                <a:t> </a:t>
              </a:r>
              <a:r>
                <a:rPr lang="en-US" sz="4400" dirty="0" err="1">
                  <a:solidFill>
                    <a:srgbClr val="000000"/>
                  </a:solidFill>
                  <a:latin typeface="Cambria Bold"/>
                </a:rPr>
                <a:t>của</a:t>
              </a:r>
              <a:r>
                <a:rPr lang="en-US" sz="4400" dirty="0">
                  <a:solidFill>
                    <a:srgbClr val="000000"/>
                  </a:solidFill>
                  <a:latin typeface="Cambria Bold"/>
                </a:rPr>
                <a:t> </a:t>
              </a:r>
              <a:r>
                <a:rPr lang="en-US" sz="4400" dirty="0" err="1">
                  <a:solidFill>
                    <a:srgbClr val="000000"/>
                  </a:solidFill>
                  <a:latin typeface="Cambria Bold"/>
                </a:rPr>
                <a:t>số</a:t>
              </a:r>
              <a:r>
                <a:rPr lang="en-US" sz="4400" dirty="0">
                  <a:solidFill>
                    <a:srgbClr val="000000"/>
                  </a:solidFill>
                  <a:latin typeface="Cambria Bold"/>
                </a:rPr>
                <a:t> </a:t>
              </a:r>
              <a:r>
                <a:rPr lang="en-US" sz="4400" dirty="0" err="1">
                  <a:solidFill>
                    <a:srgbClr val="000000"/>
                  </a:solidFill>
                  <a:latin typeface="Cambria Bold"/>
                </a:rPr>
                <a:t>thứ</a:t>
              </a:r>
              <a:r>
                <a:rPr lang="en-US" sz="4400" dirty="0">
                  <a:solidFill>
                    <a:srgbClr val="000000"/>
                  </a:solidFill>
                  <a:latin typeface="Cambria Bold"/>
                </a:rPr>
                <a:t> </a:t>
              </a:r>
              <a:r>
                <a:rPr lang="en-US" sz="4400" dirty="0" err="1">
                  <a:solidFill>
                    <a:srgbClr val="000000"/>
                  </a:solidFill>
                  <a:latin typeface="Cambria Bold"/>
                </a:rPr>
                <a:t>hai</a:t>
              </a:r>
              <a:r>
                <a:rPr lang="en-US" sz="4400" dirty="0">
                  <a:solidFill>
                    <a:srgbClr val="000000"/>
                  </a:solidFill>
                  <a:latin typeface="Cambria Bold"/>
                </a:rPr>
                <a:t> </a:t>
              </a:r>
              <a:r>
                <a:rPr lang="en-US" sz="4400" dirty="0" err="1">
                  <a:solidFill>
                    <a:srgbClr val="000000"/>
                  </a:solidFill>
                  <a:latin typeface="Cambria Bold"/>
                </a:rPr>
                <a:t>và</a:t>
              </a:r>
              <a:r>
                <a:rPr lang="en-US" sz="4400" dirty="0">
                  <a:solidFill>
                    <a:srgbClr val="000000"/>
                  </a:solidFill>
                  <a:latin typeface="Cambria Bold"/>
                </a:rPr>
                <a:t> </a:t>
              </a:r>
              <a:r>
                <a:rPr lang="en-US" sz="4400" dirty="0" err="1">
                  <a:solidFill>
                    <a:srgbClr val="000000"/>
                  </a:solidFill>
                  <a:latin typeface="Cambria Bold"/>
                </a:rPr>
                <a:t>số</a:t>
              </a:r>
              <a:r>
                <a:rPr lang="en-US" sz="4400" dirty="0">
                  <a:solidFill>
                    <a:srgbClr val="000000"/>
                  </a:solidFill>
                  <a:latin typeface="Cambria Bold"/>
                </a:rPr>
                <a:t> </a:t>
              </a:r>
              <a:r>
                <a:rPr lang="en-US" sz="4400" dirty="0" err="1">
                  <a:solidFill>
                    <a:srgbClr val="000000"/>
                  </a:solidFill>
                  <a:latin typeface="Cambria Bold"/>
                </a:rPr>
                <a:t>thứ</a:t>
              </a:r>
              <a:r>
                <a:rPr lang="en-US" sz="4400" dirty="0">
                  <a:solidFill>
                    <a:srgbClr val="000000"/>
                  </a:solidFill>
                  <a:latin typeface="Cambria Bold"/>
                </a:rPr>
                <a:t> </a:t>
              </a:r>
              <a:r>
                <a:rPr lang="en-US" sz="4400" dirty="0" err="1">
                  <a:solidFill>
                    <a:srgbClr val="000000"/>
                  </a:solidFill>
                  <a:latin typeface="Cambria Bold"/>
                </a:rPr>
                <a:t>ba</a:t>
              </a:r>
              <a:endParaRPr lang="en-US" sz="4400" dirty="0">
                <a:solidFill>
                  <a:srgbClr val="000000"/>
                </a:solidFill>
                <a:latin typeface="Cambria Bold"/>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anim calcmode="lin" valueType="num">
                                      <p:cBhvr>
                                        <p:cTn id="12" dur="1000" fill="hold"/>
                                        <p:tgtEl>
                                          <p:spTgt spid="21"/>
                                        </p:tgtEl>
                                        <p:attrNameLst>
                                          <p:attrName>ppt_x</p:attrName>
                                        </p:attrNameLst>
                                      </p:cBhvr>
                                      <p:tavLst>
                                        <p:tav tm="0">
                                          <p:val>
                                            <p:strVal val="#ppt_x"/>
                                          </p:val>
                                        </p:tav>
                                        <p:tav tm="100000">
                                          <p:val>
                                            <p:strVal val="#ppt_x"/>
                                          </p:val>
                                        </p:tav>
                                      </p:tavLst>
                                    </p:anim>
                                    <p:anim calcmode="lin" valueType="num">
                                      <p:cBhvr>
                                        <p:cTn id="1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514" y="-156216"/>
            <a:ext cx="13407468" cy="7082272"/>
            <a:chOff x="0" y="0"/>
            <a:chExt cx="26814936" cy="14164544"/>
          </a:xfrm>
        </p:grpSpPr>
        <p:sp>
          <p:nvSpPr>
            <p:cNvPr id="3" name="Freeform 3"/>
            <p:cNvSpPr/>
            <p:nvPr/>
          </p:nvSpPr>
          <p:spPr>
            <a:xfrm>
              <a:off x="0" y="0"/>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2650392" y="0"/>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5" name="Freeform 5"/>
          <p:cNvSpPr/>
          <p:nvPr/>
        </p:nvSpPr>
        <p:spPr>
          <a:xfrm rot="-5400000">
            <a:off x="3397278" y="-942295"/>
            <a:ext cx="5397445" cy="9285928"/>
          </a:xfrm>
          <a:custGeom>
            <a:avLst/>
            <a:gdLst/>
            <a:ahLst/>
            <a:cxnLst/>
            <a:rect l="l" t="t" r="r" b="b"/>
            <a:pathLst>
              <a:path w="8096168" h="13928892">
                <a:moveTo>
                  <a:pt x="0" y="0"/>
                </a:moveTo>
                <a:lnTo>
                  <a:pt x="8096168" y="0"/>
                </a:lnTo>
                <a:lnTo>
                  <a:pt x="8096168" y="13928891"/>
                </a:lnTo>
                <a:lnTo>
                  <a:pt x="0" y="139288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9810295">
            <a:off x="187835" y="-474219"/>
            <a:ext cx="3830273" cy="3930317"/>
          </a:xfrm>
          <a:custGeom>
            <a:avLst/>
            <a:gdLst/>
            <a:ahLst/>
            <a:cxnLst/>
            <a:rect l="l" t="t" r="r" b="b"/>
            <a:pathLst>
              <a:path w="5745409" h="5895476">
                <a:moveTo>
                  <a:pt x="0" y="0"/>
                </a:moveTo>
                <a:lnTo>
                  <a:pt x="5745409" y="0"/>
                </a:lnTo>
                <a:lnTo>
                  <a:pt x="5745409" y="5895476"/>
                </a:lnTo>
                <a:lnTo>
                  <a:pt x="0" y="58954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1157080">
            <a:off x="9143227" y="-1998491"/>
            <a:ext cx="3778966" cy="3996983"/>
          </a:xfrm>
          <a:custGeom>
            <a:avLst/>
            <a:gdLst/>
            <a:ahLst/>
            <a:cxnLst/>
            <a:rect l="l" t="t" r="r" b="b"/>
            <a:pathLst>
              <a:path w="5668449" h="5995475">
                <a:moveTo>
                  <a:pt x="0" y="0"/>
                </a:moveTo>
                <a:lnTo>
                  <a:pt x="5668449" y="0"/>
                </a:lnTo>
                <a:lnTo>
                  <a:pt x="5668449" y="5995474"/>
                </a:lnTo>
                <a:lnTo>
                  <a:pt x="0" y="59954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1157080">
            <a:off x="-1549348" y="4859509"/>
            <a:ext cx="3778966" cy="3996983"/>
          </a:xfrm>
          <a:custGeom>
            <a:avLst/>
            <a:gdLst/>
            <a:ahLst/>
            <a:cxnLst/>
            <a:rect l="l" t="t" r="r" b="b"/>
            <a:pathLst>
              <a:path w="5668449" h="5995475">
                <a:moveTo>
                  <a:pt x="0" y="0"/>
                </a:moveTo>
                <a:lnTo>
                  <a:pt x="5668449" y="0"/>
                </a:lnTo>
                <a:lnTo>
                  <a:pt x="5668449" y="5995474"/>
                </a:lnTo>
                <a:lnTo>
                  <a:pt x="0" y="59954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5354872" y="272861"/>
            <a:ext cx="1482257" cy="1458170"/>
          </a:xfrm>
          <a:custGeom>
            <a:avLst/>
            <a:gdLst/>
            <a:ahLst/>
            <a:cxnLst/>
            <a:rect l="l" t="t" r="r" b="b"/>
            <a:pathLst>
              <a:path w="2223385" h="2187255">
                <a:moveTo>
                  <a:pt x="0" y="0"/>
                </a:moveTo>
                <a:lnTo>
                  <a:pt x="2223386" y="0"/>
                </a:lnTo>
                <a:lnTo>
                  <a:pt x="2223386" y="2187255"/>
                </a:lnTo>
                <a:lnTo>
                  <a:pt x="0" y="218725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a:off x="8509951" y="3918990"/>
            <a:ext cx="4458027" cy="3193569"/>
          </a:xfrm>
          <a:custGeom>
            <a:avLst/>
            <a:gdLst/>
            <a:ahLst/>
            <a:cxnLst/>
            <a:rect l="l" t="t" r="r" b="b"/>
            <a:pathLst>
              <a:path w="6687041" h="4790353">
                <a:moveTo>
                  <a:pt x="0" y="0"/>
                </a:moveTo>
                <a:lnTo>
                  <a:pt x="6687041" y="0"/>
                </a:lnTo>
                <a:lnTo>
                  <a:pt x="6687041" y="4790353"/>
                </a:lnTo>
                <a:lnTo>
                  <a:pt x="0" y="47903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TextBox 12"/>
          <p:cNvSpPr txBox="1"/>
          <p:nvPr/>
        </p:nvSpPr>
        <p:spPr>
          <a:xfrm>
            <a:off x="3490246" y="2957309"/>
            <a:ext cx="5677838" cy="1455527"/>
          </a:xfrm>
          <a:prstGeom prst="rect">
            <a:avLst/>
          </a:prstGeom>
        </p:spPr>
        <p:txBody>
          <a:bodyPr lIns="0" tIns="0" rIns="0" bIns="0" rtlCol="0" anchor="t">
            <a:spAutoFit/>
          </a:bodyPr>
          <a:lstStyle/>
          <a:p>
            <a:pPr algn="ctr">
              <a:lnSpc>
                <a:spcPts val="3850"/>
              </a:lnSpc>
              <a:spcBef>
                <a:spcPct val="0"/>
              </a:spcBef>
            </a:pPr>
            <a:r>
              <a:rPr lang="en-US" sz="2749" dirty="0">
                <a:solidFill>
                  <a:srgbClr val="5B4130"/>
                </a:solidFill>
                <a:latin typeface="Cambria Bold"/>
              </a:rPr>
              <a:t>Khi </a:t>
            </a:r>
            <a:r>
              <a:rPr lang="en-US" sz="2749" dirty="0" err="1">
                <a:solidFill>
                  <a:srgbClr val="5B4130"/>
                </a:solidFill>
                <a:latin typeface="Cambria Bold"/>
              </a:rPr>
              <a:t>nhân</a:t>
            </a:r>
            <a:r>
              <a:rPr lang="en-US" sz="2749" dirty="0">
                <a:solidFill>
                  <a:srgbClr val="5B4130"/>
                </a:solidFill>
                <a:latin typeface="Cambria Bold"/>
              </a:rPr>
              <a:t> </a:t>
            </a:r>
            <a:r>
              <a:rPr lang="en-US" sz="2749" dirty="0" err="1">
                <a:solidFill>
                  <a:srgbClr val="5B4130"/>
                </a:solidFill>
                <a:latin typeface="Cambria Bold"/>
              </a:rPr>
              <a:t>một</a:t>
            </a:r>
            <a:r>
              <a:rPr lang="en-US" sz="2749" dirty="0">
                <a:solidFill>
                  <a:srgbClr val="5B4130"/>
                </a:solidFill>
                <a:latin typeface="Cambria Bold"/>
              </a:rPr>
              <a:t> </a:t>
            </a:r>
            <a:r>
              <a:rPr lang="en-US" sz="2749" dirty="0" err="1">
                <a:solidFill>
                  <a:srgbClr val="5B4130"/>
                </a:solidFill>
                <a:latin typeface="Cambria Bold"/>
              </a:rPr>
              <a:t>tích</a:t>
            </a:r>
            <a:r>
              <a:rPr lang="en-US" sz="2749" dirty="0">
                <a:solidFill>
                  <a:srgbClr val="5B4130"/>
                </a:solidFill>
                <a:latin typeface="Cambria Bold"/>
              </a:rPr>
              <a:t> </a:t>
            </a:r>
            <a:r>
              <a:rPr lang="en-US" sz="2749" dirty="0" err="1">
                <a:solidFill>
                  <a:srgbClr val="5B4130"/>
                </a:solidFill>
                <a:latin typeface="Cambria Bold"/>
              </a:rPr>
              <a:t>hai</a:t>
            </a:r>
            <a:r>
              <a:rPr lang="en-US" sz="2749" dirty="0">
                <a:solidFill>
                  <a:srgbClr val="5B4130"/>
                </a:solidFill>
                <a:latin typeface="Cambria Bold"/>
              </a:rPr>
              <a:t> </a:t>
            </a:r>
            <a:r>
              <a:rPr lang="en-US" sz="2749" dirty="0" err="1">
                <a:solidFill>
                  <a:srgbClr val="5B4130"/>
                </a:solidFill>
                <a:latin typeface="Cambria Bold"/>
              </a:rPr>
              <a:t>số</a:t>
            </a:r>
            <a:r>
              <a:rPr lang="en-US" sz="2749" dirty="0">
                <a:solidFill>
                  <a:srgbClr val="5B4130"/>
                </a:solidFill>
                <a:latin typeface="Cambria Bold"/>
              </a:rPr>
              <a:t> </a:t>
            </a:r>
            <a:r>
              <a:rPr lang="en-US" sz="2749" dirty="0" err="1">
                <a:solidFill>
                  <a:srgbClr val="5B4130"/>
                </a:solidFill>
                <a:latin typeface="Cambria Bold"/>
              </a:rPr>
              <a:t>với</a:t>
            </a:r>
            <a:r>
              <a:rPr lang="en-US" sz="2749" dirty="0">
                <a:solidFill>
                  <a:srgbClr val="5B4130"/>
                </a:solidFill>
                <a:latin typeface="Cambria Bold"/>
              </a:rPr>
              <a:t> </a:t>
            </a:r>
            <a:r>
              <a:rPr lang="en-US" sz="2749" dirty="0" err="1">
                <a:solidFill>
                  <a:srgbClr val="5B4130"/>
                </a:solidFill>
                <a:latin typeface="Cambria Bold"/>
              </a:rPr>
              <a:t>số</a:t>
            </a:r>
            <a:r>
              <a:rPr lang="en-US" sz="2749" dirty="0">
                <a:solidFill>
                  <a:srgbClr val="5B4130"/>
                </a:solidFill>
                <a:latin typeface="Cambria Bold"/>
              </a:rPr>
              <a:t> </a:t>
            </a:r>
            <a:r>
              <a:rPr lang="en-US" sz="2749" dirty="0" err="1">
                <a:solidFill>
                  <a:srgbClr val="5B4130"/>
                </a:solidFill>
                <a:latin typeface="Cambria Bold"/>
              </a:rPr>
              <a:t>thứ</a:t>
            </a:r>
            <a:r>
              <a:rPr lang="en-US" sz="2749" dirty="0">
                <a:solidFill>
                  <a:srgbClr val="5B4130"/>
                </a:solidFill>
                <a:latin typeface="Cambria Bold"/>
              </a:rPr>
              <a:t> </a:t>
            </a:r>
            <a:r>
              <a:rPr lang="en-US" sz="2749" dirty="0" err="1">
                <a:solidFill>
                  <a:srgbClr val="5B4130"/>
                </a:solidFill>
                <a:latin typeface="Cambria Bold"/>
              </a:rPr>
              <a:t>ba</a:t>
            </a:r>
            <a:r>
              <a:rPr lang="en-US" sz="2749" dirty="0">
                <a:solidFill>
                  <a:srgbClr val="5B4130"/>
                </a:solidFill>
                <a:latin typeface="Cambria Bold"/>
              </a:rPr>
              <a:t>, ta </a:t>
            </a:r>
            <a:r>
              <a:rPr lang="en-US" sz="2749" dirty="0" err="1">
                <a:solidFill>
                  <a:srgbClr val="5B4130"/>
                </a:solidFill>
                <a:latin typeface="Cambria Bold"/>
              </a:rPr>
              <a:t>có</a:t>
            </a:r>
            <a:r>
              <a:rPr lang="en-US" sz="2749" dirty="0">
                <a:solidFill>
                  <a:srgbClr val="5B4130"/>
                </a:solidFill>
                <a:latin typeface="Cambria Bold"/>
              </a:rPr>
              <a:t> </a:t>
            </a:r>
            <a:r>
              <a:rPr lang="en-US" sz="2749" dirty="0" err="1">
                <a:solidFill>
                  <a:srgbClr val="5B4130"/>
                </a:solidFill>
                <a:latin typeface="Cambria Bold"/>
              </a:rPr>
              <a:t>thể</a:t>
            </a:r>
            <a:r>
              <a:rPr lang="en-US" sz="2749" dirty="0">
                <a:solidFill>
                  <a:srgbClr val="5B4130"/>
                </a:solidFill>
                <a:latin typeface="Cambria Bold"/>
              </a:rPr>
              <a:t> </a:t>
            </a:r>
            <a:r>
              <a:rPr lang="en-US" sz="2749" dirty="0" err="1">
                <a:solidFill>
                  <a:srgbClr val="5B4130"/>
                </a:solidFill>
                <a:latin typeface="Cambria Bold"/>
              </a:rPr>
              <a:t>nhân</a:t>
            </a:r>
            <a:r>
              <a:rPr lang="en-US" sz="2749" dirty="0">
                <a:solidFill>
                  <a:srgbClr val="5B4130"/>
                </a:solidFill>
                <a:latin typeface="Cambria Bold"/>
              </a:rPr>
              <a:t> </a:t>
            </a:r>
            <a:r>
              <a:rPr lang="en-US" sz="2749" dirty="0" err="1">
                <a:solidFill>
                  <a:srgbClr val="5B4130"/>
                </a:solidFill>
                <a:latin typeface="Cambria Bold"/>
              </a:rPr>
              <a:t>số</a:t>
            </a:r>
            <a:r>
              <a:rPr lang="en-US" sz="2749" dirty="0">
                <a:solidFill>
                  <a:srgbClr val="5B4130"/>
                </a:solidFill>
                <a:latin typeface="Cambria Bold"/>
              </a:rPr>
              <a:t> </a:t>
            </a:r>
            <a:r>
              <a:rPr lang="en-US" sz="2749" dirty="0" err="1">
                <a:solidFill>
                  <a:srgbClr val="5B4130"/>
                </a:solidFill>
                <a:latin typeface="Cambria Bold"/>
              </a:rPr>
              <a:t>thứ</a:t>
            </a:r>
            <a:r>
              <a:rPr lang="en-US" sz="2749" dirty="0">
                <a:solidFill>
                  <a:srgbClr val="5B4130"/>
                </a:solidFill>
                <a:latin typeface="Cambria Bold"/>
              </a:rPr>
              <a:t> </a:t>
            </a:r>
            <a:r>
              <a:rPr lang="en-US" sz="2749" dirty="0" err="1">
                <a:solidFill>
                  <a:srgbClr val="5B4130"/>
                </a:solidFill>
                <a:latin typeface="Cambria Bold"/>
              </a:rPr>
              <a:t>nhất</a:t>
            </a:r>
            <a:r>
              <a:rPr lang="en-US" sz="2749" dirty="0">
                <a:solidFill>
                  <a:srgbClr val="5B4130"/>
                </a:solidFill>
                <a:latin typeface="Cambria Bold"/>
              </a:rPr>
              <a:t> </a:t>
            </a:r>
            <a:r>
              <a:rPr lang="en-US" sz="2749" dirty="0" err="1">
                <a:solidFill>
                  <a:srgbClr val="5B4130"/>
                </a:solidFill>
                <a:latin typeface="Cambria Bold"/>
              </a:rPr>
              <a:t>với</a:t>
            </a:r>
            <a:r>
              <a:rPr lang="en-US" sz="2749" dirty="0">
                <a:solidFill>
                  <a:srgbClr val="5B4130"/>
                </a:solidFill>
                <a:latin typeface="Cambria Bold"/>
              </a:rPr>
              <a:t> </a:t>
            </a:r>
            <a:r>
              <a:rPr lang="en-US" sz="2749" dirty="0" err="1">
                <a:solidFill>
                  <a:srgbClr val="5B4130"/>
                </a:solidFill>
                <a:latin typeface="Cambria Bold"/>
              </a:rPr>
              <a:t>tích</a:t>
            </a:r>
            <a:r>
              <a:rPr lang="en-US" sz="2749" dirty="0">
                <a:solidFill>
                  <a:srgbClr val="5B4130"/>
                </a:solidFill>
                <a:latin typeface="Cambria Bold"/>
              </a:rPr>
              <a:t> </a:t>
            </a:r>
            <a:r>
              <a:rPr lang="en-US" sz="2749" dirty="0" err="1">
                <a:solidFill>
                  <a:srgbClr val="5B4130"/>
                </a:solidFill>
                <a:latin typeface="Cambria Bold"/>
              </a:rPr>
              <a:t>của</a:t>
            </a:r>
            <a:r>
              <a:rPr lang="en-US" sz="2749" dirty="0">
                <a:solidFill>
                  <a:srgbClr val="5B4130"/>
                </a:solidFill>
                <a:latin typeface="Cambria Bold"/>
              </a:rPr>
              <a:t> </a:t>
            </a:r>
            <a:r>
              <a:rPr lang="en-US" sz="2749" dirty="0" err="1">
                <a:solidFill>
                  <a:srgbClr val="5B4130"/>
                </a:solidFill>
                <a:latin typeface="Cambria Bold"/>
              </a:rPr>
              <a:t>số</a:t>
            </a:r>
            <a:r>
              <a:rPr lang="en-US" sz="2749" dirty="0">
                <a:solidFill>
                  <a:srgbClr val="5B4130"/>
                </a:solidFill>
                <a:latin typeface="Cambria Bold"/>
              </a:rPr>
              <a:t> </a:t>
            </a:r>
            <a:r>
              <a:rPr lang="en-US" sz="2749" dirty="0" err="1">
                <a:solidFill>
                  <a:srgbClr val="5B4130"/>
                </a:solidFill>
                <a:latin typeface="Cambria Bold"/>
              </a:rPr>
              <a:t>thứ</a:t>
            </a:r>
            <a:r>
              <a:rPr lang="en-US" sz="2749" dirty="0">
                <a:solidFill>
                  <a:srgbClr val="5B4130"/>
                </a:solidFill>
                <a:latin typeface="Cambria Bold"/>
              </a:rPr>
              <a:t> </a:t>
            </a:r>
            <a:r>
              <a:rPr lang="en-US" sz="2749" dirty="0" err="1">
                <a:solidFill>
                  <a:srgbClr val="5B4130"/>
                </a:solidFill>
                <a:latin typeface="Cambria Bold"/>
              </a:rPr>
              <a:t>hai</a:t>
            </a:r>
            <a:r>
              <a:rPr lang="en-US" sz="2749" dirty="0">
                <a:solidFill>
                  <a:srgbClr val="5B4130"/>
                </a:solidFill>
                <a:latin typeface="Cambria Bold"/>
              </a:rPr>
              <a:t> </a:t>
            </a:r>
            <a:r>
              <a:rPr lang="en-US" sz="2749" dirty="0" err="1">
                <a:solidFill>
                  <a:srgbClr val="5B4130"/>
                </a:solidFill>
                <a:latin typeface="Cambria Bold"/>
              </a:rPr>
              <a:t>và</a:t>
            </a:r>
            <a:r>
              <a:rPr lang="en-US" sz="2749" dirty="0">
                <a:solidFill>
                  <a:srgbClr val="5B4130"/>
                </a:solidFill>
                <a:latin typeface="Cambria Bold"/>
              </a:rPr>
              <a:t> </a:t>
            </a:r>
            <a:r>
              <a:rPr lang="en-US" sz="2749" dirty="0" err="1">
                <a:solidFill>
                  <a:srgbClr val="5B4130"/>
                </a:solidFill>
                <a:latin typeface="Cambria Bold"/>
              </a:rPr>
              <a:t>số</a:t>
            </a:r>
            <a:r>
              <a:rPr lang="en-US" sz="2749" dirty="0">
                <a:solidFill>
                  <a:srgbClr val="5B4130"/>
                </a:solidFill>
                <a:latin typeface="Cambria Bold"/>
              </a:rPr>
              <a:t> </a:t>
            </a:r>
            <a:r>
              <a:rPr lang="en-US" sz="2749" dirty="0" err="1">
                <a:solidFill>
                  <a:srgbClr val="5B4130"/>
                </a:solidFill>
                <a:latin typeface="Cambria Bold"/>
              </a:rPr>
              <a:t>thứ</a:t>
            </a:r>
            <a:r>
              <a:rPr lang="en-US" sz="2749" dirty="0">
                <a:solidFill>
                  <a:srgbClr val="5B4130"/>
                </a:solidFill>
                <a:latin typeface="Cambria Bold"/>
              </a:rPr>
              <a:t> </a:t>
            </a:r>
            <a:r>
              <a:rPr lang="en-US" sz="2749" dirty="0" err="1">
                <a:solidFill>
                  <a:srgbClr val="5B4130"/>
                </a:solidFill>
                <a:latin typeface="Cambria Bold"/>
              </a:rPr>
              <a:t>ba</a:t>
            </a:r>
            <a:endParaRPr lang="en-US" sz="2749" dirty="0">
              <a:solidFill>
                <a:srgbClr val="5B4130"/>
              </a:solidFill>
              <a:latin typeface="Cambria Bold"/>
            </a:endParaRPr>
          </a:p>
        </p:txBody>
      </p:sp>
      <p:grpSp>
        <p:nvGrpSpPr>
          <p:cNvPr id="15" name="Group 14">
            <a:extLst>
              <a:ext uri="{FF2B5EF4-FFF2-40B4-BE49-F238E27FC236}">
                <a16:creationId xmlns:a16="http://schemas.microsoft.com/office/drawing/2014/main" id="{5860E39C-F9AE-C7AF-13A0-68262206137B}"/>
              </a:ext>
            </a:extLst>
          </p:cNvPr>
          <p:cNvGrpSpPr/>
          <p:nvPr/>
        </p:nvGrpSpPr>
        <p:grpSpPr>
          <a:xfrm>
            <a:off x="2823192" y="4603570"/>
            <a:ext cx="6434497" cy="809449"/>
            <a:chOff x="3331414" y="4648075"/>
            <a:chExt cx="6434497" cy="809449"/>
          </a:xfrm>
        </p:grpSpPr>
        <p:sp>
          <p:nvSpPr>
            <p:cNvPr id="13" name="Freeform 13"/>
            <p:cNvSpPr/>
            <p:nvPr/>
          </p:nvSpPr>
          <p:spPr>
            <a:xfrm>
              <a:off x="3859731" y="4648075"/>
              <a:ext cx="5474690" cy="809449"/>
            </a:xfrm>
            <a:custGeom>
              <a:avLst/>
              <a:gdLst/>
              <a:ahLst/>
              <a:cxnLst/>
              <a:rect l="l" t="t" r="r" b="b"/>
              <a:pathLst>
                <a:path w="8759838" h="1861466">
                  <a:moveTo>
                    <a:pt x="0" y="0"/>
                  </a:moveTo>
                  <a:lnTo>
                    <a:pt x="8759838" y="0"/>
                  </a:lnTo>
                  <a:lnTo>
                    <a:pt x="8759838" y="1861465"/>
                  </a:lnTo>
                  <a:lnTo>
                    <a:pt x="0" y="186146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4" name="TextBox 14"/>
            <p:cNvSpPr txBox="1"/>
            <p:nvPr/>
          </p:nvSpPr>
          <p:spPr>
            <a:xfrm>
              <a:off x="3331414" y="4648076"/>
              <a:ext cx="6434497" cy="655692"/>
            </a:xfrm>
            <a:prstGeom prst="rect">
              <a:avLst/>
            </a:prstGeom>
          </p:spPr>
          <p:txBody>
            <a:bodyPr lIns="0" tIns="0" rIns="0" bIns="0" rtlCol="0" anchor="t">
              <a:spAutoFit/>
            </a:bodyPr>
            <a:lstStyle/>
            <a:p>
              <a:pPr algn="ctr">
                <a:lnSpc>
                  <a:spcPts val="5619"/>
                </a:lnSpc>
              </a:pPr>
              <a:r>
                <a:rPr lang="en-US" sz="4014" dirty="0">
                  <a:solidFill>
                    <a:srgbClr val="000000"/>
                  </a:solidFill>
                  <a:latin typeface="Cambria Bold"/>
                </a:rPr>
                <a:t> (a x b) x c =  a x (b x c)</a:t>
              </a:r>
            </a:p>
          </p:txBody>
        </p:sp>
      </p:grpSp>
      <p:pic>
        <p:nvPicPr>
          <p:cNvPr id="16" name="Picture 15">
            <a:extLst>
              <a:ext uri="{FF2B5EF4-FFF2-40B4-BE49-F238E27FC236}">
                <a16:creationId xmlns:a16="http://schemas.microsoft.com/office/drawing/2014/main" id="{595C0E94-DE7F-BFA5-65C3-F76CF4D0D9F4}"/>
              </a:ext>
            </a:extLst>
          </p:cNvPr>
          <p:cNvPicPr>
            <a:picLocks noChangeAspect="1"/>
          </p:cNvPicPr>
          <p:nvPr/>
        </p:nvPicPr>
        <p:blipFill>
          <a:blip r:embed="rId18"/>
          <a:stretch>
            <a:fillRect/>
          </a:stretch>
        </p:blipFill>
        <p:spPr>
          <a:xfrm>
            <a:off x="3709155" y="1528566"/>
            <a:ext cx="5054022" cy="17740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514" y="-156216"/>
            <a:ext cx="13407468" cy="7082272"/>
            <a:chOff x="0" y="0"/>
            <a:chExt cx="26814936" cy="14164544"/>
          </a:xfrm>
        </p:grpSpPr>
        <p:sp>
          <p:nvSpPr>
            <p:cNvPr id="3" name="Freeform 3"/>
            <p:cNvSpPr/>
            <p:nvPr/>
          </p:nvSpPr>
          <p:spPr>
            <a:xfrm>
              <a:off x="0" y="0"/>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2650392" y="0"/>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5" name="Freeform 5"/>
          <p:cNvSpPr/>
          <p:nvPr/>
        </p:nvSpPr>
        <p:spPr>
          <a:xfrm rot="-5400000" flipV="1">
            <a:off x="2185636" y="-1304460"/>
            <a:ext cx="5896397" cy="9666224"/>
          </a:xfrm>
          <a:custGeom>
            <a:avLst/>
            <a:gdLst/>
            <a:ahLst/>
            <a:cxnLst/>
            <a:rect l="l" t="t" r="r" b="b"/>
            <a:pathLst>
              <a:path w="8844595" h="14499336">
                <a:moveTo>
                  <a:pt x="0" y="14499337"/>
                </a:moveTo>
                <a:lnTo>
                  <a:pt x="8844595" y="14499337"/>
                </a:lnTo>
                <a:lnTo>
                  <a:pt x="8844595" y="0"/>
                </a:lnTo>
                <a:lnTo>
                  <a:pt x="0" y="0"/>
                </a:lnTo>
                <a:lnTo>
                  <a:pt x="0" y="14499337"/>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536184">
            <a:off x="7419775" y="1004112"/>
            <a:ext cx="4632696" cy="6670112"/>
          </a:xfrm>
          <a:custGeom>
            <a:avLst/>
            <a:gdLst/>
            <a:ahLst/>
            <a:cxnLst/>
            <a:rect l="l" t="t" r="r" b="b"/>
            <a:pathLst>
              <a:path w="6949044" h="10005168">
                <a:moveTo>
                  <a:pt x="0" y="0"/>
                </a:moveTo>
                <a:lnTo>
                  <a:pt x="6949044" y="0"/>
                </a:lnTo>
                <a:lnTo>
                  <a:pt x="6949044" y="10005168"/>
                </a:lnTo>
                <a:lnTo>
                  <a:pt x="0" y="100051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8286798">
            <a:off x="10230071" y="-1272641"/>
            <a:ext cx="3301444" cy="2743200"/>
          </a:xfrm>
          <a:custGeom>
            <a:avLst/>
            <a:gdLst/>
            <a:ahLst/>
            <a:cxnLst/>
            <a:rect l="l" t="t" r="r" b="b"/>
            <a:pathLst>
              <a:path w="4952166" h="4114800">
                <a:moveTo>
                  <a:pt x="0" y="0"/>
                </a:moveTo>
                <a:lnTo>
                  <a:pt x="4952166" y="0"/>
                </a:lnTo>
                <a:lnTo>
                  <a:pt x="495216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8286798">
            <a:off x="-1247535" y="5486400"/>
            <a:ext cx="3301444" cy="2743200"/>
          </a:xfrm>
          <a:custGeom>
            <a:avLst/>
            <a:gdLst/>
            <a:ahLst/>
            <a:cxnLst/>
            <a:rect l="l" t="t" r="r" b="b"/>
            <a:pathLst>
              <a:path w="4952166" h="4114800">
                <a:moveTo>
                  <a:pt x="0" y="0"/>
                </a:moveTo>
                <a:lnTo>
                  <a:pt x="4952166" y="0"/>
                </a:lnTo>
                <a:lnTo>
                  <a:pt x="495216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657305">
            <a:off x="391913" y="352287"/>
            <a:ext cx="1781271" cy="1752325"/>
          </a:xfrm>
          <a:custGeom>
            <a:avLst/>
            <a:gdLst/>
            <a:ahLst/>
            <a:cxnLst/>
            <a:rect l="l" t="t" r="r" b="b"/>
            <a:pathLst>
              <a:path w="2671906" h="2628487">
                <a:moveTo>
                  <a:pt x="0" y="0"/>
                </a:moveTo>
                <a:lnTo>
                  <a:pt x="2671906" y="0"/>
                </a:lnTo>
                <a:lnTo>
                  <a:pt x="2671906" y="2628487"/>
                </a:lnTo>
                <a:lnTo>
                  <a:pt x="0" y="26284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1" name="Picture 10">
            <a:extLst>
              <a:ext uri="{FF2B5EF4-FFF2-40B4-BE49-F238E27FC236}">
                <a16:creationId xmlns:a16="http://schemas.microsoft.com/office/drawing/2014/main" id="{94D62756-1278-6002-50A3-795CDD5DB99E}"/>
              </a:ext>
            </a:extLst>
          </p:cNvPr>
          <p:cNvPicPr>
            <a:picLocks noChangeAspect="1"/>
          </p:cNvPicPr>
          <p:nvPr/>
        </p:nvPicPr>
        <p:blipFill>
          <a:blip r:embed="rId12"/>
          <a:stretch>
            <a:fillRect/>
          </a:stretch>
        </p:blipFill>
        <p:spPr>
          <a:xfrm>
            <a:off x="334763" y="2123231"/>
            <a:ext cx="8023031" cy="25666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965</Words>
  <Application>Microsoft Office PowerPoint</Application>
  <PresentationFormat>Widescreen</PresentationFormat>
  <Paragraphs>103</Paragraphs>
  <Slides>19</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#9Slide07 HoneyCream</vt:lpstr>
      <vt:lpstr>Arial</vt:lpstr>
      <vt:lpstr>Calibri</vt:lpstr>
      <vt:lpstr>Calibri Light</vt:lpstr>
      <vt:lpstr>Cambria</vt:lpstr>
      <vt:lpstr>Cambria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KhanhHuyen;MANG NON</dc:creator>
  <cp:keywords>MANG NON;MangNon</cp:keywords>
  <cp:lastModifiedBy>minh trí</cp:lastModifiedBy>
  <cp:revision>8</cp:revision>
  <dcterms:created xsi:type="dcterms:W3CDTF">2023-11-12T04:29:54Z</dcterms:created>
  <dcterms:modified xsi:type="dcterms:W3CDTF">2024-01-23T04:20:57Z</dcterms:modified>
</cp:coreProperties>
</file>