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266" r:id="rId3"/>
    <p:sldId id="259" r:id="rId4"/>
    <p:sldId id="267" r:id="rId5"/>
    <p:sldId id="288" r:id="rId6"/>
    <p:sldId id="260" r:id="rId7"/>
    <p:sldId id="268" r:id="rId8"/>
    <p:sldId id="256" r:id="rId9"/>
    <p:sldId id="261" r:id="rId10"/>
    <p:sldId id="286" r:id="rId11"/>
    <p:sldId id="287" r:id="rId12"/>
    <p:sldId id="270" r:id="rId13"/>
    <p:sldId id="271" r:id="rId14"/>
    <p:sldId id="272" r:id="rId15"/>
    <p:sldId id="273" r:id="rId16"/>
    <p:sldId id="262" r:id="rId17"/>
    <p:sldId id="274" r:id="rId18"/>
    <p:sldId id="284" r:id="rId19"/>
    <p:sldId id="27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02/12/2023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2599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02/12/2023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8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3085714" y="3128962"/>
            <a:ext cx="3048794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3407295" y="5322890"/>
            <a:ext cx="213415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829276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2"/>
          <p:cNvSpPr txBox="1">
            <a:spLocks noChangeArrowheads="1"/>
          </p:cNvSpPr>
          <p:nvPr/>
        </p:nvSpPr>
        <p:spPr bwMode="auto">
          <a:xfrm>
            <a:off x="662161" y="2023790"/>
            <a:ext cx="820077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-1190" y="711200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TRƯỜNG TIỂU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HỌC NGỌC LÂM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1829277" y="5999165"/>
            <a:ext cx="3961923" cy="4016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NGUYỄN LÊ MẠNH</a:t>
            </a:r>
            <a:endParaRPr lang="en-US" sz="36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5126" y="4290726"/>
            <a:ext cx="535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TIẾT 25: PHẦN MỀM X MIND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8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sổ</a:t>
            </a:r>
            <a:r>
              <a:rPr lang="en-US" sz="3200" dirty="0" smtClean="0">
                <a:solidFill>
                  <a:srgbClr val="FF0000"/>
                </a:solidFill>
              </a:rPr>
              <a:t> Choose a </a:t>
            </a:r>
            <a:r>
              <a:rPr lang="en-US" sz="3200" dirty="0" err="1" smtClean="0">
                <a:solidFill>
                  <a:srgbClr val="FF0000"/>
                </a:solidFill>
              </a:rPr>
              <a:t>Thêm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362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Bước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Nháy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đổi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nhấn</a:t>
            </a:r>
            <a:r>
              <a:rPr lang="en-US" dirty="0" smtClean="0">
                <a:solidFill>
                  <a:srgbClr val="FF0000"/>
                </a:solidFill>
              </a:rPr>
              <a:t> Enter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Tab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039540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50292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smtClean="0"/>
              <a:t>4: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ô </a:t>
            </a:r>
            <a:r>
              <a:rPr lang="en-US" sz="2000" b="1" dirty="0" err="1" smtClean="0">
                <a:solidFill>
                  <a:srgbClr val="FF0000"/>
                </a:solidFill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Enter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Tab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,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Trông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,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nháy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Thoát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WordArt 18"/>
          <p:cNvSpPr>
            <a:spLocks noTextEdit="1"/>
          </p:cNvSpPr>
          <p:nvPr/>
        </p:nvSpPr>
        <p:spPr bwMode="auto">
          <a:xfrm>
            <a:off x="500063" y="3571875"/>
            <a:ext cx="7848600" cy="2905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 thành  cảm  ơn  quý  Thầy  và  các  em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 chúc  quý Thầy  sức  khỏe , 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 các  em  chăm  ngoan  học  giỏi.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738188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644525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3811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23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976"/>
            <a:ext cx="8458200" cy="3421824"/>
          </a:xfrm>
        </p:spPr>
        <p:txBody>
          <a:bodyPr/>
          <a:lstStyle/>
          <a:p>
            <a:pPr algn="just"/>
            <a:r>
              <a:rPr lang="fr-FR" altLang="en-US" dirty="0" smtClean="0">
                <a:solidFill>
                  <a:srgbClr val="0070C0"/>
                </a:solidFill>
              </a:rPr>
              <a:t>- </a:t>
            </a:r>
            <a:r>
              <a:rPr lang="fr-FR" altLang="en-US" dirty="0" err="1" smtClean="0">
                <a:solidFill>
                  <a:srgbClr val="0070C0"/>
                </a:solidFill>
              </a:rPr>
              <a:t>Xmind</a:t>
            </a:r>
            <a:r>
              <a:rPr lang="fr-FR" altLang="en-US" dirty="0" smtClean="0">
                <a:solidFill>
                  <a:srgbClr val="0070C0"/>
                </a:solidFill>
              </a:rPr>
              <a:t> là </a:t>
            </a:r>
            <a:r>
              <a:rPr lang="fr-FR" altLang="en-US" dirty="0" err="1" smtClean="0">
                <a:solidFill>
                  <a:srgbClr val="0070C0"/>
                </a:solidFill>
              </a:rPr>
              <a:t>phần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mềm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hỗ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trợ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rất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tốt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cho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việc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thiết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kế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bản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đồ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tư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duy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ghi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nhớ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bài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học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hoặc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thực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hiện</a:t>
            </a:r>
            <a:r>
              <a:rPr lang="fr-FR" altLang="en-US" dirty="0" smtClean="0">
                <a:solidFill>
                  <a:srgbClr val="0070C0"/>
                </a:solidFill>
              </a:rPr>
              <a:t>  </a:t>
            </a:r>
            <a:r>
              <a:rPr lang="fr-FR" altLang="en-US" dirty="0" err="1" smtClean="0">
                <a:solidFill>
                  <a:srgbClr val="0070C0"/>
                </a:solidFill>
              </a:rPr>
              <a:t>các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kế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hoạch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đã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đặt</a:t>
            </a:r>
            <a:r>
              <a:rPr lang="fr-FR" altLang="en-US" dirty="0" smtClean="0">
                <a:solidFill>
                  <a:srgbClr val="0070C0"/>
                </a:solidFill>
              </a:rPr>
              <a:t> ra </a:t>
            </a:r>
            <a:r>
              <a:rPr lang="fr-FR" altLang="en-US" dirty="0" err="1" smtClean="0">
                <a:solidFill>
                  <a:srgbClr val="0070C0"/>
                </a:solidFill>
              </a:rPr>
              <a:t>một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cách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khoa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học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hợp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lí</a:t>
            </a:r>
            <a:r>
              <a:rPr lang="fr-FR" altLang="en-US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fr-FR" altLang="en-US" dirty="0">
                <a:solidFill>
                  <a:srgbClr val="0070C0"/>
                </a:solidFill>
              </a:rPr>
              <a:t>	</a:t>
            </a:r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r>
              <a:rPr lang="fr-FR" altLang="en-US" dirty="0" smtClean="0">
                <a:solidFill>
                  <a:srgbClr val="0070C0"/>
                </a:solidFill>
              </a:rPr>
              <a:t>-</a:t>
            </a:r>
            <a:r>
              <a:rPr lang="fr-FR" altLang="en-US" dirty="0" err="1">
                <a:solidFill>
                  <a:srgbClr val="0070C0"/>
                </a:solidFill>
              </a:rPr>
              <a:t>Mở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phần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mềm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bằng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cách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nháy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đúp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chuột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vào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biểu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tượng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</a:endParaRPr>
          </a:p>
          <a:p>
            <a:pPr marL="514350" indent="-514350" algn="just">
              <a:buAutoNum type="arabicPeriod"/>
            </a:pPr>
            <a:endParaRPr lang="fr-FR" altLang="en-US" dirty="0" smtClean="0">
              <a:solidFill>
                <a:srgbClr val="F74EB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81" y="25908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5029200" cy="1782762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Các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</a:rPr>
              <a:t> 3 </a:t>
            </a:r>
            <a:r>
              <a:rPr lang="en-US" sz="2800" dirty="0" err="1" smtClean="0">
                <a:solidFill>
                  <a:srgbClr val="FF0000"/>
                </a:solidFill>
              </a:rPr>
              <a:t>phút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sau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mềm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Xmind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kiểu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nào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1459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829276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047138" cy="223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0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- </a:t>
            </a:r>
            <a:r>
              <a:rPr lang="fr-FR" altLang="en-US" dirty="0" err="1" smtClean="0">
                <a:solidFill>
                  <a:srgbClr val="FF0000"/>
                </a:solidFill>
              </a:rPr>
              <a:t>Xmind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có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nhiều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kiểu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bản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3473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 smtClean="0"/>
              <a:t>Hình</a:t>
            </a:r>
            <a:r>
              <a:rPr lang="fr-FR" altLang="en-US" sz="2800" dirty="0" smtClean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  <a:endParaRPr lang="fr-FR" altLang="en-US" sz="2800" dirty="0" smtClean="0"/>
          </a:p>
          <a:p>
            <a:pPr lvl="1"/>
            <a:r>
              <a:rPr lang="fr-FR" altLang="en-US" sz="2800" dirty="0"/>
              <a:t>(</a:t>
            </a:r>
            <a:r>
              <a:rPr lang="fr-FR" altLang="en-US" sz="2800" dirty="0" err="1" smtClean="0"/>
              <a:t>Fishbone</a:t>
            </a:r>
            <a:r>
              <a:rPr lang="fr-FR" altLang="en-US" sz="2800" dirty="0" smtClean="0"/>
              <a:t> </a:t>
            </a:r>
            <a:r>
              <a:rPr lang="fr-FR" altLang="en-US" sz="2800" dirty="0" err="1" smtClean="0"/>
              <a:t>Chart</a:t>
            </a:r>
            <a:r>
              <a:rPr lang="fr-FR" altLang="en-US" sz="2800" dirty="0" smtClean="0"/>
              <a:t>)</a:t>
            </a:r>
            <a:endParaRPr lang="fr-FR" alt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560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(</a:t>
            </a:r>
            <a:r>
              <a:rPr lang="fr-FR" altLang="en-US" sz="2800" dirty="0" smtClean="0"/>
              <a:t>MAP)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1470025"/>
          </a:xfrm>
        </p:spPr>
        <p:txBody>
          <a:bodyPr/>
          <a:lstStyle/>
          <a:p>
            <a:r>
              <a:rPr lang="fr-CA" altLang="en-US" dirty="0" smtClean="0">
                <a:solidFill>
                  <a:srgbClr val="FF0000"/>
                </a:solidFill>
              </a:rPr>
              <a:t>2. </a:t>
            </a:r>
            <a:r>
              <a:rPr lang="fr-CA" altLang="en-US" i="1" dirty="0" err="1" smtClean="0">
                <a:solidFill>
                  <a:srgbClr val="FF0000"/>
                </a:solidFill>
              </a:rPr>
              <a:t>Hướng</a:t>
            </a:r>
            <a:r>
              <a:rPr lang="fr-CA" altLang="en-US" i="1" dirty="0" smtClean="0">
                <a:solidFill>
                  <a:srgbClr val="FF0000"/>
                </a:solidFill>
              </a:rPr>
              <a:t> </a:t>
            </a:r>
            <a:r>
              <a:rPr lang="fr-CA" altLang="en-US" i="1" dirty="0" err="1" smtClean="0">
                <a:solidFill>
                  <a:srgbClr val="FF0000"/>
                </a:solidFill>
              </a:rPr>
              <a:t>dẫn</a:t>
            </a:r>
            <a:r>
              <a:rPr lang="fr-CA" altLang="en-US" i="1" dirty="0" smtClean="0">
                <a:solidFill>
                  <a:srgbClr val="FF0000"/>
                </a:solidFill>
              </a:rPr>
              <a:t> </a:t>
            </a:r>
            <a:r>
              <a:rPr lang="fr-CA" altLang="en-US" i="1" dirty="0" err="1" smtClean="0">
                <a:solidFill>
                  <a:srgbClr val="FF0000"/>
                </a:solidFill>
              </a:rPr>
              <a:t>sử</a:t>
            </a:r>
            <a:r>
              <a:rPr lang="fr-CA" altLang="en-US" i="1" dirty="0" smtClean="0">
                <a:solidFill>
                  <a:srgbClr val="FF0000"/>
                </a:solidFill>
              </a:rPr>
              <a:t> </a:t>
            </a:r>
            <a:r>
              <a:rPr lang="fr-CA" altLang="en-US" i="1" dirty="0" err="1" smtClean="0">
                <a:solidFill>
                  <a:srgbClr val="FF0000"/>
                </a:solidFill>
              </a:rPr>
              <a:t>dụng</a:t>
            </a:r>
            <a:r>
              <a:rPr lang="fr-CA" altLang="en-US" i="1" dirty="0" smtClean="0">
                <a:solidFill>
                  <a:srgbClr val="FF0000"/>
                </a:solidFill>
              </a:rPr>
              <a:t> </a:t>
            </a:r>
            <a:r>
              <a:rPr lang="fr-CA" altLang="en-US" i="1" dirty="0" err="1" smtClean="0">
                <a:solidFill>
                  <a:srgbClr val="FF0000"/>
                </a:solidFill>
              </a:rPr>
              <a:t>phần</a:t>
            </a:r>
            <a:r>
              <a:rPr lang="fr-CA" altLang="en-US" i="1" dirty="0" smtClean="0">
                <a:solidFill>
                  <a:srgbClr val="FF0000"/>
                </a:solidFill>
              </a:rPr>
              <a:t> </a:t>
            </a:r>
            <a:r>
              <a:rPr lang="fr-CA" altLang="en-US" i="1" dirty="0" err="1" smtClean="0">
                <a:solidFill>
                  <a:srgbClr val="FF0000"/>
                </a:solidFill>
              </a:rPr>
              <a:t>mềm</a:t>
            </a:r>
            <a:endParaRPr lang="fr-FR" altLang="en-US" i="1" dirty="0" smtClean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305800" cy="175260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545</TotalTime>
  <Words>327</Words>
  <Application>Microsoft Office PowerPoint</Application>
  <PresentationFormat>On-screen Show (4:3)</PresentationFormat>
  <Paragraphs>43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SimSun</vt:lpstr>
      <vt:lpstr>.VnHelvetInsH</vt:lpstr>
      <vt:lpstr>Arial</vt:lpstr>
      <vt:lpstr>Calibri</vt:lpstr>
      <vt:lpstr>Franklin Gothic Book</vt:lpstr>
      <vt:lpstr>Times New Roman</vt:lpstr>
      <vt:lpstr>Thème Office</vt:lpstr>
      <vt:lpstr>PowerPoint Presentation</vt:lpstr>
      <vt:lpstr> Các em quan sát sơ sau</vt:lpstr>
      <vt:lpstr>PowerPoint Presentation</vt:lpstr>
      <vt:lpstr>PowerPoint Presentation</vt:lpstr>
      <vt:lpstr>Các em hãy thảo luận nhóm đôi 3 phút để trả lời câu hỏi sau: Phần mềm Xmind có những kiểu bản đồ nào</vt:lpstr>
      <vt:lpstr>PowerPoint Presentation</vt:lpstr>
      <vt:lpstr>PowerPoint Presentation</vt:lpstr>
      <vt:lpstr>2. Hướng dẫn sử dụng phần mềm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ChatGPT</cp:lastModifiedBy>
  <cp:revision>44</cp:revision>
  <dcterms:created xsi:type="dcterms:W3CDTF">2017-11-10T09:06:55Z</dcterms:created>
  <dcterms:modified xsi:type="dcterms:W3CDTF">2023-12-02T03:26:09Z</dcterms:modified>
</cp:coreProperties>
</file>