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65" r:id="rId2"/>
    <p:sldId id="267" r:id="rId3"/>
    <p:sldId id="258" r:id="rId4"/>
    <p:sldId id="260" r:id="rId5"/>
    <p:sldId id="261" r:id="rId6"/>
    <p:sldId id="262" r:id="rId7"/>
    <p:sldId id="263" r:id="rId8"/>
    <p:sldId id="270" r:id="rId9"/>
    <p:sldId id="269" r:id="rId10"/>
    <p:sldId id="271" r:id="rId11"/>
    <p:sldId id="273" r:id="rId12"/>
    <p:sldId id="275" r:id="rId13"/>
    <p:sldId id="276" r:id="rId14"/>
    <p:sldId id="285" r:id="rId15"/>
    <p:sldId id="287" r:id="rId16"/>
    <p:sldId id="292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77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Tahoma" panose="020B0604030504040204" pitchFamily="34" charset="0"/>
      <p:regular r:id="rId31"/>
      <p:bold r:id="rId32"/>
    </p:embeddedFont>
    <p:embeddedFont>
      <p:font typeface="HP001 4 hàng" panose="020B0604020202020204" charset="0"/>
      <p:regular r:id="rId33"/>
      <p:bold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#9Slide03 Montserrat Medium" panose="020B060402020202020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6AC2"/>
    <a:srgbClr val="585858"/>
    <a:srgbClr val="595959"/>
    <a:srgbClr val="C61D2D"/>
    <a:srgbClr val="A12DA0"/>
    <a:srgbClr val="87D554"/>
    <a:srgbClr val="00FFFF"/>
    <a:srgbClr val="7D4C18"/>
    <a:srgbClr val="6E3D0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B59D21-77D9-46DE-9132-044A024EF0F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BC10C-C1E5-43CC-B63F-9491067DD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93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F50D5-2647-41CF-922A-F18339C869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652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F50D5-2647-41CF-922A-F18339C869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777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67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55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51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30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6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18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63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40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09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88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30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../HOA%20&#272;&#192;O%20NG&#192;Y%20T&#7870;T.docx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hyperlink" Target="../HOA%20&#272;&#192;O%20NG&#192;Y%20T&#7870;T%20-%20thu.docx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../HOA%20&#272;&#192;O%20NG&#192;Y%20T&#7870;T%20-%20thu.docx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../HOA%20&#272;&#192;O%20NG&#192;Y%20T&#7870;T%20-%20thu.docx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../HOA%20&#272;&#192;O%20NG&#192;Y%20T&#7870;T%20-%20thu.docx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hyperlink" Target="../../M&#7851;u.docx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38.gif"/><Relationship Id="rId3" Type="http://schemas.openxmlformats.org/officeDocument/2006/relationships/slideLayout" Target="../slideLayouts/slideLayout2.xml"/><Relationship Id="rId7" Type="http://schemas.openxmlformats.org/officeDocument/2006/relationships/slide" Target="slide19.xml"/><Relationship Id="rId12" Type="http://schemas.openxmlformats.org/officeDocument/2006/relationships/image" Target="../media/image37.gif"/><Relationship Id="rId2" Type="http://schemas.openxmlformats.org/officeDocument/2006/relationships/audio" Target="../media/media4.wav"/><Relationship Id="rId16" Type="http://schemas.openxmlformats.org/officeDocument/2006/relationships/slide" Target="slide24.xml"/><Relationship Id="rId1" Type="http://schemas.microsoft.com/office/2007/relationships/media" Target="../media/media4.wav"/><Relationship Id="rId6" Type="http://schemas.openxmlformats.org/officeDocument/2006/relationships/slide" Target="slide18.xml"/><Relationship Id="rId11" Type="http://schemas.openxmlformats.org/officeDocument/2006/relationships/slide" Target="slide23.xml"/><Relationship Id="rId5" Type="http://schemas.openxmlformats.org/officeDocument/2006/relationships/image" Target="../media/image36.png"/><Relationship Id="rId15" Type="http://schemas.openxmlformats.org/officeDocument/2006/relationships/image" Target="../media/image21.png"/><Relationship Id="rId10" Type="http://schemas.openxmlformats.org/officeDocument/2006/relationships/slide" Target="slide22.xml"/><Relationship Id="rId4" Type="http://schemas.openxmlformats.org/officeDocument/2006/relationships/image" Target="../media/image35.PNG"/><Relationship Id="rId9" Type="http://schemas.openxmlformats.org/officeDocument/2006/relationships/slide" Target="slide21.xml"/><Relationship Id="rId14" Type="http://schemas.openxmlformats.org/officeDocument/2006/relationships/image" Target="../media/image39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38.gif"/><Relationship Id="rId3" Type="http://schemas.openxmlformats.org/officeDocument/2006/relationships/slideLayout" Target="../slideLayouts/slideLayout2.xml"/><Relationship Id="rId7" Type="http://schemas.openxmlformats.org/officeDocument/2006/relationships/slide" Target="slide19.xml"/><Relationship Id="rId12" Type="http://schemas.openxmlformats.org/officeDocument/2006/relationships/image" Target="../media/image37.gif"/><Relationship Id="rId2" Type="http://schemas.openxmlformats.org/officeDocument/2006/relationships/audio" Target="../media/media4.wav"/><Relationship Id="rId16" Type="http://schemas.openxmlformats.org/officeDocument/2006/relationships/slide" Target="slide24.xml"/><Relationship Id="rId1" Type="http://schemas.microsoft.com/office/2007/relationships/media" Target="../media/media4.wav"/><Relationship Id="rId6" Type="http://schemas.openxmlformats.org/officeDocument/2006/relationships/slide" Target="slide18.xml"/><Relationship Id="rId11" Type="http://schemas.openxmlformats.org/officeDocument/2006/relationships/slide" Target="slide23.xml"/><Relationship Id="rId5" Type="http://schemas.openxmlformats.org/officeDocument/2006/relationships/image" Target="../media/image36.png"/><Relationship Id="rId15" Type="http://schemas.openxmlformats.org/officeDocument/2006/relationships/image" Target="../media/image21.png"/><Relationship Id="rId10" Type="http://schemas.openxmlformats.org/officeDocument/2006/relationships/slide" Target="slide22.xml"/><Relationship Id="rId4" Type="http://schemas.openxmlformats.org/officeDocument/2006/relationships/image" Target="../media/image35.PNG"/><Relationship Id="rId9" Type="http://schemas.openxmlformats.org/officeDocument/2006/relationships/slide" Target="slide21.xml"/><Relationship Id="rId14" Type="http://schemas.openxmlformats.org/officeDocument/2006/relationships/image" Target="../media/image39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microsoft.com/office/2007/relationships/hdphoto" Target="../media/hdphoto4.wdp"/><Relationship Id="rId5" Type="http://schemas.openxmlformats.org/officeDocument/2006/relationships/image" Target="../media/image40.png"/><Relationship Id="rId15" Type="http://schemas.openxmlformats.org/officeDocument/2006/relationships/slide" Target="slide17.xml"/><Relationship Id="rId10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microsoft.com/office/2007/relationships/hdphoto" Target="../media/hdphoto3.wdp"/><Relationship Id="rId1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microsoft.com/office/2007/relationships/hdphoto" Target="../media/hdphoto4.wdp"/><Relationship Id="rId5" Type="http://schemas.openxmlformats.org/officeDocument/2006/relationships/image" Target="../media/image40.png"/><Relationship Id="rId15" Type="http://schemas.openxmlformats.org/officeDocument/2006/relationships/slide" Target="slide17.xml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microsoft.com/office/2007/relationships/hdphoto" Target="../media/hdphoto4.wdp"/><Relationship Id="rId5" Type="http://schemas.openxmlformats.org/officeDocument/2006/relationships/image" Target="../media/image40.png"/><Relationship Id="rId15" Type="http://schemas.openxmlformats.org/officeDocument/2006/relationships/slide" Target="slide17.xml"/><Relationship Id="rId10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microsoft.com/office/2007/relationships/hdphoto" Target="../media/hdphoto3.wdp"/><Relationship Id="rId1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microsoft.com/office/2007/relationships/hdphoto" Target="../media/hdphoto4.wdp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slide" Target="slide1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microsoft.com/office/2007/relationships/hdphoto" Target="../media/hdphoto4.wdp"/><Relationship Id="rId5" Type="http://schemas.openxmlformats.org/officeDocument/2006/relationships/image" Target="../media/image40.png"/><Relationship Id="rId15" Type="http://schemas.openxmlformats.org/officeDocument/2006/relationships/slide" Target="slide17.xml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microsoft.com/office/2007/relationships/hdphoto" Target="../media/hdphoto4.wdp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slide" Target="slide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slide" Target="slide7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7.gif"/><Relationship Id="rId7" Type="http://schemas.openxmlformats.org/officeDocument/2006/relationships/image" Target="../media/image7.png"/><Relationship Id="rId12" Type="http://schemas.openxmlformats.org/officeDocument/2006/relationships/slide" Target="slide4.xml"/><Relationship Id="rId17" Type="http://schemas.openxmlformats.org/officeDocument/2006/relationships/image" Target="../media/image14.png"/><Relationship Id="rId25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slide" Target="slide6.xml"/><Relationship Id="rId20" Type="http://schemas.openxmlformats.org/officeDocument/2006/relationships/image" Target="../media/image16.gif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slide" Target="slide8.xml"/><Relationship Id="rId5" Type="http://schemas.openxmlformats.org/officeDocument/2006/relationships/image" Target="../media/image5.png"/><Relationship Id="rId15" Type="http://schemas.openxmlformats.org/officeDocument/2006/relationships/image" Target="../media/image13.png"/><Relationship Id="rId23" Type="http://schemas.openxmlformats.org/officeDocument/2006/relationships/image" Target="../media/image19.gif"/><Relationship Id="rId28" Type="http://schemas.openxmlformats.org/officeDocument/2006/relationships/image" Target="../media/image21.png"/><Relationship Id="rId10" Type="http://schemas.openxmlformats.org/officeDocument/2006/relationships/image" Target="../media/image10.png"/><Relationship Id="rId19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9.png"/><Relationship Id="rId14" Type="http://schemas.openxmlformats.org/officeDocument/2006/relationships/slide" Target="slide5.xml"/><Relationship Id="rId22" Type="http://schemas.openxmlformats.org/officeDocument/2006/relationships/image" Target="../media/image18.gif"/><Relationship Id="rId27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blipFill>
            <a:blip r:embed="rId5"/>
            <a:tile tx="0" ty="0" sx="100000" sy="100000" flip="none" algn="tl"/>
          </a:blipFill>
        </p:spPr>
      </p:pic>
      <p:sp>
        <p:nvSpPr>
          <p:cNvPr id="10" name="TextBox 9"/>
          <p:cNvSpPr txBox="1"/>
          <p:nvPr/>
        </p:nvSpPr>
        <p:spPr>
          <a:xfrm>
            <a:off x="3953549" y="994210"/>
            <a:ext cx="4825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QUẬN LONG BIÊN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77418" y="27522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96847" y="2023396"/>
            <a:ext cx="9691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6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6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60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10593" y="3793261"/>
            <a:ext cx="57422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: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Lê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Mạnh</a:t>
            </a:r>
            <a:endParaRPr lang="en-US" sz="3200" b="1" dirty="0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1968" y="1394320"/>
            <a:ext cx="3820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 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38719" y="2870459"/>
            <a:ext cx="3430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4A1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755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7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347" y="51321"/>
            <a:ext cx="6533271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HOẠT ĐỘNG CƠ BẢN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3583" y="2039815"/>
            <a:ext cx="6415539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Xử lí một phần văn bản.</a:t>
            </a:r>
            <a:endParaRPr lang="en-US" sz="3200" dirty="0">
              <a:solidFill>
                <a:srgbClr val="C640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2154" y="3017605"/>
            <a:ext cx="10279208" cy="822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Em hãy mở bài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Hoa đào ngày tết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đã làm ở Bài 3.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3" action="ppaction://hlinkfile"/>
            <a:extLst>
              <a:ext uri="{FF2B5EF4-FFF2-40B4-BE49-F238E27FC236}">
                <a16:creationId xmlns:a16="http://schemas.microsoft.com/office/drawing/2014/main" id="{7F5FE665-6990-45EF-AEC9-DF257AA9C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1618" y="5142977"/>
            <a:ext cx="619125" cy="6762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DCA9D9-8462-4602-9893-CB62D0651078}"/>
              </a:ext>
            </a:extLst>
          </p:cNvPr>
          <p:cNvSpPr txBox="1"/>
          <p:nvPr/>
        </p:nvSpPr>
        <p:spPr>
          <a:xfrm>
            <a:off x="1121561" y="2702746"/>
            <a:ext cx="1382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1a: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237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5708" y="798247"/>
            <a:ext cx="6415539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Xử lí một phần văn bản.</a:t>
            </a:r>
            <a:endParaRPr lang="en-US" sz="3200" dirty="0">
              <a:solidFill>
                <a:srgbClr val="C640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2737" y="2775231"/>
            <a:ext cx="10880417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Chọn phần văn bản muốn xóa hoặc cắt.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Nhấn phím </a:t>
            </a:r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Delete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để xóa, chọ </a:t>
            </a:r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Cut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để cắt phần văn bản.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26257" y="1924234"/>
            <a:ext cx="49744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Xóa, cắt một phần văn bản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76" y="4348990"/>
            <a:ext cx="3887724" cy="2509010"/>
          </a:xfrm>
          <a:prstGeom prst="rect">
            <a:avLst/>
          </a:prstGeom>
        </p:spPr>
      </p:pic>
      <p:pic>
        <p:nvPicPr>
          <p:cNvPr id="8" name="Picture 7">
            <a:hlinkClick r:id="rId4" action="ppaction://hlinkfile"/>
            <a:extLst>
              <a:ext uri="{FF2B5EF4-FFF2-40B4-BE49-F238E27FC236}">
                <a16:creationId xmlns:a16="http://schemas.microsoft.com/office/drawing/2014/main" id="{3E9F62D1-58BD-478D-BFB2-AE25B3230E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5151" y="5721615"/>
            <a:ext cx="61912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296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88230" y="824042"/>
            <a:ext cx="6415539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Xử lí một phần văn bản.</a:t>
            </a:r>
            <a:endParaRPr lang="en-US" sz="3200" dirty="0">
              <a:solidFill>
                <a:srgbClr val="C640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1" y="2420873"/>
            <a:ext cx="10564836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Chọn phần văn bản muốn sao chép.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Trong thẻ Home chọn 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Bước 3: Đưa con trỏ đến vị trí cần dán phần văn bản rồi chọn  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2763" y="1836098"/>
            <a:ext cx="88505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Sao chép và dán một phần văn bản vào vị trí khác.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hlinkClick r:id="rId3" action="ppaction://hlinkfile"/>
            <a:extLst>
              <a:ext uri="{FF2B5EF4-FFF2-40B4-BE49-F238E27FC236}">
                <a16:creationId xmlns:a16="http://schemas.microsoft.com/office/drawing/2014/main" id="{4773ABC6-2CC4-4545-AA62-C1E8CEBE2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4848" y="5500013"/>
            <a:ext cx="621846" cy="6767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4B122F-8988-4247-A073-46D6708B44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4742" y="3099911"/>
            <a:ext cx="1132114" cy="6581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73DFEC-76EE-4E8B-9706-C3F15B9080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4008" y="3457823"/>
            <a:ext cx="828449" cy="91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82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44060" y="1273126"/>
            <a:ext cx="11072169" cy="53808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63367" y="1723597"/>
            <a:ext cx="6415539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Xử lí một phần văn bản.</a:t>
            </a:r>
            <a:endParaRPr lang="en-US" sz="3200" dirty="0">
              <a:solidFill>
                <a:srgbClr val="C640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9311" y="3047221"/>
            <a:ext cx="10563649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Chọn một phần văn bản cần di chuyển.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Kéo thả chuột để di chuyển phần văn bản đã chọn đến vị trí mới.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62188" y="2385409"/>
            <a:ext cx="62151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Di chuyển vị trí một phần văn bản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hlinkClick r:id="rId3" action="ppaction://hlinkfile"/>
            <a:extLst>
              <a:ext uri="{FF2B5EF4-FFF2-40B4-BE49-F238E27FC236}">
                <a16:creationId xmlns:a16="http://schemas.microsoft.com/office/drawing/2014/main" id="{02E7BC1F-5701-4C47-B58D-2409E1080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6094" y="5584874"/>
            <a:ext cx="621846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50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26000" r="-2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file"/>
            <a:extLst>
              <a:ext uri="{FF2B5EF4-FFF2-40B4-BE49-F238E27FC236}">
                <a16:creationId xmlns:a16="http://schemas.microsoft.com/office/drawing/2014/main" id="{B05C903C-2307-4431-838E-644430047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0941" y="5296814"/>
            <a:ext cx="621846" cy="6767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384017-4781-4D9E-9F74-1A7E9F8C392F}"/>
              </a:ext>
            </a:extLst>
          </p:cNvPr>
          <p:cNvSpPr txBox="1"/>
          <p:nvPr/>
        </p:nvSpPr>
        <p:spPr>
          <a:xfrm>
            <a:off x="2867864" y="1062617"/>
            <a:ext cx="6061275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Xử lí hình, tranh ảnh.</a:t>
            </a:r>
            <a:endParaRPr lang="en-US" sz="3200" dirty="0">
              <a:solidFill>
                <a:srgbClr val="C640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D7B7AE-E7F8-4C2B-8E3A-37C9C625CEEC}"/>
              </a:ext>
            </a:extLst>
          </p:cNvPr>
          <p:cNvSpPr txBox="1"/>
          <p:nvPr/>
        </p:nvSpPr>
        <p:spPr>
          <a:xfrm>
            <a:off x="2061874" y="2074223"/>
            <a:ext cx="5618846" cy="1481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Chèn ảnh hoa sen, hoa đào. 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Chèn hình ngôi sao và chữ nhật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F09B39-7B23-4D0F-969B-088A41B33FEC}"/>
              </a:ext>
            </a:extLst>
          </p:cNvPr>
          <p:cNvSpPr txBox="1"/>
          <p:nvPr/>
        </p:nvSpPr>
        <p:spPr>
          <a:xfrm>
            <a:off x="1878640" y="2412569"/>
            <a:ext cx="8434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 tác xóa, sao chép, cắt, dán di chuyển hình, tranh ảnh thực hiện t</a:t>
            </a:r>
            <a:r>
              <a:rPr lang="vi-VN" sz="32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 tự thao tác xóa, sao chép, cắt, dán, di chuyển một phần văn bản.</a:t>
            </a:r>
          </a:p>
        </p:txBody>
      </p:sp>
    </p:spTree>
    <p:extLst>
      <p:ext uri="{BB962C8B-B14F-4D97-AF65-F5344CB8AC3E}">
        <p14:creationId xmlns:p14="http://schemas.microsoft.com/office/powerpoint/2010/main" val="55545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5728" y="1062174"/>
            <a:ext cx="6764522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Xử lí hình, tranh ảnh.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6628" y="2166739"/>
            <a:ext cx="81996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Xóa, cắt hình, tranh ảnh trong trang soạn thảo.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676" y="4788847"/>
            <a:ext cx="2890656" cy="1865535"/>
          </a:xfrm>
          <a:prstGeom prst="rect">
            <a:avLst/>
          </a:prstGeom>
        </p:spPr>
      </p:pic>
      <p:pic>
        <p:nvPicPr>
          <p:cNvPr id="8" name="Picture 7">
            <a:hlinkClick r:id="rId4" action="ppaction://hlinkfile"/>
            <a:extLst>
              <a:ext uri="{FF2B5EF4-FFF2-40B4-BE49-F238E27FC236}">
                <a16:creationId xmlns:a16="http://schemas.microsoft.com/office/drawing/2014/main" id="{3E9F62D1-58BD-478D-BFB2-AE25B3230E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5665" y="5795826"/>
            <a:ext cx="619125" cy="6762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D87000-158A-4111-B3CA-EF793A068253}"/>
              </a:ext>
            </a:extLst>
          </p:cNvPr>
          <p:cNvSpPr txBox="1"/>
          <p:nvPr/>
        </p:nvSpPr>
        <p:spPr>
          <a:xfrm>
            <a:off x="1076628" y="3011409"/>
            <a:ext cx="91230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Sao chép, dán hình, tranh ảnh trong trang soạn thảo.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190F90-BAB3-45D5-8F4F-915839F48067}"/>
              </a:ext>
            </a:extLst>
          </p:cNvPr>
          <p:cNvSpPr txBox="1"/>
          <p:nvPr/>
        </p:nvSpPr>
        <p:spPr>
          <a:xfrm>
            <a:off x="1076628" y="3794091"/>
            <a:ext cx="72859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Di chuyển hình, tranh ảnh đến vị trí mới.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871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6491315" y="98331"/>
            <a:ext cx="4058784" cy="3962864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5" name="quay dung"/>
          <p:cNvSpPr/>
          <p:nvPr/>
        </p:nvSpPr>
        <p:spPr>
          <a:xfrm>
            <a:off x="10419169" y="3449057"/>
            <a:ext cx="1628574" cy="850468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622447" y="1199154"/>
            <a:ext cx="896619" cy="805599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140949" y="1220904"/>
            <a:ext cx="975517" cy="805599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655461" y="1238722"/>
            <a:ext cx="958098" cy="851054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641920" y="2230681"/>
            <a:ext cx="896619" cy="85105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2124871" y="2252098"/>
            <a:ext cx="975517" cy="851055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1" action="ppaction://hlinksldjump"/>
          </p:cNvPr>
          <p:cNvSpPr/>
          <p:nvPr/>
        </p:nvSpPr>
        <p:spPr>
          <a:xfrm>
            <a:off x="3614511" y="2252098"/>
            <a:ext cx="958098" cy="851055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-352058" y="-46673"/>
            <a:ext cx="653934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721" y="239518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023" y="1469538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59" name="Isosceles Triangle 58"/>
          <p:cNvSpPr/>
          <p:nvPr/>
        </p:nvSpPr>
        <p:spPr>
          <a:xfrm rot="16200000">
            <a:off x="10462261" y="118289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479266" y="121316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404647" y="121537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rId16" action="ppaction://hlinksldjump"/>
          </p:cNvPr>
          <p:cNvSpPr/>
          <p:nvPr/>
        </p:nvSpPr>
        <p:spPr>
          <a:xfrm rot="5400000">
            <a:off x="10913976" y="1482777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A6EEB6-1A1A-4444-9781-D82E4AB65998}"/>
              </a:ext>
            </a:extLst>
          </p:cNvPr>
          <p:cNvSpPr txBox="1"/>
          <p:nvPr/>
        </p:nvSpPr>
        <p:spPr>
          <a:xfrm>
            <a:off x="57979" y="4476672"/>
            <a:ext cx="12076042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u="sng">
                <a:solidFill>
                  <a:srgbClr val="FF0000"/>
                </a:solidFill>
              </a:rPr>
              <a:t>Cách chơi</a:t>
            </a:r>
            <a:r>
              <a:rPr lang="en-US" sz="2800"/>
              <a:t>: Có 2 đội chơi, mỗi đội 3 bạn. Các bạn trong 2 đội ch</a:t>
            </a:r>
            <a:r>
              <a:rPr lang="vi-VN" sz="2800"/>
              <a:t>ơ</a:t>
            </a:r>
            <a:r>
              <a:rPr lang="en-US" sz="2800"/>
              <a:t>i sẽ lần lượt lên nhấn vào nút quay để chọn số điểm may mắn. Tiếp theo chọn và trả lời đúng một câu hỏi để đ</a:t>
            </a:r>
            <a:r>
              <a:rPr lang="vi-VN" sz="2800"/>
              <a:t>ư</a:t>
            </a:r>
            <a:r>
              <a:rPr lang="en-US" sz="2800"/>
              <a:t>ợc số điểm đã quay. Nếu các bạn không trả lời được sẽ không đ</a:t>
            </a:r>
            <a:r>
              <a:rPr lang="vi-VN" sz="2800"/>
              <a:t>ư</a:t>
            </a:r>
            <a:r>
              <a:rPr lang="en-US" sz="2800"/>
              <a:t>ợc điểm và quyền trả lời sẽ thuộc về các bạn dưới lớp. Đội nào nhiều điểm hơn đội đó sẽ chiến thắng.</a:t>
            </a:r>
          </a:p>
        </p:txBody>
      </p:sp>
    </p:spTree>
    <p:extLst>
      <p:ext uri="{BB962C8B-B14F-4D97-AF65-F5344CB8AC3E}">
        <p14:creationId xmlns:p14="http://schemas.microsoft.com/office/powerpoint/2010/main" val="58187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59" grpId="0" animBg="1"/>
      <p:bldP spid="60" grpId="0" animBg="1"/>
      <p:bldP spid="6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777313" y="278452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275230" y="278452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773146" y="278452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778071" y="433059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2275988" y="433059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1" action="ppaction://hlinksldjump"/>
          </p:cNvPr>
          <p:cNvSpPr/>
          <p:nvPr/>
        </p:nvSpPr>
        <p:spPr>
          <a:xfrm>
            <a:off x="3773904" y="433059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rId16" action="ppaction://hlinksldjump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32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1121066" cy="1604597"/>
          </a:xfrm>
          <a:prstGeom prst="snip2Diag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1: </a:t>
            </a:r>
            <a:r>
              <a:rPr kumimoji="0" lang="en-US" sz="32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xóa, cắt, sao chép hay di chuyển một phần văn bản em thực hiện bước nào đầu tiên</a:t>
            </a: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Chọn phần văn bản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4" y="1953535"/>
            <a:ext cx="5450049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Sao chép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phần văn bản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Xóa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phần văn bản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4" y="2842707"/>
            <a:ext cx="5823087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Di chuyển phần văn bản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413" y="2899884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46" y="1995355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86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2: </a:t>
            </a:r>
            <a:r>
              <a:rPr lang="en-US" sz="3200" err="1">
                <a:solidFill>
                  <a:prstClr val="black"/>
                </a:solidFill>
                <a:latin typeface="Arial" panose="020B0604020202020204" pitchFamily="34" charset="0"/>
              </a:rPr>
              <a:t>Để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 xóa phần văn bản em nhấn phím nào</a:t>
            </a: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vi-VN" sz="32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Ctrl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Delete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Shift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Enter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25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8335" y="964966"/>
            <a:ext cx="1863771" cy="253709"/>
          </a:xfrm>
          <a:prstGeom prst="rect">
            <a:avLst/>
          </a:prstGeom>
          <a:solidFill>
            <a:srgbClr val="585858"/>
          </a:solidFill>
          <a:ln>
            <a:solidFill>
              <a:srgbClr val="5858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9595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75315" y="845340"/>
            <a:ext cx="6850742" cy="49748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Cách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chơi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7030A0"/>
                </a:solidFill>
                <a:latin typeface="#9Slide03 Montserrat Medium" panose="00000600000000000000" pitchFamily="2" charset="0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Trên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ô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cửa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gồm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4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câu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hỏi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Mỗi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câu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hỏi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tương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ứng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với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1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phần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bức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tranh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bị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lấp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Lần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lượt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trả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lời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err="1">
                <a:solidFill>
                  <a:srgbClr val="7030A0"/>
                </a:solidFill>
                <a:latin typeface="HP001 4 hàng" panose="020B0603050302020204" pitchFamily="34" charset="0"/>
              </a:rPr>
              <a:t>đúng</a:t>
            </a:r>
            <a:r>
              <a:rPr lang="en-US" sz="2800" b="1">
                <a:solidFill>
                  <a:srgbClr val="7030A0"/>
                </a:solidFill>
                <a:latin typeface="HP001 4 hàng" panose="020B0603050302020204" pitchFamily="34" charset="0"/>
              </a:rPr>
              <a:t> từng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câu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hỏi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thì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chúng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ta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sẽ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mở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err="1">
                <a:solidFill>
                  <a:srgbClr val="7030A0"/>
                </a:solidFill>
                <a:latin typeface="HP001 4 hàng" panose="020B0603050302020204" pitchFamily="34" charset="0"/>
              </a:rPr>
              <a:t>được</a:t>
            </a:r>
            <a:r>
              <a:rPr lang="en-US" sz="2800" b="1">
                <a:solidFill>
                  <a:srgbClr val="7030A0"/>
                </a:solidFill>
                <a:latin typeface="HP001 4 hàng" panose="020B0603050302020204" pitchFamily="34" charset="0"/>
              </a:rPr>
              <a:t> từng 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ô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cửa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có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chứa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1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phần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bức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err="1">
                <a:solidFill>
                  <a:srgbClr val="7030A0"/>
                </a:solidFill>
                <a:latin typeface="HP001 4 hàng" panose="020B0603050302020204" pitchFamily="34" charset="0"/>
              </a:rPr>
              <a:t>tranh</a:t>
            </a:r>
            <a:r>
              <a:rPr lang="en-US" sz="2800" b="1">
                <a:solidFill>
                  <a:srgbClr val="7030A0"/>
                </a:solidFill>
                <a:latin typeface="HP001 4 hàng" panose="020B0603050302020204" pitchFamily="34" charset="0"/>
              </a:rPr>
              <a:t>. Cả bức tranh hiện ra là chiến thắng. Nếu trả lời sai bức tranh vẫn sẽ bị che khuất.</a:t>
            </a:r>
            <a:endParaRPr lang="en-US" sz="28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1" b="89851" l="9904" r="92652">
                        <a14:foregroundMark x1="32748" y1="55198" x2="32748" y2="55198"/>
                        <a14:foregroundMark x1="34824" y1="56931" x2="34824" y2="56931"/>
                        <a14:foregroundMark x1="62620" y1="48515" x2="62620" y2="48515"/>
                        <a14:foregroundMark x1="73802" y1="49505" x2="73802" y2="49505"/>
                        <a14:foregroundMark x1="41853" y1="72772" x2="41853" y2="7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036" y="4629927"/>
            <a:ext cx="3047997" cy="1622577"/>
          </a:xfrm>
          <a:prstGeom prst="rect">
            <a:avLst/>
          </a:prstGeom>
        </p:spPr>
      </p:pic>
      <p:sp>
        <p:nvSpPr>
          <p:cNvPr id="8" name="文本框 144">
            <a:extLst>
              <a:ext uri="{FF2B5EF4-FFF2-40B4-BE49-F238E27FC236}">
                <a16:creationId xmlns:a16="http://schemas.microsoft.com/office/drawing/2014/main" id="{DC024B77-AFE1-4D22-A659-C6F28B8CB800}"/>
              </a:ext>
            </a:extLst>
          </p:cNvPr>
          <p:cNvSpPr txBox="1"/>
          <p:nvPr/>
        </p:nvSpPr>
        <p:spPr>
          <a:xfrm>
            <a:off x="2315621" y="-170324"/>
            <a:ext cx="4840442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0">
                <a:solidFill>
                  <a:srgbClr val="1C75BC"/>
                </a:solidFill>
                <a:latin typeface="汉仪趣黑W" panose="00020600040101010101" pitchFamily="18" charset="-122"/>
                <a:ea typeface="汉仪趣黑W" panose="00020600040101010101" pitchFamily="18" charset="-122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61D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Khởi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61D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61D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động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61D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4453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02854" y="166417"/>
            <a:ext cx="12055521" cy="1604597"/>
          </a:xfrm>
          <a:prstGeom prst="snip2Diag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3: </a:t>
            </a:r>
            <a:r>
              <a:rPr kumimoji="0" lang="en-US" sz="28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sao chép hình hay tranh ảnh em chọn nút lệnh nào?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</a:t>
            </a:r>
            <a:endParaRPr lang="vi-VN" sz="28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</a:rPr>
              <a:t>Cut</a:t>
            </a:r>
            <a:endParaRPr lang="vi-VN" sz="28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</a:rPr>
              <a:t>Paste</a:t>
            </a:r>
            <a:endParaRPr lang="vi-VN" sz="2800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</a:rPr>
              <a:t>Table</a:t>
            </a:r>
            <a:endParaRPr lang="vi-VN" sz="28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46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532263" y="199869"/>
            <a:ext cx="11048399" cy="1604597"/>
          </a:xfrm>
          <a:prstGeom prst="snip2Diag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4: </a:t>
            </a:r>
            <a:r>
              <a:rPr kumimoji="0" lang="en-US" sz="32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cắt một phần văn bản em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nút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lệnh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Copy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Cut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noProof="0">
                <a:solidFill>
                  <a:prstClr val="black"/>
                </a:solidFill>
                <a:latin typeface="Arial" panose="020B0604020202020204" pitchFamily="34" charset="0"/>
              </a:rPr>
              <a:t>Table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2902112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15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5: </a:t>
            </a:r>
            <a:r>
              <a:rPr kumimoji="0" lang="en-US" sz="32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sao chép một phần văn bản em nhấn tổ hợp phím nào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Ctrl+S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Ctrl+C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noProof="0">
                <a:solidFill>
                  <a:prstClr val="black"/>
                </a:solidFill>
                <a:latin typeface="Arial" panose="020B0604020202020204" pitchFamily="34" charset="0"/>
              </a:rPr>
              <a:t>Ctrl+Z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Ctrl+V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58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6: </a:t>
            </a:r>
            <a:r>
              <a:rPr kumimoji="0" lang="en-US" sz="32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noProof="0">
                <a:solidFill>
                  <a:prstClr val="black"/>
                </a:solidFill>
                <a:latin typeface="Arial" panose="020B0604020202020204" pitchFamily="34" charset="0"/>
              </a:rPr>
              <a:t>di chuyển hình hay tranh ảnh em sử dụng thao tác chuột nào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Nháy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đúp chuột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 chuyển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chuột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Nháy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phải chuột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Kéo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thả chuột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14" y="2902112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915181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57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20000" r="-4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1540367" y="3492180"/>
            <a:ext cx="8617527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400" b="1" dirty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dirty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400" b="1" dirty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b="1" dirty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b="1" dirty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400" b="1" dirty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b="1" dirty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26971" y="22393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94930" y="2573376"/>
            <a:ext cx="9150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3200" dirty="0" err="1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dirty="0">
              <a:solidFill>
                <a:srgbClr val="0070C0"/>
              </a:solidFill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903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DA498F2-95DB-4782-AC50-20E7893504EB}"/>
              </a:ext>
            </a:extLst>
          </p:cNvPr>
          <p:cNvSpPr/>
          <p:nvPr/>
        </p:nvSpPr>
        <p:spPr>
          <a:xfrm>
            <a:off x="3840162" y="1012902"/>
            <a:ext cx="7105340" cy="4684293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81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40" name="1a">
            <a:hlinkClick r:id="rId12" action="ppaction://hlinksldjump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914" y="1093575"/>
            <a:ext cx="3212870" cy="2312293"/>
          </a:xfrm>
          <a:prstGeom prst="rect">
            <a:avLst/>
          </a:prstGeom>
        </p:spPr>
      </p:pic>
      <p:pic>
        <p:nvPicPr>
          <p:cNvPr id="41" name="2a">
            <a:hlinkClick r:id="rId14" action="ppaction://hlinksldjump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832" y="1095540"/>
            <a:ext cx="3205203" cy="2305071"/>
          </a:xfrm>
          <a:prstGeom prst="rect">
            <a:avLst/>
          </a:prstGeom>
        </p:spPr>
      </p:pic>
      <p:pic>
        <p:nvPicPr>
          <p:cNvPr id="42" name="3a">
            <a:hlinkClick r:id="rId16" action="ppaction://hlinksldjump"/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54" y="3423056"/>
            <a:ext cx="3176291" cy="2291294"/>
          </a:xfrm>
          <a:prstGeom prst="rect">
            <a:avLst/>
          </a:prstGeom>
        </p:spPr>
      </p:pic>
      <p:pic>
        <p:nvPicPr>
          <p:cNvPr id="43" name="4a">
            <a:hlinkClick r:id="rId18" action="ppaction://hlinksldjump"/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097" y="3430982"/>
            <a:ext cx="3173458" cy="230852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931334" y="2493527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24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901" b="89851" l="9904" r="92652">
                        <a14:foregroundMark x1="32748" y1="55198" x2="32748" y2="55198"/>
                        <a14:foregroundMark x1="34824" y1="56931" x2="34824" y2="56931"/>
                        <a14:foregroundMark x1="62620" y1="48515" x2="62620" y2="48515"/>
                        <a14:foregroundMark x1="73802" y1="49505" x2="73802" y2="49505"/>
                        <a14:foregroundMark x1="41853" y1="72772" x2="41853" y2="7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036" y="4629927"/>
            <a:ext cx="3047997" cy="16225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87791" y="956603"/>
            <a:ext cx="1786597" cy="253219"/>
          </a:xfrm>
          <a:prstGeom prst="rect">
            <a:avLst/>
          </a:prstGeom>
          <a:solidFill>
            <a:srgbClr val="585858"/>
          </a:solidFill>
          <a:ln>
            <a:solidFill>
              <a:srgbClr val="5858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Nhac-nen-cho-PowerPoint-vui-nh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2" y="-464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8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6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numSld="999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1" grpId="0" animBg="1"/>
      <p:bldP spid="2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7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603538" y="1319656"/>
            <a:ext cx="87003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bảng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01" b="89851" l="9904" r="92652">
                        <a14:foregroundMark x1="32748" y1="55198" x2="32748" y2="55198"/>
                        <a14:foregroundMark x1="34824" y1="56931" x2="34824" y2="56931"/>
                        <a14:foregroundMark x1="62620" y1="48515" x2="62620" y2="48515"/>
                        <a14:foregroundMark x1="73802" y1="49505" x2="73802" y2="49505"/>
                        <a14:foregroundMark x1="41853" y1="72772" x2="41853" y2="7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910" y="5234443"/>
            <a:ext cx="3047997" cy="16225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22464" y="2719000"/>
            <a:ext cx="1743638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Home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80613" y="2719000"/>
            <a:ext cx="1743638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Insert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7480613" y="3754801"/>
            <a:ext cx="1743638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Layout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822464" y="3718304"/>
            <a:ext cx="1743638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Format</a:t>
            </a:r>
          </a:p>
        </p:txBody>
      </p:sp>
      <p:pic>
        <p:nvPicPr>
          <p:cNvPr id="4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53699" y="6947587"/>
            <a:ext cx="609600" cy="609600"/>
          </a:xfrm>
          <a:prstGeom prst="rect">
            <a:avLst/>
          </a:prstGeom>
        </p:spPr>
      </p:pic>
      <p:pic>
        <p:nvPicPr>
          <p:cNvPr id="12" name="Am-thanh-that-vo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92155" y="6947587"/>
            <a:ext cx="609600" cy="609600"/>
          </a:xfrm>
          <a:prstGeom prst="rect">
            <a:avLst/>
          </a:prstGeom>
        </p:spPr>
      </p:pic>
      <p:pic>
        <p:nvPicPr>
          <p:cNvPr id="13" name="Am-thanh-that-vo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17664" y="6947587"/>
            <a:ext cx="609600" cy="609600"/>
          </a:xfrm>
          <a:prstGeom prst="rect">
            <a:avLst/>
          </a:prstGeom>
        </p:spPr>
      </p:pic>
      <p:pic>
        <p:nvPicPr>
          <p:cNvPr id="14" name="Am-thanh-that-vo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37153" y="69475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69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99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699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9" grpId="0" animBg="1"/>
      <p:bldP spid="9" grpId="2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7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2520461" y="909619"/>
            <a:ext cx="644439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gộp ô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01" b="89851" l="9904" r="92652">
                        <a14:foregroundMark x1="32748" y1="55198" x2="32748" y2="55198"/>
                        <a14:foregroundMark x1="34824" y1="56931" x2="34824" y2="56931"/>
                        <a14:foregroundMark x1="62620" y1="48515" x2="62620" y2="48515"/>
                        <a14:foregroundMark x1="73802" y1="49505" x2="73802" y2="49505"/>
                        <a14:foregroundMark x1="41853" y1="72772" x2="41853" y2="7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854" y="5235423"/>
            <a:ext cx="3047997" cy="16225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028" y="2034844"/>
            <a:ext cx="4024572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Layout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Merge Cells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905767" y="2034844"/>
            <a:ext cx="3621205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Layout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Split Cells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05767" y="3061291"/>
            <a:ext cx="3621205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Insert 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Left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65027" y="3104289"/>
            <a:ext cx="4024573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Insert 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Right</a:t>
            </a:r>
            <a:endParaRPr lang="en-US" sz="2800" dirty="0"/>
          </a:p>
        </p:txBody>
      </p:sp>
      <p:pic>
        <p:nvPicPr>
          <p:cNvPr id="4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47736" y="7085465"/>
            <a:ext cx="609600" cy="609600"/>
          </a:xfrm>
          <a:prstGeom prst="rect">
            <a:avLst/>
          </a:prstGeom>
        </p:spPr>
      </p:pic>
      <p:pic>
        <p:nvPicPr>
          <p:cNvPr id="11" name="Am-thanh-that-vo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46746" y="7186228"/>
            <a:ext cx="609600" cy="609600"/>
          </a:xfrm>
          <a:prstGeom prst="rect">
            <a:avLst/>
          </a:prstGeom>
        </p:spPr>
      </p:pic>
      <p:pic>
        <p:nvPicPr>
          <p:cNvPr id="12" name="Am-thanh-that-vo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97623" y="7186228"/>
            <a:ext cx="609600" cy="609600"/>
          </a:xfrm>
          <a:prstGeom prst="rect">
            <a:avLst/>
          </a:prstGeom>
        </p:spPr>
      </p:pic>
      <p:pic>
        <p:nvPicPr>
          <p:cNvPr id="13" name="Am-thanh-that-vo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47241" y="71862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699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9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699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2" grpId="1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7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2060405" y="981013"/>
            <a:ext cx="772839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32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hỏi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Để tách ô em dùng lệnh gì?</a:t>
            </a:r>
          </a:p>
          <a:p>
            <a:pPr lvl="0"/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01" b="89851" l="9904" r="92652">
                        <a14:foregroundMark x1="32748" y1="55198" x2="32748" y2="55198"/>
                        <a14:foregroundMark x1="34824" y1="56931" x2="34824" y2="56931"/>
                        <a14:foregroundMark x1="62620" y1="48515" x2="62620" y2="48515"/>
                        <a14:foregroundMark x1="73802" y1="49505" x2="73802" y2="49505"/>
                        <a14:foregroundMark x1="41853" y1="72772" x2="41853" y2="7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911" y="5235423"/>
            <a:ext cx="3047997" cy="16225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60406" y="2322650"/>
            <a:ext cx="4105547" cy="52322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Layout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Merge Cells</a:t>
            </a:r>
            <a:endParaRPr lang="en-US" sz="2800"/>
          </a:p>
        </p:txBody>
      </p:sp>
      <p:sp>
        <p:nvSpPr>
          <p:cNvPr id="7" name="TextBox 6"/>
          <p:cNvSpPr txBox="1"/>
          <p:nvPr/>
        </p:nvSpPr>
        <p:spPr>
          <a:xfrm>
            <a:off x="7327201" y="2340367"/>
            <a:ext cx="2995311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Insert 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Right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0405" y="3289337"/>
            <a:ext cx="4105547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Layout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Split Cells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27201" y="3331732"/>
            <a:ext cx="2995310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Insert 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Left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163946"/>
            <a:ext cx="609600" cy="609600"/>
          </a:xfrm>
          <a:prstGeom prst="rect">
            <a:avLst/>
          </a:prstGeom>
        </p:spPr>
      </p:pic>
      <p:pic>
        <p:nvPicPr>
          <p:cNvPr id="14" name="Am-thanh-that-vo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9074" y="6986516"/>
            <a:ext cx="609600" cy="609600"/>
          </a:xfrm>
          <a:prstGeom prst="rect">
            <a:avLst/>
          </a:prstGeom>
        </p:spPr>
      </p:pic>
      <p:pic>
        <p:nvPicPr>
          <p:cNvPr id="15" name="Am-thanh-that-vo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89314" y="6986516"/>
            <a:ext cx="609600" cy="609600"/>
          </a:xfrm>
          <a:prstGeom prst="rect">
            <a:avLst/>
          </a:prstGeom>
        </p:spPr>
      </p:pic>
      <p:pic>
        <p:nvPicPr>
          <p:cNvPr id="16" name="Am-thanh-that-vo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30137" y="6986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0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699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99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699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7" grpId="0" animBg="1"/>
      <p:bldP spid="8" grpId="0" animBg="1"/>
      <p:bldP spid="8" grpId="1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7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276615" y="789561"/>
            <a:ext cx="973366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Để sao chép tranh vẽ trên phần mềm Paint em dùng nút lệnh nào?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01" b="89851" l="9904" r="92652">
                        <a14:foregroundMark x1="32748" y1="55198" x2="32748" y2="55198"/>
                        <a14:foregroundMark x1="34824" y1="56931" x2="34824" y2="56931"/>
                        <a14:foregroundMark x1="62620" y1="48515" x2="62620" y2="48515"/>
                        <a14:foregroundMark x1="73802" y1="49505" x2="73802" y2="49505"/>
                        <a14:foregroundMark x1="41853" y1="72772" x2="41853" y2="7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736" y="5235423"/>
            <a:ext cx="3047997" cy="16225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42031" y="4006337"/>
            <a:ext cx="1578105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Copy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7742032" y="3109661"/>
            <a:ext cx="1555108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Cut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589257" y="3934335"/>
            <a:ext cx="1765029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Paste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89257" y="2949461"/>
            <a:ext cx="1791131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Delete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163946"/>
            <a:ext cx="609600" cy="609600"/>
          </a:xfrm>
          <a:prstGeom prst="rect">
            <a:avLst/>
          </a:prstGeom>
        </p:spPr>
      </p:pic>
      <p:pic>
        <p:nvPicPr>
          <p:cNvPr id="13" name="Am-thanh-that-vo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89445" y="7163946"/>
            <a:ext cx="609600" cy="609600"/>
          </a:xfrm>
          <a:prstGeom prst="rect">
            <a:avLst/>
          </a:prstGeom>
        </p:spPr>
      </p:pic>
      <p:pic>
        <p:nvPicPr>
          <p:cNvPr id="14" name="Am-thanh-that-vo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5302" y="7163946"/>
            <a:ext cx="609600" cy="609600"/>
          </a:xfrm>
          <a:prstGeom prst="rect">
            <a:avLst/>
          </a:prstGeom>
        </p:spPr>
      </p:pic>
      <p:pic>
        <p:nvPicPr>
          <p:cNvPr id="15" name="Am-thanh-that-vo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97290" y="7217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699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99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699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9" grpId="1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1988" y="1220960"/>
            <a:ext cx="5663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E60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E60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60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E60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60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E60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60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E60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60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solidFill>
                  <a:srgbClr val="E60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60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E60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60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E60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60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E60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31919" y="1805735"/>
            <a:ext cx="4740813" cy="324653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Delete: xóa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Cut: cắt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Copy: sao chép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Paste: dán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469BA6-EACF-49A0-AB69-9F6E9A5AC080}"/>
              </a:ext>
            </a:extLst>
          </p:cNvPr>
          <p:cNvSpPr txBox="1"/>
          <p:nvPr/>
        </p:nvSpPr>
        <p:spPr>
          <a:xfrm>
            <a:off x="1147298" y="405353"/>
            <a:ext cx="10100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5: XỬ LÍ MỘT PHẦN VĂN BẢN, HÌNH VÀ TRANH ẢNH.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930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2737" y="1042772"/>
            <a:ext cx="10100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5: XỬ LÍ MỘT PHẦN VĂN BẢN, HÌNH VÀ TRANH ẢNH.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6186" y="1883896"/>
            <a:ext cx="2868093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0217" y="2766321"/>
            <a:ext cx="8804239" cy="16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80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Thực hiện được các thao tác: xóa, sao chép, cắt, dán một phần văn bản, hình và tranh ảnh.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5431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83F467B3-A0D5-4091-8179-5BD465161556}"/>
  <p:tag name="GENSWF_SLIDE_UID" val="{2678D9B1-D6DB-4B48-84C2-AD0A5A0D2356}:257"/>
  <p:tag name="ISPRING_SLIDE_ID_2" val="{FB1C714A-8B67-4375-A3A2-806A87EE4AA0}"/>
  <p:tag name="GENSWF_ADVANCE_TIME" val="10.000"/>
  <p:tag name="TIMING" val="|0.001|2|2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D83A623-E3A7-4DA4-BB52-6A4599187BFA}:315"/>
  <p:tag name="ISPRING_SLIDE_ID_2" val="{D80EABAE-4E33-4DFC-B5D7-BEFD498E0BDD}"/>
  <p:tag name="GENSWF_ADVANCE_TIME" val="5.000"/>
  <p:tag name="TIMING" val="|0.001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1665</TotalTime>
  <Words>939</Words>
  <Application>Microsoft Office PowerPoint</Application>
  <PresentationFormat>Widescreen</PresentationFormat>
  <Paragraphs>140</Paragraphs>
  <Slides>24</Slides>
  <Notes>2</Notes>
  <HiddenSlides>0</HiddenSlides>
  <MMClips>19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Calibri</vt:lpstr>
      <vt:lpstr>Wingdings</vt:lpstr>
      <vt:lpstr>Tahoma</vt:lpstr>
      <vt:lpstr>HP001 4 hàng</vt:lpstr>
      <vt:lpstr>字魂36号-正文宋楷</vt:lpstr>
      <vt:lpstr>Times New Roman</vt:lpstr>
      <vt:lpstr>Arial</vt:lpstr>
      <vt:lpstr>Calibri Light</vt:lpstr>
      <vt:lpstr>#9Slide03 Montserrat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A. HOẠT ĐỘNG CƠ BẢN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67</cp:lastModifiedBy>
  <cp:revision>112</cp:revision>
  <dcterms:created xsi:type="dcterms:W3CDTF">2018-11-27T03:58:53Z</dcterms:created>
  <dcterms:modified xsi:type="dcterms:W3CDTF">2023-02-28T09:23:00Z</dcterms:modified>
</cp:coreProperties>
</file>