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0" r:id="rId3"/>
    <p:sldId id="272" r:id="rId4"/>
    <p:sldId id="282" r:id="rId5"/>
    <p:sldId id="283" r:id="rId6"/>
    <p:sldId id="285" r:id="rId7"/>
    <p:sldId id="284" r:id="rId8"/>
    <p:sldId id="286" r:id="rId9"/>
    <p:sldId id="276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684" y="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emf"/><Relationship Id="rId5" Type="http://schemas.openxmlformats.org/officeDocument/2006/relationships/customXml" Target="../ink/ink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4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98500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447800" y="317501"/>
            <a:ext cx="6705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Trường Tiểu học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Ngọc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Lâm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600" smtClean="0">
                <a:solidFill>
                  <a:schemeClr val="tx1"/>
                </a:solidFill>
              </a:rPr>
              <a:t>Rèn luyện kỹ năng sử dụng các lệnh trong Logo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Bước  đầu hình thành tư duy thuật toán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2923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4191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1.</a:t>
            </a:r>
            <a:r>
              <a:rPr lang="en-US" sz="2400" b="1" smtClean="0">
                <a:solidFill>
                  <a:srgbClr val="FF0000"/>
                </a:solidFill>
              </a:rPr>
              <a:t> Nối lệnh tương ứng với hành động của Rùa:</a:t>
            </a:r>
            <a:endParaRPr lang="en-US" sz="2400" b="1">
              <a:solidFill>
                <a:srgbClr val="FF0000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10990"/>
              </p:ext>
            </p:extLst>
          </p:nvPr>
        </p:nvGraphicFramePr>
        <p:xfrm>
          <a:off x="4343400" y="853440"/>
          <a:ext cx="4022754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Nhấc</a:t>
                      </a:r>
                      <a:r>
                        <a:rPr lang="en-US" sz="1700" baseline="0" smtClean="0"/>
                        <a:t> bút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baseline="0" smtClean="0"/>
                        <a:t>Lùi lại sau n bước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Tiến về</a:t>
                      </a:r>
                      <a:r>
                        <a:rPr lang="en-US" sz="1700" baseline="0" smtClean="0"/>
                        <a:t> trước n bước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Hạ</a:t>
                      </a:r>
                      <a:r>
                        <a:rPr lang="en-US" sz="1700" baseline="0" smtClean="0"/>
                        <a:t> bút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Về vị</a:t>
                      </a:r>
                      <a:r>
                        <a:rPr lang="en-US" sz="1700" baseline="0" smtClean="0"/>
                        <a:t> trí xuất phát, xóa toàn bộ sân chơi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Về vị</a:t>
                      </a:r>
                      <a:r>
                        <a:rPr lang="en-US" sz="1700" baseline="0" smtClean="0"/>
                        <a:t> trí xuất phát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mình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16192"/>
              </p:ext>
            </p:extLst>
          </p:nvPr>
        </p:nvGraphicFramePr>
        <p:xfrm>
          <a:off x="990600" y="876294"/>
          <a:ext cx="1295400" cy="453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Lệnh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1. FD n 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2. BK n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3. RT k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4. LT k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5. PU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6. PD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7. CS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8. Clean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9.</a:t>
                      </a:r>
                      <a:r>
                        <a:rPr lang="en-US" sz="1600" baseline="0" smtClean="0"/>
                        <a:t> HT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10. ST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11.Home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12.Bye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2034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1621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100 rt 90 fd 200 rt 90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rt 90 fd 200 rt 90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381000" y="3924300"/>
            <a:ext cx="4876800" cy="1219200"/>
          </a:xfrm>
        </p:spPr>
        <p:txBody>
          <a:bodyPr/>
          <a:lstStyle/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Repeat 2[Fd 100 rt 90 fd 200 rt 90]</a:t>
            </a:r>
          </a:p>
          <a:p>
            <a:endParaRPr lang="en-US"/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334000" y="1866900"/>
            <a:ext cx="3352800" cy="160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181600" y="33147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695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867400" y="1866900"/>
            <a:ext cx="2286000" cy="228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1219200" y="41148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Repeat 4[Fd 90 rt 90]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57150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150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150 rt 120</a:t>
            </a:r>
          </a:p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150 rt 120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 rot="16200000">
            <a:off x="5791200" y="2095500"/>
            <a:ext cx="2209800" cy="19050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7719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Repeat 3[Fd 150 lt 120]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76962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>
            <a:off x="5867400" y="2095500"/>
            <a:ext cx="19812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715000" y="3619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Repeat 3[Fd 100 lt 120]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876299"/>
            <a:ext cx="8991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Điều khiển Rùa vẽ hình sau, có số bước tương ứng trên hình</a:t>
            </a:r>
            <a:endParaRPr lang="en-US" sz="2400"/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43100"/>
            <a:ext cx="3124200" cy="27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486400" y="30099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2400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0" y="1638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32" name="Content Placeholder 46"/>
          <p:cNvSpPr>
            <a:spLocks noGrp="1"/>
          </p:cNvSpPr>
          <p:nvPr>
            <p:ph sz="half" idx="2"/>
          </p:nvPr>
        </p:nvSpPr>
        <p:spPr>
          <a:xfrm>
            <a:off x="304800" y="1485900"/>
            <a:ext cx="57150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33" name="Content Placeholder 46"/>
          <p:cNvSpPr>
            <a:spLocks noGrp="1"/>
          </p:cNvSpPr>
          <p:nvPr>
            <p:ph sz="half" idx="2"/>
          </p:nvPr>
        </p:nvSpPr>
        <p:spPr>
          <a:xfrm>
            <a:off x="2438400" y="4610100"/>
            <a:ext cx="57150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Repeat 4[50 rt 90 fd 50 lt 90 fd 50 rt 90]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6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286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408</Words>
  <Application>Microsoft Office PowerPoint</Application>
  <PresentationFormat>On-screen Show (16:10)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BT 2. Viết lệnh Rùa vẽ các hình sau:</vt:lpstr>
      <vt:lpstr>BT 2. Viết lệnh Rùa vẽ các hình sau:</vt:lpstr>
      <vt:lpstr>BT 2. Viết lệnh Rùa vẽ các hình sau:</vt:lpstr>
      <vt:lpstr>BT 2. Viết lệnh Rùa vẽ các hình sau:</vt:lpstr>
      <vt:lpstr>BT 3. Điều khiển Rùa vẽ hình sau, có số bước tương ứng trên hình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67</cp:lastModifiedBy>
  <cp:revision>49</cp:revision>
  <dcterms:created xsi:type="dcterms:W3CDTF">2018-01-11T01:40:17Z</dcterms:created>
  <dcterms:modified xsi:type="dcterms:W3CDTF">2023-05-26T03:24:33Z</dcterms:modified>
</cp:coreProperties>
</file>