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15"/>
  </p:notesMasterIdLst>
  <p:sldIdLst>
    <p:sldId id="319" r:id="rId2"/>
    <p:sldId id="292" r:id="rId3"/>
    <p:sldId id="293" r:id="rId4"/>
    <p:sldId id="294" r:id="rId5"/>
    <p:sldId id="312" r:id="rId6"/>
    <p:sldId id="313" r:id="rId7"/>
    <p:sldId id="318" r:id="rId8"/>
    <p:sldId id="299" r:id="rId9"/>
    <p:sldId id="304" r:id="rId10"/>
    <p:sldId id="305" r:id="rId11"/>
    <p:sldId id="306" r:id="rId12"/>
    <p:sldId id="314" r:id="rId13"/>
    <p:sldId id="32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849" autoAdjust="0"/>
  </p:normalViewPr>
  <p:slideViewPr>
    <p:cSldViewPr>
      <p:cViewPr varScale="1">
        <p:scale>
          <a:sx n="74" d="100"/>
          <a:sy n="74" d="100"/>
        </p:scale>
        <p:origin x="111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>
              <a:latin typeface="Calibri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6F2F140-3A31-48A2-AA91-41BFE35830F5}" type="slidenum">
              <a:rPr lang="en-US" smtClean="0"/>
              <a:pPr eaLnBrk="1" hangingPunct="1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>
              <a:latin typeface="Calibri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F98E348-6C2D-47A1-A6F0-28BEA3808480}" type="slidenum">
              <a:rPr lang="en-US" smtClean="0"/>
              <a:pPr eaLnBrk="1" hangingPunct="1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5.jpe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5.jpeg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400" b="1" kern="10" dirty="0">
                <a:solidFill>
                  <a:srgbClr val="FF0000"/>
                </a:solidFill>
                <a:latin typeface="Times New Roman"/>
                <a:cs typeface="Times New Roman"/>
              </a:rPr>
              <a:t>TRƯỜNG TIỂU HỌC </a:t>
            </a:r>
            <a:r>
              <a:rPr lang="en-US" sz="4400" b="1" kern="10" dirty="0">
                <a:solidFill>
                  <a:srgbClr val="FF0000"/>
                </a:solidFill>
                <a:latin typeface="Times New Roman"/>
                <a:cs typeface="Times New Roman"/>
              </a:rPr>
              <a:t>NGỌC LÂM</a:t>
            </a:r>
          </a:p>
        </p:txBody>
      </p:sp>
      <p:sp>
        <p:nvSpPr>
          <p:cNvPr id="2052" name="WordArt 5"/>
          <p:cNvSpPr>
            <a:spLocks noChangeArrowheads="1" noChangeShapeType="1" noTextEdit="1"/>
          </p:cNvSpPr>
          <p:nvPr/>
        </p:nvSpPr>
        <p:spPr bwMode="auto">
          <a:xfrm>
            <a:off x="2743200" y="914400"/>
            <a:ext cx="3297238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3600" kern="10" dirty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Tin </a:t>
            </a:r>
            <a:r>
              <a:rPr lang="en-US" sz="3600" kern="10" dirty="0" err="1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endParaRPr lang="en-US" sz="3600" kern="10" dirty="0"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3848" y="5313982"/>
            <a:ext cx="198483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Khối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3</a:t>
            </a:r>
          </a:p>
        </p:txBody>
      </p:sp>
      <p:pic>
        <p:nvPicPr>
          <p:cNvPr id="7" name="Picture 6" descr="C:\Users\admin\Desktop\New folder\z3587819471462_69c8b9a736c15582050c7d277dfa54c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741" y="1438275"/>
            <a:ext cx="3110545" cy="403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8163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677776"/>
            <a:ext cx="80007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i="1" dirty="0" err="1"/>
              <a:t>Có</a:t>
            </a:r>
            <a:r>
              <a:rPr lang="en-US" sz="2800" b="1" i="1" dirty="0"/>
              <a:t> </a:t>
            </a:r>
            <a:r>
              <a:rPr lang="en-US" sz="2800" b="1" i="1" dirty="0" err="1"/>
              <a:t>mấy</a:t>
            </a:r>
            <a:r>
              <a:rPr lang="en-US" sz="2800" b="1" i="1" dirty="0"/>
              <a:t> </a:t>
            </a:r>
            <a:r>
              <a:rPr lang="en-US" sz="2800" b="1" i="1" dirty="0" err="1"/>
              <a:t>dạng</a:t>
            </a:r>
            <a:r>
              <a:rPr lang="en-US" sz="2800" b="1" i="1" dirty="0"/>
              <a:t> </a:t>
            </a:r>
            <a:r>
              <a:rPr lang="en-US" sz="2800" b="1" i="1" dirty="0" err="1"/>
              <a:t>thông</a:t>
            </a:r>
            <a:r>
              <a:rPr lang="en-US" sz="2800" b="1" i="1" dirty="0"/>
              <a:t> tin </a:t>
            </a:r>
            <a:r>
              <a:rPr lang="en-US" sz="2800" b="1" i="1" dirty="0" err="1"/>
              <a:t>thường</a:t>
            </a:r>
            <a:r>
              <a:rPr lang="en-US" sz="2800" b="1" i="1" dirty="0"/>
              <a:t> </a:t>
            </a:r>
            <a:r>
              <a:rPr lang="en-US" sz="2800" b="1" i="1" dirty="0" err="1"/>
              <a:t>gặp</a:t>
            </a:r>
            <a:r>
              <a:rPr lang="en-US" sz="2800" b="1" i="1" dirty="0"/>
              <a:t>: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95400" y="381000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295400" y="281940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71600" y="480060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00600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81200" y="4800600"/>
            <a:ext cx="35009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/>
              <a:t>4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1981200" y="3657600"/>
            <a:ext cx="388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/>
              <a:t>3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40735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/>
              <a:t>2  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67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01411" y="1752600"/>
            <a:ext cx="80007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i="1" dirty="0" err="1"/>
              <a:t>Ba</a:t>
            </a:r>
            <a:r>
              <a:rPr lang="en-US" sz="2800" b="1" i="1" dirty="0"/>
              <a:t> </a:t>
            </a:r>
            <a:r>
              <a:rPr lang="en-US" sz="2800" b="1" i="1" dirty="0" err="1"/>
              <a:t>dạng</a:t>
            </a:r>
            <a:r>
              <a:rPr lang="en-US" sz="2800" b="1" i="1" dirty="0"/>
              <a:t> </a:t>
            </a:r>
            <a:r>
              <a:rPr lang="en-US" sz="2800" b="1" i="1" dirty="0" err="1"/>
              <a:t>thông</a:t>
            </a:r>
            <a:r>
              <a:rPr lang="en-US" sz="2800" b="1" i="1" dirty="0"/>
              <a:t> tin </a:t>
            </a:r>
            <a:r>
              <a:rPr lang="en-US" sz="2800" b="1" i="1" dirty="0" err="1"/>
              <a:t>thường</a:t>
            </a:r>
            <a:r>
              <a:rPr lang="en-US" sz="2800" b="1" i="1" dirty="0"/>
              <a:t> </a:t>
            </a:r>
            <a:r>
              <a:rPr lang="en-US" sz="2800" b="1" i="1" dirty="0" err="1"/>
              <a:t>gặp</a:t>
            </a:r>
            <a:r>
              <a:rPr lang="en-US" sz="2800" b="1" i="1" dirty="0"/>
              <a:t> </a:t>
            </a:r>
            <a:r>
              <a:rPr lang="en-US" sz="2800" b="1" i="1" dirty="0" err="1"/>
              <a:t>là</a:t>
            </a:r>
            <a:r>
              <a:rPr lang="en-US" sz="2800" b="1" i="1" dirty="0"/>
              <a:t>: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295400" y="5181600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19200" y="289560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81600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1905000" y="5257800"/>
            <a:ext cx="6019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/>
              <a:t>Dạng</a:t>
            </a:r>
            <a:r>
              <a:rPr lang="en-US" sz="2400" i="1" dirty="0"/>
              <a:t> </a:t>
            </a:r>
            <a:r>
              <a:rPr lang="en-US" sz="2400" i="1" dirty="0" err="1"/>
              <a:t>văn</a:t>
            </a:r>
            <a:r>
              <a:rPr lang="en-US" sz="2400" i="1" dirty="0"/>
              <a:t> </a:t>
            </a:r>
            <a:r>
              <a:rPr lang="en-US" sz="2400" i="1" dirty="0" err="1"/>
              <a:t>bản</a:t>
            </a:r>
            <a:r>
              <a:rPr lang="en-US" sz="2400" i="1" dirty="0"/>
              <a:t>, </a:t>
            </a:r>
            <a:r>
              <a:rPr lang="en-US" sz="2400" i="1" dirty="0" err="1"/>
              <a:t>dạng</a:t>
            </a:r>
            <a:r>
              <a:rPr lang="en-US" sz="2400" i="1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</a:t>
            </a:r>
            <a:r>
              <a:rPr lang="en-US" sz="2400" i="1" dirty="0" err="1"/>
              <a:t>ảnh</a:t>
            </a:r>
            <a:r>
              <a:rPr lang="en-US" sz="2400" i="1" dirty="0"/>
              <a:t>, </a:t>
            </a:r>
            <a:r>
              <a:rPr lang="en-US" sz="2400" i="1" dirty="0" err="1"/>
              <a:t>dạng</a:t>
            </a:r>
            <a:r>
              <a:rPr lang="en-US" sz="2400" i="1" dirty="0"/>
              <a:t> </a:t>
            </a:r>
            <a:r>
              <a:rPr lang="en-US" sz="2400" i="1" dirty="0" err="1"/>
              <a:t>tiếng</a:t>
            </a:r>
            <a:r>
              <a:rPr lang="en-US" sz="2400" i="1" dirty="0"/>
              <a:t>.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56345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/>
              <a:t>Dạng</a:t>
            </a:r>
            <a:r>
              <a:rPr lang="en-US" sz="2400" i="1" dirty="0"/>
              <a:t> </a:t>
            </a:r>
            <a:r>
              <a:rPr lang="en-US" sz="2400" i="1" dirty="0" err="1"/>
              <a:t>chữ</a:t>
            </a:r>
            <a:r>
              <a:rPr lang="en-US" sz="2400" i="1" dirty="0"/>
              <a:t>, </a:t>
            </a:r>
            <a:r>
              <a:rPr lang="en-US" sz="2400" i="1" dirty="0" err="1"/>
              <a:t>dạng</a:t>
            </a:r>
            <a:r>
              <a:rPr lang="en-US" sz="2400" i="1" dirty="0"/>
              <a:t> </a:t>
            </a:r>
            <a:r>
              <a:rPr lang="en-US" sz="2400" i="1" dirty="0" err="1"/>
              <a:t>số</a:t>
            </a:r>
            <a:r>
              <a:rPr lang="en-US" sz="2400" i="1" dirty="0"/>
              <a:t>, </a:t>
            </a:r>
            <a:r>
              <a:rPr lang="en-US" sz="2400" i="1" dirty="0" err="1"/>
              <a:t>dạng</a:t>
            </a:r>
            <a:r>
              <a:rPr lang="en-US" sz="2400" i="1" dirty="0"/>
              <a:t> </a:t>
            </a:r>
            <a:r>
              <a:rPr lang="en-US" sz="2400" i="1" dirty="0" err="1"/>
              <a:t>âm</a:t>
            </a:r>
            <a:r>
              <a:rPr lang="en-US" sz="2400" i="1" dirty="0"/>
              <a:t> </a:t>
            </a:r>
            <a:r>
              <a:rPr lang="en-US" sz="2400" i="1" dirty="0" err="1"/>
              <a:t>thanh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1752600" y="2895600"/>
            <a:ext cx="586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/>
              <a:t>Dạng</a:t>
            </a:r>
            <a:r>
              <a:rPr lang="en-US" sz="2400" i="1" dirty="0"/>
              <a:t> </a:t>
            </a:r>
            <a:r>
              <a:rPr lang="en-US" sz="2400" i="1" dirty="0" err="1"/>
              <a:t>chữ</a:t>
            </a:r>
            <a:r>
              <a:rPr lang="en-US" sz="2400" i="1" dirty="0"/>
              <a:t>, </a:t>
            </a:r>
            <a:r>
              <a:rPr lang="en-US" sz="2400" i="1" dirty="0" err="1"/>
              <a:t>dạng</a:t>
            </a:r>
            <a:r>
              <a:rPr lang="en-US" sz="2400" i="1" dirty="0"/>
              <a:t> </a:t>
            </a:r>
            <a:r>
              <a:rPr lang="en-US" sz="2400" i="1" dirty="0" err="1"/>
              <a:t>âm</a:t>
            </a:r>
            <a:r>
              <a:rPr lang="en-US" sz="2400" i="1" dirty="0"/>
              <a:t> </a:t>
            </a:r>
            <a:r>
              <a:rPr lang="en-US" sz="2400" i="1" dirty="0" err="1"/>
              <a:t>thanh</a:t>
            </a:r>
            <a:r>
              <a:rPr lang="en-US" sz="2400" i="1" dirty="0"/>
              <a:t>, </a:t>
            </a:r>
            <a:r>
              <a:rPr lang="en-US" sz="2400" i="1" dirty="0" err="1"/>
              <a:t>dạng</a:t>
            </a:r>
            <a:r>
              <a:rPr lang="en-US" sz="2400" i="1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</a:t>
            </a:r>
            <a:r>
              <a:rPr lang="en-US" sz="2400" i="1" dirty="0" err="1"/>
              <a:t>ảnh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0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1676400"/>
            <a:ext cx="9372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Users\Administrator\Desktop\hinh-nen-powerpoint-doc-dao-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660400" y="914400"/>
            <a:ext cx="80010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Thân ái chào tạm biệt!</a:t>
            </a:r>
          </a:p>
        </p:txBody>
      </p:sp>
    </p:spTree>
    <p:extLst>
      <p:ext uri="{BB962C8B-B14F-4D97-AF65-F5344CB8AC3E}">
        <p14:creationId xmlns:p14="http://schemas.microsoft.com/office/powerpoint/2010/main" val="267087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" y="2146012"/>
            <a:ext cx="6858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2895600"/>
            <a:ext cx="7315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dirty="0"/>
              <a:t>-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gặp</a:t>
            </a:r>
            <a:r>
              <a:rPr lang="en-US" dirty="0"/>
              <a:t>: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,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,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90600" y="200345"/>
            <a:ext cx="6781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</a:rPr>
              <a:t> 2: CÁC DẠNG THÔNG TIN </a:t>
            </a:r>
            <a:r>
              <a:rPr lang="en-US" altLang="en-US" sz="2800" b="1" dirty="0" err="1">
                <a:solidFill>
                  <a:srgbClr val="0000FF"/>
                </a:solidFill>
              </a:rPr>
              <a:t>THƯỜNG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GẶP</a:t>
            </a:r>
            <a:r>
              <a:rPr lang="en-US" altLang="en-US" sz="2800" b="1" dirty="0">
                <a:solidFill>
                  <a:srgbClr val="0000FF"/>
                </a:solidFill>
              </a:rPr>
              <a:t> (</a:t>
            </a:r>
            <a:r>
              <a:rPr lang="en-US" altLang="en-US" sz="2800" b="1" dirty="0" err="1">
                <a:solidFill>
                  <a:srgbClr val="0000FF"/>
                </a:solidFill>
              </a:rPr>
              <a:t>sgk</a:t>
            </a:r>
            <a:r>
              <a:rPr lang="en-US" altLang="en-US" sz="2800" b="1" dirty="0">
                <a:solidFill>
                  <a:srgbClr val="0000FF"/>
                </a:solidFill>
              </a:rPr>
              <a:t>/19)</a:t>
            </a:r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791162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</a:rPr>
              <a:t>Khởi</a:t>
            </a:r>
            <a:r>
              <a:rPr lang="en-US" sz="5400" b="1" cap="none" spc="0" dirty="0">
                <a:ln/>
                <a:solidFill>
                  <a:srgbClr val="00CC00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</a:rPr>
              <a:t>động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7" b="967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524000"/>
            <a:ext cx="2438400" cy="1952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32766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/>
              <a:t>Em</a:t>
            </a:r>
            <a:r>
              <a:rPr lang="en-US" sz="2400" b="1" i="1" dirty="0"/>
              <a:t> </a:t>
            </a:r>
            <a:r>
              <a:rPr lang="en-US" sz="2400" b="1" i="1" dirty="0" err="1"/>
              <a:t>hãy</a:t>
            </a:r>
            <a:r>
              <a:rPr lang="en-US" sz="2400" b="1" i="1" dirty="0"/>
              <a:t> </a:t>
            </a:r>
            <a:r>
              <a:rPr lang="en-US" sz="2400" b="1" i="1" dirty="0" err="1"/>
              <a:t>lấy</a:t>
            </a:r>
            <a:r>
              <a:rPr lang="en-US" sz="2400" b="1" i="1" dirty="0"/>
              <a:t> </a:t>
            </a:r>
            <a:r>
              <a:rPr lang="en-US" sz="2400" b="1" i="1" dirty="0" err="1"/>
              <a:t>ví</a:t>
            </a:r>
            <a:r>
              <a:rPr lang="en-US" sz="2400" b="1" i="1" dirty="0"/>
              <a:t> </a:t>
            </a:r>
            <a:r>
              <a:rPr lang="en-US" sz="2400" b="1" i="1" dirty="0" err="1"/>
              <a:t>dụ</a:t>
            </a:r>
            <a:r>
              <a:rPr lang="en-US" sz="2400" b="1" i="1" dirty="0"/>
              <a:t> </a:t>
            </a:r>
            <a:r>
              <a:rPr lang="en-US" sz="2400" b="1" i="1" dirty="0" err="1"/>
              <a:t>cho</a:t>
            </a:r>
            <a:r>
              <a:rPr lang="en-US" sz="2400" b="1" i="1" dirty="0"/>
              <a:t> </a:t>
            </a:r>
            <a:r>
              <a:rPr lang="en-US" sz="2400" b="1" i="1" dirty="0" err="1"/>
              <a:t>thấy</a:t>
            </a:r>
            <a:r>
              <a:rPr lang="en-US" sz="2400" b="1" i="1" dirty="0"/>
              <a:t> </a:t>
            </a:r>
            <a:r>
              <a:rPr lang="en-US" sz="2400" b="1" i="1" dirty="0" err="1"/>
              <a:t>các</a:t>
            </a:r>
            <a:r>
              <a:rPr lang="en-US" sz="2400" b="1" i="1" dirty="0"/>
              <a:t> </a:t>
            </a:r>
            <a:r>
              <a:rPr lang="en-US" sz="2400" b="1" i="1" dirty="0" err="1"/>
              <a:t>giác</a:t>
            </a:r>
            <a:r>
              <a:rPr lang="en-US" sz="2400" b="1" i="1" dirty="0"/>
              <a:t> </a:t>
            </a:r>
            <a:r>
              <a:rPr lang="en-US" sz="2400" b="1" i="1" dirty="0" err="1"/>
              <a:t>quan</a:t>
            </a:r>
            <a:r>
              <a:rPr lang="en-US" sz="2400" b="1" i="1" dirty="0"/>
              <a:t> </a:t>
            </a:r>
            <a:r>
              <a:rPr lang="en-US" sz="2400" b="1" i="1" dirty="0" err="1"/>
              <a:t>khác</a:t>
            </a:r>
            <a:r>
              <a:rPr lang="en-US" sz="2400" b="1" i="1" dirty="0"/>
              <a:t> </a:t>
            </a:r>
            <a:r>
              <a:rPr lang="en-US" sz="2400" b="1" i="1" dirty="0" err="1"/>
              <a:t>nhau</a:t>
            </a:r>
            <a:r>
              <a:rPr lang="en-US" sz="2400" b="1" i="1" dirty="0"/>
              <a:t> </a:t>
            </a:r>
            <a:r>
              <a:rPr lang="en-US" sz="2400" b="1" i="1" dirty="0" err="1"/>
              <a:t>thu</a:t>
            </a:r>
            <a:r>
              <a:rPr lang="en-US" sz="2400" b="1" i="1" dirty="0"/>
              <a:t> </a:t>
            </a:r>
            <a:r>
              <a:rPr lang="en-US" sz="2400" b="1" i="1" dirty="0" err="1"/>
              <a:t>nhận</a:t>
            </a:r>
            <a:r>
              <a:rPr lang="en-US" sz="2400" b="1" i="1" dirty="0"/>
              <a:t> </a:t>
            </a:r>
            <a:r>
              <a:rPr lang="en-US" sz="2400" b="1" i="1" dirty="0" err="1"/>
              <a:t>dạng</a:t>
            </a:r>
            <a:r>
              <a:rPr lang="en-US" sz="2400" b="1" i="1" dirty="0"/>
              <a:t> </a:t>
            </a:r>
            <a:r>
              <a:rPr lang="en-US" sz="2400" b="1" i="1" dirty="0" err="1"/>
              <a:t>thông</a:t>
            </a:r>
            <a:r>
              <a:rPr lang="en-US" sz="2400" b="1" i="1" dirty="0"/>
              <a:t> tin </a:t>
            </a:r>
            <a:r>
              <a:rPr lang="en-US" sz="2400" b="1" i="1" dirty="0" err="1"/>
              <a:t>khác</a:t>
            </a:r>
            <a:r>
              <a:rPr lang="en-US" sz="2400" b="1" i="1" dirty="0"/>
              <a:t> </a:t>
            </a:r>
            <a:r>
              <a:rPr lang="en-US" sz="2400" b="1" i="1" dirty="0" err="1"/>
              <a:t>nhau</a:t>
            </a:r>
            <a:r>
              <a:rPr lang="en-US" sz="2400" b="1" i="1" dirty="0"/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4244556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FF0000"/>
                </a:solidFill>
              </a:rPr>
              <a:t>Thông</a:t>
            </a:r>
            <a:r>
              <a:rPr lang="en-US" b="1" dirty="0">
                <a:solidFill>
                  <a:srgbClr val="FF0000"/>
                </a:solidFill>
              </a:rPr>
              <a:t> tin </a:t>
            </a:r>
            <a:r>
              <a:rPr lang="en-US" b="1" dirty="0" err="1">
                <a:solidFill>
                  <a:srgbClr val="FF0000"/>
                </a:solidFill>
              </a:rPr>
              <a:t>dạng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chữ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293167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1295400" y="5659917"/>
            <a:ext cx="762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62200" y="5511119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84" y="1807255"/>
            <a:ext cx="7560316" cy="345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5486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solidFill>
                  <a:srgbClr val="FF0000"/>
                </a:solidFill>
              </a:rPr>
              <a:t>Thông</a:t>
            </a:r>
            <a:r>
              <a:rPr lang="en-US" b="1" dirty="0">
                <a:solidFill>
                  <a:srgbClr val="FF0000"/>
                </a:solidFill>
              </a:rPr>
              <a:t> tin </a:t>
            </a:r>
            <a:r>
              <a:rPr lang="en-US" b="1" dirty="0" err="1">
                <a:solidFill>
                  <a:srgbClr val="FF0000"/>
                </a:solidFill>
              </a:rPr>
              <a:t>dạng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hình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ảnh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rved Right Arrow 8"/>
          <p:cNvSpPr/>
          <p:nvPr/>
        </p:nvSpPr>
        <p:spPr>
          <a:xfrm rot="2771338">
            <a:off x="1862436" y="2446923"/>
            <a:ext cx="906015" cy="150269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 rot="3770574" flipH="1" flipV="1">
            <a:off x="6246504" y="5455138"/>
            <a:ext cx="759328" cy="14625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5508143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ở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199" y="1143000"/>
            <a:ext cx="535604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838200" y="4576465"/>
            <a:ext cx="7152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3883967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3?</a:t>
            </a:r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6096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 err="1">
                <a:solidFill>
                  <a:srgbClr val="FF0000"/>
                </a:solidFill>
              </a:rPr>
              <a:t>hông</a:t>
            </a:r>
            <a:r>
              <a:rPr lang="en-US" b="1" dirty="0">
                <a:solidFill>
                  <a:srgbClr val="FF0000"/>
                </a:solidFill>
              </a:rPr>
              <a:t> tin </a:t>
            </a:r>
            <a:r>
              <a:rPr lang="en-US" b="1" dirty="0" err="1">
                <a:solidFill>
                  <a:srgbClr val="FF0000"/>
                </a:solidFill>
              </a:rPr>
              <a:t>dạng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âm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thanh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4384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61735" y="41910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19200"/>
            <a:ext cx="1600200" cy="123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371600"/>
            <a:ext cx="16097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1" y="1219201"/>
            <a:ext cx="187591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200400" y="2438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8800" y="25146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ight Brace 15"/>
          <p:cNvSpPr/>
          <p:nvPr/>
        </p:nvSpPr>
        <p:spPr>
          <a:xfrm rot="5400000">
            <a:off x="4065850" y="-34453"/>
            <a:ext cx="783699" cy="7391400"/>
          </a:xfrm>
          <a:prstGeom prst="rightBrace">
            <a:avLst>
              <a:gd name="adj1" fmla="val 8333"/>
              <a:gd name="adj2" fmla="val 49498"/>
            </a:avLst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2693" y="5004998"/>
            <a:ext cx="7258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1" grpId="0"/>
      <p:bldP spid="14" grpId="0"/>
      <p:bldP spid="16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9600" y="5029200"/>
            <a:ext cx="7467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6" y="533400"/>
            <a:ext cx="8272463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637963"/>
            <a:ext cx="83348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i="1" dirty="0" err="1"/>
              <a:t>Chúng</a:t>
            </a:r>
            <a:r>
              <a:rPr lang="en-US" sz="2800" b="1" i="1" dirty="0"/>
              <a:t> </a:t>
            </a:r>
            <a:r>
              <a:rPr lang="en-US" sz="2800" b="1" i="1" dirty="0" err="1"/>
              <a:t>ta</a:t>
            </a:r>
            <a:r>
              <a:rPr lang="en-US" sz="2800" b="1" i="1" dirty="0"/>
              <a:t> </a:t>
            </a:r>
            <a:r>
              <a:rPr lang="en-US" sz="2800" b="1" i="1" dirty="0" err="1"/>
              <a:t>thu</a:t>
            </a:r>
            <a:r>
              <a:rPr lang="en-US" sz="2800" b="1" i="1" dirty="0"/>
              <a:t> </a:t>
            </a:r>
            <a:r>
              <a:rPr lang="en-US" sz="2800" b="1" i="1" dirty="0" err="1"/>
              <a:t>thập</a:t>
            </a:r>
            <a:r>
              <a:rPr lang="en-US" sz="2800" b="1" i="1" dirty="0"/>
              <a:t> </a:t>
            </a:r>
            <a:r>
              <a:rPr lang="en-US" sz="2800" b="1" i="1" dirty="0" err="1"/>
              <a:t>thông</a:t>
            </a:r>
            <a:r>
              <a:rPr lang="en-US" sz="2800" b="1" i="1" dirty="0"/>
              <a:t> tin ở </a:t>
            </a:r>
            <a:r>
              <a:rPr lang="en-US" sz="2800" b="1" i="1" dirty="0" err="1"/>
              <a:t>mấy</a:t>
            </a:r>
            <a:r>
              <a:rPr lang="en-US" sz="2800" b="1" i="1" dirty="0"/>
              <a:t> </a:t>
            </a:r>
            <a:r>
              <a:rPr lang="en-US" sz="2800" b="1" i="1" dirty="0" err="1"/>
              <a:t>dạng</a:t>
            </a:r>
            <a:r>
              <a:rPr lang="en-US" altLang="en-US" sz="2701" b="1" dirty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56431" y="2788981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71600" y="434340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71600" y="350520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6" y="273181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1752600" y="4343400"/>
            <a:ext cx="411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/>
              <a:t>Nhiều</a:t>
            </a:r>
            <a:r>
              <a:rPr lang="en-US" sz="2400" i="1" dirty="0"/>
              <a:t> </a:t>
            </a:r>
            <a:r>
              <a:rPr lang="en-US" sz="2400" i="1" dirty="0" err="1"/>
              <a:t>dạng</a:t>
            </a:r>
            <a:r>
              <a:rPr lang="en-US" sz="2400" i="1" dirty="0"/>
              <a:t> </a:t>
            </a:r>
            <a:r>
              <a:rPr lang="en-US" sz="2400" i="1" dirty="0" err="1"/>
              <a:t>khác</a:t>
            </a:r>
            <a:r>
              <a:rPr lang="en-US" sz="2400" i="1" dirty="0"/>
              <a:t> </a:t>
            </a:r>
            <a:r>
              <a:rPr lang="en-US" sz="2400" i="1" dirty="0" err="1"/>
              <a:t>nhau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1752600" y="3505200"/>
            <a:ext cx="274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/>
              <a:t>Một</a:t>
            </a:r>
            <a:r>
              <a:rPr lang="en-US" sz="2400" i="1" dirty="0"/>
              <a:t> </a:t>
            </a:r>
            <a:r>
              <a:rPr lang="en-US" sz="2400" i="1" dirty="0" err="1"/>
              <a:t>số</a:t>
            </a:r>
            <a:r>
              <a:rPr lang="en-US" sz="2400" i="1" dirty="0"/>
              <a:t> </a:t>
            </a:r>
            <a:r>
              <a:rPr lang="en-US" sz="2400" i="1" dirty="0" err="1"/>
              <a:t>dạng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/>
              <a:t>Một</a:t>
            </a:r>
            <a:r>
              <a:rPr lang="en-US" sz="2400" i="1" dirty="0"/>
              <a:t> </a:t>
            </a:r>
            <a:r>
              <a:rPr lang="en-US" sz="2400" i="1" dirty="0" err="1"/>
              <a:t>dạng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3586</TotalTime>
  <Words>345</Words>
  <Application>Microsoft Office PowerPoint</Application>
  <PresentationFormat>Trình chiếu Trên màn hình (4:3)</PresentationFormat>
  <Paragraphs>50</Paragraphs>
  <Slides>13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WINDOWS</cp:lastModifiedBy>
  <cp:revision>129</cp:revision>
  <dcterms:created xsi:type="dcterms:W3CDTF">2017-10-03T01:20:28Z</dcterms:created>
  <dcterms:modified xsi:type="dcterms:W3CDTF">2023-06-05T23:30:30Z</dcterms:modified>
</cp:coreProperties>
</file>