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79" r:id="rId3"/>
    <p:sldId id="268" r:id="rId4"/>
    <p:sldId id="269" r:id="rId5"/>
    <p:sldId id="270" r:id="rId6"/>
    <p:sldId id="274" r:id="rId7"/>
    <p:sldId id="282" r:id="rId8"/>
    <p:sldId id="281" r:id="rId9"/>
    <p:sldId id="280" r:id="rId10"/>
    <p:sldId id="258" r:id="rId11"/>
    <p:sldId id="259" r:id="rId12"/>
    <p:sldId id="262" r:id="rId13"/>
    <p:sldId id="261" r:id="rId14"/>
    <p:sldId id="263" r:id="rId15"/>
    <p:sldId id="267" r:id="rId16"/>
    <p:sldId id="266" r:id="rId17"/>
    <p:sldId id="265" r:id="rId18"/>
    <p:sldId id="264" r:id="rId19"/>
    <p:sldId id="275" r:id="rId20"/>
    <p:sldId id="276" r:id="rId21"/>
    <p:sldId id="278" r:id="rId22"/>
    <p:sldId id="277" r:id="rId23"/>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E1319E-6277-4E16-B996-5F87D83CD78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1319E-6277-4E16-B996-5F87D83CD78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E1319E-6277-4E16-B996-5F87D83CD78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E1319E-6277-4E16-B996-5F87D83CD783}"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1319E-6277-4E16-B996-5F87D83CD783}"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FE1319E-6277-4E16-B996-5F87D83CD783}"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E1319E-6277-4E16-B996-5F87D83CD78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FE1319E-6277-4E16-B996-5F87D83CD783}" type="datetimeFigureOut">
              <a:rPr lang="en-US" smtClean="0"/>
              <a:t>9/12/2018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E1AD2E-1036-4A94-A736-A03E8B95C3F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Bài</a:t>
            </a:r>
            <a:r>
              <a:rPr lang="en-US" dirty="0"/>
              <a:t> 4</a:t>
            </a:r>
            <a:r>
              <a:rPr lang="en-US" dirty="0" smtClean="0"/>
              <a:t>: THƯ ĐIỆN TỬ (EMAIL)</a:t>
            </a:r>
            <a:endParaRPr lang="en-US" dirty="0"/>
          </a:p>
        </p:txBody>
      </p:sp>
    </p:spTree>
    <p:extLst>
      <p:ext uri="{BB962C8B-B14F-4D97-AF65-F5344CB8AC3E}">
        <p14:creationId xmlns:p14="http://schemas.microsoft.com/office/powerpoint/2010/main" val="248124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152400" y="1925775"/>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14478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4" name="TextBox 3"/>
          <p:cNvSpPr txBox="1"/>
          <p:nvPr/>
        </p:nvSpPr>
        <p:spPr>
          <a:xfrm>
            <a:off x="221673" y="1717964"/>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p14="http://schemas.microsoft.com/office/powerpoint/2010/main" val="23104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4" name="TextBox 3"/>
          <p:cNvSpPr txBox="1"/>
          <p:nvPr/>
        </p:nvSpPr>
        <p:spPr>
          <a:xfrm>
            <a:off x="304800" y="22098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7608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A.HOẠT ĐỘNG CƠ BẢN</a:t>
            </a:r>
            <a:endParaRPr lang="en-US" dirty="0"/>
          </a:p>
        </p:txBody>
      </p:sp>
      <p:sp>
        <p:nvSpPr>
          <p:cNvPr id="2" name="TextBox 1"/>
          <p:cNvSpPr txBox="1"/>
          <p:nvPr/>
        </p:nvSpPr>
        <p:spPr>
          <a:xfrm>
            <a:off x="145465" y="16764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24390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054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2000"/>
                                        <p:tgtEl>
                                          <p:spTgt spid="15"/>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t>
            </a:r>
            <a:r>
              <a:rPr lang="en-US" dirty="0" smtClean="0"/>
              <a:t>.HOẠT ĐỘNG THỰC HÀNH</a:t>
            </a:r>
            <a:endParaRPr lang="en-US" dirty="0"/>
          </a:p>
        </p:txBody>
      </p:sp>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p14="http://schemas.microsoft.com/office/powerpoint/2010/main" val="484013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6122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55" y="1147693"/>
            <a:ext cx="9144000" cy="57723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Tree>
    <p:extLst>
      <p:ext uri="{BB962C8B-B14F-4D97-AF65-F5344CB8AC3E}">
        <p14:creationId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spTree>
    <p:extLst>
      <p:ext uri="{BB962C8B-B14F-4D97-AF65-F5344CB8AC3E}">
        <p14:creationId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30382" y="4738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52641"/>
            <a:ext cx="9143999" cy="56707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47383"/>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0112"/>
            <a:ext cx="9144001" cy="5537108"/>
          </a:xfrm>
          <a:prstGeom prst="rect">
            <a:avLst/>
          </a:prstGeom>
        </p:spPr>
      </p:pic>
      <p:sp>
        <p:nvSpPr>
          <p:cNvPr id="11" name="Rectangle 10"/>
          <p:cNvSpPr/>
          <p:nvPr/>
        </p:nvSpPr>
        <p:spPr>
          <a:xfrm>
            <a:off x="304800" y="39624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609600" y="228600"/>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1328"/>
            <a:ext cx="9144000" cy="5300472"/>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1094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B.HOẠT ĐỘNG THỰC HÀNH</a:t>
            </a:r>
            <a:endParaRPr lang="en-US" dirty="0"/>
          </a:p>
        </p:txBody>
      </p:sp>
      <p:sp>
        <p:nvSpPr>
          <p:cNvPr id="3" name="Teardrop 2"/>
          <p:cNvSpPr/>
          <p:nvPr/>
        </p:nvSpPr>
        <p:spPr>
          <a:xfrm>
            <a:off x="-152400" y="1828800"/>
            <a:ext cx="4495800" cy="38862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828800"/>
            <a:ext cx="4572000" cy="49945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152400" y="33528"/>
            <a:ext cx="8666018" cy="125272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C</a:t>
            </a:r>
            <a:r>
              <a:rPr lang="en-US" dirty="0" smtClean="0"/>
              <a:t>.HOẠT ĐỘNG ỨNG DỤNG MỞ RỘNG</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0624"/>
            <a:ext cx="9143999" cy="566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332</TotalTime>
  <Words>922</Words>
  <Application>Microsoft Office PowerPoint</Application>
  <PresentationFormat>On-screen Show (4:3)</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Bài 4: THƯ ĐIỆN TỬ (EMAIL)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A.HOẠT ĐỘNG CƠ BẢN</vt:lpstr>
      <vt:lpstr>A.HOẠT ĐỘNG CƠ BẢN</vt:lpstr>
      <vt:lpstr>A.HOẠT ĐỘNG CƠ BẢN</vt:lpstr>
      <vt:lpstr>A.HOẠT ĐỘNG CƠ BẢN</vt:lpstr>
      <vt:lpstr>A.HOẠT ĐỘNG CƠ BẢN</vt:lpstr>
      <vt:lpstr>A.HOẠT ĐỘNG CƠ BẢN</vt:lpstr>
      <vt:lpstr>B.HOẠT ĐỘNG THỰC HÀNH</vt:lpstr>
      <vt:lpstr>B.HOẠT ĐỘNG THỰC HÀNH</vt:lpstr>
      <vt:lpstr>B.HOẠT ĐỘNG THỰC HÀNH</vt:lpstr>
      <vt:lpstr>PowerPoint Presentation</vt:lpstr>
      <vt:lpstr>PowerPoint Presentation</vt:lpstr>
      <vt:lpstr>PowerPoint Presentation</vt:lpstr>
      <vt:lpstr>PowerPoint Presentation</vt:lpstr>
    </vt:vector>
  </TitlesOfParts>
  <Company>CKK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Windows User</cp:lastModifiedBy>
  <cp:revision>30</cp:revision>
  <dcterms:created xsi:type="dcterms:W3CDTF">2018-09-03T07:37:15Z</dcterms:created>
  <dcterms:modified xsi:type="dcterms:W3CDTF">2018-09-12T10:56:54Z</dcterms:modified>
</cp:coreProperties>
</file>