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sldIdLst>
    <p:sldId id="257" r:id="rId3"/>
    <p:sldId id="2007577117" r:id="rId4"/>
    <p:sldId id="266" r:id="rId5"/>
    <p:sldId id="259" r:id="rId6"/>
    <p:sldId id="260" r:id="rId7"/>
    <p:sldId id="268" r:id="rId8"/>
    <p:sldId id="262" r:id="rId9"/>
    <p:sldId id="267" r:id="rId10"/>
    <p:sldId id="2007577114" r:id="rId11"/>
    <p:sldId id="2007577115" r:id="rId12"/>
    <p:sldId id="2007577116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811D-8ED6-40DF-B5E6-BBDEFCD26BC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2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811D-8ED6-40DF-B5E6-BBDEFCD26BC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2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811D-8ED6-40DF-B5E6-BBDEFCD26BC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34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912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985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325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150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4141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1530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8291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1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811D-8ED6-40DF-B5E6-BBDEFCD26BC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68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07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08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66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16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32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76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44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18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29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8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811D-8ED6-40DF-B5E6-BBDEFCD26BC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0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811D-8ED6-40DF-B5E6-BBDEFCD26BC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1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811D-8ED6-40DF-B5E6-BBDEFCD26BC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3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811D-8ED6-40DF-B5E6-BBDEFCD26BC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4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811D-8ED6-40DF-B5E6-BBDEFCD26BC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9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811D-8ED6-40DF-B5E6-BBDEFCD26BC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3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811D-8ED6-40DF-B5E6-BBDEFCD26BC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7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A811D-8ED6-40DF-B5E6-BBDEFCD26BC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9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8" r:id="rId14"/>
    <p:sldLayoutId id="2147483667" r:id="rId15"/>
    <p:sldLayoutId id="2147483666" r:id="rId16"/>
    <p:sldLayoutId id="2147483665" r:id="rId17"/>
    <p:sldLayoutId id="214748366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8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openxmlformats.org/officeDocument/2006/relationships/image" Target="../media/image50.png"/><Relationship Id="rId12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openxmlformats.org/officeDocument/2006/relationships/image" Target="../media/image140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0.png"/><Relationship Id="rId11" Type="http://schemas.openxmlformats.org/officeDocument/2006/relationships/image" Target="../media/image18.png"/><Relationship Id="rId5" Type="http://schemas.microsoft.com/office/2007/relationships/hdphoto" Target="../media/hdphoto7.wdp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228680"/>
            <a:ext cx="2190751" cy="1077218"/>
            <a:chOff x="1523998" y="0"/>
            <a:chExt cx="2190751" cy="107721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97047" y="0"/>
              <a:ext cx="19720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540024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61115" y="1783262"/>
            <a:ext cx="7079182" cy="2548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NHÂN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FCFADD-DB10-4BF5-8645-CA464BB18A74}"/>
              </a:ext>
            </a:extLst>
          </p:cNvPr>
          <p:cNvSpPr txBox="1"/>
          <p:nvPr/>
        </p:nvSpPr>
        <p:spPr>
          <a:xfrm>
            <a:off x="6550925" y="4405724"/>
            <a:ext cx="1213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9</a:t>
            </a:r>
          </a:p>
        </p:txBody>
      </p:sp>
    </p:spTree>
    <p:extLst>
      <p:ext uri="{BB962C8B-B14F-4D97-AF65-F5344CB8AC3E}">
        <p14:creationId xmlns:p14="http://schemas.microsoft.com/office/powerpoint/2010/main" val="331777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3DE8A5-5BCE-471B-A689-4F27A3759627}"/>
              </a:ext>
            </a:extLst>
          </p:cNvPr>
          <p:cNvGrpSpPr/>
          <p:nvPr/>
        </p:nvGrpSpPr>
        <p:grpSpPr>
          <a:xfrm>
            <a:off x="2279189" y="174934"/>
            <a:ext cx="8077200" cy="1452557"/>
            <a:chOff x="2111945" y="2695759"/>
            <a:chExt cx="8077200" cy="2208808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1D7BF903-E6F8-4C5D-84EC-8C9BF12F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945" y="2695759"/>
              <a:ext cx="8077200" cy="2208808"/>
            </a:xfrm>
            <a:prstGeom prst="rect">
              <a:avLst/>
            </a:prstGeom>
          </p:spPr>
        </p:pic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A765284F-11EF-436D-9C9D-7896B801D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81"/>
            <a:stretch/>
          </p:blipFill>
          <p:spPr>
            <a:xfrm>
              <a:off x="2270340" y="4024260"/>
              <a:ext cx="885808" cy="825949"/>
            </a:xfrm>
            <a:prstGeom prst="rect">
              <a:avLst/>
            </a:prstGeom>
          </p:spPr>
        </p:pic>
        <p:pic>
          <p:nvPicPr>
            <p:cNvPr id="36" name="图片 17">
              <a:extLst>
                <a:ext uri="{FF2B5EF4-FFF2-40B4-BE49-F238E27FC236}">
                  <a16:creationId xmlns:a16="http://schemas.microsoft.com/office/drawing/2014/main" id="{77D7C6D6-7AA4-4EF6-ABAF-743E23FC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261" y="3467493"/>
              <a:ext cx="2290244" cy="1373486"/>
            </a:xfrm>
            <a:prstGeom prst="rect">
              <a:avLst/>
            </a:prstGeom>
          </p:spPr>
        </p:pic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9D3CA5D-AAC5-4D2D-890A-517593917A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656B3E-A110-4954-BBE6-5BBBA83AEB16}"/>
              </a:ext>
            </a:extLst>
          </p:cNvPr>
          <p:cNvSpPr txBox="1"/>
          <p:nvPr/>
        </p:nvSpPr>
        <p:spPr>
          <a:xfrm>
            <a:off x="1573651" y="2285802"/>
            <a:ext cx="9170631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Củng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cố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về phép nhân.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Xem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trước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“ </a:t>
            </a:r>
            <a:r>
              <a:rPr lang="en-US" sz="3200" b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Bảng nhân 2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– Luyện tập”.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23B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3DE8A5-5BCE-471B-A689-4F27A3759627}"/>
              </a:ext>
            </a:extLst>
          </p:cNvPr>
          <p:cNvGrpSpPr/>
          <p:nvPr/>
        </p:nvGrpSpPr>
        <p:grpSpPr>
          <a:xfrm>
            <a:off x="1122045" y="1193263"/>
            <a:ext cx="10236200" cy="3740351"/>
            <a:chOff x="2111945" y="2695759"/>
            <a:chExt cx="8077200" cy="2208808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1D7BF903-E6F8-4C5D-84EC-8C9BF12F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945" y="2695759"/>
              <a:ext cx="8077200" cy="2208808"/>
            </a:xfrm>
            <a:prstGeom prst="rect">
              <a:avLst/>
            </a:prstGeom>
          </p:spPr>
        </p:pic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A765284F-11EF-436D-9C9D-7896B801D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81"/>
            <a:stretch/>
          </p:blipFill>
          <p:spPr>
            <a:xfrm>
              <a:off x="2270340" y="4449860"/>
              <a:ext cx="885808" cy="400349"/>
            </a:xfrm>
            <a:prstGeom prst="rect">
              <a:avLst/>
            </a:prstGeom>
          </p:spPr>
        </p:pic>
        <p:pic>
          <p:nvPicPr>
            <p:cNvPr id="36" name="图片 17">
              <a:extLst>
                <a:ext uri="{FF2B5EF4-FFF2-40B4-BE49-F238E27FC236}">
                  <a16:creationId xmlns:a16="http://schemas.microsoft.com/office/drawing/2014/main" id="{77D7C6D6-7AA4-4EF6-ABAF-743E23FC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261" y="4175230"/>
              <a:ext cx="2290244" cy="665748"/>
            </a:xfrm>
            <a:prstGeom prst="rect">
              <a:avLst/>
            </a:prstGeom>
          </p:spPr>
        </p:pic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FA5A287-80B1-42D8-84F7-54C4CA2794C1}"/>
              </a:ext>
            </a:extLst>
          </p:cNvPr>
          <p:cNvSpPr txBox="1"/>
          <p:nvPr/>
        </p:nvSpPr>
        <p:spPr>
          <a:xfrm>
            <a:off x="2342394" y="2150168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hẹn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gặp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2866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1D9DB8AB-709B-4E97-908A-C65790597276}"/>
              </a:ext>
            </a:extLst>
          </p:cNvPr>
          <p:cNvSpPr txBox="1"/>
          <p:nvPr/>
        </p:nvSpPr>
        <p:spPr>
          <a:xfrm>
            <a:off x="3484880" y="61919"/>
            <a:ext cx="6265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A879A9-753A-46B6-8A6F-765DBF19F92A}"/>
              </a:ext>
            </a:extLst>
          </p:cNvPr>
          <p:cNvGrpSpPr/>
          <p:nvPr/>
        </p:nvGrpSpPr>
        <p:grpSpPr>
          <a:xfrm>
            <a:off x="1016009" y="1664321"/>
            <a:ext cx="10356841" cy="1145930"/>
            <a:chOff x="1609618" y="940421"/>
            <a:chExt cx="9763232" cy="1145930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664A8A-5718-487A-844E-5D2CA257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618" y="940421"/>
              <a:ext cx="1149033" cy="1145930"/>
            </a:xfrm>
            <a:prstGeom prst="rect">
              <a:avLst/>
            </a:prstGeom>
          </p:spPr>
        </p:pic>
        <p:sp>
          <p:nvSpPr>
            <p:cNvPr id="6" name="文本框 22">
              <a:extLst>
                <a:ext uri="{FF2B5EF4-FFF2-40B4-BE49-F238E27FC236}">
                  <a16:creationId xmlns:a16="http://schemas.microsoft.com/office/drawing/2014/main" id="{7F464FB6-0C3E-400A-84F5-671C0515CF67}"/>
                </a:ext>
              </a:extLst>
            </p:cNvPr>
            <p:cNvSpPr txBox="1"/>
            <p:nvPr/>
          </p:nvSpPr>
          <p:spPr>
            <a:xfrm>
              <a:off x="2819494" y="985249"/>
              <a:ext cx="85533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Hình thành được bảng nhân 2, biết đếm thêm 2.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750696-DF80-48A8-8087-8B4F1ED7FAFD}"/>
              </a:ext>
            </a:extLst>
          </p:cNvPr>
          <p:cNvGrpSpPr/>
          <p:nvPr/>
        </p:nvGrpSpPr>
        <p:grpSpPr>
          <a:xfrm>
            <a:off x="1016009" y="3365373"/>
            <a:ext cx="11350684" cy="1124712"/>
            <a:chOff x="2014929" y="1086226"/>
            <a:chExt cx="10700112" cy="1124712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6B0F462B-5096-4FB6-A96F-D7830326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929" y="1086226"/>
              <a:ext cx="1080134" cy="1077217"/>
            </a:xfrm>
            <a:prstGeom prst="rect">
              <a:avLst/>
            </a:prstGeom>
          </p:spPr>
        </p:pic>
        <p:sp>
          <p:nvSpPr>
            <p:cNvPr id="9" name="文本框 22">
              <a:extLst>
                <a:ext uri="{FF2B5EF4-FFF2-40B4-BE49-F238E27FC236}">
                  <a16:creationId xmlns:a16="http://schemas.microsoft.com/office/drawing/2014/main" id="{F999BD3D-BF64-48DC-AFF0-06B11AAF19ED}"/>
                </a:ext>
              </a:extLst>
            </p:cNvPr>
            <p:cNvSpPr txBox="1"/>
            <p:nvPr/>
          </p:nvSpPr>
          <p:spPr>
            <a:xfrm>
              <a:off x="3090122" y="1133720"/>
              <a:ext cx="96249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Vận dụng vào tính nhẩm, giải bài tập, bài toán thực tế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774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81A45A-BB2E-4820-8251-88BCB79E0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" y="0"/>
            <a:ext cx="12192000" cy="6768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35C7F1-7D73-42EF-972E-05DE2BB5909A}"/>
              </a:ext>
            </a:extLst>
          </p:cNvPr>
          <p:cNvSpPr txBox="1"/>
          <p:nvPr/>
        </p:nvSpPr>
        <p:spPr>
          <a:xfrm>
            <a:off x="551027" y="946065"/>
            <a:ext cx="7813745" cy="6192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17280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36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HP001 4 hàng"/>
                <a:ea typeface="Calibri" panose="020F0502020204030204" pitchFamily="34" charset="0"/>
                <a:cs typeface="Times New Roman"/>
              </a:rPr>
              <a:t>sáu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HP001 4 hàng"/>
                <a:ea typeface="Calibri" panose="020F0502020204030204" pitchFamily="34" charset="0"/>
                <a:cs typeface="Times New Roman"/>
              </a:rPr>
              <a:t>21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HP001 4 hàng"/>
                <a:ea typeface="Calibri" panose="020F0502020204030204" pitchFamily="34" charset="0"/>
                <a:cs typeface="Times New Roman"/>
              </a:rPr>
              <a:t>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 202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/>
                <a:ea typeface="Calibri" panose="020F0502020204030204" pitchFamily="34" charset="0"/>
                <a:cs typeface="Times New Roman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A14355-88C9-4328-B899-C6DA64E46706}"/>
              </a:ext>
            </a:extLst>
          </p:cNvPr>
          <p:cNvSpPr txBox="1"/>
          <p:nvPr/>
        </p:nvSpPr>
        <p:spPr>
          <a:xfrm>
            <a:off x="3706744" y="1653719"/>
            <a:ext cx="4368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7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r>
              <a:rPr kumimoji="0" lang="vi-VN" sz="32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22A75-22EB-481E-8CA2-69B773B0AAD2}"/>
              </a:ext>
            </a:extLst>
          </p:cNvPr>
          <p:cNvSpPr txBox="1"/>
          <p:nvPr/>
        </p:nvSpPr>
        <p:spPr>
          <a:xfrm>
            <a:off x="151652" y="2309479"/>
            <a:ext cx="8647492" cy="6192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3200" b="1">
                <a:solidFill>
                  <a:schemeClr val="bg1"/>
                </a:solidFill>
                <a:latin typeface="HP001 4 hàng"/>
                <a:ea typeface="Calibri" panose="020F0502020204030204" pitchFamily="34" charset="0"/>
                <a:cs typeface="Times New Roman"/>
              </a:rPr>
              <a:t>Bảng nhân 2</a:t>
            </a:r>
            <a:endParaRPr lang="vi-VN" sz="3200" b="1" dirty="0" err="1">
              <a:solidFill>
                <a:schemeClr val="bg1"/>
              </a:solidFill>
              <a:effectLst/>
              <a:latin typeface="HP001 4 hàng" panose="020B0603050302020204" pitchFamily="34" charset="-9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169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838860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1989324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458819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+mj-lt"/>
            </a:endParaRPr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08525" y="37234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927478" y="84703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DB059A-BFF0-49A2-B2B6-22F087912A99}"/>
              </a:ext>
            </a:extLst>
          </p:cNvPr>
          <p:cNvGrpSpPr/>
          <p:nvPr/>
        </p:nvGrpSpPr>
        <p:grpSpPr>
          <a:xfrm>
            <a:off x="2669158" y="892086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9AFA87-4E66-42C3-92E8-29E2A82CFAF6}"/>
              </a:ext>
            </a:extLst>
          </p:cNvPr>
          <p:cNvGrpSpPr/>
          <p:nvPr/>
        </p:nvGrpSpPr>
        <p:grpSpPr>
          <a:xfrm>
            <a:off x="2612908" y="2029781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7E432F-8E83-4EC9-B600-89ECAF768D47}"/>
              </a:ext>
            </a:extLst>
          </p:cNvPr>
          <p:cNvGrpSpPr/>
          <p:nvPr/>
        </p:nvGrpSpPr>
        <p:grpSpPr>
          <a:xfrm>
            <a:off x="3258118" y="2034545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186ECF-7189-419E-AC64-749DDD7B615D}"/>
              </a:ext>
            </a:extLst>
          </p:cNvPr>
          <p:cNvGrpSpPr/>
          <p:nvPr/>
        </p:nvGrpSpPr>
        <p:grpSpPr>
          <a:xfrm>
            <a:off x="2612908" y="3497051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latin typeface="+mj-lt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EBA9D4-F63F-4A06-81BE-B302D9354A01}"/>
              </a:ext>
            </a:extLst>
          </p:cNvPr>
          <p:cNvGrpSpPr/>
          <p:nvPr/>
        </p:nvGrpSpPr>
        <p:grpSpPr>
          <a:xfrm>
            <a:off x="3258118" y="3501815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1E9381-3FD0-4A33-91B9-A8C1F86670B8}"/>
              </a:ext>
            </a:extLst>
          </p:cNvPr>
          <p:cNvGrpSpPr/>
          <p:nvPr/>
        </p:nvGrpSpPr>
        <p:grpSpPr>
          <a:xfrm>
            <a:off x="3903752" y="3497051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391353"/>
                <a:ext cx="25282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latin typeface="+mj-lt"/>
                  </a:rPr>
                  <a:t>2   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latin typeface="+mj-lt"/>
                  </a:rPr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391353"/>
                <a:ext cx="2528256" cy="523220"/>
              </a:xfrm>
              <a:prstGeom prst="rect">
                <a:avLst/>
              </a:prstGeom>
              <a:blipFill>
                <a:blip r:embed="rId4"/>
                <a:stretch>
                  <a:fillRect l="-5072" t="-11628" r="-410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5BF1740-F0AB-4F0E-B0BA-BEAFC43BC652}"/>
              </a:ext>
            </a:extLst>
          </p:cNvPr>
          <p:cNvGrpSpPr/>
          <p:nvPr/>
        </p:nvGrpSpPr>
        <p:grpSpPr>
          <a:xfrm>
            <a:off x="6485668" y="-78014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latin typeface="+mj-lt"/>
                </a:endParaRP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+mj-lt"/>
                </a:rPr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2894922"/>
                <a:ext cx="24897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latin typeface="+mj-lt"/>
                  </a:rPr>
                  <a:t>2   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latin typeface="+mj-lt"/>
                  </a:rPr>
                  <a:t>  </a:t>
                </a:r>
                <a:r>
                  <a:rPr lang="vi-VN" sz="1600" dirty="0">
                    <a:latin typeface="+mj-lt"/>
                  </a:rPr>
                  <a:t> </a:t>
                </a:r>
                <a:r>
                  <a:rPr lang="vi-VN" sz="2800" dirty="0">
                    <a:latin typeface="+mj-lt"/>
                  </a:rPr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2894922"/>
                <a:ext cx="2489784" cy="523220"/>
              </a:xfrm>
              <a:prstGeom prst="rect">
                <a:avLst/>
              </a:prstGeom>
              <a:blipFill>
                <a:blip r:embed="rId7"/>
                <a:stretch>
                  <a:fillRect l="-5147" t="-12791" r="-416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599090" y="2534313"/>
            <a:ext cx="2473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</a:rPr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D39E5B-22AF-4486-BBAB-521192AD2775}"/>
              </a:ext>
            </a:extLst>
          </p:cNvPr>
          <p:cNvGrpSpPr/>
          <p:nvPr/>
        </p:nvGrpSpPr>
        <p:grpSpPr>
          <a:xfrm>
            <a:off x="6324533" y="1742549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latin typeface="+mj-lt"/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+mj-lt"/>
                </a:rPr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351218"/>
                <a:ext cx="24897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latin typeface="+mj-lt"/>
                  </a:rPr>
                  <a:t>2   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latin typeface="+mj-lt"/>
                  </a:rPr>
                  <a:t>  </a:t>
                </a:r>
                <a:r>
                  <a:rPr lang="vi-VN" sz="1600" dirty="0">
                    <a:latin typeface="+mj-lt"/>
                  </a:rPr>
                  <a:t> </a:t>
                </a:r>
                <a:r>
                  <a:rPr lang="vi-VN" sz="2800" dirty="0">
                    <a:latin typeface="+mj-lt"/>
                  </a:rPr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351218"/>
                <a:ext cx="2489784" cy="523220"/>
              </a:xfrm>
              <a:prstGeom prst="rect">
                <a:avLst/>
              </a:prstGeom>
              <a:blipFill>
                <a:blip r:embed="rId10"/>
                <a:stretch>
                  <a:fillRect l="-5147" t="-12791" r="-416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3996455"/>
            <a:ext cx="3573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</a:rPr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82372A-DA46-429C-8012-9E563B9A34CD}"/>
              </a:ext>
            </a:extLst>
          </p:cNvPr>
          <p:cNvGrpSpPr/>
          <p:nvPr/>
        </p:nvGrpSpPr>
        <p:grpSpPr>
          <a:xfrm>
            <a:off x="6316853" y="3357987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latin typeface="+mj-lt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+mj-lt"/>
                </a:rPr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420602" y="4691070"/>
            <a:ext cx="1792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049681" y="4813395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133782" y="4677696"/>
                <a:ext cx="1953805" cy="1141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400" dirty="0">
                    <a:solidFill>
                      <a:srgbClr val="C00000"/>
                    </a:solidFill>
                    <a:latin typeface="+mj-lt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srgbClr val="C00000"/>
                    </a:solidFill>
                    <a:latin typeface="+mj-lt"/>
                  </a:rPr>
                  <a:t> 2 = 4; </a:t>
                </a:r>
                <a:endParaRPr lang="en-US" sz="2400" dirty="0">
                  <a:solidFill>
                    <a:srgbClr val="C00000"/>
                  </a:solidFill>
                  <a:latin typeface="+mj-lt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400" dirty="0">
                    <a:solidFill>
                      <a:srgbClr val="C00000"/>
                    </a:solidFill>
                    <a:latin typeface="+mj-lt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srgbClr val="C00000"/>
                    </a:solidFill>
                    <a:latin typeface="+mj-lt"/>
                  </a:rPr>
                  <a:t> 3 = 6</a:t>
                </a:r>
                <a:r>
                  <a:rPr lang="en-US" sz="2400" dirty="0">
                    <a:solidFill>
                      <a:srgbClr val="C00000"/>
                    </a:solidFill>
                    <a:latin typeface="+mj-lt"/>
                  </a:rPr>
                  <a:t>;</a:t>
                </a:r>
                <a:endParaRPr lang="vi-VN" sz="24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782" y="4677696"/>
                <a:ext cx="1953805" cy="1141146"/>
              </a:xfrm>
              <a:prstGeom prst="rect">
                <a:avLst/>
              </a:prstGeom>
              <a:blipFill>
                <a:blip r:embed="rId13"/>
                <a:stretch>
                  <a:fillRect l="-4050" b="-1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7126D00-985B-4C1B-AF20-D96817755B5A}"/>
                  </a:ext>
                </a:extLst>
              </p:cNvPr>
              <p:cNvSpPr txBox="1"/>
              <p:nvPr/>
            </p:nvSpPr>
            <p:spPr>
              <a:xfrm>
                <a:off x="1796831" y="5764129"/>
                <a:ext cx="8261387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7126D00-985B-4C1B-AF20-D9681775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831" y="5764129"/>
                <a:ext cx="8261387" cy="577850"/>
              </a:xfrm>
              <a:prstGeom prst="rect">
                <a:avLst/>
              </a:prstGeom>
              <a:blipFill>
                <a:blip r:embed="rId14"/>
                <a:stretch>
                  <a:fillRect l="-1181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62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  <p:bldP spid="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081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</a:rPr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6025208"/>
                  </p:ext>
                </p:extLst>
              </p:nvPr>
            </p:nvGraphicFramePr>
            <p:xfrm>
              <a:off x="7151189" y="251164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6025208"/>
                  </p:ext>
                </p:extLst>
              </p:nvPr>
            </p:nvGraphicFramePr>
            <p:xfrm>
              <a:off x="7151189" y="251164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90217" r="-825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192308" r="-825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289130" r="-825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389130" r="-825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489130" r="-825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589130" r="-825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689130" r="-825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797802" r="-825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888043" r="-825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988043" r="-825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+mj-lt"/>
                </a:rPr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18814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+mj-lt"/>
              </a:rPr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  <a:latin typeface="+mj-lt"/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  <a:latin typeface="+mj-lt"/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  <a:latin typeface="+mj-lt"/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093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build="p"/>
      <p:bldP spid="40" grpId="0" animBg="1"/>
      <p:bldP spid="41" grpId="0" animBg="1"/>
      <p:bldP spid="30" grpId="0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8">
                <a:extLst>
                  <a:ext uri="{FF2B5EF4-FFF2-40B4-BE49-F238E27FC236}">
                    <a16:creationId xmlns:a16="http://schemas.microsoft.com/office/drawing/2014/main" id="{67DDAEFC-1032-4EB1-A095-C09A90D9D6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9300216"/>
                  </p:ext>
                </p:extLst>
              </p:nvPr>
            </p:nvGraphicFramePr>
            <p:xfrm>
              <a:off x="3889375" y="395669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8">
                <a:extLst>
                  <a:ext uri="{FF2B5EF4-FFF2-40B4-BE49-F238E27FC236}">
                    <a16:creationId xmlns:a16="http://schemas.microsoft.com/office/drawing/2014/main" id="{67DDAEFC-1032-4EB1-A095-C09A90D9D6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9300216"/>
                  </p:ext>
                </p:extLst>
              </p:nvPr>
            </p:nvGraphicFramePr>
            <p:xfrm>
              <a:off x="3889375" y="395669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9" t="-90217" r="-825" b="-9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9" t="-190217" r="-825" b="-8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9" t="-290217" r="-825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9" t="-394505" r="-825" b="-6329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9" t="-489130" r="-825" b="-5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9" t="-589130" r="-825" b="-4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9" t="-689130" r="-825" b="-3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9" t="-789130" r="-825" b="-2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9" t="-889130" r="-825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9" t="-989130" r="-825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Heart 2">
            <a:extLst>
              <a:ext uri="{FF2B5EF4-FFF2-40B4-BE49-F238E27FC236}">
                <a16:creationId xmlns:a16="http://schemas.microsoft.com/office/drawing/2014/main" id="{274843B0-A363-414B-AB38-D0BBF8AF4FF1}"/>
              </a:ext>
            </a:extLst>
          </p:cNvPr>
          <p:cNvSpPr/>
          <p:nvPr/>
        </p:nvSpPr>
        <p:spPr>
          <a:xfrm>
            <a:off x="5884459" y="1501252"/>
            <a:ext cx="423081" cy="40943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5C31DF4D-2E2F-4B72-ADB5-E869523175A3}"/>
              </a:ext>
            </a:extLst>
          </p:cNvPr>
          <p:cNvSpPr/>
          <p:nvPr/>
        </p:nvSpPr>
        <p:spPr>
          <a:xfrm>
            <a:off x="4941856" y="2608995"/>
            <a:ext cx="423081" cy="40943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8CBFBC13-603F-4E87-82D9-26DBC725180A}"/>
              </a:ext>
            </a:extLst>
          </p:cNvPr>
          <p:cNvSpPr/>
          <p:nvPr/>
        </p:nvSpPr>
        <p:spPr>
          <a:xfrm>
            <a:off x="4235355" y="3728112"/>
            <a:ext cx="423081" cy="40943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ACBA5D8A-53EC-4B88-96E8-4FB0A520AD3C}"/>
              </a:ext>
            </a:extLst>
          </p:cNvPr>
          <p:cNvSpPr/>
          <p:nvPr/>
        </p:nvSpPr>
        <p:spPr>
          <a:xfrm>
            <a:off x="6009562" y="4342261"/>
            <a:ext cx="423081" cy="40943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C7B5F9E9-B80D-4E8E-A9F0-011B2854DC0C}"/>
              </a:ext>
            </a:extLst>
          </p:cNvPr>
          <p:cNvSpPr/>
          <p:nvPr/>
        </p:nvSpPr>
        <p:spPr>
          <a:xfrm>
            <a:off x="4941856" y="5393138"/>
            <a:ext cx="423081" cy="40943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E55FA627-FE76-405E-9FEB-67C6F9098F98}"/>
              </a:ext>
            </a:extLst>
          </p:cNvPr>
          <p:cNvSpPr/>
          <p:nvPr/>
        </p:nvSpPr>
        <p:spPr>
          <a:xfrm>
            <a:off x="6009561" y="6039250"/>
            <a:ext cx="423081" cy="40943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2230645" y="155741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2667967" y="1557412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336" y="375576"/>
            <a:ext cx="5281184" cy="3661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/>
              <p:nvPr/>
            </p:nvSpPr>
            <p:spPr>
              <a:xfrm>
                <a:off x="1491577" y="2593622"/>
                <a:ext cx="180850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  =      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577" y="2593622"/>
                <a:ext cx="1808508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5405" t="-10526" r="-4392" b="-2894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/>
              <p:nvPr/>
            </p:nvSpPr>
            <p:spPr>
              <a:xfrm>
                <a:off x="1491576" y="3055287"/>
                <a:ext cx="180850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   =      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576" y="3055287"/>
                <a:ext cx="1808508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5405" t="-10526" r="-4392" b="-2894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/>
              <p:nvPr/>
            </p:nvSpPr>
            <p:spPr>
              <a:xfrm>
                <a:off x="1491575" y="3524099"/>
                <a:ext cx="180850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  =      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575" y="3524099"/>
                <a:ext cx="1808508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5405" t="-10526" r="-4392" b="-2894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/>
              <p:nvPr/>
            </p:nvSpPr>
            <p:spPr>
              <a:xfrm>
                <a:off x="1491574" y="3992911"/>
                <a:ext cx="180850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  =      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574" y="3992911"/>
                <a:ext cx="1808508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5405" t="-10526" r="-4392" b="-2894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/>
              <p:nvPr/>
            </p:nvSpPr>
            <p:spPr>
              <a:xfrm>
                <a:off x="1491573" y="4461723"/>
                <a:ext cx="180850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  =      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573" y="4461723"/>
                <a:ext cx="1808508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5405" t="-10526" r="-4392" b="-2894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/>
              <p:nvPr/>
            </p:nvSpPr>
            <p:spPr>
              <a:xfrm>
                <a:off x="4056405" y="2616257"/>
                <a:ext cx="180850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 =      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405" y="2616257"/>
                <a:ext cx="1808508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5051" t="-10526" r="-4377" b="-2894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/>
              <p:nvPr/>
            </p:nvSpPr>
            <p:spPr>
              <a:xfrm>
                <a:off x="4056404" y="3085069"/>
                <a:ext cx="180850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   =      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404" y="3085069"/>
                <a:ext cx="1808508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5051" t="-10526" r="-4377" b="-2894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/>
              <p:nvPr/>
            </p:nvSpPr>
            <p:spPr>
              <a:xfrm>
                <a:off x="4056403" y="3553881"/>
                <a:ext cx="180850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  =      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403" y="3553881"/>
                <a:ext cx="1808508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5051" t="-10526" r="-4377" b="-2894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/>
              <p:nvPr/>
            </p:nvSpPr>
            <p:spPr>
              <a:xfrm>
                <a:off x="4056402" y="4022693"/>
                <a:ext cx="180850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   =      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402" y="4022693"/>
                <a:ext cx="1808508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5051" t="-10526" r="-4377" b="-2894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/>
              <p:nvPr/>
            </p:nvSpPr>
            <p:spPr>
              <a:xfrm>
                <a:off x="4056401" y="4491505"/>
                <a:ext cx="180850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  =      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401" y="4491505"/>
                <a:ext cx="1808508" cy="461665"/>
              </a:xfrm>
              <a:prstGeom prst="rect">
                <a:avLst/>
              </a:prstGeom>
              <a:blipFill rotWithShape="0">
                <a:blip r:embed="rId15"/>
                <a:stretch>
                  <a:fillRect l="-5051" t="-10526" r="-4377" b="-2894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67293FA-FBE8-4B94-8B17-15292AE44B4A}"/>
              </a:ext>
            </a:extLst>
          </p:cNvPr>
          <p:cNvSpPr txBox="1"/>
          <p:nvPr/>
        </p:nvSpPr>
        <p:spPr>
          <a:xfrm>
            <a:off x="2917883" y="2562845"/>
            <a:ext cx="36420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24DD1F-0CA0-4D44-82B2-29AC55C8A1E4}"/>
              </a:ext>
            </a:extLst>
          </p:cNvPr>
          <p:cNvSpPr txBox="1"/>
          <p:nvPr/>
        </p:nvSpPr>
        <p:spPr>
          <a:xfrm>
            <a:off x="2828113" y="3024334"/>
            <a:ext cx="543739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2CC25D-831D-4A62-930A-BF9F286567BF}"/>
              </a:ext>
            </a:extLst>
          </p:cNvPr>
          <p:cNvSpPr txBox="1"/>
          <p:nvPr/>
        </p:nvSpPr>
        <p:spPr>
          <a:xfrm>
            <a:off x="2917881" y="3472633"/>
            <a:ext cx="36420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C83A28-85FD-4334-8FA4-372AA139BA30}"/>
              </a:ext>
            </a:extLst>
          </p:cNvPr>
          <p:cNvSpPr txBox="1"/>
          <p:nvPr/>
        </p:nvSpPr>
        <p:spPr>
          <a:xfrm>
            <a:off x="2828111" y="3965872"/>
            <a:ext cx="543739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9DDE17-B9D3-4635-8E5D-4F8D310AED43}"/>
              </a:ext>
            </a:extLst>
          </p:cNvPr>
          <p:cNvSpPr txBox="1"/>
          <p:nvPr/>
        </p:nvSpPr>
        <p:spPr>
          <a:xfrm>
            <a:off x="2917879" y="4421011"/>
            <a:ext cx="36420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F4B8AD-A103-4FE0-A659-6AB035327064}"/>
              </a:ext>
            </a:extLst>
          </p:cNvPr>
          <p:cNvSpPr txBox="1"/>
          <p:nvPr/>
        </p:nvSpPr>
        <p:spPr>
          <a:xfrm>
            <a:off x="5392942" y="2593622"/>
            <a:ext cx="543739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0AAF16-21B5-4BBC-AD23-0F8828F76B46}"/>
              </a:ext>
            </a:extLst>
          </p:cNvPr>
          <p:cNvSpPr txBox="1"/>
          <p:nvPr/>
        </p:nvSpPr>
        <p:spPr>
          <a:xfrm>
            <a:off x="5392945" y="3033710"/>
            <a:ext cx="543739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24F351-DDF3-4C62-9EAA-89CDF9C9B979}"/>
              </a:ext>
            </a:extLst>
          </p:cNvPr>
          <p:cNvSpPr txBox="1"/>
          <p:nvPr/>
        </p:nvSpPr>
        <p:spPr>
          <a:xfrm>
            <a:off x="5392944" y="3526949"/>
            <a:ext cx="543739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96A29D-710B-46C5-8D00-C8EA9E52B852}"/>
              </a:ext>
            </a:extLst>
          </p:cNvPr>
          <p:cNvSpPr txBox="1"/>
          <p:nvPr/>
        </p:nvSpPr>
        <p:spPr>
          <a:xfrm>
            <a:off x="5392943" y="3982088"/>
            <a:ext cx="543739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7C17BE-8790-4DAC-81F0-FE3BCFE58740}"/>
              </a:ext>
            </a:extLst>
          </p:cNvPr>
          <p:cNvSpPr txBox="1"/>
          <p:nvPr/>
        </p:nvSpPr>
        <p:spPr>
          <a:xfrm>
            <a:off x="5482711" y="4468977"/>
            <a:ext cx="36420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6775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A688710-45FB-4202-8363-8F9FD8DF304E}"/>
              </a:ext>
            </a:extLst>
          </p:cNvPr>
          <p:cNvSpPr/>
          <p:nvPr/>
        </p:nvSpPr>
        <p:spPr>
          <a:xfrm>
            <a:off x="1145886" y="146981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72B01D-89DC-4869-81AE-98C4E7575403}"/>
              </a:ext>
            </a:extLst>
          </p:cNvPr>
          <p:cNvGrpSpPr/>
          <p:nvPr/>
        </p:nvGrpSpPr>
        <p:grpSpPr>
          <a:xfrm>
            <a:off x="1763693" y="1490323"/>
            <a:ext cx="1081046" cy="461666"/>
            <a:chOff x="1870518" y="1440653"/>
            <a:chExt cx="1081046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43">
                <a:extLst>
                  <a:ext uri="{FF2B5EF4-FFF2-40B4-BE49-F238E27FC236}">
                    <a16:creationId xmlns:a16="http://schemas.microsoft.com/office/drawing/2014/main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10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aphicFrame>
        <p:nvGraphicFramePr>
          <p:cNvPr id="8" name="Table 17">
            <a:extLst>
              <a:ext uri="{FF2B5EF4-FFF2-40B4-BE49-F238E27FC236}">
                <a16:creationId xmlns:a16="http://schemas.microsoft.com/office/drawing/2014/main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250656"/>
              </p:ext>
            </p:extLst>
          </p:nvPr>
        </p:nvGraphicFramePr>
        <p:xfrm>
          <a:off x="1887434" y="2219986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9E185ED-9D6A-4CAB-86B0-4E10163273F0}"/>
              </a:ext>
            </a:extLst>
          </p:cNvPr>
          <p:cNvSpPr txBox="1"/>
          <p:nvPr/>
        </p:nvSpPr>
        <p:spPr>
          <a:xfrm>
            <a:off x="4628772" y="346572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4CCCC4-9A61-4EDC-AA27-EB15AA1D4767}"/>
              </a:ext>
            </a:extLst>
          </p:cNvPr>
          <p:cNvSpPr txBox="1"/>
          <p:nvPr/>
        </p:nvSpPr>
        <p:spPr>
          <a:xfrm>
            <a:off x="5681505" y="346074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BF431F-B7EE-4107-BF4C-FE9C75165F63}"/>
              </a:ext>
            </a:extLst>
          </p:cNvPr>
          <p:cNvSpPr txBox="1"/>
          <p:nvPr/>
        </p:nvSpPr>
        <p:spPr>
          <a:xfrm>
            <a:off x="6740588" y="345576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64F281-E848-4439-B140-DDB43ADD08AE}"/>
              </a:ext>
            </a:extLst>
          </p:cNvPr>
          <p:cNvSpPr txBox="1"/>
          <p:nvPr/>
        </p:nvSpPr>
        <p:spPr>
          <a:xfrm>
            <a:off x="7812371" y="345077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422486-1A9E-480D-9845-7D9B8BC54EB8}"/>
              </a:ext>
            </a:extLst>
          </p:cNvPr>
          <p:cNvSpPr txBox="1"/>
          <p:nvPr/>
        </p:nvSpPr>
        <p:spPr>
          <a:xfrm>
            <a:off x="8865104" y="344579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14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11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1D9DB8AB-709B-4E97-908A-C65790597276}"/>
              </a:ext>
            </a:extLst>
          </p:cNvPr>
          <p:cNvSpPr txBox="1"/>
          <p:nvPr/>
        </p:nvSpPr>
        <p:spPr>
          <a:xfrm>
            <a:off x="3484880" y="61919"/>
            <a:ext cx="6265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A879A9-753A-46B6-8A6F-765DBF19F92A}"/>
              </a:ext>
            </a:extLst>
          </p:cNvPr>
          <p:cNvGrpSpPr/>
          <p:nvPr/>
        </p:nvGrpSpPr>
        <p:grpSpPr>
          <a:xfrm>
            <a:off x="1016009" y="1664321"/>
            <a:ext cx="10356841" cy="1145930"/>
            <a:chOff x="1609618" y="940421"/>
            <a:chExt cx="9763232" cy="1145930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664A8A-5718-487A-844E-5D2CA257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618" y="940421"/>
              <a:ext cx="1149033" cy="1145930"/>
            </a:xfrm>
            <a:prstGeom prst="rect">
              <a:avLst/>
            </a:prstGeom>
          </p:spPr>
        </p:pic>
        <p:sp>
          <p:nvSpPr>
            <p:cNvPr id="6" name="文本框 22">
              <a:extLst>
                <a:ext uri="{FF2B5EF4-FFF2-40B4-BE49-F238E27FC236}">
                  <a16:creationId xmlns:a16="http://schemas.microsoft.com/office/drawing/2014/main" id="{7F464FB6-0C3E-400A-84F5-671C0515CF67}"/>
                </a:ext>
              </a:extLst>
            </p:cNvPr>
            <p:cNvSpPr txBox="1"/>
            <p:nvPr/>
          </p:nvSpPr>
          <p:spPr>
            <a:xfrm>
              <a:off x="2819494" y="985249"/>
              <a:ext cx="85533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Hình thành được bảng nhân 2, biết đếm thêm 2.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750696-DF80-48A8-8087-8B4F1ED7FAFD}"/>
              </a:ext>
            </a:extLst>
          </p:cNvPr>
          <p:cNvGrpSpPr/>
          <p:nvPr/>
        </p:nvGrpSpPr>
        <p:grpSpPr>
          <a:xfrm>
            <a:off x="1016009" y="3365373"/>
            <a:ext cx="11350684" cy="1124712"/>
            <a:chOff x="2014929" y="1086226"/>
            <a:chExt cx="10700112" cy="1124712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6B0F462B-5096-4FB6-A96F-D7830326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929" y="1086226"/>
              <a:ext cx="1080134" cy="1077217"/>
            </a:xfrm>
            <a:prstGeom prst="rect">
              <a:avLst/>
            </a:prstGeom>
          </p:spPr>
        </p:pic>
        <p:sp>
          <p:nvSpPr>
            <p:cNvPr id="9" name="文本框 22">
              <a:extLst>
                <a:ext uri="{FF2B5EF4-FFF2-40B4-BE49-F238E27FC236}">
                  <a16:creationId xmlns:a16="http://schemas.microsoft.com/office/drawing/2014/main" id="{F999BD3D-BF64-48DC-AFF0-06B11AAF19ED}"/>
                </a:ext>
              </a:extLst>
            </p:cNvPr>
            <p:cNvSpPr txBox="1"/>
            <p:nvPr/>
          </p:nvSpPr>
          <p:spPr>
            <a:xfrm>
              <a:off x="3090122" y="1133720"/>
              <a:ext cx="96249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Vận dụng vào tính nhẩm, giải bài tập, bài toán thực tế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00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8583365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494</Words>
  <Application>Microsoft Office PowerPoint</Application>
  <PresentationFormat>Widescreen</PresentationFormat>
  <Paragraphs>118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HP001 4 hàng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Nguyễn Thu Hường</cp:lastModifiedBy>
  <cp:revision>5</cp:revision>
  <dcterms:created xsi:type="dcterms:W3CDTF">2022-01-03T14:52:06Z</dcterms:created>
  <dcterms:modified xsi:type="dcterms:W3CDTF">2022-01-20T15:02:46Z</dcterms:modified>
</cp:coreProperties>
</file>