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8" r:id="rId2"/>
    <p:sldMasterId id="2147483671" r:id="rId3"/>
  </p:sldMasterIdLst>
  <p:notesMasterIdLst>
    <p:notesMasterId r:id="rId18"/>
  </p:notesMasterIdLst>
  <p:sldIdLst>
    <p:sldId id="258" r:id="rId4"/>
    <p:sldId id="280" r:id="rId5"/>
    <p:sldId id="289" r:id="rId6"/>
    <p:sldId id="271" r:id="rId7"/>
    <p:sldId id="272" r:id="rId8"/>
    <p:sldId id="281" r:id="rId9"/>
    <p:sldId id="273" r:id="rId10"/>
    <p:sldId id="275" r:id="rId11"/>
    <p:sldId id="274" r:id="rId12"/>
    <p:sldId id="282" r:id="rId13"/>
    <p:sldId id="283" r:id="rId14"/>
    <p:sldId id="287" r:id="rId15"/>
    <p:sldId id="288" r:id="rId16"/>
    <p:sldId id="28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BC"/>
    <a:srgbClr val="000000"/>
    <a:srgbClr val="FFEFC3"/>
    <a:srgbClr val="3D77A8"/>
    <a:srgbClr val="4A88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78"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A8F87-F512-4BD2-9CD4-E4ECCFB4FDC6}"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B7E89-89E0-4AED-B9B6-061842D36889}" type="slidenum">
              <a:rPr lang="en-US" smtClean="0"/>
              <a:t>‹#›</a:t>
            </a:fld>
            <a:endParaRPr lang="en-US"/>
          </a:p>
        </p:txBody>
      </p:sp>
    </p:spTree>
    <p:extLst>
      <p:ext uri="{BB962C8B-B14F-4D97-AF65-F5344CB8AC3E}">
        <p14:creationId xmlns:p14="http://schemas.microsoft.com/office/powerpoint/2010/main" val="425085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209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39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4203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7939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051885" y="5025030"/>
            <a:ext cx="7976326" cy="1717393"/>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KÍNH TRỌNG</a:t>
            </a:r>
            <a:r>
              <a:rPr kumimoji="0" lang="en-US"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a:t>
            </a: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a:stretch>
            <a:fillRect/>
          </a:stretch>
        </p:blipFill>
        <p:spPr>
          <a:xfrm>
            <a:off x="6216288" y="471706"/>
            <a:ext cx="5501158" cy="5501158"/>
          </a:xfrm>
          <a:prstGeom prst="rect">
            <a:avLst/>
          </a:prstGeom>
        </p:spPr>
      </p:pic>
    </p:spTree>
    <p:extLst>
      <p:ext uri="{BB962C8B-B14F-4D97-AF65-F5344CB8AC3E}">
        <p14:creationId xmlns:p14="http://schemas.microsoft.com/office/powerpoint/2010/main" val="4198762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39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823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781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0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563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814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022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solidFill>
                  <a:prstClr val="black">
                    <a:tint val="75000"/>
                  </a:prstClr>
                </a:solidFill>
              </a:rPr>
              <a:pPr algn="l"/>
              <a:t>‹#›</a:t>
            </a:fld>
            <a:endParaRPr lang="en">
              <a:solidFill>
                <a:prstClr val="black">
                  <a:tint val="75000"/>
                </a:prstClr>
              </a:solidFill>
            </a:endParaRPr>
          </a:p>
        </p:txBody>
      </p:sp>
    </p:spTree>
    <p:extLst>
      <p:ext uri="{BB962C8B-B14F-4D97-AF65-F5344CB8AC3E}">
        <p14:creationId xmlns:p14="http://schemas.microsoft.com/office/powerpoint/2010/main" val="18037349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198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466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17" name="Group 16">
            <a:extLst>
              <a:ext uri="{FF2B5EF4-FFF2-40B4-BE49-F238E27FC236}">
                <a16:creationId xmlns:a16="http://schemas.microsoft.com/office/drawing/2014/main" xmlns="" id="{FCC409D7-DEED-4CFC-8307-14A64DE36C48}"/>
              </a:ext>
            </a:extLst>
          </p:cNvPr>
          <p:cNvGrpSpPr/>
          <p:nvPr userDrawn="1"/>
        </p:nvGrpSpPr>
        <p:grpSpPr>
          <a:xfrm>
            <a:off x="340636" y="254000"/>
            <a:ext cx="2816950" cy="1489289"/>
            <a:chOff x="569798" y="1124402"/>
            <a:chExt cx="2816950" cy="1489289"/>
          </a:xfrm>
        </p:grpSpPr>
        <p:pic>
          <p:nvPicPr>
            <p:cNvPr id="18" name="Picture 17">
              <a:extLst>
                <a:ext uri="{FF2B5EF4-FFF2-40B4-BE49-F238E27FC236}">
                  <a16:creationId xmlns:a16="http://schemas.microsoft.com/office/drawing/2014/main" xmlns=""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xmlns="" id="{527F1D03-CF96-43A1-94DF-E7D051B287F9}"/>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Tree>
    <p:extLst>
      <p:ext uri="{BB962C8B-B14F-4D97-AF65-F5344CB8AC3E}">
        <p14:creationId xmlns:p14="http://schemas.microsoft.com/office/powerpoint/2010/main" val="26743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990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621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42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973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472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509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569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763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284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xmlns="" id="{90E6472D-54EF-4287-864C-0208D6E93C5C}"/>
              </a:ext>
            </a:extLst>
          </p:cNvPr>
          <p:cNvGrpSpPr/>
          <p:nvPr userDrawn="1"/>
        </p:nvGrpSpPr>
        <p:grpSpPr>
          <a:xfrm>
            <a:off x="433342" y="358589"/>
            <a:ext cx="2816950" cy="1288726"/>
            <a:chOff x="500062" y="2851475"/>
            <a:chExt cx="2816950" cy="1288726"/>
          </a:xfrm>
        </p:grpSpPr>
        <p:pic>
          <p:nvPicPr>
            <p:cNvPr id="5" name="Picture 4">
              <a:extLst>
                <a:ext uri="{FF2B5EF4-FFF2-40B4-BE49-F238E27FC236}">
                  <a16:creationId xmlns:a16="http://schemas.microsoft.com/office/drawing/2014/main" xmlns=""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6" name="TextBox 5">
              <a:extLst>
                <a:ext uri="{FF2B5EF4-FFF2-40B4-BE49-F238E27FC236}">
                  <a16:creationId xmlns:a16="http://schemas.microsoft.com/office/drawing/2014/main" xmlns=""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Tree>
    <p:extLst>
      <p:ext uri="{BB962C8B-B14F-4D97-AF65-F5344CB8AC3E}">
        <p14:creationId xmlns:p14="http://schemas.microsoft.com/office/powerpoint/2010/main" val="321384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xmlns="" id="{428A1BE0-E469-4869-8417-DE9B9EC6F2B4}"/>
              </a:ext>
            </a:extLst>
          </p:cNvPr>
          <p:cNvGrpSpPr/>
          <p:nvPr userDrawn="1"/>
        </p:nvGrpSpPr>
        <p:grpSpPr>
          <a:xfrm>
            <a:off x="309388" y="254280"/>
            <a:ext cx="2677424" cy="1274454"/>
            <a:chOff x="479771" y="4186500"/>
            <a:chExt cx="2677424" cy="1274454"/>
          </a:xfrm>
        </p:grpSpPr>
        <p:pic>
          <p:nvPicPr>
            <p:cNvPr id="5" name="Picture 4">
              <a:extLst>
                <a:ext uri="{FF2B5EF4-FFF2-40B4-BE49-F238E27FC236}">
                  <a16:creationId xmlns:a16="http://schemas.microsoft.com/office/drawing/2014/main" xmlns=""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6" name="TextBox 5">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Tree>
    <p:extLst>
      <p:ext uri="{BB962C8B-B14F-4D97-AF65-F5344CB8AC3E}">
        <p14:creationId xmlns:p14="http://schemas.microsoft.com/office/powerpoint/2010/main" val="342207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76508074"/>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191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7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740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91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5" r:id="rId5"/>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52626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D04F4B88-0EC8-4759-AFDB-04A1030A6CF8}" type="datetimeFigureOut">
              <a:rPr lang="en-US" smtClean="0">
                <a:solidFill>
                  <a:prstClr val="black">
                    <a:tint val="75000"/>
                  </a:prstClr>
                </a:solidFill>
              </a:rPr>
              <a:pPr/>
              <a:t>10/24/2022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7389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5.jpeg"/><Relationship Id="rId5" Type="http://schemas.microsoft.com/office/2007/relationships/hdphoto" Target="../media/hdphoto5.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07" y="91441"/>
            <a:ext cx="1649811" cy="830997"/>
          </a:xfrm>
          <a:prstGeom prst="rect">
            <a:avLst/>
          </a:prstGeom>
          <a:noFill/>
        </p:spPr>
        <p:txBody>
          <a:bodyPr wrap="none" rtlCol="0">
            <a:spAutoFit/>
          </a:bodyPr>
          <a:lstStyle/>
          <a:p>
            <a:r>
              <a:rPr lang="en-US" sz="4800" dirty="0" err="1">
                <a:ln>
                  <a:solidFill>
                    <a:srgbClr val="4A88BC"/>
                  </a:solidFill>
                </a:ln>
                <a:solidFill>
                  <a:schemeClr val="accent2"/>
                </a:solidFill>
                <a:effectLst>
                  <a:glow rad="101600">
                    <a:schemeClr val="accent1">
                      <a:satMod val="175000"/>
                      <a:alpha val="40000"/>
                    </a:schemeClr>
                  </a:glow>
                </a:effectLst>
                <a:latin typeface="Arial" panose="020B0604020202020204" pitchFamily="34" charset="0"/>
                <a:cs typeface="Arial" panose="020B0604020202020204" pitchFamily="34" charset="0"/>
              </a:rPr>
              <a:t>Bài</a:t>
            </a:r>
            <a:r>
              <a:rPr lang="en-US" sz="4800" dirty="0">
                <a:ln>
                  <a:solidFill>
                    <a:srgbClr val="4A88BC"/>
                  </a:solidFill>
                </a:ln>
                <a:solidFill>
                  <a:schemeClr val="accent2"/>
                </a:solidFill>
                <a:effectLst>
                  <a:glow rad="101600">
                    <a:schemeClr val="accent1">
                      <a:satMod val="175000"/>
                      <a:alpha val="40000"/>
                    </a:schemeClr>
                  </a:glow>
                </a:effectLst>
                <a:latin typeface="Arial" panose="020B0604020202020204" pitchFamily="34" charset="0"/>
                <a:cs typeface="Arial" panose="020B0604020202020204" pitchFamily="34" charset="0"/>
              </a:rPr>
              <a:t> 4</a:t>
            </a:r>
          </a:p>
        </p:txBody>
      </p:sp>
      <p:sp>
        <p:nvSpPr>
          <p:cNvPr id="3" name="TextBox 2"/>
          <p:cNvSpPr txBox="1"/>
          <p:nvPr/>
        </p:nvSpPr>
        <p:spPr>
          <a:xfrm>
            <a:off x="313507" y="2788196"/>
            <a:ext cx="5805715" cy="1569660"/>
          </a:xfrm>
          <a:prstGeom prst="rect">
            <a:avLst/>
          </a:prstGeom>
          <a:noFill/>
        </p:spPr>
        <p:txBody>
          <a:bodyPr wrap="square" rtlCol="0">
            <a:spAutoFit/>
          </a:bodyPr>
          <a:lstStyle/>
          <a:p>
            <a:pPr algn="ctr"/>
            <a:r>
              <a:rPr lang="en-US" sz="4800" dirty="0">
                <a:ln>
                  <a:solidFill>
                    <a:srgbClr val="3D77A8"/>
                  </a:solidFill>
                </a:ln>
                <a:solidFill>
                  <a:srgbClr val="4A88BC"/>
                </a:solidFill>
                <a:effectLst/>
                <a:latin typeface="Times New Roman" panose="02020603050405020304" pitchFamily="18" charset="0"/>
                <a:cs typeface="Times New Roman" panose="02020603050405020304" pitchFamily="18" charset="0"/>
              </a:rPr>
              <a:t>YÊU QUÝ </a:t>
            </a:r>
            <a:r>
              <a:rPr lang="en-US" sz="4800">
                <a:ln>
                  <a:solidFill>
                    <a:srgbClr val="3D77A8"/>
                  </a:solidFill>
                </a:ln>
                <a:solidFill>
                  <a:srgbClr val="4A88BC"/>
                </a:solidFill>
                <a:effectLst/>
                <a:latin typeface="Times New Roman" panose="02020603050405020304" pitchFamily="18" charset="0"/>
                <a:cs typeface="Times New Roman" panose="02020603050405020304" pitchFamily="18" charset="0"/>
              </a:rPr>
              <a:t>BẠN BÈ</a:t>
            </a:r>
          </a:p>
          <a:p>
            <a:pPr algn="ctr"/>
            <a:r>
              <a:rPr lang="en-US" sz="4800">
                <a:ln>
                  <a:solidFill>
                    <a:srgbClr val="3D77A8"/>
                  </a:solidFill>
                </a:ln>
                <a:solidFill>
                  <a:srgbClr val="4A88BC"/>
                </a:solidFill>
                <a:latin typeface="Times New Roman" panose="02020603050405020304" pitchFamily="18" charset="0"/>
                <a:cs typeface="Times New Roman" panose="02020603050405020304" pitchFamily="18" charset="0"/>
              </a:rPr>
              <a:t>(TIẾT 1)</a:t>
            </a:r>
            <a:endParaRPr lang="en-US" sz="4800" dirty="0">
              <a:ln>
                <a:solidFill>
                  <a:srgbClr val="3D77A8"/>
                </a:solidFill>
              </a:ln>
              <a:solidFill>
                <a:srgbClr val="4A88B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482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C612D919-E370-F906-78BB-671B2F101320}"/>
              </a:ext>
            </a:extLst>
          </p:cNvPr>
          <p:cNvSpPr/>
          <p:nvPr/>
        </p:nvSpPr>
        <p:spPr>
          <a:xfrm>
            <a:off x="4701827" y="670122"/>
            <a:ext cx="6676007" cy="2913476"/>
          </a:xfrm>
          <a:prstGeom prst="cloudCallout">
            <a:avLst>
              <a:gd name="adj1" fmla="val -56784"/>
              <a:gd name="adj2" fmla="val 59959"/>
            </a:avLst>
          </a:prstGeom>
          <a:solidFill>
            <a:srgbClr val="7030A0"/>
          </a:solid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hãy</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kể</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thêm</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sự</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quý</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bạn</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bè</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xmlns="" id="{DEC2CE33-1453-A68B-FEC0-6A2354981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166" y="2316479"/>
            <a:ext cx="3298546" cy="4066005"/>
          </a:xfrm>
          <a:prstGeom prst="rect">
            <a:avLst/>
          </a:prstGeom>
        </p:spPr>
      </p:pic>
    </p:spTree>
    <p:extLst>
      <p:ext uri="{BB962C8B-B14F-4D97-AF65-F5344CB8AC3E}">
        <p14:creationId xmlns:p14="http://schemas.microsoft.com/office/powerpoint/2010/main" val="310311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15B0912-1A45-F6EC-9FF5-4D83CA5FE591}"/>
              </a:ext>
            </a:extLst>
          </p:cNvPr>
          <p:cNvSpPr txBox="1"/>
          <p:nvPr/>
        </p:nvSpPr>
        <p:spPr>
          <a:xfrm>
            <a:off x="281367" y="1669071"/>
            <a:ext cx="11910633" cy="3159776"/>
          </a:xfrm>
          <a:prstGeom prst="rect">
            <a:avLst/>
          </a:prstGeom>
          <a:noFill/>
        </p:spPr>
        <p:txBody>
          <a:bodyPr wrap="none" rtlCol="0">
            <a:spAutoFit/>
          </a:bodyP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bè</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Giúp</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đỡ</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gặp</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khó</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khăn</a:t>
            </a:r>
            <a:r>
              <a:rPr lang="en-US" sz="2600" b="1" dirty="0">
                <a:solidFill>
                  <a:srgbClr val="0000CC"/>
                </a:solidFill>
                <a:latin typeface="Times New Roman" panose="02020603050405020304" pitchFamily="18" charset="0"/>
                <a:cs typeface="Times New Roman" panose="02020603050405020304" pitchFamily="18" charset="0"/>
              </a:rPr>
              <a:t>;                             + </a:t>
            </a:r>
            <a:r>
              <a:rPr lang="en-US" sz="2600" b="1" dirty="0" err="1">
                <a:solidFill>
                  <a:srgbClr val="0000CC"/>
                </a:solidFill>
                <a:latin typeface="Times New Roman" panose="02020603050405020304" pitchFamily="18" charset="0"/>
                <a:cs typeface="Times New Roman" panose="02020603050405020304" pitchFamily="18" charset="0"/>
              </a:rPr>
              <a:t>Trung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thực</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với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a:t>
            </a:r>
          </a:p>
          <a:p>
            <a:pPr>
              <a:lnSpc>
                <a:spcPct val="150000"/>
              </a:lnSpc>
            </a:pP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Hỏi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thăm</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ốm</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có</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chuyện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buồn</a:t>
            </a:r>
            <a:r>
              <a:rPr lang="en-US" sz="2600" b="1">
                <a:solidFill>
                  <a:srgbClr val="0000CC"/>
                </a:solidFill>
                <a:latin typeface="Times New Roman" panose="02020603050405020304" pitchFamily="18" charset="0"/>
                <a:cs typeface="Times New Roman" panose="02020603050405020304" pitchFamily="18" charset="0"/>
              </a:rPr>
              <a:t>;         </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Biết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lắng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nghe</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tôn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trọng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a:t>
            </a:r>
          </a:p>
          <a:p>
            <a:pPr>
              <a:lnSpc>
                <a:spcPct val="150000"/>
              </a:lnSpc>
            </a:pP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Giảng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bài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cho</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chưa</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hiểu</a:t>
            </a:r>
            <a:r>
              <a:rPr lang="en-US" sz="2600" b="1">
                <a:solidFill>
                  <a:srgbClr val="0000CC"/>
                </a:solidFill>
                <a:latin typeface="Times New Roman" panose="02020603050405020304" pitchFamily="18" charset="0"/>
                <a:cs typeface="Times New Roman" panose="02020603050405020304" pitchFamily="18" charset="0"/>
              </a:rPr>
              <a:t>;                   + </a:t>
            </a:r>
            <a:r>
              <a:rPr lang="en-US" sz="2600" b="1" dirty="0" err="1">
                <a:solidFill>
                  <a:srgbClr val="0000CC"/>
                </a:solidFill>
                <a:latin typeface="Times New Roman" panose="02020603050405020304" pitchFamily="18" charset="0"/>
                <a:cs typeface="Times New Roman" panose="02020603050405020304" pitchFamily="18" charset="0"/>
              </a:rPr>
              <a:t>Rủ</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cùng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học</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cùng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chơi</a:t>
            </a:r>
            <a:r>
              <a:rPr lang="en-US" sz="2600" b="1" dirty="0">
                <a:solidFill>
                  <a:srgbClr val="0000CC"/>
                </a:solidFill>
                <a:latin typeface="Times New Roman" panose="02020603050405020304" pitchFamily="18" charset="0"/>
                <a:cs typeface="Times New Roman" panose="02020603050405020304" pitchFamily="18" charset="0"/>
              </a:rPr>
              <a:t>;</a:t>
            </a:r>
          </a:p>
          <a:p>
            <a:pPr>
              <a:lnSpc>
                <a:spcPct val="150000"/>
              </a:lnSpc>
            </a:pP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Chúc</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mừng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có</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niềm</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vui</a:t>
            </a:r>
            <a:r>
              <a:rPr lang="en-US" sz="2600" b="1">
                <a:solidFill>
                  <a:srgbClr val="0000CC"/>
                </a:solidFill>
                <a:latin typeface="Times New Roman" panose="02020603050405020304" pitchFamily="18" charset="0"/>
                <a:cs typeface="Times New Roman" panose="02020603050405020304" pitchFamily="18" charset="0"/>
              </a:rPr>
              <a:t>;                           + </a:t>
            </a:r>
            <a:r>
              <a:rPr lang="en-US" sz="2600" b="1" dirty="0" err="1">
                <a:solidFill>
                  <a:srgbClr val="0000CC"/>
                </a:solidFill>
                <a:latin typeface="Times New Roman" panose="02020603050405020304" pitchFamily="18" charset="0"/>
                <a:cs typeface="Times New Roman" panose="02020603050405020304" pitchFamily="18" charset="0"/>
              </a:rPr>
              <a:t>Giữ</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lời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hứa</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với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5404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52628" y="3077609"/>
            <a:ext cx="3149600" cy="4086132"/>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xmlns="" id="{9F1784A3-EDB4-4C85-BA94-4203F1D5A68B}"/>
              </a:ext>
            </a:extLst>
          </p:cNvPr>
          <p:cNvSpPr/>
          <p:nvPr/>
        </p:nvSpPr>
        <p:spPr>
          <a:xfrm>
            <a:off x="257175" y="123825"/>
            <a:ext cx="5095875" cy="3429000"/>
          </a:xfrm>
          <a:prstGeom prst="cloud">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Times New Roman" panose="02020603050405020304" pitchFamily="18" charset="0"/>
                <a:cs typeface="Times New Roman" panose="02020603050405020304" pitchFamily="18" charset="0"/>
              </a:rPr>
              <a:t>KẾT LUẬN</a:t>
            </a:r>
            <a:endParaRPr kumimoji="0" lang="en-US" sz="4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D6474C38-812D-4BEE-911B-CB2477EFC35B}"/>
              </a:ext>
            </a:extLst>
          </p:cNvPr>
          <p:cNvSpPr/>
          <p:nvPr/>
        </p:nvSpPr>
        <p:spPr>
          <a:xfrm>
            <a:off x="3486150" y="3552825"/>
            <a:ext cx="7593018" cy="25336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Em cần đối xử tốt với các bạn trong lớp, không ganh đua, đố kị. Giúp đỡ khi các bạn gặp khó khăn, và trong học tập.</a:t>
            </a:r>
          </a:p>
        </p:txBody>
      </p:sp>
      <p:pic>
        <p:nvPicPr>
          <p:cNvPr id="7" name="Picture 2" descr="C:\Users\DELL\Downloads\2021 - LOGO TRANG TRI NEN\TT25A.jpg">
            <a:extLst>
              <a:ext uri="{FF2B5EF4-FFF2-40B4-BE49-F238E27FC236}">
                <a16:creationId xmlns:a16="http://schemas.microsoft.com/office/drawing/2014/main" xmlns="" id="{C0433F95-C5CB-B05C-AA7B-6C792D2AC7C8}"/>
              </a:ext>
            </a:extLst>
          </p:cNvPr>
          <p:cNvPicPr>
            <a:picLocks noChangeAspect="1" noChangeArrowheads="1"/>
          </p:cNvPicPr>
          <p:nvPr/>
        </p:nvPicPr>
        <p:blipFill>
          <a:blip r:embed="rId6" cstate="print"/>
          <a:srcRect b="12144"/>
          <a:stretch>
            <a:fillRect/>
          </a:stretch>
        </p:blipFill>
        <p:spPr bwMode="auto">
          <a:xfrm>
            <a:off x="8289485" y="0"/>
            <a:ext cx="3902515" cy="2825279"/>
          </a:xfrm>
          <a:prstGeom prst="rect">
            <a:avLst/>
          </a:prstGeom>
          <a:noFill/>
        </p:spPr>
      </p:pic>
    </p:spTree>
    <p:extLst>
      <p:ext uri="{BB962C8B-B14F-4D97-AF65-F5344CB8AC3E}">
        <p14:creationId xmlns:p14="http://schemas.microsoft.com/office/powerpoint/2010/main" val="10725680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sp>
        <p:nvSpPr>
          <p:cNvPr id="3" name="TextBox 2"/>
          <p:cNvSpPr txBox="1"/>
          <p:nvPr/>
        </p:nvSpPr>
        <p:spPr>
          <a:xfrm>
            <a:off x="320918" y="223755"/>
            <a:ext cx="6651742" cy="855555"/>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667"/>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YÊU CẦU CẦN ĐẠT</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844354" y="1430294"/>
            <a:ext cx="1081029" cy="2418580"/>
            <a:chOff x="2262744" y="1494923"/>
            <a:chExt cx="982875" cy="2054678"/>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grpSp>
          <p:nvGrpSpPr>
            <p:cNvPr id="9" name="Group 7"/>
            <p:cNvGrpSpPr>
              <a:grpSpLocks/>
            </p:cNvGrpSpPr>
            <p:nvPr/>
          </p:nvGrpSpPr>
          <p:grpSpPr bwMode="auto">
            <a:xfrm>
              <a:off x="2447709" y="2883454"/>
              <a:ext cx="797910" cy="666147"/>
              <a:chOff x="3550" y="3619"/>
              <a:chExt cx="1622" cy="1353"/>
            </a:xfrm>
          </p:grpSpPr>
          <p:sp>
            <p:nvSpPr>
              <p:cNvPr id="12" name="AutoShape 8"/>
              <p:cNvSpPr>
                <a:spLocks noChangeArrowheads="1"/>
              </p:cNvSpPr>
              <p:nvPr/>
            </p:nvSpPr>
            <p:spPr bwMode="gray">
              <a:xfrm>
                <a:off x="3636" y="361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AutoShape 9"/>
              <p:cNvSpPr>
                <a:spLocks noChangeArrowheads="1"/>
              </p:cNvSpPr>
              <p:nvPr/>
            </p:nvSpPr>
            <p:spPr bwMode="gray">
              <a:xfrm>
                <a:off x="3550" y="3644"/>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AutoShape 10"/>
              <p:cNvSpPr>
                <a:spLocks noChangeArrowheads="1"/>
              </p:cNvSpPr>
              <p:nvPr/>
            </p:nvSpPr>
            <p:spPr bwMode="gray">
              <a:xfrm>
                <a:off x="3657" y="3725"/>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gr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24217" y="2973347"/>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771256" y="284151"/>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2865004" y="1252316"/>
            <a:ext cx="7923653" cy="523220"/>
          </a:xfrm>
          <a:prstGeom prst="rect">
            <a:avLst/>
          </a:prstGeom>
          <a:solidFill>
            <a:srgbClr val="00B0F0"/>
          </a:solidFill>
          <a:ln w="9525">
            <a:no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 được một số biểu hiện của sự yêu quý bạn bè.</a:t>
            </a:r>
            <a:endParaRPr kumimoji="0" lang="zh-CN" altLang="en-US" sz="2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5" name="TextBox 71"/>
          <p:cNvSpPr txBox="1"/>
          <p:nvPr/>
        </p:nvSpPr>
        <p:spPr>
          <a:xfrm>
            <a:off x="3154504" y="2934114"/>
            <a:ext cx="8288195" cy="1126462"/>
          </a:xfrm>
          <a:prstGeom prst="rect">
            <a:avLst/>
          </a:prstGeom>
          <a:solidFill>
            <a:schemeClr val="accent2"/>
          </a:solidFill>
          <a:ln w="9525">
            <a:no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hiện được hành động và lời nói thể hiện sự yêu quý bạn bè.</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3423695" y="4637895"/>
            <a:ext cx="8279472" cy="2123787"/>
          </a:xfrm>
          <a:prstGeom prst="rect">
            <a:avLst/>
          </a:prstGeom>
          <a:solidFill>
            <a:srgbClr val="7030A0"/>
          </a:solidFill>
          <a:ln>
            <a:solidFill>
              <a:srgbClr val="7030A0"/>
            </a:solid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Sẵn sàng tham gia hoạt động phù hợp với lứa tuổi để giúp đỡ các bạn gặp khó khăn hoặc có hoàn cảnh không may mắn, các bạn vùng sâu, vùng xa hoặc vùng bị thiệt hại vì thiên tai.</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AutoShape 10"/>
          <p:cNvSpPr>
            <a:spLocks noChangeArrowheads="1"/>
          </p:cNvSpPr>
          <p:nvPr/>
        </p:nvSpPr>
        <p:spPr bwMode="gray">
          <a:xfrm>
            <a:off x="2693809" y="4573985"/>
            <a:ext cx="729886" cy="676331"/>
          </a:xfrm>
          <a:prstGeom prst="hexagon">
            <a:avLst>
              <a:gd name="adj" fmla="val 28896"/>
              <a:gd name="vf" fmla="val 115470"/>
            </a:avLst>
          </a:prstGeom>
          <a:solidFill>
            <a:srgbClr val="7030A0"/>
          </a:solidFill>
          <a:ln w="9525">
            <a:solidFill>
              <a:srgbClr val="7030A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29167751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2"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296775" cy="7685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868" y="4034842"/>
            <a:ext cx="9767130" cy="216509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1513" y="117631"/>
            <a:ext cx="1658815" cy="1811339"/>
          </a:xfrm>
          <a:prstGeom prst="rect">
            <a:avLst/>
          </a:prstGeom>
        </p:spPr>
      </p:pic>
      <p:sp>
        <p:nvSpPr>
          <p:cNvPr id="7" name="TextBox 6"/>
          <p:cNvSpPr txBox="1"/>
          <p:nvPr/>
        </p:nvSpPr>
        <p:spPr>
          <a:xfrm>
            <a:off x="3872418" y="2178896"/>
            <a:ext cx="9159775" cy="1773562"/>
          </a:xfrm>
          <a:prstGeom prst="rect">
            <a:avLst/>
          </a:prstGeom>
          <a:noFill/>
        </p:spPr>
        <p:txBody>
          <a:bodyPr wrap="square" rtlCol="0">
            <a:spAutoFit/>
          </a:bodyPr>
          <a:lstStyle/>
          <a:p>
            <a:pPr marL="0" marR="0" lvl="0" indent="0" algn="ctr" defTabSz="1097280" rtl="0" eaLnBrk="1" fontAlgn="auto" latinLnBrk="0" hangingPunct="1">
              <a:lnSpc>
                <a:spcPct val="150000"/>
              </a:lnSpc>
              <a:spcBef>
                <a:spcPts val="0"/>
              </a:spcBef>
              <a:spcAft>
                <a:spcPts val="0"/>
              </a:spcAft>
              <a:buClrTx/>
              <a:buSzTx/>
              <a:buFontTx/>
              <a:buNone/>
              <a:tabLst/>
              <a:defRPr/>
            </a:pP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Tạm</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biệt</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hẹn</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gặp</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lại</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097280" rtl="0" eaLnBrk="1" fontAlgn="auto" latinLnBrk="0" hangingPunct="1">
              <a:lnSpc>
                <a:spcPct val="150000"/>
              </a:lnSpc>
              <a:spcBef>
                <a:spcPts val="0"/>
              </a:spcBef>
              <a:spcAft>
                <a:spcPts val="0"/>
              </a:spcAft>
              <a:buClrTx/>
              <a:buSzTx/>
              <a:buFontTx/>
              <a:buNone/>
              <a:tabLst/>
              <a:defRPr/>
            </a:pP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2" descr="Cute children playing at pencil house Premium Vector">
            <a:extLst>
              <a:ext uri="{FF2B5EF4-FFF2-40B4-BE49-F238E27FC236}">
                <a16:creationId xmlns:a16="http://schemas.microsoft.com/office/drawing/2014/main" xmlns="" id="{226FB95F-77DA-D981-213E-57103D8F185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853" y="428624"/>
            <a:ext cx="5385776"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66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13761" y="290648"/>
            <a:ext cx="8390708" cy="6293031"/>
          </a:xfrm>
          <a:prstGeom prst="rect">
            <a:avLst/>
          </a:prstGeom>
        </p:spPr>
      </p:pic>
      <p:sp>
        <p:nvSpPr>
          <p:cNvPr id="3" name="Rectangle 2"/>
          <p:cNvSpPr/>
          <p:nvPr/>
        </p:nvSpPr>
        <p:spPr>
          <a:xfrm>
            <a:off x="378823" y="287383"/>
            <a:ext cx="2847703"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C89C4AD2-46DF-4322-9806-A3ACA214062A}"/>
              </a:ext>
            </a:extLst>
          </p:cNvPr>
          <p:cNvGrpSpPr/>
          <p:nvPr/>
        </p:nvGrpSpPr>
        <p:grpSpPr>
          <a:xfrm>
            <a:off x="500062" y="381715"/>
            <a:ext cx="3321100" cy="975278"/>
            <a:chOff x="500062" y="381715"/>
            <a:chExt cx="3321100" cy="975278"/>
          </a:xfrm>
        </p:grpSpPr>
        <p:pic>
          <p:nvPicPr>
            <p:cNvPr id="5" name="Picture 4">
              <a:extLst>
                <a:ext uri="{FF2B5EF4-FFF2-40B4-BE49-F238E27FC236}">
                  <a16:creationId xmlns:a16="http://schemas.microsoft.com/office/drawing/2014/main" xmlns="" id="{7B184F5B-7CAC-4B80-B156-8C694C9E3AB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0062" y="381715"/>
              <a:ext cx="1170334" cy="975278"/>
            </a:xfrm>
            <a:prstGeom prst="rect">
              <a:avLst/>
            </a:prstGeom>
          </p:spPr>
        </p:pic>
        <p:sp>
          <p:nvSpPr>
            <p:cNvPr id="6" name="TextBox 5">
              <a:extLst>
                <a:ext uri="{FF2B5EF4-FFF2-40B4-BE49-F238E27FC236}">
                  <a16:creationId xmlns:a16="http://schemas.microsoft.com/office/drawing/2014/main" xmlns="" id="{E9414956-4A62-4264-A537-DD96800310E3}"/>
                </a:ext>
              </a:extLst>
            </p:cNvPr>
            <p:cNvSpPr txBox="1"/>
            <p:nvPr/>
          </p:nvSpPr>
          <p:spPr>
            <a:xfrm>
              <a:off x="1493281" y="639505"/>
              <a:ext cx="2327881" cy="523220"/>
            </a:xfrm>
            <a:prstGeom prst="rect">
              <a:avLst/>
            </a:prstGeom>
            <a:noFill/>
          </p:spPr>
          <p:txBody>
            <a:bodyPr wrap="none" rtlCol="0">
              <a:spAutoFit/>
            </a:bodyPr>
            <a:lstStyle/>
            <a:p>
              <a:r>
                <a:rPr lang="vi-VN" sz="2800" b="1" dirty="0">
                  <a:solidFill>
                    <a:srgbClr val="F78609"/>
                  </a:solidFill>
                  <a:latin typeface="Times New Roman" panose="02020603050405020304" pitchFamily="18" charset="0"/>
                  <a:cs typeface="Times New Roman" panose="02020603050405020304" pitchFamily="18" charset="0"/>
                </a:rPr>
                <a:t>KHỞI ĐỘNG</a:t>
              </a:r>
            </a:p>
          </p:txBody>
        </p:sp>
      </p:grpSp>
    </p:spTree>
    <p:extLst>
      <p:ext uri="{BB962C8B-B14F-4D97-AF65-F5344CB8AC3E}">
        <p14:creationId xmlns:p14="http://schemas.microsoft.com/office/powerpoint/2010/main" val="224573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sp>
        <p:nvSpPr>
          <p:cNvPr id="3" name="TextBox 2"/>
          <p:cNvSpPr txBox="1"/>
          <p:nvPr/>
        </p:nvSpPr>
        <p:spPr>
          <a:xfrm>
            <a:off x="320918" y="223755"/>
            <a:ext cx="6651742" cy="855555"/>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667"/>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YÊU CẦU CẦN ĐẠT</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844354" y="1430294"/>
            <a:ext cx="1081029" cy="2418580"/>
            <a:chOff x="2262744" y="1494923"/>
            <a:chExt cx="982875" cy="2054678"/>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grpSp>
          <p:nvGrpSpPr>
            <p:cNvPr id="9" name="Group 7"/>
            <p:cNvGrpSpPr>
              <a:grpSpLocks/>
            </p:cNvGrpSpPr>
            <p:nvPr/>
          </p:nvGrpSpPr>
          <p:grpSpPr bwMode="auto">
            <a:xfrm>
              <a:off x="2447709" y="2883454"/>
              <a:ext cx="797910" cy="666147"/>
              <a:chOff x="3550" y="3619"/>
              <a:chExt cx="1622" cy="1353"/>
            </a:xfrm>
          </p:grpSpPr>
          <p:sp>
            <p:nvSpPr>
              <p:cNvPr id="12" name="AutoShape 8"/>
              <p:cNvSpPr>
                <a:spLocks noChangeArrowheads="1"/>
              </p:cNvSpPr>
              <p:nvPr/>
            </p:nvSpPr>
            <p:spPr bwMode="gray">
              <a:xfrm>
                <a:off x="3636" y="361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AutoShape 9"/>
              <p:cNvSpPr>
                <a:spLocks noChangeArrowheads="1"/>
              </p:cNvSpPr>
              <p:nvPr/>
            </p:nvSpPr>
            <p:spPr bwMode="gray">
              <a:xfrm>
                <a:off x="3550" y="3644"/>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AutoShape 10"/>
              <p:cNvSpPr>
                <a:spLocks noChangeArrowheads="1"/>
              </p:cNvSpPr>
              <p:nvPr/>
            </p:nvSpPr>
            <p:spPr bwMode="gray">
              <a:xfrm>
                <a:off x="3657" y="3725"/>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gr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24217" y="2973347"/>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771256" y="284151"/>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2865004" y="1252316"/>
            <a:ext cx="7923653" cy="523220"/>
          </a:xfrm>
          <a:prstGeom prst="rect">
            <a:avLst/>
          </a:prstGeom>
          <a:solidFill>
            <a:srgbClr val="00B0F0"/>
          </a:solidFill>
          <a:ln w="9525">
            <a:no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 được một số biểu hiện của sự yêu quý bạn bè.</a:t>
            </a:r>
            <a:endParaRPr kumimoji="0" lang="zh-CN" altLang="en-US" sz="2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5" name="TextBox 71"/>
          <p:cNvSpPr txBox="1"/>
          <p:nvPr/>
        </p:nvSpPr>
        <p:spPr>
          <a:xfrm>
            <a:off x="3154504" y="2934114"/>
            <a:ext cx="8288195" cy="1126462"/>
          </a:xfrm>
          <a:prstGeom prst="rect">
            <a:avLst/>
          </a:prstGeom>
          <a:solidFill>
            <a:schemeClr val="accent2"/>
          </a:solidFill>
          <a:ln w="9525">
            <a:no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hiện được hành động và lời nói thể hiện sự yêu quý bạn bè.</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3423695" y="4637895"/>
            <a:ext cx="8279472" cy="2123787"/>
          </a:xfrm>
          <a:prstGeom prst="rect">
            <a:avLst/>
          </a:prstGeom>
          <a:solidFill>
            <a:srgbClr val="7030A0"/>
          </a:solidFill>
          <a:ln>
            <a:solidFill>
              <a:srgbClr val="7030A0"/>
            </a:solid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Sẵn sàng tham gia hoạt động phù hợp với lứa tuổi để giúp đỡ các bạn gặp khó khăn hoặc có hoàn cảnh không may mắn, các bạn vùng sâu, vùng xa hoặc vùng bị thiệt hại vì thiên tai.</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AutoShape 10"/>
          <p:cNvSpPr>
            <a:spLocks noChangeArrowheads="1"/>
          </p:cNvSpPr>
          <p:nvPr/>
        </p:nvSpPr>
        <p:spPr bwMode="gray">
          <a:xfrm>
            <a:off x="2693809" y="4573985"/>
            <a:ext cx="729886" cy="676331"/>
          </a:xfrm>
          <a:prstGeom prst="hexagon">
            <a:avLst>
              <a:gd name="adj" fmla="val 28896"/>
              <a:gd name="vf" fmla="val 115470"/>
            </a:avLst>
          </a:prstGeom>
          <a:solidFill>
            <a:srgbClr val="7030A0"/>
          </a:solidFill>
          <a:ln w="9525">
            <a:solidFill>
              <a:srgbClr val="7030A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6910727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2"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949" y="600892"/>
            <a:ext cx="11199863" cy="5970865"/>
          </a:xfrm>
          <a:prstGeom prst="rect">
            <a:avLst/>
          </a:prstGeom>
          <a:noFill/>
        </p:spPr>
        <p:txBody>
          <a:bodyPr wrap="square" rtlCol="0">
            <a:spAutoFit/>
          </a:bodyPr>
          <a:lstStyle/>
          <a:p>
            <a:pPr algn="ctr">
              <a:lnSpc>
                <a:spcPct val="250000"/>
              </a:lnSpc>
            </a:pPr>
            <a:r>
              <a:rPr lang="en-US" sz="2400" b="1" dirty="0">
                <a:solidFill>
                  <a:schemeClr val="accent3"/>
                </a:solidFill>
                <a:latin typeface="Times New Roman" panose="02020603050405020304" pitchFamily="18" charset="0"/>
                <a:cs typeface="Times New Roman" panose="02020603050405020304" pitchFamily="18" charset="0"/>
              </a:rPr>
              <a:t>BÀI HỌC QUÝ</a:t>
            </a:r>
          </a:p>
          <a:p>
            <a:pPr algn="just"/>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rừng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kia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hôm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món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gửi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chiếc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hộp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thầm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nghĩ</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Nếu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nữa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chẳng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còn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bao</a:t>
            </a:r>
            <a:r>
              <a:rPr lang="en-US" sz="2400" dirty="0">
                <a:solidFill>
                  <a:srgbClr val="000000"/>
                </a:solidFill>
                <a:latin typeface="Times New Roman" panose="02020603050405020304" pitchFamily="18" charset="0"/>
                <a:cs typeface="Times New Roman" panose="02020603050405020304" pitchFamily="18" charset="0"/>
              </a:rPr>
              <a:t>!”.</a:t>
            </a:r>
          </a:p>
          <a:p>
            <a:pPr algn="just"/>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tổ</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chú</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bèn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quẳng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hộp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còn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sót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cs typeface="Times New Roman" panose="02020603050405020304" pitchFamily="18" charset="0"/>
              </a:rPr>
              <a:t> bay </a:t>
            </a:r>
            <a:r>
              <a:rPr lang="en-US" sz="2400" dirty="0" err="1">
                <a:solidFill>
                  <a:srgbClr val="000000"/>
                </a:solidFill>
                <a:latin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hộp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chúng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đám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cỏ</a:t>
            </a:r>
            <a:r>
              <a:rPr lang="en-US" sz="2400" dirty="0">
                <a:solidFill>
                  <a:srgbClr val="000000"/>
                </a:solidFill>
                <a:latin typeface="Times New Roman" panose="02020603050405020304" pitchFamily="18" charset="0"/>
                <a:cs typeface="Times New Roman" panose="02020603050405020304" pitchFamily="18" charset="0"/>
              </a:rPr>
              <a:t> non </a:t>
            </a:r>
            <a:r>
              <a:rPr lang="en-US" sz="2400" dirty="0" err="1">
                <a:solidFill>
                  <a:srgbClr val="000000"/>
                </a:solidFill>
                <a:latin typeface="Times New Roman" panose="02020603050405020304" pitchFamily="18" charset="0"/>
                <a:cs typeface="Times New Roman" panose="02020603050405020304" pitchFamily="18" charset="0"/>
              </a:rPr>
              <a:t>xanh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dưới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gốc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kiếm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mồi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gặp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bèn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gói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cẩn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chiếc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rồi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mừng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chạy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gặp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cs typeface="Times New Roman" panose="02020603050405020304" pitchFamily="18" charset="0"/>
              </a:rPr>
              <a:t> reo </a:t>
            </a:r>
            <a:r>
              <a:rPr lang="en-US" sz="2400" dirty="0" err="1">
                <a:solidFill>
                  <a:srgbClr val="000000"/>
                </a:solidFill>
                <a:latin typeface="Times New Roman" panose="02020603050405020304" pitchFamily="18" charset="0"/>
                <a:cs typeface="Times New Roman" panose="02020603050405020304" pitchFamily="18" charset="0"/>
              </a:rPr>
              <a:t>lên</a:t>
            </a:r>
            <a:r>
              <a:rPr lang="en-US" sz="2400" dirty="0">
                <a:solidFill>
                  <a:srgbClr val="000000"/>
                </a:solidFill>
                <a:latin typeface="Times New Roman" panose="02020603050405020304" pitchFamily="18" charset="0"/>
                <a:cs typeface="Times New Roman" panose="02020603050405020304" pitchFamily="18" charset="0"/>
              </a:rPr>
              <a:t>:</a:t>
            </a:r>
          </a:p>
          <a:p>
            <a:pPr algn="just"/>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kiếm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nhé</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giờ</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chúng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cs typeface="Times New Roman" panose="02020603050405020304" pitchFamily="18" charset="0"/>
              </a:rPr>
              <a:t> chia </a:t>
            </a:r>
            <a:r>
              <a:rPr lang="en-US" sz="2400" dirty="0" err="1">
                <a:solidFill>
                  <a:srgbClr val="000000"/>
                </a:solidFill>
                <a:latin typeface="Times New Roman" panose="02020603050405020304" pitchFamily="18" charset="0"/>
                <a:cs typeface="Times New Roman" panose="02020603050405020304" pitchFamily="18" charset="0"/>
              </a:rPr>
              <a:t>đôi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Cậu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a:t>
            </a:r>
          </a:p>
          <a:p>
            <a:pPr algn="just"/>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Nghe</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xấu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hổ</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Chú</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sắc</a:t>
            </a:r>
            <a:r>
              <a:rPr lang="en-US" sz="2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9590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Times New Roman" panose="02020603050405020304" pitchFamily="18" charset="0"/>
                  <a:cs typeface="Times New Roman" panose="02020603050405020304" pitchFamily="18" charset="0"/>
                </a:rPr>
                <a:t>1</a:t>
              </a:r>
              <a:endParaRPr lang="vi-VN" sz="3200" dirty="0">
                <a:solidFill>
                  <a:schemeClr val="accent2"/>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Trả</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câu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hỏi</a:t>
              </a:r>
              <a:r>
                <a:rPr lang="en-US" sz="2800" b="1" dirty="0">
                  <a:solidFill>
                    <a:srgbClr val="00B050"/>
                  </a:solidFill>
                  <a:latin typeface="Times New Roman" panose="02020603050405020304" pitchFamily="18" charset="0"/>
                  <a:cs typeface="Times New Roman" panose="02020603050405020304" pitchFamily="18" charset="0"/>
                </a:rPr>
                <a:t>:</a:t>
              </a:r>
              <a:endParaRPr lang="vi-VN" sz="2800" b="1" dirty="0">
                <a:solidFill>
                  <a:srgbClr val="00B050"/>
                </a:solidFill>
                <a:latin typeface="Times New Roman" panose="02020603050405020304" pitchFamily="18" charset="0"/>
                <a:cs typeface="Times New Roman" panose="02020603050405020304" pitchFamily="18" charset="0"/>
              </a:endParaRPr>
            </a:p>
          </p:txBody>
        </p:sp>
      </p:grpSp>
      <p:sp>
        <p:nvSpPr>
          <p:cNvPr id="5" name="TextBox 4"/>
          <p:cNvSpPr txBox="1"/>
          <p:nvPr/>
        </p:nvSpPr>
        <p:spPr>
          <a:xfrm>
            <a:off x="1221786" y="2328107"/>
            <a:ext cx="10208539" cy="3683060"/>
          </a:xfrm>
          <a:prstGeom prst="rect">
            <a:avLst/>
          </a:prstGeom>
          <a:noFill/>
        </p:spPr>
        <p:txBody>
          <a:bodyPr wrap="square" rtlCol="0">
            <a:spAutoFit/>
          </a:bodyPr>
          <a:lstStyle/>
          <a:p>
            <a:pPr marL="342900" indent="-342900" algn="just">
              <a:lnSpc>
                <a:spcPts val="4000"/>
              </a:lnSpc>
              <a:buFontTx/>
              <a:buChar char="-"/>
            </a:pPr>
            <a:r>
              <a:rPr lang="en-US" sz="2800" dirty="0" err="1">
                <a:solidFill>
                  <a:srgbClr val="000000"/>
                </a:solidFill>
                <a:latin typeface="Times New Roman" panose="02020603050405020304" pitchFamily="18" charset="0"/>
                <a:cs typeface="Times New Roman" panose="02020603050405020304" pitchFamily="18" charset="0"/>
              </a:rPr>
              <a:t>Sẻ</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hộp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kê</a:t>
            </a:r>
            <a:r>
              <a:rPr lang="en-US" sz="2800" dirty="0">
                <a:solidFill>
                  <a:srgbClr val="000000"/>
                </a:solidFill>
                <a:latin typeface="Times New Roman" panose="02020603050405020304" pitchFamily="18" charset="0"/>
                <a:cs typeface="Times New Roman" panose="02020603050405020304" pitchFamily="18" charset="0"/>
              </a:rPr>
              <a:t>?</a:t>
            </a:r>
          </a:p>
          <a:p>
            <a:pPr marL="342900" indent="-342900" algn="just">
              <a:lnSpc>
                <a:spcPts val="4000"/>
              </a:lnSpc>
              <a:buFont typeface="Wingdings" panose="05000000000000000000" pitchFamily="2" charset="2"/>
              <a:buChar char="à"/>
            </a:pP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ăn</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hộp</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kê</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i="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mình.</a:t>
            </a:r>
            <a:endPar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lgn="just">
              <a:lnSpc>
                <a:spcPts val="4000"/>
              </a:lnSpc>
              <a:buFontTx/>
              <a:buChar char="-"/>
            </a:pP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Chích</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gì</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hạt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marL="342900" indent="-342900" algn="just">
              <a:lnSpc>
                <a:spcPts val="4000"/>
              </a:lnSpc>
              <a:buFont typeface="Wingdings" panose="05000000000000000000" pitchFamily="2" charset="2"/>
              <a:buChar char="à"/>
            </a:pP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Chích</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đem</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i="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nửa.</a:t>
            </a:r>
            <a:endPar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lgn="just">
              <a:lnSpc>
                <a:spcPts val="4000"/>
              </a:lnSpc>
              <a:buFontTx/>
              <a:buChar char="-"/>
            </a:pP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rút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gì</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ts val="4000"/>
              </a:lnSpc>
            </a:pP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nghĩ</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kì</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nào</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i="1" dirty="0">
              <a:solidFill>
                <a:schemeClr val="accent3"/>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000221" y="1612119"/>
            <a:ext cx="925795" cy="760249"/>
            <a:chOff x="221968" y="3346978"/>
            <a:chExt cx="925795" cy="760249"/>
          </a:xfrm>
        </p:grpSpPr>
        <p:pic>
          <p:nvPicPr>
            <p:cNvPr id="7" name="Picture 2">
              <a:extLst>
                <a:ext uri="{FF2B5EF4-FFF2-40B4-BE49-F238E27FC236}">
                  <a16:creationId xmlns:a16="http://schemas.microsoft.com/office/drawing/2014/main" xmlns="" id="{FEFBB6F9-4F1A-43F6-A2EB-44E27BB5866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flipH="1">
              <a:off x="221968" y="3346978"/>
              <a:ext cx="925795" cy="760249"/>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43533" y="3514725"/>
              <a:ext cx="451816" cy="354806"/>
            </a:xfrm>
            <a:prstGeom prst="ellipse">
              <a:avLst/>
            </a:prstGeom>
            <a:solidFill>
              <a:srgbClr val="FF5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819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xmlns="" id="{C340BE4F-C3EE-8872-60B8-CC5B01553CC1}"/>
              </a:ext>
            </a:extLst>
          </p:cNvPr>
          <p:cNvSpPr/>
          <p:nvPr/>
        </p:nvSpPr>
        <p:spPr>
          <a:xfrm>
            <a:off x="378359" y="414436"/>
            <a:ext cx="11746963" cy="6327531"/>
          </a:xfrm>
          <a:prstGeom prst="roundRect">
            <a:avLst>
              <a:gd name="adj" fmla="val 31710"/>
            </a:avLst>
          </a:prstGeom>
          <a:solidFill>
            <a:schemeClr val="accent2"/>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Times New Roman" pitchFamily="18" charset="0"/>
              <a:ea typeface="等线" panose="02010600030101010101" pitchFamily="2" charset="-122"/>
              <a:cs typeface="Times New Roman" pitchFamily="18" charset="0"/>
              <a:sym typeface="+mn-lt"/>
            </a:endParaRPr>
          </a:p>
        </p:txBody>
      </p:sp>
      <p:sp>
        <p:nvSpPr>
          <p:cNvPr id="5" name="TextBox 4">
            <a:extLst>
              <a:ext uri="{FF2B5EF4-FFF2-40B4-BE49-F238E27FC236}">
                <a16:creationId xmlns:a16="http://schemas.microsoft.com/office/drawing/2014/main" xmlns="" id="{EE31BA32-DB6C-FF83-4989-A73764F319E7}"/>
              </a:ext>
            </a:extLst>
          </p:cNvPr>
          <p:cNvSpPr txBox="1"/>
          <p:nvPr/>
        </p:nvSpPr>
        <p:spPr>
          <a:xfrm>
            <a:off x="961810" y="533976"/>
            <a:ext cx="10580059" cy="5853910"/>
          </a:xfrm>
          <a:prstGeom prst="rect">
            <a:avLst/>
          </a:prstGeom>
          <a:noFill/>
        </p:spPr>
        <p:txBody>
          <a:bodyPr wrap="square" rtlCol="0">
            <a:spAutoFit/>
          </a:bodyPr>
          <a:lstStyle/>
          <a:p>
            <a:pPr>
              <a:lnSpc>
                <a:spcPct val="130000"/>
              </a:lnSpc>
            </a:pPr>
            <a:r>
              <a:rPr lang="en-US" sz="3200" b="1" dirty="0">
                <a:solidFill>
                  <a:srgbClr val="FF0000"/>
                </a:solidFill>
                <a:latin typeface="Times New Roman" pitchFamily="18" charset="0"/>
                <a:cs typeface="Times New Roman" pitchFamily="18" charset="0"/>
              </a:rPr>
              <a:t>                                           * </a:t>
            </a:r>
            <a:r>
              <a:rPr lang="en-US" sz="3200" b="1" dirty="0" err="1">
                <a:solidFill>
                  <a:srgbClr val="FF0000"/>
                </a:solidFill>
                <a:latin typeface="Times New Roman" pitchFamily="18" charset="0"/>
                <a:cs typeface="Times New Roman" pitchFamily="18" charset="0"/>
              </a:rPr>
              <a:t>Kết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luận</a:t>
            </a:r>
            <a:endParaRPr lang="en-US" sz="3200" b="1" dirty="0">
              <a:solidFill>
                <a:srgbClr val="FF0000"/>
              </a:solidFill>
              <a:latin typeface="Times New Roman" pitchFamily="18" charset="0"/>
              <a:cs typeface="Times New Roman" pitchFamily="18" charset="0"/>
            </a:endParaRPr>
          </a:p>
          <a:p>
            <a:pPr>
              <a:lnSpc>
                <a:spcPct val="130000"/>
              </a:lnSpc>
            </a:pP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tặng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hộp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kê</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sẻ</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giữ</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một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sẻ</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thể</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hiểu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bởi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cũng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sẵn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sàng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chia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sẻ</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đồ</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người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khác</a:t>
            </a:r>
            <a:r>
              <a:rPr lang="en-US" sz="3200" b="1" dirty="0">
                <a:solidFill>
                  <a:srgbClr val="FF0000"/>
                </a:solidFill>
                <a:latin typeface="Times New Roman" pitchFamily="18" charset="0"/>
                <a:cs typeface="Times New Roman" pitchFamily="18" charset="0"/>
              </a:rPr>
              <a:t>.</a:t>
            </a:r>
            <a:br>
              <a:rPr lang="en-US" sz="3200" b="1" dirty="0">
                <a:solidFill>
                  <a:srgbClr val="FF0000"/>
                </a:solidFill>
                <a:latin typeface="Times New Roman" pitchFamily="18" charset="0"/>
                <a:cs typeface="Times New Roman" pitchFamily="18" charset="0"/>
              </a:rPr>
            </a:b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Nhưng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kê</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ngon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điều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đầu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tiên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mang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người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Điều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quý</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trọng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sẻ</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thấy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được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học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sự</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thành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luôn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nghĩ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về</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nhau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bất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hoàn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cảnh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nào</a:t>
            </a:r>
            <a:r>
              <a:rPr lang="en-US" sz="32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87494984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Times New Roman" panose="02020603050405020304" pitchFamily="18" charset="0"/>
                  <a:cs typeface="Times New Roman" panose="02020603050405020304" pitchFamily="18" charset="0"/>
                </a:rPr>
                <a:t>2</a:t>
              </a:r>
              <a:endParaRPr lang="vi-VN" sz="3200" dirty="0">
                <a:solidFill>
                  <a:schemeClr val="accent2"/>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Quan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tranh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trả</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câu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hỏi</a:t>
              </a:r>
              <a:r>
                <a:rPr lang="en-US" sz="2800" b="1" dirty="0">
                  <a:solidFill>
                    <a:srgbClr val="00B050"/>
                  </a:solidFill>
                  <a:latin typeface="Times New Roman" panose="02020603050405020304" pitchFamily="18" charset="0"/>
                  <a:cs typeface="Times New Roman" panose="02020603050405020304" pitchFamily="18" charset="0"/>
                </a:rPr>
                <a:t>:</a:t>
              </a:r>
              <a:endParaRPr lang="vi-VN" sz="2800" b="1" dirty="0">
                <a:solidFill>
                  <a:srgbClr val="00B050"/>
                </a:solidFill>
                <a:latin typeface="Times New Roman" panose="02020603050405020304" pitchFamily="18" charset="0"/>
                <a:cs typeface="Times New Roman" panose="02020603050405020304" pitchFamily="18" charset="0"/>
              </a:endParaRPr>
            </a:p>
          </p:txBody>
        </p:sp>
      </p:grpSp>
      <p:pic>
        <p:nvPicPr>
          <p:cNvPr id="5" name="Picture 4"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3181" r="51255"/>
          <a:stretch/>
        </p:blipFill>
        <p:spPr>
          <a:xfrm>
            <a:off x="688135" y="1776549"/>
            <a:ext cx="4181831" cy="3716854"/>
          </a:xfrm>
          <a:prstGeom prst="rect">
            <a:avLst/>
          </a:prstGeom>
        </p:spPr>
      </p:pic>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0345" t="3181" r="1899" b="23764"/>
          <a:stretch/>
        </p:blipFill>
        <p:spPr>
          <a:xfrm>
            <a:off x="6020261" y="1776549"/>
            <a:ext cx="5228667" cy="3579222"/>
          </a:xfrm>
          <a:prstGeom prst="rect">
            <a:avLst/>
          </a:prstGeom>
        </p:spPr>
      </p:pic>
      <p:sp>
        <p:nvSpPr>
          <p:cNvPr id="7" name="TextBox 6"/>
          <p:cNvSpPr txBox="1"/>
          <p:nvPr/>
        </p:nvSpPr>
        <p:spPr>
          <a:xfrm>
            <a:off x="598563" y="5493401"/>
            <a:ext cx="5421698" cy="461665"/>
          </a:xfrm>
          <a:prstGeom prst="rect">
            <a:avLst/>
          </a:prstGeom>
          <a:noFill/>
        </p:spPr>
        <p:txBody>
          <a:bodyPr wrap="square" rtlCol="0">
            <a:spAutoFit/>
          </a:bodyPr>
          <a:lstStyle/>
          <a:p>
            <a:r>
              <a:rPr lang="en-US" sz="2400" dirty="0">
                <a:solidFill>
                  <a:schemeClr val="accent4"/>
                </a:solidFill>
                <a:latin typeface="Times New Roman" panose="02020603050405020304" pitchFamily="18" charset="0"/>
                <a:cs typeface="Times New Roman" panose="02020603050405020304" pitchFamily="18" charset="0"/>
              </a:rPr>
              <a:t>2 </a:t>
            </a:r>
            <a:r>
              <a:rPr lang="en-US" sz="2400" dirty="0" err="1">
                <a:solidFill>
                  <a:schemeClr val="accent4"/>
                </a:solidFill>
                <a:latin typeface="Times New Roman" panose="02020603050405020304" pitchFamily="18" charset="0"/>
                <a:cs typeface="Times New Roman" panose="02020603050405020304" pitchFamily="18" charset="0"/>
              </a:rPr>
              <a:t>bạn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đang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hướng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dẫn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nhau</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học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bài</a:t>
            </a:r>
            <a:endParaRPr lang="en-US" sz="2400" dirty="0">
              <a:solidFill>
                <a:schemeClr val="accent4"/>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020261" y="5493402"/>
            <a:ext cx="6115134" cy="461665"/>
          </a:xfrm>
          <a:prstGeom prst="rect">
            <a:avLst/>
          </a:prstGeom>
          <a:noFill/>
        </p:spPr>
        <p:txBody>
          <a:bodyPr wrap="square" rtlCol="0">
            <a:spAutoFit/>
          </a:bodyPr>
          <a:lstStyle/>
          <a:p>
            <a:r>
              <a:rPr lang="en-US" sz="2400" dirty="0" err="1">
                <a:solidFill>
                  <a:schemeClr val="accent4"/>
                </a:solidFill>
                <a:latin typeface="Times New Roman" panose="02020603050405020304" pitchFamily="18" charset="0"/>
                <a:cs typeface="Times New Roman" panose="02020603050405020304" pitchFamily="18" charset="0"/>
              </a:rPr>
              <a:t>Các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bạn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học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sinh</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đang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vui</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chơi</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cùng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nhau</a:t>
            </a:r>
            <a:endParaRPr lang="en-US" sz="2400" dirty="0">
              <a:solidFill>
                <a:schemeClr val="accent4"/>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EFF32AE5-9AE1-C9A0-3F20-BFAD5D19B428}"/>
              </a:ext>
            </a:extLst>
          </p:cNvPr>
          <p:cNvSpPr txBox="1"/>
          <p:nvPr/>
        </p:nvSpPr>
        <p:spPr>
          <a:xfrm>
            <a:off x="2990947" y="1133764"/>
            <a:ext cx="11573027" cy="461665"/>
          </a:xfrm>
          <a:prstGeom prst="rect">
            <a:avLst/>
          </a:prstGeom>
          <a:noFill/>
        </p:spPr>
        <p:txBody>
          <a:bodyPr wrap="square" rtlCol="0">
            <a:spAutoFit/>
          </a:bodyPr>
          <a:lstStyle/>
          <a:p>
            <a:pPr>
              <a:defRPr/>
            </a:pPr>
            <a:r>
              <a:rPr lang="en-US" sz="2400" b="1">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Các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bạn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trong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tranh</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đang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làm</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gì</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làm</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đó</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thể</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hiện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điều</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gì</a:t>
            </a:r>
            <a:r>
              <a:rPr lang="en-US" sz="2400" b="1" dirty="0">
                <a:solidFill>
                  <a:srgbClr val="0000CC"/>
                </a:solidFill>
                <a:latin typeface="Times New Roman" pitchFamily="18" charset="0"/>
                <a:cs typeface="Times New Roman" pitchFamily="18" charset="0"/>
              </a:rPr>
              <a:t>? </a:t>
            </a:r>
          </a:p>
        </p:txBody>
      </p:sp>
    </p:spTree>
    <p:extLst>
      <p:ext uri="{BB962C8B-B14F-4D97-AF65-F5344CB8AC3E}">
        <p14:creationId xmlns:p14="http://schemas.microsoft.com/office/powerpoint/2010/main" val="13184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tranh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21" t="25513" r="49706"/>
          <a:stretch/>
        </p:blipFill>
        <p:spPr>
          <a:xfrm>
            <a:off x="590259" y="1750422"/>
            <a:ext cx="5683870" cy="4077842"/>
          </a:xfrm>
          <a:prstGeom prst="rect">
            <a:avLst/>
          </a:prstGeom>
        </p:spPr>
      </p:pic>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1670" t="6460" r="1531" b="864"/>
          <a:stretch/>
        </p:blipFill>
        <p:spPr>
          <a:xfrm>
            <a:off x="6557554" y="1750422"/>
            <a:ext cx="4493623" cy="4000419"/>
          </a:xfrm>
          <a:prstGeom prst="rect">
            <a:avLst/>
          </a:prstGeom>
        </p:spPr>
      </p:pic>
      <p:sp>
        <p:nvSpPr>
          <p:cNvPr id="7" name="TextBox 6"/>
          <p:cNvSpPr txBox="1"/>
          <p:nvPr/>
        </p:nvSpPr>
        <p:spPr>
          <a:xfrm>
            <a:off x="1688137" y="5750841"/>
            <a:ext cx="34881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giúp</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đỡ</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gặp</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khó</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khăn</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p:cNvSpPr txBox="1"/>
          <p:nvPr/>
        </p:nvSpPr>
        <p:spPr>
          <a:xfrm>
            <a:off x="7280850" y="5750841"/>
            <a:ext cx="34881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nam</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đang</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giúp</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nữ</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nhặt</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đồ</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7154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Times New Roman" panose="02020603050405020304" pitchFamily="18" charset="0"/>
                  <a:cs typeface="Times New Roman" panose="02020603050405020304" pitchFamily="18" charset="0"/>
                </a:rPr>
                <a:t>2</a:t>
              </a:r>
              <a:endParaRPr lang="vi-VN" sz="3200" dirty="0">
                <a:solidFill>
                  <a:schemeClr val="accent2"/>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Quan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tranh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trả</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câu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hỏi</a:t>
              </a:r>
              <a:r>
                <a:rPr lang="en-US" sz="2800" b="1" dirty="0">
                  <a:solidFill>
                    <a:srgbClr val="00B050"/>
                  </a:solidFill>
                  <a:latin typeface="Times New Roman" panose="02020603050405020304" pitchFamily="18" charset="0"/>
                  <a:cs typeface="Times New Roman" panose="02020603050405020304" pitchFamily="18" charset="0"/>
                </a:rPr>
                <a:t>:</a:t>
              </a:r>
              <a:endParaRPr lang="vi-VN" sz="2800" b="1" dirty="0">
                <a:solidFill>
                  <a:srgbClr val="00B050"/>
                </a:solidFill>
                <a:latin typeface="Times New Roman" panose="02020603050405020304" pitchFamily="18" charset="0"/>
                <a:cs typeface="Times New Roman" panose="02020603050405020304" pitchFamily="18" charset="0"/>
              </a:endParaRPr>
            </a:p>
          </p:txBody>
        </p:sp>
      </p:grpSp>
      <p:sp>
        <p:nvSpPr>
          <p:cNvPr id="7" name="TextBox 6"/>
          <p:cNvSpPr txBox="1"/>
          <p:nvPr/>
        </p:nvSpPr>
        <p:spPr>
          <a:xfrm>
            <a:off x="1877548" y="5235326"/>
            <a:ext cx="3981143" cy="461665"/>
          </a:xfrm>
          <a:prstGeom prst="rect">
            <a:avLst/>
          </a:prstGeom>
          <a:noFill/>
        </p:spPr>
        <p:txBody>
          <a:bodyPr wrap="square" rtlCol="0">
            <a:spAutoFit/>
          </a:bodyPr>
          <a:lstStyle/>
          <a:p>
            <a:r>
              <a:rPr lang="en-US" sz="2400" dirty="0" err="1">
                <a:solidFill>
                  <a:schemeClr val="accent4"/>
                </a:solidFill>
                <a:latin typeface="Times New Roman" panose="02020603050405020304" pitchFamily="18" charset="0"/>
                <a:cs typeface="Times New Roman" panose="02020603050405020304" pitchFamily="18" charset="0"/>
              </a:rPr>
              <a:t>Các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bạn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cùng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nhau</a:t>
            </a:r>
            <a:r>
              <a:rPr lang="en-US" sz="2400" dirty="0">
                <a:solidFill>
                  <a:schemeClr val="accent4"/>
                </a:solidFill>
                <a:latin typeface="Times New Roman" panose="02020603050405020304" pitchFamily="18" charset="0"/>
                <a:cs typeface="Times New Roman" panose="02020603050405020304" pitchFamily="18" charset="0"/>
              </a:rPr>
              <a:t> </a:t>
            </a:r>
            <a:r>
              <a:rPr lang="en-US" sz="2400" err="1">
                <a:solidFill>
                  <a:schemeClr val="accent4"/>
                </a:solidFill>
                <a:latin typeface="Times New Roman" panose="02020603050405020304" pitchFamily="18" charset="0"/>
                <a:cs typeface="Times New Roman" panose="02020603050405020304" pitchFamily="18" charset="0"/>
              </a:rPr>
              <a:t>học</a:t>
            </a:r>
            <a:r>
              <a:rPr lang="en-US" sz="2400">
                <a:solidFill>
                  <a:schemeClr val="accent4"/>
                </a:solidFill>
                <a:latin typeface="Times New Roman" panose="02020603050405020304" pitchFamily="18" charset="0"/>
                <a:cs typeface="Times New Roman" panose="02020603050405020304" pitchFamily="18" charset="0"/>
              </a:rPr>
              <a:t> bài.</a:t>
            </a:r>
            <a:endParaRPr lang="en-US" sz="2400" dirty="0">
              <a:solidFill>
                <a:schemeClr val="accent4"/>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75902" y="5181477"/>
            <a:ext cx="3488113" cy="830997"/>
          </a:xfrm>
          <a:prstGeom prst="rect">
            <a:avLst/>
          </a:prstGeom>
          <a:noFill/>
        </p:spPr>
        <p:txBody>
          <a:bodyPr wrap="square" rtlCol="0">
            <a:spAutoFit/>
          </a:bodyPr>
          <a:lstStyle/>
          <a:p>
            <a:r>
              <a:rPr lang="en-US" sz="2400" dirty="0">
                <a:solidFill>
                  <a:schemeClr val="accent4"/>
                </a:solidFill>
                <a:latin typeface="Times New Roman" panose="02020603050405020304" pitchFamily="18" charset="0"/>
                <a:cs typeface="Times New Roman" panose="02020603050405020304" pitchFamily="18" charset="0"/>
              </a:rPr>
              <a:t>Hai </a:t>
            </a:r>
            <a:r>
              <a:rPr lang="en-US" sz="2400" dirty="0" err="1">
                <a:solidFill>
                  <a:schemeClr val="accent4"/>
                </a:solidFill>
                <a:latin typeface="Times New Roman" panose="02020603050405020304" pitchFamily="18" charset="0"/>
                <a:cs typeface="Times New Roman" panose="02020603050405020304" pitchFamily="18" charset="0"/>
              </a:rPr>
              <a:t>bạn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đang</a:t>
            </a:r>
            <a:r>
              <a:rPr lang="en-US" sz="2400" dirty="0">
                <a:solidFill>
                  <a:schemeClr val="accent4"/>
                </a:solidFill>
                <a:latin typeface="Times New Roman" panose="02020603050405020304" pitchFamily="18" charset="0"/>
                <a:cs typeface="Times New Roman" panose="02020603050405020304" pitchFamily="18" charset="0"/>
              </a:rPr>
              <a:t> chia </a:t>
            </a:r>
            <a:r>
              <a:rPr lang="en-US" sz="2400" dirty="0" err="1">
                <a:solidFill>
                  <a:schemeClr val="accent4"/>
                </a:solidFill>
                <a:latin typeface="Times New Roman" panose="02020603050405020304" pitchFamily="18" charset="0"/>
                <a:cs typeface="Times New Roman" panose="02020603050405020304" pitchFamily="18" charset="0"/>
              </a:rPr>
              <a:t>sẻ</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đồ</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ăn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với</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nhau</a:t>
            </a:r>
            <a:r>
              <a:rPr lang="en-US" sz="2400" dirty="0">
                <a:solidFill>
                  <a:schemeClr val="accent4"/>
                </a:solidFill>
                <a:latin typeface="Times New Roman" panose="02020603050405020304" pitchFamily="18" charset="0"/>
                <a:cs typeface="Times New Roman" panose="02020603050405020304" pitchFamily="18" charset="0"/>
              </a:rPr>
              <a:t>.</a:t>
            </a:r>
          </a:p>
        </p:txBody>
      </p:sp>
      <p:pic>
        <p:nvPicPr>
          <p:cNvPr id="9" name="Picture 8" descr="Screen Clipping"/>
          <p:cNvPicPr>
            <a:picLocks noChangeAspect="1"/>
          </p:cNvPicPr>
          <p:nvPr/>
        </p:nvPicPr>
        <p:blipFill rotWithShape="1">
          <a:blip r:embed="rId2">
            <a:extLst>
              <a:ext uri="{28A0092B-C50C-407E-A947-70E740481C1C}">
                <a14:useLocalDpi xmlns:a14="http://schemas.microsoft.com/office/drawing/2010/main" val="0"/>
              </a:ext>
            </a:extLst>
          </a:blip>
          <a:srcRect l="2396" t="9754"/>
          <a:stretch/>
        </p:blipFill>
        <p:spPr>
          <a:xfrm>
            <a:off x="1110343" y="1910500"/>
            <a:ext cx="9496697" cy="3270977"/>
          </a:xfrm>
          <a:prstGeom prst="rect">
            <a:avLst/>
          </a:prstGeom>
        </p:spPr>
      </p:pic>
    </p:spTree>
    <p:extLst>
      <p:ext uri="{BB962C8B-B14F-4D97-AF65-F5344CB8AC3E}">
        <p14:creationId xmlns:p14="http://schemas.microsoft.com/office/powerpoint/2010/main" val="239920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TotalTime>
  <Words>769</Words>
  <Application>Microsoft Office PowerPoint</Application>
  <PresentationFormat>Widescreen</PresentationFormat>
  <Paragraphs>58</Paragraphs>
  <Slides>14</Slides>
  <Notes>4</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宋体</vt:lpstr>
      <vt:lpstr>Arial</vt:lpstr>
      <vt:lpstr>Arial-Rounded</vt:lpstr>
      <vt:lpstr>Calibri</vt:lpstr>
      <vt:lpstr>Calibri Light</vt:lpstr>
      <vt:lpstr>Cambria</vt:lpstr>
      <vt:lpstr>等线</vt:lpstr>
      <vt:lpstr>Times New Roman</vt:lpstr>
      <vt:lpstr>UTM Cookies</vt:lpstr>
      <vt:lpstr>Wingdings</vt:lpstr>
      <vt:lpstr>Cute Sticker by Slidesgo</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28</cp:revision>
  <dcterms:created xsi:type="dcterms:W3CDTF">2021-06-11T02:39:36Z</dcterms:created>
  <dcterms:modified xsi:type="dcterms:W3CDTF">2022-10-24T07:31:00Z</dcterms:modified>
</cp:coreProperties>
</file>