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7" r:id="rId2"/>
    <p:sldMasterId id="2147483681" r:id="rId3"/>
    <p:sldMasterId id="2147483685" r:id="rId4"/>
    <p:sldMasterId id="2147483698" r:id="rId5"/>
    <p:sldMasterId id="2147483715" r:id="rId6"/>
    <p:sldMasterId id="2147483732" r:id="rId7"/>
  </p:sldMasterIdLst>
  <p:notesMasterIdLst>
    <p:notesMasterId r:id="rId23"/>
  </p:notesMasterIdLst>
  <p:sldIdLst>
    <p:sldId id="272" r:id="rId8"/>
    <p:sldId id="497" r:id="rId9"/>
    <p:sldId id="289" r:id="rId10"/>
    <p:sldId id="264" r:id="rId11"/>
    <p:sldId id="504" r:id="rId12"/>
    <p:sldId id="503" r:id="rId13"/>
    <p:sldId id="266" r:id="rId14"/>
    <p:sldId id="267" r:id="rId15"/>
    <p:sldId id="273" r:id="rId16"/>
    <p:sldId id="274" r:id="rId17"/>
    <p:sldId id="502" r:id="rId18"/>
    <p:sldId id="270" r:id="rId19"/>
    <p:sldId id="271" r:id="rId20"/>
    <p:sldId id="498" r:id="rId21"/>
    <p:sldId id="34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D75C6-5C07-47E6-8E2F-B713D5108DA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0174D-6305-4249-96D1-2B57943DE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6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8467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95735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903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8997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6709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28295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4514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580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8654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6003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65383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471879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207853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01613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83845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9547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63176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16197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492359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355864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706907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40639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11360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70703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11070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10284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744514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17106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92016099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8474834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545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3200057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91386434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0015150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3203662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5284565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6082693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37491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7320011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565115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8325157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9866108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16053697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270357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1572467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6367495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1414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9105524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7253251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4304574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14017663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5537401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41432795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605334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1507539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535865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6203284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2848479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48513865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5638219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8011936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49593362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237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7695258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92548373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8933754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99987777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03835339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8741522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300773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211844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0607009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42382067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22278375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79555776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43620740"/>
      </p:ext>
    </p:extLst>
  </p:cSld>
  <p:clrMapOvr>
    <a:masterClrMapping/>
  </p:clrMapOvr>
  <p:transition spd="slow">
    <p:random/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g"/><Relationship Id="rId5" Type="http://schemas.openxmlformats.org/officeDocument/2006/relationships/audio" Target="../media/audio1.wav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random/>
    <p:sndAc>
      <p:stSnd>
        <p:snd r:embed="rId18" name="applause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ransition spd="slow">
    <p:random/>
    <p:sndAc>
      <p:stSnd>
        <p:snd r:embed="rId15" name="applaus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ransition spd="slow">
    <p:random/>
    <p:sndAc>
      <p:stSnd>
        <p:snd r:embed="rId5" name="applaus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1529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random/>
    <p:sndAc>
      <p:stSnd>
        <p:snd r:embed="rId14" name="applause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050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ransition spd="slow">
    <p:random/>
    <p:sndAc>
      <p:stSnd>
        <p:snd r:embed="rId18" name="applause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713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ransition spd="slow">
    <p:random/>
    <p:sndAc>
      <p:stSnd>
        <p:snd r:embed="rId18" name="applause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9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ransition spd="slow">
    <p:random/>
    <p:sndAc>
      <p:stSnd>
        <p:snd r:embed="rId18" name="applause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A9FAA0-67B4-40AE-8473-9D7C15545260}"/>
              </a:ext>
            </a:extLst>
          </p:cNvPr>
          <p:cNvSpPr txBox="1"/>
          <p:nvPr/>
        </p:nvSpPr>
        <p:spPr>
          <a:xfrm>
            <a:off x="1313040" y="1276277"/>
            <a:ext cx="50863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378857" y="337172"/>
            <a:ext cx="2816950" cy="1288726"/>
            <a:chOff x="344385" y="275278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385" y="275278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942458" y="3264867"/>
              <a:ext cx="2218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xmlns="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B527592-7842-3D98-D7CA-DE991EFD66C7}"/>
              </a:ext>
            </a:extLst>
          </p:cNvPr>
          <p:cNvSpPr/>
          <p:nvPr/>
        </p:nvSpPr>
        <p:spPr>
          <a:xfrm>
            <a:off x="618010" y="2385869"/>
            <a:ext cx="4590094" cy="2981261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</a:rPr>
              <a:t>Mai </a:t>
            </a:r>
            <a:r>
              <a:rPr lang="en-US" sz="3200" b="1" dirty="0" err="1">
                <a:solidFill>
                  <a:srgbClr val="002060"/>
                </a:solidFill>
              </a:rPr>
              <a:t>xin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lỗi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vì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dẫm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phải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bạn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hỏi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không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885707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2C32DB-1682-180C-2326-44FC5C807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04" y="671315"/>
            <a:ext cx="5317436" cy="1756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EE2152-2A29-1764-640D-F35E0EB3AAA9}"/>
              </a:ext>
            </a:extLst>
          </p:cNvPr>
          <p:cNvSpPr txBox="1"/>
          <p:nvPr/>
        </p:nvSpPr>
        <p:spPr>
          <a:xfrm>
            <a:off x="4711148" y="1182757"/>
            <a:ext cx="248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Kết luận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785920-17F3-19B6-02B4-386486AF1F5C}"/>
              </a:ext>
            </a:extLst>
          </p:cNvPr>
          <p:cNvSpPr txBox="1"/>
          <p:nvPr/>
        </p:nvSpPr>
        <p:spPr>
          <a:xfrm>
            <a:off x="702365" y="2874476"/>
            <a:ext cx="1122127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cần biết nhận lỗi và sửa lỗi. Nếu không biết nhận lỗi mà đổ lỗi cho người khác là hành động đáng bị phê phán.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0229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xmlns="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328" y="1798668"/>
            <a:ext cx="10305890" cy="3910374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xmlns="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356381"/>
            <a:ext cx="74498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phải nhận lỗi và sửa 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xmlns="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76283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lỗi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xmlns="" id="{32D5894E-C1A1-402C-B2BE-BC04A3138FFE}"/>
              </a:ext>
            </a:extLst>
          </p:cNvPr>
          <p:cNvSpPr txBox="1"/>
          <p:nvPr/>
        </p:nvSpPr>
        <p:spPr bwMode="auto">
          <a:xfrm>
            <a:off x="3433365" y="1515620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xmlns="" id="{ADA5548B-B884-46E1-813A-9DC0FFE5CE4E}"/>
              </a:ext>
            </a:extLst>
          </p:cNvPr>
          <p:cNvSpPr/>
          <p:nvPr/>
        </p:nvSpPr>
        <p:spPr>
          <a:xfrm>
            <a:off x="3068879" y="262233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F390EFA1-3D0A-4C48-8A91-495039687E5F}"/>
              </a:ext>
            </a:extLst>
          </p:cNvPr>
          <p:cNvSpPr txBox="1"/>
          <p:nvPr/>
        </p:nvSpPr>
        <p:spPr>
          <a:xfrm>
            <a:off x="2993792" y="261306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0F6D8453-2CCA-4B8F-BA89-D0CD939CC633}"/>
              </a:ext>
            </a:extLst>
          </p:cNvPr>
          <p:cNvSpPr/>
          <p:nvPr/>
        </p:nvSpPr>
        <p:spPr>
          <a:xfrm>
            <a:off x="3123306" y="344812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52FCA020-6A30-4DE0-BB68-77D76FD3B1A0}"/>
              </a:ext>
            </a:extLst>
          </p:cNvPr>
          <p:cNvSpPr txBox="1"/>
          <p:nvPr/>
        </p:nvSpPr>
        <p:spPr>
          <a:xfrm>
            <a:off x="3068276" y="34288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xmlns="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179195"/>
            <a:ext cx="7104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lỗi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E14E475-E82E-4267-84CC-3A56FE53F448}"/>
              </a:ext>
            </a:extLst>
          </p:cNvPr>
          <p:cNvSpPr/>
          <p:nvPr/>
        </p:nvSpPr>
        <p:spPr>
          <a:xfrm>
            <a:off x="3108978" y="42881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461E852-A25B-407C-A53B-B2316C02EEAD}"/>
              </a:ext>
            </a:extLst>
          </p:cNvPr>
          <p:cNvSpPr txBox="1"/>
          <p:nvPr/>
        </p:nvSpPr>
        <p:spPr>
          <a:xfrm>
            <a:off x="3043153" y="4273440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13978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xmlns="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356381"/>
            <a:ext cx="74498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phải nhận lỗi và sửa 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xmlns="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76283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lỗi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xmlns="" id="{32D5894E-C1A1-402C-B2BE-BC04A3138FFE}"/>
              </a:ext>
            </a:extLst>
          </p:cNvPr>
          <p:cNvSpPr txBox="1"/>
          <p:nvPr/>
        </p:nvSpPr>
        <p:spPr bwMode="auto">
          <a:xfrm>
            <a:off x="3433365" y="1515620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xmlns="" id="{ADA5548B-B884-46E1-813A-9DC0FFE5CE4E}"/>
              </a:ext>
            </a:extLst>
          </p:cNvPr>
          <p:cNvSpPr/>
          <p:nvPr/>
        </p:nvSpPr>
        <p:spPr>
          <a:xfrm>
            <a:off x="3068879" y="262233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F390EFA1-3D0A-4C48-8A91-495039687E5F}"/>
              </a:ext>
            </a:extLst>
          </p:cNvPr>
          <p:cNvSpPr txBox="1"/>
          <p:nvPr/>
        </p:nvSpPr>
        <p:spPr>
          <a:xfrm>
            <a:off x="2993792" y="261306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0F6D8453-2CCA-4B8F-BA89-D0CD939CC633}"/>
              </a:ext>
            </a:extLst>
          </p:cNvPr>
          <p:cNvSpPr/>
          <p:nvPr/>
        </p:nvSpPr>
        <p:spPr>
          <a:xfrm>
            <a:off x="3123306" y="344812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52FCA020-6A30-4DE0-BB68-77D76FD3B1A0}"/>
              </a:ext>
            </a:extLst>
          </p:cNvPr>
          <p:cNvSpPr txBox="1"/>
          <p:nvPr/>
        </p:nvSpPr>
        <p:spPr>
          <a:xfrm>
            <a:off x="3068276" y="34288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xmlns="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179195"/>
            <a:ext cx="7104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lỗi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E14E475-E82E-4267-84CC-3A56FE53F448}"/>
              </a:ext>
            </a:extLst>
          </p:cNvPr>
          <p:cNvSpPr/>
          <p:nvPr/>
        </p:nvSpPr>
        <p:spPr>
          <a:xfrm>
            <a:off x="3108978" y="42881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461E852-A25B-407C-A53B-B2316C02EEAD}"/>
              </a:ext>
            </a:extLst>
          </p:cNvPr>
          <p:cNvSpPr txBox="1"/>
          <p:nvPr/>
        </p:nvSpPr>
        <p:spPr>
          <a:xfrm>
            <a:off x="3043153" y="4273440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092010" y="3302101"/>
              <a:ext cx="19287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xmlns="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xmlns="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A0F017-0C65-8FF1-8D0D-2F77FEAD6917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D3C47F4-CBC2-5145-B52C-7864CCBFE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39859C3-F4EC-5170-440D-D77C263D97BE}"/>
                </a:ext>
              </a:extLst>
            </p:cNvPr>
            <p:cNvSpPr txBox="1"/>
            <p:nvPr/>
          </p:nvSpPr>
          <p:spPr>
            <a:xfrm>
              <a:off x="1092010" y="3302101"/>
              <a:ext cx="19287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0F38127-3F18-EBB4-923C-DE366D73D89F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769928-3F94-C325-51E9-E8598EA3DD4D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đồng tình hoặc không đồng tình với việc làm của bạn nào? Vì sao?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9B3C77-ACD5-034C-8C18-673EECBCA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6585C86-E8CA-D56E-A0E2-1AB6D7483910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xmlns="" id="{A55E7AAB-EFBB-336B-52EC-D399DD87A3E3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72C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15DCAD1-4E40-68FB-163E-0562F5264ACF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472C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xmlns="" id="{A16F51F2-E546-A3B2-DA35-386996715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18C24943-7E34-D580-2C89-1B5095CE2BC1}"/>
              </a:ext>
            </a:extLst>
          </p:cNvPr>
          <p:cNvSpPr/>
          <p:nvPr/>
        </p:nvSpPr>
        <p:spPr>
          <a:xfrm>
            <a:off x="6506342" y="2459423"/>
            <a:ext cx="4371208" cy="2295705"/>
          </a:xfrm>
          <a:prstGeom prst="cloud">
            <a:avLst/>
          </a:prstGeom>
          <a:solidFill>
            <a:schemeClr val="accent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53157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48948B-81C9-41CE-0F59-25CFBD13FD0B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FB5AA3F-EB23-0D6E-7F77-1D8866304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17EA0B3-B1FB-967B-46B2-47450AE2938D}"/>
                </a:ext>
              </a:extLst>
            </p:cNvPr>
            <p:cNvSpPr txBox="1"/>
            <p:nvPr/>
          </p:nvSpPr>
          <p:spPr>
            <a:xfrm>
              <a:off x="1092010" y="3302101"/>
              <a:ext cx="19287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BAD6053-06A0-EA63-D82E-6E09B828F630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B6EC-3792-F982-C317-2B7597687964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đồng tình hoặc không đồng tình với việc làm của bạn nào? Vì sao?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3A605A-18BF-BF0D-AD05-F6DE625D9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80CC476-CD2F-187E-9ECB-89D11A17A41C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xmlns="" id="{C109C682-8DA6-B93E-9039-D36CCFB1862B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72C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9442D3C-7F55-373B-C086-CE4F8B2BA4B5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472C1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xmlns="" id="{486B64C5-CC15-275E-C830-FDE989868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CA943AC5-509C-7A43-8454-9C08C71052AF}"/>
              </a:ext>
            </a:extLst>
          </p:cNvPr>
          <p:cNvSpPr/>
          <p:nvPr/>
        </p:nvSpPr>
        <p:spPr>
          <a:xfrm>
            <a:off x="676211" y="2066925"/>
            <a:ext cx="5318063" cy="3374218"/>
          </a:xfrm>
          <a:prstGeom prst="cloud">
            <a:avLst/>
          </a:prstGeom>
          <a:solidFill>
            <a:schemeClr val="accent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670543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098135" y="3274460"/>
              <a:ext cx="2218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xmlns="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xmlns="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Ừ, xin lỗi cậu nhé. Tớ đãng trí quá! Hẹn cậu ngày mai nhé, nhất định tớ sẽ mang trả cậu!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xmlns="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xmlns="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:ask="http://schemas.microsoft.com/office/drawing/2018/sketchyshapes" xmlns="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Cô nhắc nhở bạn Thắng.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F2816B5-B796-C3C4-EF68-6280F44EB109}"/>
              </a:ext>
            </a:extLst>
          </p:cNvPr>
          <p:cNvSpPr/>
          <p:nvPr/>
        </p:nvSpPr>
        <p:spPr>
          <a:xfrm>
            <a:off x="430777" y="1916402"/>
            <a:ext cx="4601024" cy="4180200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lỗi cô vì đã làm ảnh hưởng đến lớp học và các bạn. Nói rõ lí do rằng bị bạn Quang trêu nên mới nhỏm dậy.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5" grpId="1" animBg="1"/>
      <p:bldP spid="26" grpId="0"/>
      <p:bldP spid="26" grpId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56664" cy="1288726"/>
            <a:chOff x="500062" y="2851475"/>
            <a:chExt cx="2956664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18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xmlns="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ăn tối, Minh chạy ra bàn lấy điều khiển ti vi, vô tình va vào anh làm bát đũa rơi xuống nền.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xmlns="" id="{6B787BAC-539E-2265-065C-A133417C358C}"/>
              </a:ext>
            </a:extLst>
          </p:cNvPr>
          <p:cNvSpPr/>
          <p:nvPr/>
        </p:nvSpPr>
        <p:spPr>
          <a:xfrm>
            <a:off x="6742367" y="1991365"/>
            <a:ext cx="4266553" cy="3051703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00206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lỗi anh trai vì đã không để ý va vào anh. Cùng anh dọn bát đũa.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7202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2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</TotalTime>
  <Words>589</Words>
  <Application>Microsoft Office PowerPoint</Application>
  <PresentationFormat>Widescreen</PresentationFormat>
  <Paragraphs>74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Microsoft YaHei</vt:lpstr>
      <vt:lpstr>SimSun</vt:lpstr>
      <vt:lpstr>Arial</vt:lpstr>
      <vt:lpstr>Calibri</vt:lpstr>
      <vt:lpstr>Calibri Light</vt:lpstr>
      <vt:lpstr>等线</vt:lpstr>
      <vt:lpstr>等线 Light</vt:lpstr>
      <vt:lpstr>Times New Roman</vt:lpstr>
      <vt:lpstr>UTM Cookies</vt:lpstr>
      <vt:lpstr>仓耳羽辰体-谷力 W05</vt:lpstr>
      <vt:lpstr>Cute Sticker by Slidesgo</vt:lpstr>
      <vt:lpstr>5_Office Theme</vt:lpstr>
      <vt:lpstr>Office 主题​​</vt:lpstr>
      <vt:lpstr>4_Office Theme</vt:lpstr>
      <vt:lpstr>1_Cute Sticker by Slidesgo</vt:lpstr>
      <vt:lpstr>2_Cute Sticker by Slidesgo</vt:lpstr>
      <vt:lpstr>3_Cute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43</cp:revision>
  <dcterms:created xsi:type="dcterms:W3CDTF">2021-06-11T02:39:36Z</dcterms:created>
  <dcterms:modified xsi:type="dcterms:W3CDTF">2022-11-28T07:13:14Z</dcterms:modified>
</cp:coreProperties>
</file>