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63" r:id="rId3"/>
    <p:sldMasterId id="2147483671" r:id="rId4"/>
    <p:sldMasterId id="2147483679" r:id="rId5"/>
  </p:sldMasterIdLst>
  <p:notesMasterIdLst>
    <p:notesMasterId r:id="rId22"/>
  </p:notesMasterIdLst>
  <p:sldIdLst>
    <p:sldId id="256" r:id="rId6"/>
    <p:sldId id="258" r:id="rId7"/>
    <p:sldId id="262" r:id="rId8"/>
    <p:sldId id="25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5" r:id="rId21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3"/>
    </p:embeddedFont>
    <p:embeddedFont>
      <p:font typeface="#9Slide03 Arima Madurai Black" panose="00000A00000000000000" pitchFamily="2" charset="0"/>
      <p:bold r:id="rId24"/>
    </p:embeddedFont>
    <p:embeddedFont>
      <p:font typeface="#9Slide05 SVNEgregio Script" panose="02000500000000000000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SVN-Lobster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SVN-Redressed" panose="02040603050506020204" pitchFamily="18" charset="0"/>
      <p:regular r:id="rId35"/>
    </p:embeddedFont>
    <p:embeddedFont>
      <p:font typeface="SVN-Sansation" panose="02040603050506020204" pitchFamily="18" charset="0"/>
      <p:regular r:id="rId36"/>
    </p:embeddedFont>
    <p:embeddedFont>
      <p:font typeface="UTM French Vanilla" panose="02040603050506020204" pitchFamily="18" charset="0"/>
      <p:regular r:id="rId37"/>
    </p:embeddedFont>
    <p:embeddedFont>
      <p:font typeface="UTM Guanine" panose="02040603050506020204" pitchFamily="18" charset="0"/>
      <p:regular r:id="rId38"/>
    </p:embeddedFont>
    <p:embeddedFont>
      <p:font typeface="UTM Rockwell" panose="02040603050506020204" pitchFamily="18" charset="0"/>
      <p:bold r:id="rId39"/>
    </p:embeddedFont>
    <p:embeddedFont>
      <p:font typeface="UTM Showcard" panose="02040603050506020204" pitchFamily="18" charset="0"/>
      <p:regular r:id="rId40"/>
    </p:embeddedFont>
    <p:embeddedFont>
      <p:font typeface="UTM ViceroyJF" panose="02040603050506020204" pitchFamily="18" charset="0"/>
      <p:regular r:id="rId41"/>
    </p:embeddedFont>
    <p:embeddedFont>
      <p:font typeface="UVF Candlescript Pro" panose="02000000000000000000" pitchFamily="50" charset="0"/>
      <p:regular r:id="rId42"/>
    </p:embeddedFont>
    <p:embeddedFont>
      <p:font typeface="UVF Sreda" panose="02000505000000020004" pitchFamily="2" charset="0"/>
      <p:regular r:id="rId43"/>
    </p:embeddedFont>
    <p:embeddedFont>
      <p:font typeface="UVF TypoSlabserif" panose="02000403050000020004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6FB"/>
    <a:srgbClr val="CA37AD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989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4FB426-35B3-4C70-9FF3-4CF4D067696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5FB3E9-179D-455F-8587-C4B373638F22}">
      <dgm:prSet phldrT="[Text]" custT="1"/>
      <dgm:spPr/>
      <dgm:t>
        <a:bodyPr/>
        <a:lstStyle/>
        <a:p>
          <a:r>
            <a:rPr lang="en-US" sz="3600" b="1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Mở</a:t>
          </a:r>
          <a:r>
            <a:rPr lang="en-US" sz="3600" b="1" dirty="0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đầu</a:t>
          </a:r>
          <a:r>
            <a:rPr lang="en-US" sz="3600" b="1" dirty="0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câu</a:t>
          </a:r>
          <a:r>
            <a:rPr lang="en-US" sz="3600" b="1" dirty="0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chuyện</a:t>
          </a:r>
          <a:endParaRPr lang="en-US" sz="3600" b="1" dirty="0">
            <a:solidFill>
              <a:schemeClr val="accent2">
                <a:lumMod val="75000"/>
              </a:schemeClr>
            </a:solidFill>
            <a:latin typeface="UVF Sreda" panose="02000505000000020004" pitchFamily="2" charset="0"/>
            <a:cs typeface="Times New Roman" pitchFamily="18" charset="0"/>
          </a:endParaRPr>
        </a:p>
      </dgm:t>
    </dgm:pt>
    <dgm:pt modelId="{04C37AE5-2722-48D8-B4F9-2E88A230420E}" type="parTrans" cxnId="{39B0872C-9280-444B-B2D3-2C1EB8F1AC29}">
      <dgm:prSet/>
      <dgm:spPr/>
      <dgm:t>
        <a:bodyPr/>
        <a:lstStyle/>
        <a:p>
          <a:endParaRPr lang="en-US">
            <a:latin typeface="UVF Sreda" panose="02000505000000020004" pitchFamily="2" charset="0"/>
          </a:endParaRPr>
        </a:p>
      </dgm:t>
    </dgm:pt>
    <dgm:pt modelId="{2B5298C0-4EC3-4F3A-BAAE-C00071F0D045}" type="sibTrans" cxnId="{39B0872C-9280-444B-B2D3-2C1EB8F1AC29}">
      <dgm:prSet/>
      <dgm:spPr/>
      <dgm:t>
        <a:bodyPr/>
        <a:lstStyle/>
        <a:p>
          <a:endParaRPr lang="en-US">
            <a:latin typeface="UVF Sreda" panose="02000505000000020004" pitchFamily="2" charset="0"/>
          </a:endParaRPr>
        </a:p>
      </dgm:t>
    </dgm:pt>
    <dgm:pt modelId="{957CB7DD-4919-45E2-BA2C-346D8430232B}">
      <dgm:prSet phldrT="[Text]" custT="1"/>
      <dgm:spPr/>
      <dgm:t>
        <a:bodyPr/>
        <a:lstStyle/>
        <a:p>
          <a:r>
            <a:rPr lang="en-US" sz="3600" b="1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Diễn</a:t>
          </a:r>
          <a:r>
            <a:rPr lang="en-US" sz="3600" b="1" dirty="0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biến</a:t>
          </a:r>
          <a:r>
            <a:rPr lang="en-US" sz="3600" b="1" dirty="0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câu</a:t>
          </a:r>
          <a:r>
            <a:rPr lang="en-US" sz="3600" b="1" dirty="0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chuyện</a:t>
          </a:r>
          <a:endParaRPr lang="en-US" sz="3600" b="1" dirty="0">
            <a:solidFill>
              <a:schemeClr val="accent1">
                <a:lumMod val="75000"/>
              </a:schemeClr>
            </a:solidFill>
            <a:latin typeface="UVF Sreda" panose="02000505000000020004" pitchFamily="2" charset="0"/>
            <a:cs typeface="Times New Roman" pitchFamily="18" charset="0"/>
          </a:endParaRPr>
        </a:p>
      </dgm:t>
    </dgm:pt>
    <dgm:pt modelId="{EC234C0E-1951-401E-8655-48C73625F589}" type="parTrans" cxnId="{0CE33097-ECDC-4245-B312-4604923288C5}">
      <dgm:prSet/>
      <dgm:spPr/>
      <dgm:t>
        <a:bodyPr/>
        <a:lstStyle/>
        <a:p>
          <a:endParaRPr lang="en-US">
            <a:latin typeface="UVF Sreda" panose="02000505000000020004" pitchFamily="2" charset="0"/>
          </a:endParaRPr>
        </a:p>
      </dgm:t>
    </dgm:pt>
    <dgm:pt modelId="{C42B8EDE-370E-4E9B-9B47-9A58C8E8A4D3}" type="sibTrans" cxnId="{0CE33097-ECDC-4245-B312-4604923288C5}">
      <dgm:prSet/>
      <dgm:spPr/>
      <dgm:t>
        <a:bodyPr/>
        <a:lstStyle/>
        <a:p>
          <a:endParaRPr lang="en-US">
            <a:latin typeface="UVF Sreda" panose="02000505000000020004" pitchFamily="2" charset="0"/>
          </a:endParaRPr>
        </a:p>
      </dgm:t>
    </dgm:pt>
    <dgm:pt modelId="{1B6D4E64-1BDB-4ACF-854E-4D52AB2D00D3}">
      <dgm:prSet phldrT="[Text]" custT="1"/>
      <dgm:spPr/>
      <dgm:t>
        <a:bodyPr/>
        <a:lstStyle/>
        <a:p>
          <a:r>
            <a:rPr lang="en-US" sz="3600" b="1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Kết</a:t>
          </a:r>
          <a:r>
            <a:rPr lang="en-US" sz="3600" b="1" dirty="0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thúc</a:t>
          </a:r>
          <a:r>
            <a:rPr lang="en-US" sz="3600" b="1" dirty="0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câu</a:t>
          </a:r>
          <a:r>
            <a:rPr lang="en-US" sz="3600" b="1" dirty="0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chuyện</a:t>
          </a:r>
          <a:endParaRPr lang="en-US" sz="3600" b="1" dirty="0">
            <a:solidFill>
              <a:schemeClr val="accent6">
                <a:lumMod val="75000"/>
              </a:schemeClr>
            </a:solidFill>
            <a:latin typeface="UVF Sreda" panose="02000505000000020004" pitchFamily="2" charset="0"/>
            <a:cs typeface="Times New Roman" pitchFamily="18" charset="0"/>
          </a:endParaRPr>
        </a:p>
      </dgm:t>
    </dgm:pt>
    <dgm:pt modelId="{C62F104E-EDDF-4217-BBEE-3D7C6B8265FD}" type="parTrans" cxnId="{27B95432-6434-411D-A099-2392366D15E7}">
      <dgm:prSet/>
      <dgm:spPr/>
      <dgm:t>
        <a:bodyPr/>
        <a:lstStyle/>
        <a:p>
          <a:endParaRPr lang="en-US">
            <a:latin typeface="UVF Sreda" panose="02000505000000020004" pitchFamily="2" charset="0"/>
          </a:endParaRPr>
        </a:p>
      </dgm:t>
    </dgm:pt>
    <dgm:pt modelId="{9114D163-E607-44E5-9BFA-EE59E2443383}" type="sibTrans" cxnId="{27B95432-6434-411D-A099-2392366D15E7}">
      <dgm:prSet/>
      <dgm:spPr/>
      <dgm:t>
        <a:bodyPr/>
        <a:lstStyle/>
        <a:p>
          <a:endParaRPr lang="en-US">
            <a:latin typeface="UVF Sreda" panose="02000505000000020004" pitchFamily="2" charset="0"/>
          </a:endParaRPr>
        </a:p>
      </dgm:t>
    </dgm:pt>
    <dgm:pt modelId="{CD4DCA20-8013-4B35-830F-68EABDD4C3E3}" type="pres">
      <dgm:prSet presAssocID="{924FB426-35B3-4C70-9FF3-4CF4D0676960}" presName="linear" presStyleCnt="0">
        <dgm:presLayoutVars>
          <dgm:dir/>
          <dgm:animLvl val="lvl"/>
          <dgm:resizeHandles val="exact"/>
        </dgm:presLayoutVars>
      </dgm:prSet>
      <dgm:spPr/>
    </dgm:pt>
    <dgm:pt modelId="{9B24551D-9A21-4647-BD5C-9F8194C2BE80}" type="pres">
      <dgm:prSet presAssocID="{A05FB3E9-179D-455F-8587-C4B373638F22}" presName="parentLin" presStyleCnt="0"/>
      <dgm:spPr/>
    </dgm:pt>
    <dgm:pt modelId="{B49DE8A0-0A55-4ACB-9C31-5FE0365A168E}" type="pres">
      <dgm:prSet presAssocID="{A05FB3E9-179D-455F-8587-C4B373638F22}" presName="parentLeftMargin" presStyleLbl="node1" presStyleIdx="0" presStyleCnt="3"/>
      <dgm:spPr/>
    </dgm:pt>
    <dgm:pt modelId="{B11E59D1-A7E9-4CD6-AD22-A14A0B6B5D2D}" type="pres">
      <dgm:prSet presAssocID="{A05FB3E9-179D-455F-8587-C4B373638F22}" presName="parentText" presStyleLbl="node1" presStyleIdx="0" presStyleCnt="3" custScaleX="107400">
        <dgm:presLayoutVars>
          <dgm:chMax val="0"/>
          <dgm:bulletEnabled val="1"/>
        </dgm:presLayoutVars>
      </dgm:prSet>
      <dgm:spPr/>
    </dgm:pt>
    <dgm:pt modelId="{0BA75309-1350-4CDC-93A1-3FB9C6008791}" type="pres">
      <dgm:prSet presAssocID="{A05FB3E9-179D-455F-8587-C4B373638F22}" presName="negativeSpace" presStyleCnt="0"/>
      <dgm:spPr/>
    </dgm:pt>
    <dgm:pt modelId="{4EF9F3B8-39E7-4890-94C1-A23AA99B155C}" type="pres">
      <dgm:prSet presAssocID="{A05FB3E9-179D-455F-8587-C4B373638F22}" presName="childText" presStyleLbl="conFgAcc1" presStyleIdx="0" presStyleCnt="3">
        <dgm:presLayoutVars>
          <dgm:bulletEnabled val="1"/>
        </dgm:presLayoutVars>
      </dgm:prSet>
      <dgm:spPr/>
    </dgm:pt>
    <dgm:pt modelId="{23DD99C8-1645-4E5B-A78A-5DA3ED85C4BF}" type="pres">
      <dgm:prSet presAssocID="{2B5298C0-4EC3-4F3A-BAAE-C00071F0D045}" presName="spaceBetweenRectangles" presStyleCnt="0"/>
      <dgm:spPr/>
    </dgm:pt>
    <dgm:pt modelId="{8834547B-77F1-4A56-8212-94D4C1D528AF}" type="pres">
      <dgm:prSet presAssocID="{957CB7DD-4919-45E2-BA2C-346D8430232B}" presName="parentLin" presStyleCnt="0"/>
      <dgm:spPr/>
    </dgm:pt>
    <dgm:pt modelId="{F6C45E49-81AD-4526-BFB0-62422DB3D8FD}" type="pres">
      <dgm:prSet presAssocID="{957CB7DD-4919-45E2-BA2C-346D8430232B}" presName="parentLeftMargin" presStyleLbl="node1" presStyleIdx="0" presStyleCnt="3"/>
      <dgm:spPr/>
    </dgm:pt>
    <dgm:pt modelId="{1D324C02-8922-49E4-A0F9-1A53A764B5C0}" type="pres">
      <dgm:prSet presAssocID="{957CB7DD-4919-45E2-BA2C-346D8430232B}" presName="parentText" presStyleLbl="node1" presStyleIdx="1" presStyleCnt="3" custScaleX="123292">
        <dgm:presLayoutVars>
          <dgm:chMax val="0"/>
          <dgm:bulletEnabled val="1"/>
        </dgm:presLayoutVars>
      </dgm:prSet>
      <dgm:spPr/>
    </dgm:pt>
    <dgm:pt modelId="{2702ADD8-B039-4535-B604-8B71F92F2511}" type="pres">
      <dgm:prSet presAssocID="{957CB7DD-4919-45E2-BA2C-346D8430232B}" presName="negativeSpace" presStyleCnt="0"/>
      <dgm:spPr/>
    </dgm:pt>
    <dgm:pt modelId="{AA010FE5-95F1-48DB-ABAE-A6FE88D36B01}" type="pres">
      <dgm:prSet presAssocID="{957CB7DD-4919-45E2-BA2C-346D8430232B}" presName="childText" presStyleLbl="conFgAcc1" presStyleIdx="1" presStyleCnt="3">
        <dgm:presLayoutVars>
          <dgm:bulletEnabled val="1"/>
        </dgm:presLayoutVars>
      </dgm:prSet>
      <dgm:spPr/>
    </dgm:pt>
    <dgm:pt modelId="{14226DBF-28A5-4BB4-8817-75228EE82A3E}" type="pres">
      <dgm:prSet presAssocID="{C42B8EDE-370E-4E9B-9B47-9A58C8E8A4D3}" presName="spaceBetweenRectangles" presStyleCnt="0"/>
      <dgm:spPr/>
    </dgm:pt>
    <dgm:pt modelId="{DD008C29-16D0-4003-9C8D-5D4E7482A0F5}" type="pres">
      <dgm:prSet presAssocID="{1B6D4E64-1BDB-4ACF-854E-4D52AB2D00D3}" presName="parentLin" presStyleCnt="0"/>
      <dgm:spPr/>
    </dgm:pt>
    <dgm:pt modelId="{18FF05FD-0577-4E80-99F8-4E1D44282323}" type="pres">
      <dgm:prSet presAssocID="{1B6D4E64-1BDB-4ACF-854E-4D52AB2D00D3}" presName="parentLeftMargin" presStyleLbl="node1" presStyleIdx="1" presStyleCnt="3"/>
      <dgm:spPr/>
    </dgm:pt>
    <dgm:pt modelId="{036E3C9C-E73E-4F9B-BD6F-847D8BF7C5D4}" type="pres">
      <dgm:prSet presAssocID="{1B6D4E64-1BDB-4ACF-854E-4D52AB2D00D3}" presName="parentText" presStyleLbl="node1" presStyleIdx="2" presStyleCnt="3" custScaleX="136119">
        <dgm:presLayoutVars>
          <dgm:chMax val="0"/>
          <dgm:bulletEnabled val="1"/>
        </dgm:presLayoutVars>
      </dgm:prSet>
      <dgm:spPr/>
    </dgm:pt>
    <dgm:pt modelId="{308AFED2-F221-4EFD-A821-2677B0954D07}" type="pres">
      <dgm:prSet presAssocID="{1B6D4E64-1BDB-4ACF-854E-4D52AB2D00D3}" presName="negativeSpace" presStyleCnt="0"/>
      <dgm:spPr/>
    </dgm:pt>
    <dgm:pt modelId="{F233251D-731A-452E-AA97-B9A37E3D3D82}" type="pres">
      <dgm:prSet presAssocID="{1B6D4E64-1BDB-4ACF-854E-4D52AB2D00D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191FB07-F7FE-4247-84C3-7B978EF39756}" type="presOf" srcId="{1B6D4E64-1BDB-4ACF-854E-4D52AB2D00D3}" destId="{036E3C9C-E73E-4F9B-BD6F-847D8BF7C5D4}" srcOrd="1" destOrd="0" presId="urn:microsoft.com/office/officeart/2005/8/layout/list1"/>
    <dgm:cxn modelId="{8083460F-B2A6-4DB3-8634-9BD3F620BA67}" type="presOf" srcId="{924FB426-35B3-4C70-9FF3-4CF4D0676960}" destId="{CD4DCA20-8013-4B35-830F-68EABDD4C3E3}" srcOrd="0" destOrd="0" presId="urn:microsoft.com/office/officeart/2005/8/layout/list1"/>
    <dgm:cxn modelId="{39B0872C-9280-444B-B2D3-2C1EB8F1AC29}" srcId="{924FB426-35B3-4C70-9FF3-4CF4D0676960}" destId="{A05FB3E9-179D-455F-8587-C4B373638F22}" srcOrd="0" destOrd="0" parTransId="{04C37AE5-2722-48D8-B4F9-2E88A230420E}" sibTransId="{2B5298C0-4EC3-4F3A-BAAE-C00071F0D045}"/>
    <dgm:cxn modelId="{27B95432-6434-411D-A099-2392366D15E7}" srcId="{924FB426-35B3-4C70-9FF3-4CF4D0676960}" destId="{1B6D4E64-1BDB-4ACF-854E-4D52AB2D00D3}" srcOrd="2" destOrd="0" parTransId="{C62F104E-EDDF-4217-BBEE-3D7C6B8265FD}" sibTransId="{9114D163-E607-44E5-9BFA-EE59E2443383}"/>
    <dgm:cxn modelId="{D9CAFC8A-0B8A-4C19-9147-2AEC89AE3CE1}" type="presOf" srcId="{1B6D4E64-1BDB-4ACF-854E-4D52AB2D00D3}" destId="{18FF05FD-0577-4E80-99F8-4E1D44282323}" srcOrd="0" destOrd="0" presId="urn:microsoft.com/office/officeart/2005/8/layout/list1"/>
    <dgm:cxn modelId="{56752C97-1BC3-4A40-8B20-40EE1A9F5507}" type="presOf" srcId="{957CB7DD-4919-45E2-BA2C-346D8430232B}" destId="{F6C45E49-81AD-4526-BFB0-62422DB3D8FD}" srcOrd="0" destOrd="0" presId="urn:microsoft.com/office/officeart/2005/8/layout/list1"/>
    <dgm:cxn modelId="{0CE33097-ECDC-4245-B312-4604923288C5}" srcId="{924FB426-35B3-4C70-9FF3-4CF4D0676960}" destId="{957CB7DD-4919-45E2-BA2C-346D8430232B}" srcOrd="1" destOrd="0" parTransId="{EC234C0E-1951-401E-8655-48C73625F589}" sibTransId="{C42B8EDE-370E-4E9B-9B47-9A58C8E8A4D3}"/>
    <dgm:cxn modelId="{F74784AA-66CE-48E3-861F-9DC5A21D8CBD}" type="presOf" srcId="{A05FB3E9-179D-455F-8587-C4B373638F22}" destId="{B49DE8A0-0A55-4ACB-9C31-5FE0365A168E}" srcOrd="0" destOrd="0" presId="urn:microsoft.com/office/officeart/2005/8/layout/list1"/>
    <dgm:cxn modelId="{539D7FB3-F906-49D9-AF0F-35A0C141B77B}" type="presOf" srcId="{A05FB3E9-179D-455F-8587-C4B373638F22}" destId="{B11E59D1-A7E9-4CD6-AD22-A14A0B6B5D2D}" srcOrd="1" destOrd="0" presId="urn:microsoft.com/office/officeart/2005/8/layout/list1"/>
    <dgm:cxn modelId="{482583D7-8061-45C5-9C5F-4888FA3F232F}" type="presOf" srcId="{957CB7DD-4919-45E2-BA2C-346D8430232B}" destId="{1D324C02-8922-49E4-A0F9-1A53A764B5C0}" srcOrd="1" destOrd="0" presId="urn:microsoft.com/office/officeart/2005/8/layout/list1"/>
    <dgm:cxn modelId="{6CCBF0BC-28A6-44EA-BF74-0D7C1C77C3B6}" type="presParOf" srcId="{CD4DCA20-8013-4B35-830F-68EABDD4C3E3}" destId="{9B24551D-9A21-4647-BD5C-9F8194C2BE80}" srcOrd="0" destOrd="0" presId="urn:microsoft.com/office/officeart/2005/8/layout/list1"/>
    <dgm:cxn modelId="{E06F3C70-808E-4191-8544-B64CC463023E}" type="presParOf" srcId="{9B24551D-9A21-4647-BD5C-9F8194C2BE80}" destId="{B49DE8A0-0A55-4ACB-9C31-5FE0365A168E}" srcOrd="0" destOrd="0" presId="urn:microsoft.com/office/officeart/2005/8/layout/list1"/>
    <dgm:cxn modelId="{5061F417-5F32-4CEC-9B43-814ED6345153}" type="presParOf" srcId="{9B24551D-9A21-4647-BD5C-9F8194C2BE80}" destId="{B11E59D1-A7E9-4CD6-AD22-A14A0B6B5D2D}" srcOrd="1" destOrd="0" presId="urn:microsoft.com/office/officeart/2005/8/layout/list1"/>
    <dgm:cxn modelId="{1A7D1392-8FB1-4F54-8D65-F8C2D35A2855}" type="presParOf" srcId="{CD4DCA20-8013-4B35-830F-68EABDD4C3E3}" destId="{0BA75309-1350-4CDC-93A1-3FB9C6008791}" srcOrd="1" destOrd="0" presId="urn:microsoft.com/office/officeart/2005/8/layout/list1"/>
    <dgm:cxn modelId="{1AD6CCEB-519E-425A-96E0-94C1C59A1DAB}" type="presParOf" srcId="{CD4DCA20-8013-4B35-830F-68EABDD4C3E3}" destId="{4EF9F3B8-39E7-4890-94C1-A23AA99B155C}" srcOrd="2" destOrd="0" presId="urn:microsoft.com/office/officeart/2005/8/layout/list1"/>
    <dgm:cxn modelId="{DA1DA335-AE84-4726-8BED-95D287100A58}" type="presParOf" srcId="{CD4DCA20-8013-4B35-830F-68EABDD4C3E3}" destId="{23DD99C8-1645-4E5B-A78A-5DA3ED85C4BF}" srcOrd="3" destOrd="0" presId="urn:microsoft.com/office/officeart/2005/8/layout/list1"/>
    <dgm:cxn modelId="{931A782F-1387-404E-BC71-11266FB1281D}" type="presParOf" srcId="{CD4DCA20-8013-4B35-830F-68EABDD4C3E3}" destId="{8834547B-77F1-4A56-8212-94D4C1D528AF}" srcOrd="4" destOrd="0" presId="urn:microsoft.com/office/officeart/2005/8/layout/list1"/>
    <dgm:cxn modelId="{3F2A39F8-15EB-45C2-99AF-4F4106B3B83E}" type="presParOf" srcId="{8834547B-77F1-4A56-8212-94D4C1D528AF}" destId="{F6C45E49-81AD-4526-BFB0-62422DB3D8FD}" srcOrd="0" destOrd="0" presId="urn:microsoft.com/office/officeart/2005/8/layout/list1"/>
    <dgm:cxn modelId="{043FC2C1-9B99-4C8A-9418-A5D0A43B8FEA}" type="presParOf" srcId="{8834547B-77F1-4A56-8212-94D4C1D528AF}" destId="{1D324C02-8922-49E4-A0F9-1A53A764B5C0}" srcOrd="1" destOrd="0" presId="urn:microsoft.com/office/officeart/2005/8/layout/list1"/>
    <dgm:cxn modelId="{CD8D11A0-B26D-402E-83B8-0CC888BEB13E}" type="presParOf" srcId="{CD4DCA20-8013-4B35-830F-68EABDD4C3E3}" destId="{2702ADD8-B039-4535-B604-8B71F92F2511}" srcOrd="5" destOrd="0" presId="urn:microsoft.com/office/officeart/2005/8/layout/list1"/>
    <dgm:cxn modelId="{2D7B33D4-F416-4E72-A18F-419D5AE322A0}" type="presParOf" srcId="{CD4DCA20-8013-4B35-830F-68EABDD4C3E3}" destId="{AA010FE5-95F1-48DB-ABAE-A6FE88D36B01}" srcOrd="6" destOrd="0" presId="urn:microsoft.com/office/officeart/2005/8/layout/list1"/>
    <dgm:cxn modelId="{C5B34839-6FDD-466B-BFA4-2AD2D9CE25F9}" type="presParOf" srcId="{CD4DCA20-8013-4B35-830F-68EABDD4C3E3}" destId="{14226DBF-28A5-4BB4-8817-75228EE82A3E}" srcOrd="7" destOrd="0" presId="urn:microsoft.com/office/officeart/2005/8/layout/list1"/>
    <dgm:cxn modelId="{9E53AD4F-D61B-40A6-9CCD-E4F900C6D212}" type="presParOf" srcId="{CD4DCA20-8013-4B35-830F-68EABDD4C3E3}" destId="{DD008C29-16D0-4003-9C8D-5D4E7482A0F5}" srcOrd="8" destOrd="0" presId="urn:microsoft.com/office/officeart/2005/8/layout/list1"/>
    <dgm:cxn modelId="{9CFEC584-A5F1-4E17-ACCF-084E49056BA4}" type="presParOf" srcId="{DD008C29-16D0-4003-9C8D-5D4E7482A0F5}" destId="{18FF05FD-0577-4E80-99F8-4E1D44282323}" srcOrd="0" destOrd="0" presId="urn:microsoft.com/office/officeart/2005/8/layout/list1"/>
    <dgm:cxn modelId="{9C9C8635-7346-45ED-ACB5-4E6C1C6D9980}" type="presParOf" srcId="{DD008C29-16D0-4003-9C8D-5D4E7482A0F5}" destId="{036E3C9C-E73E-4F9B-BD6F-847D8BF7C5D4}" srcOrd="1" destOrd="0" presId="urn:microsoft.com/office/officeart/2005/8/layout/list1"/>
    <dgm:cxn modelId="{7858EE6F-CB80-4AF4-ADEC-2D7B05E54D3F}" type="presParOf" srcId="{CD4DCA20-8013-4B35-830F-68EABDD4C3E3}" destId="{308AFED2-F221-4EFD-A821-2677B0954D07}" srcOrd="9" destOrd="0" presId="urn:microsoft.com/office/officeart/2005/8/layout/list1"/>
    <dgm:cxn modelId="{E7C4685E-6F97-44E8-AEF2-B50C542A925E}" type="presParOf" srcId="{CD4DCA20-8013-4B35-830F-68EABDD4C3E3}" destId="{F233251D-731A-452E-AA97-B9A37E3D3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9F3B8-39E7-4890-94C1-A23AA99B155C}">
      <dsp:nvSpPr>
        <dsp:cNvPr id="0" name=""/>
        <dsp:cNvSpPr/>
      </dsp:nvSpPr>
      <dsp:spPr>
        <a:xfrm>
          <a:off x="0" y="450659"/>
          <a:ext cx="759622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E59D1-A7E9-4CD6-AD22-A14A0B6B5D2D}">
      <dsp:nvSpPr>
        <dsp:cNvPr id="0" name=""/>
        <dsp:cNvSpPr/>
      </dsp:nvSpPr>
      <dsp:spPr>
        <a:xfrm>
          <a:off x="379811" y="37379"/>
          <a:ext cx="5710842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0983" tIns="0" rIns="20098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Mở</a:t>
          </a:r>
          <a:r>
            <a:rPr lang="en-US" sz="3600" b="1" kern="1200" dirty="0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đầu</a:t>
          </a:r>
          <a:r>
            <a:rPr lang="en-US" sz="3600" b="1" kern="1200" dirty="0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câu</a:t>
          </a:r>
          <a:r>
            <a:rPr lang="en-US" sz="3600" b="1" kern="1200" dirty="0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2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chuyện</a:t>
          </a:r>
          <a:endParaRPr lang="en-US" sz="3600" b="1" kern="1200" dirty="0">
            <a:solidFill>
              <a:schemeClr val="accent2">
                <a:lumMod val="75000"/>
              </a:schemeClr>
            </a:solidFill>
            <a:latin typeface="UVF Sreda" panose="02000505000000020004" pitchFamily="2" charset="0"/>
            <a:cs typeface="Times New Roman" pitchFamily="18" charset="0"/>
          </a:endParaRPr>
        </a:p>
      </dsp:txBody>
      <dsp:txXfrm>
        <a:off x="420160" y="77728"/>
        <a:ext cx="5630144" cy="745862"/>
      </dsp:txXfrm>
    </dsp:sp>
    <dsp:sp modelId="{AA010FE5-95F1-48DB-ABAE-A6FE88D36B01}">
      <dsp:nvSpPr>
        <dsp:cNvPr id="0" name=""/>
        <dsp:cNvSpPr/>
      </dsp:nvSpPr>
      <dsp:spPr>
        <a:xfrm>
          <a:off x="0" y="1720740"/>
          <a:ext cx="759622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24C02-8922-49E4-A0F9-1A53A764B5C0}">
      <dsp:nvSpPr>
        <dsp:cNvPr id="0" name=""/>
        <dsp:cNvSpPr/>
      </dsp:nvSpPr>
      <dsp:spPr>
        <a:xfrm>
          <a:off x="379811" y="1307459"/>
          <a:ext cx="6555877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0983" tIns="0" rIns="20098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Diễn</a:t>
          </a:r>
          <a:r>
            <a:rPr lang="en-US" sz="3600" b="1" kern="1200" dirty="0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biến</a:t>
          </a:r>
          <a:r>
            <a:rPr lang="en-US" sz="3600" b="1" kern="1200" dirty="0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câu</a:t>
          </a:r>
          <a:r>
            <a:rPr lang="en-US" sz="3600" b="1" kern="1200" dirty="0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1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chuyện</a:t>
          </a:r>
          <a:endParaRPr lang="en-US" sz="3600" b="1" kern="1200" dirty="0">
            <a:solidFill>
              <a:schemeClr val="accent1">
                <a:lumMod val="75000"/>
              </a:schemeClr>
            </a:solidFill>
            <a:latin typeface="UVF Sreda" panose="02000505000000020004" pitchFamily="2" charset="0"/>
            <a:cs typeface="Times New Roman" pitchFamily="18" charset="0"/>
          </a:endParaRPr>
        </a:p>
      </dsp:txBody>
      <dsp:txXfrm>
        <a:off x="420160" y="1347808"/>
        <a:ext cx="6475179" cy="745862"/>
      </dsp:txXfrm>
    </dsp:sp>
    <dsp:sp modelId="{F233251D-731A-452E-AA97-B9A37E3D3D82}">
      <dsp:nvSpPr>
        <dsp:cNvPr id="0" name=""/>
        <dsp:cNvSpPr/>
      </dsp:nvSpPr>
      <dsp:spPr>
        <a:xfrm>
          <a:off x="0" y="2990820"/>
          <a:ext cx="7596226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E3C9C-E73E-4F9B-BD6F-847D8BF7C5D4}">
      <dsp:nvSpPr>
        <dsp:cNvPr id="0" name=""/>
        <dsp:cNvSpPr/>
      </dsp:nvSpPr>
      <dsp:spPr>
        <a:xfrm>
          <a:off x="378698" y="2577540"/>
          <a:ext cx="7216729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0983" tIns="0" rIns="200983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Kết</a:t>
          </a:r>
          <a:r>
            <a:rPr lang="en-US" sz="3600" b="1" kern="1200" dirty="0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thúc</a:t>
          </a:r>
          <a:r>
            <a:rPr lang="en-US" sz="3600" b="1" kern="1200" dirty="0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câu</a:t>
          </a:r>
          <a:r>
            <a:rPr lang="en-US" sz="3600" b="1" kern="1200" dirty="0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 </a:t>
          </a:r>
          <a:r>
            <a:rPr lang="en-US" sz="3600" b="1" kern="1200" dirty="0" err="1">
              <a:solidFill>
                <a:schemeClr val="accent6">
                  <a:lumMod val="75000"/>
                </a:schemeClr>
              </a:solidFill>
              <a:latin typeface="UVF Sreda" panose="02000505000000020004" pitchFamily="2" charset="0"/>
              <a:cs typeface="Times New Roman" pitchFamily="18" charset="0"/>
            </a:rPr>
            <a:t>chuyện</a:t>
          </a:r>
          <a:endParaRPr lang="en-US" sz="3600" b="1" kern="1200" dirty="0">
            <a:solidFill>
              <a:schemeClr val="accent6">
                <a:lumMod val="75000"/>
              </a:schemeClr>
            </a:solidFill>
            <a:latin typeface="UVF Sreda" panose="02000505000000020004" pitchFamily="2" charset="0"/>
            <a:cs typeface="Times New Roman" pitchFamily="18" charset="0"/>
          </a:endParaRPr>
        </a:p>
      </dsp:txBody>
      <dsp:txXfrm>
        <a:off x="419047" y="2617889"/>
        <a:ext cx="7136031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4002A-AD43-4EDE-B492-6C0074E2A9FA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7BA52-3DEC-4CA7-B3C9-3ECCC4CCA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40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3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5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4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7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57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2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8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32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5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7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83E0-2965-45FD-A262-AA0E46AA5C2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F48A-2714-4D11-BB5D-E1AC36F85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74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7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FFE2D-B3DE-4611-9E42-95E1D600962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5F8D-9889-4E02-B9D6-C8D09931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FFE2D-B3DE-4611-9E42-95E1D600962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5F8D-9889-4E02-B9D6-C8D09931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1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FFE2D-B3DE-4611-9E42-95E1D600962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5F8D-9889-4E02-B9D6-C8D099316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1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7FCA-530B-4831-985C-E3ACABA941D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A34C-6264-4635-9E52-9F77AA374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8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7FCA-530B-4831-985C-E3ACABA941D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2A34C-6264-4635-9E52-9F77AA374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8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D0CE-707A-4D9D-906A-BC980207267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A66F-33DC-4368-9374-A13A0BD8F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D0CE-707A-4D9D-906A-BC980207267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A66F-33DC-4368-9374-A13A0BD8F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6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D83E0-2965-45FD-A262-AA0E46AA5C22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EF48A-2714-4D11-BB5D-E1AC36F85F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Măng</a:t>
            </a:r>
            <a:r>
              <a:rPr lang="en-US" sz="2400" baseline="0" dirty="0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 non</a:t>
            </a:r>
            <a:endParaRPr lang="en-US" sz="2400" dirty="0">
              <a:solidFill>
                <a:srgbClr val="CAA6FB"/>
              </a:solidFill>
              <a:latin typeface="UTM ViceroyJF" panose="02040603050506020204" pitchFamily="18" charset="0"/>
              <a:ea typeface="#9Slide03 Roboto Black" panose="02000000000000000000" pitchFamily="2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0550" y="43848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Măng</a:t>
            </a:r>
            <a:r>
              <a:rPr lang="en-US" sz="2400" baseline="0" dirty="0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 non</a:t>
            </a:r>
            <a:endParaRPr lang="en-US" sz="2400" dirty="0">
              <a:solidFill>
                <a:srgbClr val="CAA6FB"/>
              </a:solidFill>
              <a:latin typeface="UTM ViceroyJF" panose="02040603050506020204" pitchFamily="18" charset="0"/>
              <a:ea typeface="#9Slide03 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22BD7F-9231-4DD0-A53D-202E425352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5B2F877-2B78-47B2-9A02-25E10CEC748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2CCBF5-E835-4D5E-83BD-3FDCE8C916D3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C7F853C-FE62-47CE-B09A-F62EF919D94C}"/>
              </a:ext>
            </a:extLst>
          </p:cNvPr>
          <p:cNvSpPr txBox="1">
            <a:spLocks/>
          </p:cNvSpPr>
          <p:nvPr userDrawn="1"/>
        </p:nvSpPr>
        <p:spPr>
          <a:xfrm>
            <a:off x="1912212" y="791870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rgbClr val="C87664"/>
                </a:solidFill>
                <a:latin typeface="#9Slide05 SVNEgregio Script" panose="02000500000000000000" pitchFamily="2" charset="0"/>
              </a:rPr>
              <a:t>Bích</a:t>
            </a:r>
            <a:endParaRPr lang="en-US" sz="1400" dirty="0">
              <a:solidFill>
                <a:srgbClr val="C87664"/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1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FFE2D-B3DE-4611-9E42-95E1D600962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75F8D-9889-4E02-B9D6-C8D0993161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226759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Măng</a:t>
            </a:r>
            <a:r>
              <a:rPr lang="en-US" sz="2400" baseline="0" dirty="0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 non</a:t>
            </a:r>
            <a:endParaRPr lang="en-US" sz="2400" dirty="0">
              <a:solidFill>
                <a:srgbClr val="CAA6FB"/>
              </a:solidFill>
              <a:latin typeface="UTM ViceroyJF" panose="02040603050506020204" pitchFamily="18" charset="0"/>
              <a:ea typeface="#9Slide03 Roboto Black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33D0A-6C11-4D00-911A-A129E90D63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32BAFF0-CC21-457A-9678-B675F4221E3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EDA8B0-C53C-48A1-BEB4-ECB441FEB04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9CF3BC-C536-4212-8244-0B7BC99A698B}"/>
              </a:ext>
            </a:extLst>
          </p:cNvPr>
          <p:cNvSpPr txBox="1">
            <a:spLocks/>
          </p:cNvSpPr>
          <p:nvPr userDrawn="1"/>
        </p:nvSpPr>
        <p:spPr>
          <a:xfrm>
            <a:off x="1912212" y="791870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rgbClr val="C87664"/>
                </a:solidFill>
                <a:latin typeface="#9Slide05 SVNEgregio Script" panose="02000500000000000000" pitchFamily="2" charset="0"/>
              </a:rPr>
              <a:t>Bích</a:t>
            </a:r>
            <a:endParaRPr lang="en-US" sz="1400" dirty="0">
              <a:solidFill>
                <a:srgbClr val="C87664"/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9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07FCA-530B-4831-985C-E3ACABA941D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A34C-6264-4635-9E52-9F77AA374F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48" y="-3084670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Măng</a:t>
            </a:r>
            <a:r>
              <a:rPr lang="en-US" sz="2400" baseline="0" dirty="0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 non</a:t>
            </a:r>
            <a:endParaRPr lang="en-US" sz="2400" dirty="0">
              <a:solidFill>
                <a:srgbClr val="CAA6FB"/>
              </a:solidFill>
              <a:latin typeface="UTM ViceroyJF" panose="02040603050506020204" pitchFamily="18" charset="0"/>
              <a:ea typeface="#9Slide03 Roboto Black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FD5B04-4E8F-44D1-BC2B-6D4E488B0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2FE7365-D990-4CB1-8847-ACD89FBCC301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836831-F901-4EA0-8909-AF229222F8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AA2D67-306B-49B4-A5C9-ACCA296C720D}"/>
              </a:ext>
            </a:extLst>
          </p:cNvPr>
          <p:cNvSpPr txBox="1">
            <a:spLocks/>
          </p:cNvSpPr>
          <p:nvPr userDrawn="1"/>
        </p:nvSpPr>
        <p:spPr>
          <a:xfrm>
            <a:off x="1912212" y="791870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rgbClr val="C87664"/>
                </a:solidFill>
                <a:latin typeface="#9Slide05 SVNEgregio Script" panose="02000500000000000000" pitchFamily="2" charset="0"/>
              </a:rPr>
              <a:t>Bích</a:t>
            </a:r>
            <a:endParaRPr lang="en-US" sz="1400" dirty="0">
              <a:solidFill>
                <a:srgbClr val="C87664"/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7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D0CE-707A-4D9D-906A-BC980207267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1A66F-33DC-4368-9374-A13A0BD8FD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261" y="-1288972"/>
            <a:ext cx="1739230" cy="257794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350" y="682923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Măng</a:t>
            </a:r>
            <a:r>
              <a:rPr lang="en-US" sz="2400" baseline="0" dirty="0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 non</a:t>
            </a:r>
            <a:endParaRPr lang="en-US" sz="2400" dirty="0">
              <a:solidFill>
                <a:srgbClr val="CAA6FB"/>
              </a:solidFill>
              <a:latin typeface="UTM ViceroyJF" panose="02040603050506020204" pitchFamily="18" charset="0"/>
              <a:ea typeface="#9Slide03 Roboto Black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4B934E-4C30-45C9-8B24-B16C2A36ED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8D74A49-BC73-413F-923A-7A4349F2B1D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A0D049-864E-4A37-933C-7ABEB5139A9E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D9BFBD-5C1F-4857-BEB1-11E174DA367B}"/>
              </a:ext>
            </a:extLst>
          </p:cNvPr>
          <p:cNvSpPr txBox="1">
            <a:spLocks/>
          </p:cNvSpPr>
          <p:nvPr userDrawn="1"/>
        </p:nvSpPr>
        <p:spPr>
          <a:xfrm>
            <a:off x="1912212" y="791870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rgbClr val="C87664"/>
                </a:solidFill>
                <a:latin typeface="#9Slide05 SVNEgregio Script" panose="02000500000000000000" pitchFamily="2" charset="0"/>
              </a:rPr>
              <a:t>Bích</a:t>
            </a:r>
            <a:endParaRPr lang="en-US" sz="1400" dirty="0">
              <a:solidFill>
                <a:srgbClr val="C87664"/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9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253AF-DA1B-4D6F-BD87-EAE18925D3C5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55C6A-4946-4184-B28D-E360BCBE2D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5261" y="-1288972"/>
            <a:ext cx="1739230" cy="257794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350" y="28724"/>
            <a:ext cx="166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Măng</a:t>
            </a:r>
            <a:r>
              <a:rPr lang="en-US" sz="2400" baseline="0" dirty="0">
                <a:solidFill>
                  <a:srgbClr val="CAA6FB"/>
                </a:solidFill>
                <a:latin typeface="UTM ViceroyJF" panose="02040603050506020204" pitchFamily="18" charset="0"/>
                <a:ea typeface="#9Slide03 Roboto Black" panose="02000000000000000000" pitchFamily="2" charset="0"/>
              </a:rPr>
              <a:t> non</a:t>
            </a:r>
            <a:endParaRPr lang="en-US" sz="2400" dirty="0">
              <a:solidFill>
                <a:srgbClr val="CAA6FB"/>
              </a:solidFill>
              <a:latin typeface="UTM ViceroyJF" panose="02040603050506020204" pitchFamily="18" charset="0"/>
              <a:ea typeface="#9Slide03 Roboto Black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EEA51-140F-4F84-A13D-C9EA05CE41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70E15BA-216F-4E58-BA32-4551A7683A7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E495D1A-0735-4494-9491-0EEB81E57317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D601B6-98A9-45C9-8980-11CAF1BBF185}"/>
              </a:ext>
            </a:extLst>
          </p:cNvPr>
          <p:cNvSpPr txBox="1">
            <a:spLocks/>
          </p:cNvSpPr>
          <p:nvPr userDrawn="1"/>
        </p:nvSpPr>
        <p:spPr>
          <a:xfrm>
            <a:off x="1912212" y="791870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rgbClr val="C87664"/>
                </a:solidFill>
                <a:latin typeface="#9Slide05 SVNEgregio Script" panose="02000500000000000000" pitchFamily="2" charset="0"/>
              </a:rPr>
              <a:t>Bích</a:t>
            </a:r>
            <a:endParaRPr lang="en-US" sz="1400" dirty="0">
              <a:solidFill>
                <a:srgbClr val="C87664"/>
              </a:solidFill>
              <a:latin typeface="#9Slide05 SVNEgregio Scrip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640238" y="1507347"/>
            <a:ext cx="3239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Guanine" panose="02040603050506020204" pitchFamily="18" charset="0"/>
              </a:rPr>
              <a:t>KỂ CHUYỆN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1630" y="2698346"/>
            <a:ext cx="792935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Kể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chuyện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được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</a:p>
          <a:p>
            <a:pPr algn="ctr"/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chứng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kiến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hoặc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tham</a:t>
            </a:r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gia</a:t>
            </a:r>
            <a:endParaRPr lang="en-US" sz="80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VF Candlescript Pro" panose="02000000000000000000" pitchFamily="50" charset="0"/>
            </a:endParaRPr>
          </a:p>
        </p:txBody>
      </p: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462" y="4389949"/>
            <a:ext cx="1739230" cy="25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9" y="0"/>
            <a:ext cx="12499219" cy="7624119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18616" y="369237"/>
            <a:ext cx="6378574" cy="1391324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56885" y="599839"/>
            <a:ext cx="870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Mở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đầu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018" y="2071066"/>
            <a:ext cx="88827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4800" b="1" i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sz="4800" b="1" i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)</a:t>
            </a:r>
            <a:endParaRPr lang="en-US" sz="4800" b="1" i="1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4800" b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endParaRPr lang="en-US" sz="4800" dirty="0">
              <a:solidFill>
                <a:schemeClr val="accent5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29" y="-379295"/>
            <a:ext cx="2835585" cy="28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9" y="0"/>
            <a:ext cx="12499219" cy="7624119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18616" y="369237"/>
            <a:ext cx="6378574" cy="1391324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56885" y="599839"/>
            <a:ext cx="870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Diễn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biến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6033" y="1890751"/>
            <a:ext cx="9307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hoặc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105911" y="3018598"/>
            <a:ext cx="97864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Tổ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chức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(hay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+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đáng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tham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algn="just"/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527" y="-510441"/>
            <a:ext cx="2835585" cy="28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07" y="-571500"/>
            <a:ext cx="12499219" cy="7624119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18616" y="369237"/>
            <a:ext cx="6378574" cy="1391324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56885" y="599839"/>
            <a:ext cx="870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thúc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8270" y="2571656"/>
            <a:ext cx="88827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+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quả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hoạt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+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hoạt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.</a:t>
            </a: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27" y="233862"/>
            <a:ext cx="3277016" cy="32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3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69" y="0"/>
            <a:ext cx="7444630" cy="5490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89934" l="4172" r="95456">
                        <a14:foregroundMark x1="8922" y1="48567" x2="10409" y2="55621"/>
                        <a14:foregroundMark x1="7022" y1="49890" x2="7022" y2="55621"/>
                        <a14:foregroundMark x1="7559" y1="76194" x2="18959" y2="74871"/>
                        <a14:foregroundMark x1="28418" y1="82954" x2="31805" y2="85672"/>
                        <a14:foregroundMark x1="33333" y1="78545" x2="35812" y2="79941"/>
                        <a14:foregroundMark x1="36762" y1="67450" x2="38455" y2="72520"/>
                        <a14:foregroundMark x1="40520" y1="66422" x2="41470" y2="69434"/>
                        <a14:foregroundMark x1="47708" y1="45555" x2="46964" y2="55621"/>
                        <a14:foregroundMark x1="69517" y1="18957" x2="73276" y2="75900"/>
                        <a14:foregroundMark x1="59645" y1="32403" x2="70838" y2="52976"/>
                        <a14:foregroundMark x1="73276" y1="44232" x2="75010" y2="50625"/>
                        <a14:foregroundMark x1="66667" y1="44893" x2="69145" y2="55621"/>
                        <a14:foregroundMark x1="64767" y1="77590" x2="67988" y2="75165"/>
                        <a14:foregroundMark x1="68195" y1="71859" x2="67617" y2="61719"/>
                        <a14:foregroundMark x1="55101" y1="49596" x2="57373" y2="55327"/>
                        <a14:foregroundMark x1="87691" y1="40485" x2="90541" y2="85672"/>
                        <a14:foregroundMark x1="83891" y1="68479" x2="76910" y2="83615"/>
                        <a14:foregroundMark x1="87485" y1="63777" x2="86534" y2="77884"/>
                        <a14:foregroundMark x1="93391" y1="78913" x2="93391" y2="83615"/>
                        <a14:foregroundMark x1="84469" y1="84276" x2="88269" y2="8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4" y="3310535"/>
            <a:ext cx="6858000" cy="385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757" y="2536338"/>
            <a:ext cx="6230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</a:t>
            </a:r>
            <a:r>
              <a:rPr lang="en-US" sz="66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Ể</a:t>
            </a:r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</a:t>
            </a:r>
            <a:r>
              <a:rPr lang="en-US" sz="66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U</a:t>
            </a:r>
            <a:r>
              <a:rPr lang="en-US" sz="66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Y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Ệ</a:t>
            </a:r>
            <a:r>
              <a:rPr lang="en-US" sz="6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565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08" y="-182880"/>
            <a:ext cx="8082244" cy="670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89994" l="7035" r="89994">
                        <a14:foregroundMark x1="71559" y1="28563" x2="81322" y2="43784"/>
                        <a14:foregroundMark x1="59976" y1="22680" x2="66040" y2="26076"/>
                        <a14:foregroundMark x1="52153" y1="23408" x2="51183" y2="29533"/>
                        <a14:foregroundMark x1="16374" y1="60400" x2="18253" y2="78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98" y="1463251"/>
            <a:ext cx="6074226" cy="6074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68" y="3239339"/>
            <a:ext cx="6394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Thi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kể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chuyện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trước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UTM Rockwell" panose="02040603050506020204" pitchFamily="18" charset="0"/>
              </a:rPr>
              <a:t>lớp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UTM Rockw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19" y="0"/>
            <a:ext cx="12499219" cy="7624119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360996" y="105497"/>
            <a:ext cx="6378574" cy="1391324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99265" y="336099"/>
            <a:ext cx="870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Tiêu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chí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đánh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giá</a:t>
            </a:r>
            <a:r>
              <a:rPr lang="en-US" sz="54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1396" y="1687154"/>
            <a:ext cx="94419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UVF TypoSlabserif" panose="02000403050000020004" pitchFamily="2" charset="0"/>
                <a:cs typeface="Times New Roman" pitchFamily="18" charset="0"/>
              </a:rPr>
              <a:t>+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Nội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dung :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Kể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phù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hợp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đề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tài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+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Cách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kể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: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mạch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lạc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rõ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ràng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+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Cách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thể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giọng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điệu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khi</a:t>
            </a:r>
            <a:r>
              <a:rPr lang="en-US" sz="4000" b="1" dirty="0">
                <a:latin typeface="UVF TypoSlabserif" panose="02000403050000020004" pitchFamily="2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UVF TypoSlabserif" panose="02000403050000020004" pitchFamily="2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chemeClr val="hlink"/>
                </a:solidFill>
                <a:latin typeface="UVF TypoSlabserif" panose="02000403050000020004" pitchFamily="2" charset="0"/>
                <a:cs typeface="Times New Roman" pitchFamily="18" charset="0"/>
              </a:rPr>
              <a:t>.</a:t>
            </a: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100697" y="5105019"/>
            <a:ext cx="12231983" cy="2202195"/>
            <a:chOff x="-16409" y="-6727"/>
            <a:chExt cx="9125471" cy="1677790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24" y="2173551"/>
            <a:ext cx="3277016" cy="32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39983" y="5529314"/>
            <a:ext cx="12231983" cy="2202195"/>
            <a:chOff x="-16409" y="-6727"/>
            <a:chExt cx="9125471" cy="167779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sp>
        <p:nvSpPr>
          <p:cNvPr id="14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978959" y="1406222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5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8310219" y="2012817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sp>
        <p:nvSpPr>
          <p:cNvPr id="16" name="cloud-sky-storm_13919">
            <a:extLst>
              <a:ext uri="{FF2B5EF4-FFF2-40B4-BE49-F238E27FC236}">
                <a16:creationId xmlns:a16="http://schemas.microsoft.com/office/drawing/2014/main" id="{31DE121D-42F9-4CCB-9504-4AEE1A5BD8ED}"/>
              </a:ext>
            </a:extLst>
          </p:cNvPr>
          <p:cNvSpPr>
            <a:spLocks noChangeAspect="1"/>
          </p:cNvSpPr>
          <p:nvPr/>
        </p:nvSpPr>
        <p:spPr bwMode="auto">
          <a:xfrm rot="1722132">
            <a:off x="9186408" y="2751811"/>
            <a:ext cx="2513134" cy="1595238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86" y="-491848"/>
            <a:ext cx="6380388" cy="63803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899" y="-137239"/>
            <a:ext cx="2835585" cy="2835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2024" y="2743200"/>
            <a:ext cx="7027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9151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0268" y="457200"/>
            <a:ext cx="11142132" cy="6129867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 rot="10800000">
            <a:off x="-16869" y="4684140"/>
            <a:ext cx="12231983" cy="2202195"/>
            <a:chOff x="-16409" y="-6727"/>
            <a:chExt cx="9125471" cy="1677790"/>
          </a:xfrm>
        </p:grpSpPr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6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CAA6FB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928395" y="187125"/>
            <a:ext cx="4165877" cy="1033181"/>
            <a:chOff x="1286188" y="673239"/>
            <a:chExt cx="3874285" cy="946220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1490505" y="815591"/>
              <a:ext cx="3669967" cy="803868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1286188" y="673239"/>
              <a:ext cx="3620435" cy="803868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8541" y="673239"/>
              <a:ext cx="3731932" cy="70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Yêu</a:t>
              </a: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cầu</a:t>
              </a: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cần</a:t>
              </a:r>
              <a:r>
                <a:rPr lang="en-US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đạt</a:t>
              </a: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2806" y="1456500"/>
            <a:ext cx="103995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UTM Guanine" panose="02040603050506020204" pitchFamily="18" charset="0"/>
              </a:rPr>
              <a:t>1. Kiến thức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UTM Guanine" panose="02040603050506020204" pitchFamily="18" charset="0"/>
            </a:endParaRPr>
          </a:p>
          <a:p>
            <a:r>
              <a:rPr lang="nl-NL" sz="2400" dirty="0">
                <a:solidFill>
                  <a:schemeClr val="accent5">
                    <a:lumMod val="50000"/>
                  </a:schemeClr>
                </a:solidFill>
                <a:latin typeface="SVN-Sansation" panose="02040603050506020204" pitchFamily="18" charset="0"/>
              </a:rPr>
              <a:t>- Hiểu được nội dung, ý nghĩa của các câu chuyện (đoạn truyện) đã kể.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SVN-Sansation" panose="02040603050506020204" pitchFamily="18" charset="0"/>
            </a:endParaRPr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UTM Guanine" panose="02040603050506020204" pitchFamily="18" charset="0"/>
              </a:rPr>
              <a:t>2. Kĩ năng: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UTM Guanine" panose="02040603050506020204" pitchFamily="18" charset="0"/>
            </a:endParaRPr>
          </a:p>
          <a:p>
            <a:r>
              <a:rPr lang="nl-NL" sz="2400" dirty="0">
                <a:solidFill>
                  <a:schemeClr val="accent5">
                    <a:lumMod val="50000"/>
                  </a:schemeClr>
                </a:solidFill>
                <a:latin typeface="SVN-Sansation" panose="02040603050506020204" pitchFamily="18" charset="0"/>
              </a:rPr>
              <a:t>- Chọn được câu chuyện nói về một hoạt động đã tham gia (hoặc chứng kiến) góp phần giữ gìn xóm làng (đường phố, trường học) xanh, sạch, đẹp.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SVN-Sansation" panose="02040603050506020204" pitchFamily="18" charset="0"/>
            </a:endParaRPr>
          </a:p>
          <a:p>
            <a:r>
              <a:rPr lang="nl-NL" sz="2400" dirty="0">
                <a:solidFill>
                  <a:schemeClr val="accent5">
                    <a:lumMod val="50000"/>
                  </a:schemeClr>
                </a:solidFill>
                <a:latin typeface="SVN-Sansation" panose="02040603050506020204" pitchFamily="18" charset="0"/>
              </a:rPr>
              <a:t>- Biết sắp xếp các sự việc cho hợp lí để kể lại rõ ràng; biết trao đổi với bạn về ý nghĩa câu chuyện.   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SVN-Sansation" panose="02040603050506020204" pitchFamily="18" charset="0"/>
            </a:endParaRPr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UTM Guanine" panose="02040603050506020204" pitchFamily="18" charset="0"/>
              </a:rPr>
              <a:t>3. Phẩm chất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UTM Guanine" panose="02040603050506020204" pitchFamily="18" charset="0"/>
            </a:endParaRPr>
          </a:p>
          <a:p>
            <a:r>
              <a:rPr lang="nl-NL" sz="2400" dirty="0">
                <a:solidFill>
                  <a:schemeClr val="accent5">
                    <a:lumMod val="50000"/>
                  </a:schemeClr>
                </a:solidFill>
                <a:latin typeface="SVN-Sansation" panose="02040603050506020204" pitchFamily="18" charset="0"/>
              </a:rPr>
              <a:t>- Giáo dục HS có ý thức bảo vệ môi trường.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SVN-Sansation" panose="02040603050506020204" pitchFamily="18" charset="0"/>
            </a:endParaRPr>
          </a:p>
          <a:p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UTM Guanine" panose="02040603050506020204" pitchFamily="18" charset="0"/>
              </a:rPr>
              <a:t>4. Góp phần bồi dưỡng các năng lực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UTM Guanine" panose="02040603050506020204" pitchFamily="18" charset="0"/>
            </a:endParaRPr>
          </a:p>
          <a:p>
            <a:r>
              <a:rPr lang="nl-NL" sz="2400" dirty="0">
                <a:solidFill>
                  <a:schemeClr val="accent5">
                    <a:lumMod val="50000"/>
                  </a:schemeClr>
                </a:solidFill>
                <a:latin typeface="SVN-Sansation" panose="02040603050506020204" pitchFamily="18" charset="0"/>
              </a:rPr>
              <a:t>- NL giao tiếp và hợp tác, NL sáng tạo, NL ngôn ngữ, NL thẩm mĩ.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SVN-Sansation" panose="02040603050506020204" pitchFamily="18" charset="0"/>
            </a:endParaRPr>
          </a:p>
          <a:p>
            <a:r>
              <a:rPr lang="nl-NL" sz="2400" i="1" dirty="0">
                <a:solidFill>
                  <a:srgbClr val="CA37AD"/>
                </a:solidFill>
                <a:latin typeface="SVN-Sansation" panose="02040603050506020204" pitchFamily="18" charset="0"/>
              </a:rPr>
              <a:t>  </a:t>
            </a:r>
            <a:endParaRPr lang="en-US" sz="2400" dirty="0">
              <a:solidFill>
                <a:srgbClr val="CA37AD"/>
              </a:solidFill>
              <a:latin typeface="SVN-Sansati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9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6" y="204717"/>
            <a:ext cx="9539785" cy="7035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6847" y="3289110"/>
            <a:ext cx="64008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VN-Redressed" panose="02040603050506020204" pitchFamily="18" charset="0"/>
              </a:rPr>
              <a:t>Em</a:t>
            </a:r>
            <a:r>
              <a:rPr lang="en-US" sz="4000" b="1" dirty="0">
                <a:latin typeface="SVN-Redressed" panose="02040603050506020204" pitchFamily="18" charset="0"/>
              </a:rPr>
              <a:t> (</a:t>
            </a:r>
            <a:r>
              <a:rPr lang="en-US" sz="4000" b="1" dirty="0" err="1">
                <a:latin typeface="SVN-Redressed" panose="02040603050506020204" pitchFamily="18" charset="0"/>
              </a:rPr>
              <a:t>hoặc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người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xung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quanh</a:t>
            </a:r>
            <a:r>
              <a:rPr lang="en-US" sz="4000" b="1" dirty="0">
                <a:latin typeface="SVN-Redressed" panose="02040603050506020204" pitchFamily="18" charset="0"/>
              </a:rPr>
              <a:t>) </a:t>
            </a:r>
            <a:r>
              <a:rPr lang="en-US" sz="4000" b="1" dirty="0" err="1">
                <a:latin typeface="SVN-Redressed" panose="02040603050506020204" pitchFamily="18" charset="0"/>
              </a:rPr>
              <a:t>đã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làm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gì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để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góp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err="1">
                <a:latin typeface="SVN-Redressed" panose="02040603050506020204" pitchFamily="18" charset="0"/>
              </a:rPr>
              <a:t>phần</a:t>
            </a:r>
            <a:r>
              <a:rPr lang="en-US" sz="4000" b="1">
                <a:latin typeface="SVN-Redressed" panose="02040603050506020204" pitchFamily="18" charset="0"/>
              </a:rPr>
              <a:t> giúp xóm </a:t>
            </a:r>
            <a:r>
              <a:rPr lang="en-US" sz="4000" b="1" dirty="0" err="1">
                <a:latin typeface="SVN-Redressed" panose="02040603050506020204" pitchFamily="18" charset="0"/>
              </a:rPr>
              <a:t>làng</a:t>
            </a:r>
            <a:r>
              <a:rPr lang="en-US" sz="4000" b="1" dirty="0">
                <a:latin typeface="SVN-Redressed" panose="02040603050506020204" pitchFamily="18" charset="0"/>
              </a:rPr>
              <a:t>  (</a:t>
            </a:r>
            <a:r>
              <a:rPr lang="en-US" sz="4000" b="1" dirty="0" err="1">
                <a:latin typeface="SVN-Redressed" panose="02040603050506020204" pitchFamily="18" charset="0"/>
              </a:rPr>
              <a:t>đường</a:t>
            </a:r>
            <a:r>
              <a:rPr lang="en-US" sz="4000" b="1" dirty="0">
                <a:latin typeface="SVN-Redressed" panose="02040603050506020204" pitchFamily="18" charset="0"/>
              </a:rPr>
              <a:t>  </a:t>
            </a:r>
            <a:r>
              <a:rPr lang="en-US" sz="4000" b="1" dirty="0" err="1">
                <a:latin typeface="SVN-Redressed" panose="02040603050506020204" pitchFamily="18" charset="0"/>
              </a:rPr>
              <a:t>phố</a:t>
            </a:r>
            <a:r>
              <a:rPr lang="en-US" sz="4000" b="1" dirty="0">
                <a:latin typeface="SVN-Redressed" panose="02040603050506020204" pitchFamily="18" charset="0"/>
              </a:rPr>
              <a:t>,  </a:t>
            </a:r>
            <a:r>
              <a:rPr lang="en-US" sz="4000" b="1" dirty="0" err="1">
                <a:latin typeface="SVN-Redressed" panose="02040603050506020204" pitchFamily="18" charset="0"/>
              </a:rPr>
              <a:t>trường</a:t>
            </a:r>
            <a:r>
              <a:rPr lang="en-US" sz="4000" b="1" dirty="0">
                <a:latin typeface="SVN-Redressed" panose="02040603050506020204" pitchFamily="18" charset="0"/>
              </a:rPr>
              <a:t>  </a:t>
            </a:r>
            <a:r>
              <a:rPr lang="en-US" sz="4000" b="1" dirty="0" err="1">
                <a:latin typeface="SVN-Redressed" panose="02040603050506020204" pitchFamily="18" charset="0"/>
              </a:rPr>
              <a:t>học</a:t>
            </a:r>
            <a:r>
              <a:rPr lang="en-US" sz="4000" b="1" dirty="0">
                <a:latin typeface="SVN-Redressed" panose="02040603050506020204" pitchFamily="18" charset="0"/>
              </a:rPr>
              <a:t>)  </a:t>
            </a:r>
            <a:r>
              <a:rPr lang="en-US" sz="4000" b="1" dirty="0" err="1">
                <a:latin typeface="SVN-Redressed" panose="02040603050506020204" pitchFamily="18" charset="0"/>
              </a:rPr>
              <a:t>xanh</a:t>
            </a:r>
            <a:r>
              <a:rPr lang="en-US" sz="4000" b="1" dirty="0">
                <a:latin typeface="SVN-Redressed" panose="02040603050506020204" pitchFamily="18" charset="0"/>
              </a:rPr>
              <a:t>, </a:t>
            </a:r>
            <a:r>
              <a:rPr lang="en-US" sz="4000" b="1" dirty="0" err="1">
                <a:latin typeface="SVN-Redressed" panose="02040603050506020204" pitchFamily="18" charset="0"/>
              </a:rPr>
              <a:t>sạch</a:t>
            </a:r>
            <a:r>
              <a:rPr lang="en-US" sz="4000" b="1" dirty="0">
                <a:latin typeface="SVN-Redressed" panose="02040603050506020204" pitchFamily="18" charset="0"/>
              </a:rPr>
              <a:t>, </a:t>
            </a:r>
            <a:r>
              <a:rPr lang="en-US" sz="4000" b="1" dirty="0" err="1">
                <a:latin typeface="SVN-Redressed" panose="02040603050506020204" pitchFamily="18" charset="0"/>
              </a:rPr>
              <a:t>đẹp</a:t>
            </a:r>
            <a:r>
              <a:rPr lang="en-US" sz="4000" b="1" dirty="0">
                <a:latin typeface="SVN-Redressed" panose="02040603050506020204" pitchFamily="18" charset="0"/>
              </a:rPr>
              <a:t>? </a:t>
            </a:r>
            <a:r>
              <a:rPr lang="en-US" sz="4000" b="1" dirty="0" err="1">
                <a:latin typeface="SVN-Redressed" panose="02040603050506020204" pitchFamily="18" charset="0"/>
              </a:rPr>
              <a:t>Hãy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kể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lại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câu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chuyện</a:t>
            </a:r>
            <a:r>
              <a:rPr lang="en-US" sz="4000" b="1" dirty="0">
                <a:latin typeface="SVN-Redressed" panose="02040603050506020204" pitchFamily="18" charset="0"/>
              </a:rPr>
              <a:t> </a:t>
            </a:r>
            <a:r>
              <a:rPr lang="en-US" sz="4000" b="1" dirty="0" err="1">
                <a:latin typeface="SVN-Redressed" panose="02040603050506020204" pitchFamily="18" charset="0"/>
              </a:rPr>
              <a:t>đó</a:t>
            </a:r>
            <a:r>
              <a:rPr lang="en-US" sz="4000" b="1" dirty="0">
                <a:latin typeface="SVN-Redressed" panose="020406030505060202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67785" y="2743200"/>
            <a:ext cx="1665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CA37AD"/>
                </a:solidFill>
                <a:latin typeface="SVN-Redressed" panose="02040603050506020204" pitchFamily="18" charset="0"/>
              </a:rPr>
              <a:t>ĐỀ BÀI:</a:t>
            </a:r>
          </a:p>
        </p:txBody>
      </p:sp>
      <p:sp>
        <p:nvSpPr>
          <p:cNvPr id="5" name="Rectangle 4"/>
          <p:cNvSpPr/>
          <p:nvPr/>
        </p:nvSpPr>
        <p:spPr>
          <a:xfrm>
            <a:off x="7377953" y="3382567"/>
            <a:ext cx="1640542" cy="574896"/>
          </a:xfrm>
          <a:prstGeom prst="rect">
            <a:avLst/>
          </a:prstGeom>
          <a:noFill/>
          <a:ln>
            <a:solidFill>
              <a:srgbClr val="E5961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7889271" y="1665027"/>
            <a:ext cx="3206359" cy="1267084"/>
          </a:xfrm>
          <a:prstGeom prst="wedgeEllipseCallout">
            <a:avLst>
              <a:gd name="adj1" fmla="val -24033"/>
              <a:gd name="adj2" fmla="val 86784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lg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89A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600" b="1" dirty="0">
              <a:solidFill>
                <a:srgbClr val="E89A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4114" y="4563004"/>
            <a:ext cx="2989943" cy="711200"/>
          </a:xfrm>
          <a:prstGeom prst="rect">
            <a:avLst/>
          </a:prstGeom>
          <a:noFill/>
          <a:ln>
            <a:solidFill>
              <a:srgbClr val="E5961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3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>
            <a:off x="-1336372" y="5299493"/>
            <a:ext cx="14518289" cy="1880413"/>
            <a:chOff x="-837574" y="5648578"/>
            <a:chExt cx="14518289" cy="188041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37574" y="5648578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939135" y="6376668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1167581" y="5754903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" name="Google Shape;2442;p12"/>
          <p:cNvGrpSpPr/>
          <p:nvPr/>
        </p:nvGrpSpPr>
        <p:grpSpPr>
          <a:xfrm>
            <a:off x="122701" y="419379"/>
            <a:ext cx="6114326" cy="5262209"/>
            <a:chOff x="3317" y="-1457"/>
            <a:chExt cx="5418" cy="4550"/>
          </a:xfrm>
        </p:grpSpPr>
        <p:sp>
          <p:nvSpPr>
            <p:cNvPr id="16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9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0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8404" y="1537743"/>
            <a:ext cx="4415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hoạt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(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quanh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)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tham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xóm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làng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đường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phố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hay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luôn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sạch</a:t>
            </a:r>
            <a:r>
              <a:rPr lang="en-US" sz="3600" dirty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Lobster" panose="02040603050506020204" pitchFamily="18" charset="0"/>
              </a:rPr>
              <a:t>đẹp</a:t>
            </a:r>
            <a:endParaRPr lang="en-US" sz="3600" dirty="0"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SVN-Lobster" panose="02040603050506020204" pitchFamily="18" charset="0"/>
            </a:endParaRPr>
          </a:p>
        </p:txBody>
      </p:sp>
      <p:grpSp>
        <p:nvGrpSpPr>
          <p:cNvPr id="23" name="组合 10"/>
          <p:cNvGrpSpPr/>
          <p:nvPr/>
        </p:nvGrpSpPr>
        <p:grpSpPr>
          <a:xfrm>
            <a:off x="5677568" y="319614"/>
            <a:ext cx="6284980" cy="585257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French Vanilla" panose="02040603050506020204" pitchFamily="18" charset="0"/>
              </a:endParaRPr>
            </a:p>
          </p:txBody>
        </p:sp>
        <p:sp>
          <p:nvSpPr>
            <p:cNvPr id="2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French Vanilla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193006" y="1182884"/>
            <a:ext cx="540538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Trồng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Dọn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vệ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nơi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nơi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quanh</a:t>
            </a:r>
            <a:endParaRPr lang="en-US" sz="30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Ngăn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hoại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nhằm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ô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nhiễm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môi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trường</a:t>
            </a:r>
            <a:r>
              <a:rPr lang="en-US" sz="30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endParaRPr lang="en-US" sz="30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endParaRPr lang="en-US" sz="30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ủ tướng chỉ thị: Cả nước chung sức, đồng lòng trồng mới 1 tỷ cây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4486275" y="5905500"/>
            <a:ext cx="3219450" cy="933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Trồng</a:t>
            </a:r>
            <a:r>
              <a:rPr lang="en-US" sz="5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cây</a:t>
            </a:r>
            <a:endParaRPr lang="en-US" sz="5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>
          <a:xfrm>
            <a:off x="0" y="-1"/>
            <a:ext cx="12192000" cy="6857999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Tầm quan trọng của việc vệ sinh môi trường | Trạm Y tế Phường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038850" cy="4057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Thành An: Phát huy hiệu quả tổ tự quản bảo vệ môi tr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755900"/>
            <a:ext cx="6153149" cy="4102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ounded Rectangle 6"/>
          <p:cNvSpPr/>
          <p:nvPr/>
        </p:nvSpPr>
        <p:spPr>
          <a:xfrm>
            <a:off x="542924" y="4682548"/>
            <a:ext cx="5003697" cy="1584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Vệ</a:t>
            </a:r>
            <a:r>
              <a:rPr lang="en-US" sz="5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môi</a:t>
            </a:r>
            <a:r>
              <a:rPr lang="en-US" sz="5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trường</a:t>
            </a:r>
            <a:r>
              <a:rPr lang="en-US" sz="54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sống</a:t>
            </a:r>
            <a:endParaRPr lang="en-US" sz="5400" dirty="0">
              <a:solidFill>
                <a:srgbClr val="FF000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061" y1="25697" x2="64848" y2="31576"/>
                        <a14:foregroundMark x1="50364" y1="26000" x2="52727" y2="32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77" y="-268399"/>
            <a:ext cx="3528798" cy="3528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56" b="93451" l="9885" r="89994">
                        <a14:foregroundMark x1="41116" y1="35840" x2="61795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01778"/>
            <a:ext cx="3159455" cy="31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89994" l="9945" r="66465">
                        <a14:foregroundMark x1="57853" y1="65858" x2="56640" y2="72226"/>
                        <a14:foregroundMark x1="70346" y1="65494" x2="76713" y2="76046"/>
                        <a14:foregroundMark x1="45118" y1="68466" x2="45482" y2="70831"/>
                        <a14:foregroundMark x1="48272" y1="24864" x2="51243" y2="33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91" y="4428982"/>
            <a:ext cx="2886501" cy="2886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56" b="93451" l="9885" r="89994">
                        <a14:foregroundMark x1="41116" y1="35840" x2="61795" y2="3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26" y="3390330"/>
            <a:ext cx="1942532" cy="1942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665" y1="72044" x2="40327" y2="76410"/>
                        <a14:foregroundMark x1="60400" y1="70042" x2="59005" y2="76592"/>
                        <a14:foregroundMark x1="50879" y1="26440" x2="53062" y2="33050"/>
                        <a14:foregroundMark x1="42329" y1="28684" x2="43117" y2="33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6" y="4421019"/>
            <a:ext cx="3037194" cy="3037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8303" r="92970">
                        <a14:foregroundMark x1="60242" y1="35636" x2="63818" y2="37636"/>
                        <a14:foregroundMark x1="69758" y1="36000" x2="70788" y2="39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33" y="2414178"/>
            <a:ext cx="2396559" cy="2396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78377" l="26772" r="89885">
                        <a14:foregroundMark x1="42096" y1="37432" x2="60630" y2="40824"/>
                        <a14:foregroundMark x1="51060" y1="42399" x2="51242" y2="46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65" y="3271768"/>
            <a:ext cx="2061094" cy="20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3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3802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02" y="3138984"/>
            <a:ext cx="6315997" cy="409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40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7973" y="150126"/>
            <a:ext cx="10729776" cy="6469039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18615" y="369237"/>
            <a:ext cx="7820167" cy="1391324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91570" y="532263"/>
            <a:ext cx="8707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2. </a:t>
            </a:r>
            <a:r>
              <a:rPr lang="en-US" sz="48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Lập</a:t>
            </a:r>
            <a:r>
              <a:rPr lang="en-US" sz="48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dàn</a:t>
            </a:r>
            <a:r>
              <a:rPr lang="en-US" sz="48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ý </a:t>
            </a:r>
            <a:r>
              <a:rPr lang="en-US" sz="48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Lobster" panose="02040603050506020204" pitchFamily="18" charset="0"/>
                <a:cs typeface="Times New Roman" pitchFamily="18" charset="0"/>
              </a:rPr>
              <a:t>kể</a:t>
            </a:r>
            <a:endParaRPr lang="en-US" sz="4800" b="1" dirty="0">
              <a:solidFill>
                <a:schemeClr val="bg1"/>
              </a:solidFill>
              <a:latin typeface="SVN-Lobster" panose="02040603050506020204" pitchFamily="18" charset="0"/>
              <a:cs typeface="Times New Roman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42957413"/>
              </p:ext>
            </p:extLst>
          </p:nvPr>
        </p:nvGraphicFramePr>
        <p:xfrm>
          <a:off x="814251" y="2115667"/>
          <a:ext cx="7596226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08" b="100000" l="0" r="100000">
                        <a14:foregroundMark x1="17919" y1="38398" x2="21924" y2="59290"/>
                        <a14:foregroundMark x1="40421" y1="85219" x2="61396" y2="82742"/>
                        <a14:foregroundMark x1="43518" y1="42692" x2="55822" y2="42692"/>
                        <a14:foregroundMark x1="78943" y1="40215" x2="77704" y2="53179"/>
                        <a14:foregroundMark x1="16061" y1="48803" x2="27457" y2="4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96" y="3863340"/>
            <a:ext cx="4448904" cy="29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480</Words>
  <Application>Microsoft Office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UTM Rockwell</vt:lpstr>
      <vt:lpstr>UTM ViceroyJF</vt:lpstr>
      <vt:lpstr>#9Slide07 HoneyCream</vt:lpstr>
      <vt:lpstr>Calibri</vt:lpstr>
      <vt:lpstr>#9Slide03 AmpleSoft Bold</vt:lpstr>
      <vt:lpstr>Arial</vt:lpstr>
      <vt:lpstr>SVN-Redressed</vt:lpstr>
      <vt:lpstr>UTM French Vanilla</vt:lpstr>
      <vt:lpstr>Times New Roman</vt:lpstr>
      <vt:lpstr>UVF Sreda</vt:lpstr>
      <vt:lpstr>#9Slide05 SVNEgregio Script</vt:lpstr>
      <vt:lpstr>Calibri Light</vt:lpstr>
      <vt:lpstr>Oi</vt:lpstr>
      <vt:lpstr>SVN-Sansation</vt:lpstr>
      <vt:lpstr>UVF Candlescript Pro</vt:lpstr>
      <vt:lpstr>UTM Showcard</vt:lpstr>
      <vt:lpstr>UTM Guanine</vt:lpstr>
      <vt:lpstr>UVF TypoSlabserif</vt:lpstr>
      <vt:lpstr>#9Slide03 Arima Madurai Black</vt:lpstr>
      <vt:lpstr>SVN-Lobster</vt:lpstr>
      <vt:lpstr>SVN-Newton</vt:lpstr>
      <vt:lpstr>Office Theme</vt:lpstr>
      <vt:lpstr>Custom Design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MĂNGNONTEAMS</cp:keywords>
  <cp:lastModifiedBy>Nguyễn Thị Diệu Hiền_GV</cp:lastModifiedBy>
  <cp:revision>38</cp:revision>
  <dcterms:created xsi:type="dcterms:W3CDTF">2022-02-15T13:39:00Z</dcterms:created>
  <dcterms:modified xsi:type="dcterms:W3CDTF">2022-02-19T21:08:18Z</dcterms:modified>
</cp:coreProperties>
</file>