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20"/>
  </p:notesMasterIdLst>
  <p:sldIdLst>
    <p:sldId id="364" r:id="rId7"/>
    <p:sldId id="355" r:id="rId8"/>
    <p:sldId id="365" r:id="rId9"/>
    <p:sldId id="366" r:id="rId10"/>
    <p:sldId id="367" r:id="rId11"/>
    <p:sldId id="368" r:id="rId12"/>
    <p:sldId id="266" r:id="rId13"/>
    <p:sldId id="294" r:id="rId14"/>
    <p:sldId id="356" r:id="rId15"/>
    <p:sldId id="358" r:id="rId16"/>
    <p:sldId id="362" r:id="rId17"/>
    <p:sldId id="363" r:id="rId18"/>
    <p:sldId id="3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0E2"/>
    <a:srgbClr val="3399FF"/>
    <a:srgbClr val="FF0066"/>
    <a:srgbClr val="FFCCFF"/>
    <a:srgbClr val="0066FF"/>
    <a:srgbClr val="FFCC66"/>
    <a:srgbClr val="CCFF99"/>
    <a:srgbClr val="66FF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38F03-0EAB-498C-A4C8-2915EA41D85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3821-A0E8-4FBC-A402-9755306A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9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3821-A0E8-4FBC-A402-9755306A73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2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8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1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4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9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7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21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70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1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4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76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4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40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0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67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18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888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96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53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23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0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4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3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ADF9-E620-4991-80F3-67BAC34450D8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Backup\hinh nen moi\Lecture_33.jpg">
            <a:extLst>
              <a:ext uri="{FF2B5EF4-FFF2-40B4-BE49-F238E27FC236}">
                <a16:creationId xmlns="" xmlns:a16="http://schemas.microsoft.com/office/drawing/2014/main" id="{232D2A9B-643D-46BF-93A6-E849DFB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" y="0"/>
            <a:ext cx="12344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16025" y="1916832"/>
            <a:ext cx="7133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  <a:p>
            <a:pPr algn="ctr"/>
            <a:endParaRPr lang="en-US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ước dưới trăng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456" y="1772816"/>
            <a:ext cx="10297144" cy="3016210"/>
          </a:xfrm>
          <a:prstGeom prst="rect">
            <a:avLst/>
          </a:prstGeom>
          <a:solidFill>
            <a:schemeClr val="bg1"/>
          </a:solidFill>
          <a:ln w="76200">
            <a:solidFill>
              <a:srgbClr val="A0E0E2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836712"/>
            <a:ext cx="9577064" cy="707886"/>
          </a:xfrm>
          <a:prstGeom prst="rect">
            <a:avLst/>
          </a:prstGeom>
          <a:solidFill>
            <a:srgbClr val="A0E0E2"/>
          </a:solidFill>
          <a:ln>
            <a:solidFill>
              <a:srgbClr val="A0E0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966" y="349626"/>
            <a:ext cx="4807058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Montserrat Black" panose="00000A00000000000000" pitchFamily="2" charset="0"/>
              </a:rPr>
              <a:t>DẶN DÒ</a:t>
            </a:r>
            <a:endParaRPr lang="en-US" sz="7200" dirty="0">
              <a:solidFill>
                <a:srgbClr val="FF0000"/>
              </a:solidFill>
              <a:latin typeface="Montserrat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696" y="2176922"/>
            <a:ext cx="102536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ở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20 hình nền powerpoint cực xanh - sạch - đẹp về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"/>
            <a:ext cx="12192000" cy="68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00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114"/>
            <a:ext cx="554293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2939332"/>
            <a:ext cx="5867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latin typeface="Times New Roman" panose="02020603050405020304" pitchFamily="18" charset="0"/>
              </a:rPr>
              <a:t>Đêm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rằm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Giêng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15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phúc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7525" y="31686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sz="3600">
              <a:latin typeface="Times New Roman" panose="02020603050405020304" pitchFamily="18" charset="0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27025" y="2671914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20" descr="hinh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2175"/>
            <a:ext cx="554293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-185661" y="6414437"/>
            <a:ext cx="6371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khẩn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quá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517525" y="5930556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4023" r="3624" b="8651"/>
          <a:stretch/>
        </p:blipFill>
        <p:spPr bwMode="auto">
          <a:xfrm>
            <a:off x="6096000" y="116632"/>
            <a:ext cx="5904656" cy="28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108482" y="3032532"/>
            <a:ext cx="5488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6378027" y="2519514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82" y="3770275"/>
            <a:ext cx="58201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6231580" y="604941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568527" y="6162481"/>
            <a:ext cx="43476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0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8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11521280" cy="518457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35360" y="5400294"/>
            <a:ext cx="118566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</a:rPr>
              <a:t>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Đêm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rằm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Giêng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400" b="1" dirty="0">
                <a:latin typeface="Times New Roman" panose="02020603050405020304" pitchFamily="18" charset="0"/>
              </a:rPr>
              <a:t> 15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phúc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7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i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78567"/>
            <a:ext cx="10952358" cy="526726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7781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59396" y="5661248"/>
            <a:ext cx="11089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</a:rPr>
              <a:t>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mù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2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hinh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6632"/>
            <a:ext cx="11305256" cy="518457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024313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23392" y="5661248"/>
            <a:ext cx="11568608" cy="44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en-US" sz="40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khẩn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0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i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8640"/>
            <a:ext cx="11377264" cy="551723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343472" y="5732950"/>
            <a:ext cx="86276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5400" b="1" dirty="0"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5400" b="1" dirty="0">
                <a:latin typeface="Times New Roman" panose="02020603050405020304" pitchFamily="18" charset="0"/>
              </a:rPr>
              <a:t> 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5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3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03512" y="260648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KỂ LẠI TOÀN BỘ CÂU CHUYỆN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i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4183001"/>
            <a:ext cx="5760640" cy="24733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i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6250" r="6667" b="6250"/>
          <a:stretch>
            <a:fillRect/>
          </a:stretch>
        </p:blipFill>
        <p:spPr bwMode="auto">
          <a:xfrm>
            <a:off x="466036" y="1239511"/>
            <a:ext cx="5004068" cy="25839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i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6250" r="6897" b="6250"/>
          <a:stretch>
            <a:fillRect/>
          </a:stretch>
        </p:blipFill>
        <p:spPr bwMode="auto">
          <a:xfrm>
            <a:off x="5856312" y="1240806"/>
            <a:ext cx="5784304" cy="273535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inh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5556" r="6779" b="5556"/>
          <a:stretch>
            <a:fillRect/>
          </a:stretch>
        </p:blipFill>
        <p:spPr bwMode="auto">
          <a:xfrm>
            <a:off x="479376" y="4149080"/>
            <a:ext cx="4990728" cy="2514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821" y="97440"/>
            <a:ext cx="587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TÌM HIỂU TRUYỆN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9613" y="1016855"/>
            <a:ext cx="1171655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5444" y="1899687"/>
            <a:ext cx="11716556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9336" y="3268281"/>
            <a:ext cx="115212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3003" y="4077072"/>
            <a:ext cx="117165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35360" y="404664"/>
            <a:ext cx="11665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38789" y="1412776"/>
            <a:ext cx="11258438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2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EA5EE2C96234183A9376392CFB4B4" ma:contentTypeVersion="8" ma:contentTypeDescription="Create a new document." ma:contentTypeScope="" ma:versionID="37892324c14ba7763440d4e4cb10b085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f6d490654dc82fb040b37edf090a84c2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77C887-5E47-454A-B3BE-CC29AD9DE664}">
  <ds:schemaRefs>
    <ds:schemaRef ds:uri="http://www.w3.org/XML/1998/namespace"/>
    <ds:schemaRef ds:uri="http://schemas.microsoft.com/office/2006/documentManagement/types"/>
    <ds:schemaRef ds:uri="http://purl.org/dc/terms/"/>
    <ds:schemaRef ds:uri="56568334-b38c-437c-9116-9209b71f020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396E9F-B21D-4B4C-B15C-DE654A087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750479-4B4F-4CE6-BAD7-4E24C7AE93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361</Words>
  <Application>Microsoft Office PowerPoint</Application>
  <PresentationFormat>Custom</PresentationFormat>
  <Paragraphs>29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368</cp:revision>
  <dcterms:created xsi:type="dcterms:W3CDTF">2013-03-12T11:38:33Z</dcterms:created>
  <dcterms:modified xsi:type="dcterms:W3CDTF">2023-06-04T03:24:10Z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