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4"/>
  </p:notesMasterIdLst>
  <p:sldIdLst>
    <p:sldId id="293" r:id="rId2"/>
    <p:sldId id="258" r:id="rId3"/>
    <p:sldId id="267" r:id="rId4"/>
    <p:sldId id="260" r:id="rId5"/>
    <p:sldId id="264" r:id="rId6"/>
    <p:sldId id="261" r:id="rId7"/>
    <p:sldId id="290" r:id="rId8"/>
    <p:sldId id="263" r:id="rId9"/>
    <p:sldId id="262" r:id="rId10"/>
    <p:sldId id="291" r:id="rId11"/>
    <p:sldId id="292" r:id="rId12"/>
    <p:sldId id="268" r:id="rId13"/>
  </p:sldIdLst>
  <p:sldSz cx="9144000" cy="5143500" type="screen16x9"/>
  <p:notesSz cx="6858000" cy="9144000"/>
  <p:embeddedFontLst>
    <p:embeddedFont>
      <p:font typeface="Alata" charset="0"/>
      <p:regular r:id="rId15"/>
    </p:embeddedFont>
    <p:embeddedFont>
      <p:font typeface="Verdana" pitchFamily="34" charset="0"/>
      <p:regular r:id="rId16"/>
      <p:bold r:id="rId17"/>
      <p:italic r:id="rId18"/>
      <p:boldItalic r:id="rId19"/>
    </p:embeddedFont>
    <p:embeddedFont>
      <p:font typeface="Lithograph" charset="0"/>
      <p:bold r:id="rId20"/>
    </p:embeddedFont>
    <p:embeddedFont>
      <p:font typeface="HP001 4 hàng" charset="0"/>
      <p:regular r:id="rId21"/>
      <p:bold r:id="rId22"/>
    </p:embeddedFont>
    <p:embeddedFont>
      <p:font typeface="Montserrat" pitchFamily="2" charset="0"/>
      <p:regular r:id="rId23"/>
    </p:embeddedFont>
    <p:embeddedFont>
      <p:font typeface="Luckiest Guy"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29EB9D4-6B09-4A57-B612-E8A62EBA8961}">
  <a:tblStyle styleId="{629EB9D4-6B09-4A57-B612-E8A62EBA89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02" autoAdjust="0"/>
  </p:normalViewPr>
  <p:slideViewPr>
    <p:cSldViewPr>
      <p:cViewPr varScale="1">
        <p:scale>
          <a:sx n="90" d="100"/>
          <a:sy n="90" d="100"/>
        </p:scale>
        <p:origin x="-762" y="-96"/>
      </p:cViewPr>
      <p:guideLst>
        <p:guide orient="horz" pos="1620"/>
        <p:guide pos="2880"/>
      </p:guideLst>
    </p:cSldViewPr>
  </p:slideViewPr>
  <p:outlineViewPr>
    <p:cViewPr>
      <p:scale>
        <a:sx n="33" d="100"/>
        <a:sy n="33" d="100"/>
      </p:scale>
      <p:origin x="0" y="22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436530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111d21fe14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g111d21fe14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78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2"/>
        <p:cNvGrpSpPr/>
        <p:nvPr/>
      </p:nvGrpSpPr>
      <p:grpSpPr>
        <a:xfrm>
          <a:off x="0" y="0"/>
          <a:ext cx="0" cy="0"/>
          <a:chOff x="0" y="0"/>
          <a:chExt cx="0" cy="0"/>
        </a:xfrm>
      </p:grpSpPr>
      <p:sp>
        <p:nvSpPr>
          <p:cNvPr id="4173" name="Google Shape;4173;g111d21fe14f_0_45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4" name="Google Shape;4174;g111d21fe14f_0_45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12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111d21fe14f_0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111d21fe14f_0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791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111d21fe14f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111d21fe14f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24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0"/>
        <p:cNvGrpSpPr/>
        <p:nvPr/>
      </p:nvGrpSpPr>
      <p:grpSpPr>
        <a:xfrm>
          <a:off x="0" y="0"/>
          <a:ext cx="0" cy="0"/>
          <a:chOff x="0" y="0"/>
          <a:chExt cx="0" cy="0"/>
        </a:xfrm>
      </p:grpSpPr>
      <p:sp>
        <p:nvSpPr>
          <p:cNvPr id="3951" name="Google Shape;3951;g111d21fe14f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2" name="Google Shape;3952;g111d21fe14f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78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2"/>
        <p:cNvGrpSpPr/>
        <p:nvPr/>
      </p:nvGrpSpPr>
      <p:grpSpPr>
        <a:xfrm>
          <a:off x="0" y="0"/>
          <a:ext cx="0" cy="0"/>
          <a:chOff x="0" y="0"/>
          <a:chExt cx="0" cy="0"/>
        </a:xfrm>
      </p:grpSpPr>
      <p:sp>
        <p:nvSpPr>
          <p:cNvPr id="3363" name="Google Shape;3363;g112904f8b81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4" name="Google Shape;3364;g112904f8b81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88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112904f8b81_0_2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112904f8b81_0_2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11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112904f8b81_0_3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112904f8b81_0_3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43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112904f8b81_0_3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112904f8b81_0_3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80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112904f8b81_0_3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112904f8b81_0_3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13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2" y="-411"/>
            <a:ext cx="9143872" cy="5144320"/>
            <a:chOff x="238125" y="846625"/>
            <a:chExt cx="7143650" cy="4019000"/>
          </a:xfrm>
        </p:grpSpPr>
        <p:sp>
          <p:nvSpPr>
            <p:cNvPr id="10" name="Google Shape;10;p2"/>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flipH="1">
            <a:off x="1483500" y="1122122"/>
            <a:ext cx="6177000" cy="21738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txBox="1">
            <a:spLocks noGrp="1"/>
          </p:cNvSpPr>
          <p:nvPr>
            <p:ph type="ctrTitle"/>
          </p:nvPr>
        </p:nvSpPr>
        <p:spPr>
          <a:xfrm>
            <a:off x="1931788" y="1406709"/>
            <a:ext cx="5280300" cy="160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1" name="Google Shape;91;p2"/>
          <p:cNvSpPr txBox="1">
            <a:spLocks noGrp="1"/>
          </p:cNvSpPr>
          <p:nvPr>
            <p:ph type="subTitle" idx="1"/>
          </p:nvPr>
        </p:nvSpPr>
        <p:spPr>
          <a:xfrm>
            <a:off x="1483525" y="3464975"/>
            <a:ext cx="6177000" cy="452700"/>
          </a:xfrm>
          <a:prstGeom prst="rect">
            <a:avLst/>
          </a:prstGeom>
          <a:solidFill>
            <a:schemeClr val="lt1"/>
          </a:solidFill>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2" name="Google Shape;92;p2"/>
          <p:cNvSpPr/>
          <p:nvPr/>
        </p:nvSpPr>
        <p:spPr>
          <a:xfrm>
            <a:off x="5172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rground">
  <p:cSld name="CUSTOM_8">
    <p:spTree>
      <p:nvGrpSpPr>
        <p:cNvPr id="1" name="Shape 2317"/>
        <p:cNvGrpSpPr/>
        <p:nvPr/>
      </p:nvGrpSpPr>
      <p:grpSpPr>
        <a:xfrm>
          <a:off x="0" y="0"/>
          <a:ext cx="0" cy="0"/>
          <a:chOff x="0" y="0"/>
          <a:chExt cx="0" cy="0"/>
        </a:xfrm>
      </p:grpSpPr>
      <p:grpSp>
        <p:nvGrpSpPr>
          <p:cNvPr id="2318" name="Google Shape;2318;p29"/>
          <p:cNvGrpSpPr/>
          <p:nvPr/>
        </p:nvGrpSpPr>
        <p:grpSpPr>
          <a:xfrm>
            <a:off x="-92" y="-411"/>
            <a:ext cx="9143872" cy="5144320"/>
            <a:chOff x="238125" y="846625"/>
            <a:chExt cx="7143650" cy="4019000"/>
          </a:xfrm>
        </p:grpSpPr>
        <p:sp>
          <p:nvSpPr>
            <p:cNvPr id="2319" name="Google Shape;2319;p2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rground 1">
  <p:cSld name="CUSTOM_8_1">
    <p:spTree>
      <p:nvGrpSpPr>
        <p:cNvPr id="1" name="Shape 2398"/>
        <p:cNvGrpSpPr/>
        <p:nvPr/>
      </p:nvGrpSpPr>
      <p:grpSpPr>
        <a:xfrm>
          <a:off x="0" y="0"/>
          <a:ext cx="0" cy="0"/>
          <a:chOff x="0" y="0"/>
          <a:chExt cx="0" cy="0"/>
        </a:xfrm>
      </p:grpSpPr>
      <p:grpSp>
        <p:nvGrpSpPr>
          <p:cNvPr id="2399" name="Google Shape;2399;p30"/>
          <p:cNvGrpSpPr/>
          <p:nvPr/>
        </p:nvGrpSpPr>
        <p:grpSpPr>
          <a:xfrm>
            <a:off x="-92" y="-411"/>
            <a:ext cx="9143872" cy="5144320"/>
            <a:chOff x="238125" y="846625"/>
            <a:chExt cx="7143650" cy="4019000"/>
          </a:xfrm>
        </p:grpSpPr>
        <p:sp>
          <p:nvSpPr>
            <p:cNvPr id="2400" name="Google Shape;2400;p30"/>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0"/>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0"/>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0"/>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0"/>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0"/>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0"/>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0"/>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0"/>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0"/>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0"/>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0"/>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0"/>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0"/>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0"/>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0"/>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0"/>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0"/>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0"/>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0"/>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0"/>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0"/>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0"/>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0"/>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0"/>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0"/>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0"/>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0"/>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0"/>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0"/>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0"/>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0"/>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0"/>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0"/>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0"/>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0"/>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0"/>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0"/>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0"/>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0"/>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0"/>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0"/>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0"/>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0"/>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0"/>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0"/>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0"/>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0"/>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0"/>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0"/>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0"/>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0"/>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0"/>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0"/>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0"/>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9" name="Google Shape;2479;p30"/>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0"/>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0"/>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0"/>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0"/>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0"/>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0"/>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0"/>
          <p:cNvSpPr/>
          <p:nvPr/>
        </p:nvSpPr>
        <p:spPr>
          <a:xfrm>
            <a:off x="6786993" y="44741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0"/>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0"/>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9" name="Google Shape;2489;p30"/>
          <p:cNvGrpSpPr/>
          <p:nvPr/>
        </p:nvGrpSpPr>
        <p:grpSpPr>
          <a:xfrm>
            <a:off x="325767" y="345185"/>
            <a:ext cx="1968007" cy="1253329"/>
            <a:chOff x="325767" y="345185"/>
            <a:chExt cx="1968007" cy="1253329"/>
          </a:xfrm>
        </p:grpSpPr>
        <p:grpSp>
          <p:nvGrpSpPr>
            <p:cNvPr id="2490" name="Google Shape;2490;p30"/>
            <p:cNvGrpSpPr/>
            <p:nvPr/>
          </p:nvGrpSpPr>
          <p:grpSpPr>
            <a:xfrm>
              <a:off x="383163" y="397362"/>
              <a:ext cx="1910610" cy="1201152"/>
              <a:chOff x="724204" y="612713"/>
              <a:chExt cx="1360833" cy="855582"/>
            </a:xfrm>
          </p:grpSpPr>
          <p:sp>
            <p:nvSpPr>
              <p:cNvPr id="2491" name="Google Shape;2491;p30"/>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0"/>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0"/>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0"/>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0"/>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0"/>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0"/>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0"/>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0"/>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0"/>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0"/>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3" name="Google Shape;2503;p30"/>
            <p:cNvGrpSpPr/>
            <p:nvPr/>
          </p:nvGrpSpPr>
          <p:grpSpPr>
            <a:xfrm>
              <a:off x="325767" y="345185"/>
              <a:ext cx="1910610" cy="1201152"/>
              <a:chOff x="724204" y="612713"/>
              <a:chExt cx="1360833" cy="855582"/>
            </a:xfrm>
          </p:grpSpPr>
          <p:sp>
            <p:nvSpPr>
              <p:cNvPr id="2504" name="Google Shape;2504;p30"/>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0"/>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0"/>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0"/>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0"/>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0"/>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0"/>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0"/>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0"/>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20AA3D85-7D76-40B9-8E2B-1B334BE6CB81}" type="slidenum">
              <a:rPr lang="en-US" altLang="en-US"/>
              <a:pPr>
                <a:defRPr/>
              </a:pPr>
              <a:t>‹#›</a:t>
            </a:fld>
            <a:endParaRPr lang="en-US" altLang="en-US"/>
          </a:p>
        </p:txBody>
      </p:sp>
    </p:spTree>
    <p:extLst>
      <p:ext uri="{BB962C8B-B14F-4D97-AF65-F5344CB8AC3E}">
        <p14:creationId xmlns:p14="http://schemas.microsoft.com/office/powerpoint/2010/main" val="213676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grpSp>
        <p:nvGrpSpPr>
          <p:cNvPr id="102" name="Google Shape;102;p3"/>
          <p:cNvGrpSpPr/>
          <p:nvPr/>
        </p:nvGrpSpPr>
        <p:grpSpPr>
          <a:xfrm>
            <a:off x="-92" y="-411"/>
            <a:ext cx="9143872" cy="5144320"/>
            <a:chOff x="238125" y="846625"/>
            <a:chExt cx="7143650" cy="4019000"/>
          </a:xfrm>
        </p:grpSpPr>
        <p:sp>
          <p:nvSpPr>
            <p:cNvPr id="103" name="Google Shape;103;p3"/>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
          <p:cNvSpPr/>
          <p:nvPr/>
        </p:nvSpPr>
        <p:spPr>
          <a:xfrm flipH="1">
            <a:off x="1483475" y="1264000"/>
            <a:ext cx="6177000" cy="28062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txBox="1">
            <a:spLocks noGrp="1"/>
          </p:cNvSpPr>
          <p:nvPr>
            <p:ph type="title"/>
          </p:nvPr>
        </p:nvSpPr>
        <p:spPr>
          <a:xfrm>
            <a:off x="2789275" y="1975950"/>
            <a:ext cx="3565500" cy="119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4" name="Google Shape;184;p3"/>
          <p:cNvSpPr txBox="1">
            <a:spLocks noGrp="1"/>
          </p:cNvSpPr>
          <p:nvPr>
            <p:ph type="subTitle" idx="1"/>
          </p:nvPr>
        </p:nvSpPr>
        <p:spPr>
          <a:xfrm>
            <a:off x="2439450" y="3373273"/>
            <a:ext cx="4265100" cy="45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 name="Google Shape;185;p3"/>
          <p:cNvSpPr txBox="1">
            <a:spLocks noGrp="1"/>
          </p:cNvSpPr>
          <p:nvPr>
            <p:ph type="title" idx="2" hasCustomPrompt="1"/>
          </p:nvPr>
        </p:nvSpPr>
        <p:spPr>
          <a:xfrm>
            <a:off x="4020600" y="888181"/>
            <a:ext cx="1102800" cy="6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Luckiest Guy"/>
              <a:buNone/>
              <a:defRPr sz="40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000" b="1">
                <a:latin typeface="Luckiest Guy"/>
                <a:ea typeface="Luckiest Guy"/>
                <a:cs typeface="Luckiest Guy"/>
                <a:sym typeface="Luckiest Guy"/>
              </a:defRPr>
            </a:lvl2pPr>
            <a:lvl3pPr lvl="2" algn="ctr" rtl="0">
              <a:spcBef>
                <a:spcPts val="0"/>
              </a:spcBef>
              <a:spcAft>
                <a:spcPts val="0"/>
              </a:spcAft>
              <a:buSzPts val="2000"/>
              <a:buFont typeface="Luckiest Guy"/>
              <a:buNone/>
              <a:defRPr sz="2000" b="1">
                <a:latin typeface="Luckiest Guy"/>
                <a:ea typeface="Luckiest Guy"/>
                <a:cs typeface="Luckiest Guy"/>
                <a:sym typeface="Luckiest Guy"/>
              </a:defRPr>
            </a:lvl3pPr>
            <a:lvl4pPr lvl="3" algn="ctr" rtl="0">
              <a:spcBef>
                <a:spcPts val="0"/>
              </a:spcBef>
              <a:spcAft>
                <a:spcPts val="0"/>
              </a:spcAft>
              <a:buSzPts val="2000"/>
              <a:buFont typeface="Luckiest Guy"/>
              <a:buNone/>
              <a:defRPr sz="2000" b="1">
                <a:latin typeface="Luckiest Guy"/>
                <a:ea typeface="Luckiest Guy"/>
                <a:cs typeface="Luckiest Guy"/>
                <a:sym typeface="Luckiest Guy"/>
              </a:defRPr>
            </a:lvl4pPr>
            <a:lvl5pPr lvl="4" algn="ctr" rtl="0">
              <a:spcBef>
                <a:spcPts val="0"/>
              </a:spcBef>
              <a:spcAft>
                <a:spcPts val="0"/>
              </a:spcAft>
              <a:buSzPts val="2000"/>
              <a:buFont typeface="Luckiest Guy"/>
              <a:buNone/>
              <a:defRPr sz="2000" b="1">
                <a:latin typeface="Luckiest Guy"/>
                <a:ea typeface="Luckiest Guy"/>
                <a:cs typeface="Luckiest Guy"/>
                <a:sym typeface="Luckiest Guy"/>
              </a:defRPr>
            </a:lvl5pPr>
            <a:lvl6pPr lvl="5" algn="ctr" rtl="0">
              <a:spcBef>
                <a:spcPts val="0"/>
              </a:spcBef>
              <a:spcAft>
                <a:spcPts val="0"/>
              </a:spcAft>
              <a:buSzPts val="2000"/>
              <a:buFont typeface="Luckiest Guy"/>
              <a:buNone/>
              <a:defRPr sz="2000" b="1">
                <a:latin typeface="Luckiest Guy"/>
                <a:ea typeface="Luckiest Guy"/>
                <a:cs typeface="Luckiest Guy"/>
                <a:sym typeface="Luckiest Guy"/>
              </a:defRPr>
            </a:lvl6pPr>
            <a:lvl7pPr lvl="6" algn="ctr" rtl="0">
              <a:spcBef>
                <a:spcPts val="0"/>
              </a:spcBef>
              <a:spcAft>
                <a:spcPts val="0"/>
              </a:spcAft>
              <a:buSzPts val="2000"/>
              <a:buFont typeface="Luckiest Guy"/>
              <a:buNone/>
              <a:defRPr sz="2000" b="1">
                <a:latin typeface="Luckiest Guy"/>
                <a:ea typeface="Luckiest Guy"/>
                <a:cs typeface="Luckiest Guy"/>
                <a:sym typeface="Luckiest Guy"/>
              </a:defRPr>
            </a:lvl7pPr>
            <a:lvl8pPr lvl="7" algn="ctr" rtl="0">
              <a:spcBef>
                <a:spcPts val="0"/>
              </a:spcBef>
              <a:spcAft>
                <a:spcPts val="0"/>
              </a:spcAft>
              <a:buSzPts val="2000"/>
              <a:buFont typeface="Luckiest Guy"/>
              <a:buNone/>
              <a:defRPr sz="2000" b="1">
                <a:latin typeface="Luckiest Guy"/>
                <a:ea typeface="Luckiest Guy"/>
                <a:cs typeface="Luckiest Guy"/>
                <a:sym typeface="Luckiest Guy"/>
              </a:defRPr>
            </a:lvl8pPr>
            <a:lvl9pPr lvl="8" algn="ctr" rtl="0">
              <a:spcBef>
                <a:spcPts val="0"/>
              </a:spcBef>
              <a:spcAft>
                <a:spcPts val="0"/>
              </a:spcAft>
              <a:buSzPts val="2000"/>
              <a:buFont typeface="Luckiest Guy"/>
              <a:buNone/>
              <a:defRPr sz="2000" b="1">
                <a:latin typeface="Luckiest Guy"/>
                <a:ea typeface="Luckiest Guy"/>
                <a:cs typeface="Luckiest Guy"/>
                <a:sym typeface="Luckiest Guy"/>
              </a:defRPr>
            </a:lvl9pPr>
          </a:lstStyle>
          <a:p>
            <a:r>
              <a:t>xx%</a:t>
            </a:r>
          </a:p>
        </p:txBody>
      </p:sp>
      <p:sp>
        <p:nvSpPr>
          <p:cNvPr id="186" name="Google Shape;186;p3"/>
          <p:cNvSpPr/>
          <p:nvPr/>
        </p:nvSpPr>
        <p:spPr>
          <a:xfrm>
            <a:off x="319712" y="633722"/>
            <a:ext cx="232475" cy="22808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721047" y="2521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flipH="1">
            <a:off x="8427524" y="5224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flipH="1">
            <a:off x="8427524" y="5224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flipH="1">
            <a:off x="8299960" y="44005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19712" y="633722"/>
            <a:ext cx="232475" cy="22808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721047" y="2521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7772935" y="4587872"/>
            <a:ext cx="122381" cy="119801"/>
          </a:xfrm>
          <a:custGeom>
            <a:avLst/>
            <a:gdLst/>
            <a:ahLst/>
            <a:cxnLst/>
            <a:rect l="l" t="t" r="r" b="b"/>
            <a:pathLst>
              <a:path w="4885" h="4782" extrusionOk="0">
                <a:moveTo>
                  <a:pt x="2451" y="0"/>
                </a:moveTo>
                <a:cubicBezTo>
                  <a:pt x="2357" y="0"/>
                  <a:pt x="2260" y="51"/>
                  <a:pt x="2214" y="154"/>
                </a:cubicBezTo>
                <a:lnTo>
                  <a:pt x="1666" y="1455"/>
                </a:lnTo>
                <a:cubicBezTo>
                  <a:pt x="1621" y="1501"/>
                  <a:pt x="1575" y="1546"/>
                  <a:pt x="1529" y="1592"/>
                </a:cubicBezTo>
                <a:lnTo>
                  <a:pt x="206" y="2140"/>
                </a:lnTo>
                <a:cubicBezTo>
                  <a:pt x="0" y="2231"/>
                  <a:pt x="0" y="2528"/>
                  <a:pt x="206" y="2619"/>
                </a:cubicBezTo>
                <a:lnTo>
                  <a:pt x="1484" y="3167"/>
                </a:lnTo>
                <a:cubicBezTo>
                  <a:pt x="1552" y="3190"/>
                  <a:pt x="1598" y="3236"/>
                  <a:pt x="1621" y="3304"/>
                </a:cubicBezTo>
                <a:lnTo>
                  <a:pt x="2191" y="4628"/>
                </a:lnTo>
                <a:cubicBezTo>
                  <a:pt x="2237" y="4731"/>
                  <a:pt x="2334" y="4782"/>
                  <a:pt x="2431" y="4782"/>
                </a:cubicBezTo>
                <a:cubicBezTo>
                  <a:pt x="2528" y="4782"/>
                  <a:pt x="2625" y="4731"/>
                  <a:pt x="2671" y="4628"/>
                </a:cubicBezTo>
                <a:lnTo>
                  <a:pt x="3219" y="3327"/>
                </a:lnTo>
                <a:cubicBezTo>
                  <a:pt x="3241" y="3258"/>
                  <a:pt x="3287" y="3213"/>
                  <a:pt x="3356" y="3190"/>
                </a:cubicBezTo>
                <a:lnTo>
                  <a:pt x="4679" y="2619"/>
                </a:lnTo>
                <a:cubicBezTo>
                  <a:pt x="4885" y="2551"/>
                  <a:pt x="4885" y="2254"/>
                  <a:pt x="4679" y="2163"/>
                </a:cubicBezTo>
                <a:lnTo>
                  <a:pt x="3378" y="1615"/>
                </a:lnTo>
                <a:cubicBezTo>
                  <a:pt x="3310" y="1569"/>
                  <a:pt x="3264" y="1524"/>
                  <a:pt x="3241" y="1478"/>
                </a:cubicBezTo>
                <a:lnTo>
                  <a:pt x="2671" y="154"/>
                </a:lnTo>
                <a:cubicBezTo>
                  <a:pt x="2637" y="51"/>
                  <a:pt x="2545" y="0"/>
                  <a:pt x="2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5"/>
        <p:cNvGrpSpPr/>
        <p:nvPr/>
      </p:nvGrpSpPr>
      <p:grpSpPr>
        <a:xfrm>
          <a:off x="0" y="0"/>
          <a:ext cx="0" cy="0"/>
          <a:chOff x="0" y="0"/>
          <a:chExt cx="0" cy="0"/>
        </a:xfrm>
      </p:grpSpPr>
      <p:grpSp>
        <p:nvGrpSpPr>
          <p:cNvPr id="286" name="Google Shape;286;p5"/>
          <p:cNvGrpSpPr/>
          <p:nvPr/>
        </p:nvGrpSpPr>
        <p:grpSpPr>
          <a:xfrm>
            <a:off x="-92" y="-411"/>
            <a:ext cx="9143872" cy="5144320"/>
            <a:chOff x="238125" y="846625"/>
            <a:chExt cx="7143650" cy="4019000"/>
          </a:xfrm>
        </p:grpSpPr>
        <p:sp>
          <p:nvSpPr>
            <p:cNvPr id="287" name="Google Shape;287;p5"/>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5"/>
          <p:cNvSpPr/>
          <p:nvPr/>
        </p:nvSpPr>
        <p:spPr>
          <a:xfrm flipH="1">
            <a:off x="815663" y="1301226"/>
            <a:ext cx="35751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flipH="1">
            <a:off x="4753238" y="1301226"/>
            <a:ext cx="35751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rot="10800000" flipH="1">
            <a:off x="495069" y="540050"/>
            <a:ext cx="8165100" cy="406500"/>
          </a:xfrm>
          <a:prstGeom prst="trapezoid">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0" name="Google Shape;370;p5"/>
          <p:cNvSpPr txBox="1">
            <a:spLocks noGrp="1"/>
          </p:cNvSpPr>
          <p:nvPr>
            <p:ph type="subTitle" idx="1"/>
          </p:nvPr>
        </p:nvSpPr>
        <p:spPr>
          <a:xfrm>
            <a:off x="1252463" y="3078025"/>
            <a:ext cx="2701500" cy="11517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1" name="Google Shape;371;p5"/>
          <p:cNvSpPr txBox="1">
            <a:spLocks noGrp="1"/>
          </p:cNvSpPr>
          <p:nvPr>
            <p:ph type="subTitle" idx="2"/>
          </p:nvPr>
        </p:nvSpPr>
        <p:spPr>
          <a:xfrm>
            <a:off x="5190488" y="3078025"/>
            <a:ext cx="2700600" cy="115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2" name="Google Shape;372;p5"/>
          <p:cNvSpPr txBox="1">
            <a:spLocks noGrp="1"/>
          </p:cNvSpPr>
          <p:nvPr>
            <p:ph type="title" idx="3"/>
          </p:nvPr>
        </p:nvSpPr>
        <p:spPr>
          <a:xfrm>
            <a:off x="1252013" y="2644950"/>
            <a:ext cx="2702400" cy="374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000">
                <a:solidFill>
                  <a:schemeClr val="accent1"/>
                </a:solidFill>
              </a:defRPr>
            </a:lvl1pPr>
            <a:lvl2pPr lvl="1">
              <a:spcBef>
                <a:spcPts val="0"/>
              </a:spcBef>
              <a:spcAft>
                <a:spcPts val="0"/>
              </a:spcAft>
              <a:buSzPts val="2800"/>
              <a:buNone/>
              <a:defRPr>
                <a:latin typeface="Alata"/>
                <a:ea typeface="Alata"/>
                <a:cs typeface="Alata"/>
                <a:sym typeface="Alata"/>
              </a:defRPr>
            </a:lvl2pPr>
            <a:lvl3pPr lvl="2">
              <a:spcBef>
                <a:spcPts val="0"/>
              </a:spcBef>
              <a:spcAft>
                <a:spcPts val="0"/>
              </a:spcAft>
              <a:buSzPts val="2800"/>
              <a:buNone/>
              <a:defRPr>
                <a:latin typeface="Alata"/>
                <a:ea typeface="Alata"/>
                <a:cs typeface="Alata"/>
                <a:sym typeface="Alata"/>
              </a:defRPr>
            </a:lvl3pPr>
            <a:lvl4pPr lvl="3">
              <a:spcBef>
                <a:spcPts val="0"/>
              </a:spcBef>
              <a:spcAft>
                <a:spcPts val="0"/>
              </a:spcAft>
              <a:buSzPts val="2800"/>
              <a:buNone/>
              <a:defRPr>
                <a:latin typeface="Alata"/>
                <a:ea typeface="Alata"/>
                <a:cs typeface="Alata"/>
                <a:sym typeface="Alata"/>
              </a:defRPr>
            </a:lvl4pPr>
            <a:lvl5pPr lvl="4">
              <a:spcBef>
                <a:spcPts val="0"/>
              </a:spcBef>
              <a:spcAft>
                <a:spcPts val="0"/>
              </a:spcAft>
              <a:buSzPts val="2800"/>
              <a:buNone/>
              <a:defRPr>
                <a:latin typeface="Alata"/>
                <a:ea typeface="Alata"/>
                <a:cs typeface="Alata"/>
                <a:sym typeface="Alata"/>
              </a:defRPr>
            </a:lvl5pPr>
            <a:lvl6pPr lvl="5">
              <a:spcBef>
                <a:spcPts val="0"/>
              </a:spcBef>
              <a:spcAft>
                <a:spcPts val="0"/>
              </a:spcAft>
              <a:buSzPts val="2800"/>
              <a:buNone/>
              <a:defRPr>
                <a:latin typeface="Alata"/>
                <a:ea typeface="Alata"/>
                <a:cs typeface="Alata"/>
                <a:sym typeface="Alata"/>
              </a:defRPr>
            </a:lvl6pPr>
            <a:lvl7pPr lvl="6">
              <a:spcBef>
                <a:spcPts val="0"/>
              </a:spcBef>
              <a:spcAft>
                <a:spcPts val="0"/>
              </a:spcAft>
              <a:buSzPts val="2800"/>
              <a:buNone/>
              <a:defRPr>
                <a:latin typeface="Alata"/>
                <a:ea typeface="Alata"/>
                <a:cs typeface="Alata"/>
                <a:sym typeface="Alata"/>
              </a:defRPr>
            </a:lvl7pPr>
            <a:lvl8pPr lvl="7">
              <a:spcBef>
                <a:spcPts val="0"/>
              </a:spcBef>
              <a:spcAft>
                <a:spcPts val="0"/>
              </a:spcAft>
              <a:buSzPts val="2800"/>
              <a:buNone/>
              <a:defRPr>
                <a:latin typeface="Alata"/>
                <a:ea typeface="Alata"/>
                <a:cs typeface="Alata"/>
                <a:sym typeface="Alata"/>
              </a:defRPr>
            </a:lvl8pPr>
            <a:lvl9pPr lvl="8">
              <a:spcBef>
                <a:spcPts val="0"/>
              </a:spcBef>
              <a:spcAft>
                <a:spcPts val="0"/>
              </a:spcAft>
              <a:buSzPts val="2800"/>
              <a:buNone/>
              <a:defRPr>
                <a:latin typeface="Alata"/>
                <a:ea typeface="Alata"/>
                <a:cs typeface="Alata"/>
                <a:sym typeface="Alata"/>
              </a:defRPr>
            </a:lvl9pPr>
          </a:lstStyle>
          <a:p>
            <a:endParaRPr/>
          </a:p>
        </p:txBody>
      </p:sp>
      <p:sp>
        <p:nvSpPr>
          <p:cNvPr id="373" name="Google Shape;373;p5"/>
          <p:cNvSpPr txBox="1">
            <a:spLocks noGrp="1"/>
          </p:cNvSpPr>
          <p:nvPr>
            <p:ph type="title" idx="4"/>
          </p:nvPr>
        </p:nvSpPr>
        <p:spPr>
          <a:xfrm>
            <a:off x="5190038" y="2644950"/>
            <a:ext cx="27015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374" name="Google Shape;374;p5"/>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9"/>
        <p:cNvGrpSpPr/>
        <p:nvPr/>
      </p:nvGrpSpPr>
      <p:grpSpPr>
        <a:xfrm>
          <a:off x="0" y="0"/>
          <a:ext cx="0" cy="0"/>
          <a:chOff x="0" y="0"/>
          <a:chExt cx="0" cy="0"/>
        </a:xfrm>
      </p:grpSpPr>
      <p:grpSp>
        <p:nvGrpSpPr>
          <p:cNvPr id="470" name="Google Shape;470;p7"/>
          <p:cNvGrpSpPr/>
          <p:nvPr/>
        </p:nvGrpSpPr>
        <p:grpSpPr>
          <a:xfrm>
            <a:off x="-92" y="-411"/>
            <a:ext cx="9143872" cy="5144320"/>
            <a:chOff x="238125" y="846625"/>
            <a:chExt cx="7143650" cy="4019000"/>
          </a:xfrm>
        </p:grpSpPr>
        <p:sp>
          <p:nvSpPr>
            <p:cNvPr id="471" name="Google Shape;471;p7"/>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7"/>
          <p:cNvSpPr/>
          <p:nvPr/>
        </p:nvSpPr>
        <p:spPr>
          <a:xfrm flipH="1">
            <a:off x="483625" y="540050"/>
            <a:ext cx="8162400" cy="40617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txBox="1">
            <a:spLocks noGrp="1"/>
          </p:cNvSpPr>
          <p:nvPr>
            <p:ph type="title"/>
          </p:nvPr>
        </p:nvSpPr>
        <p:spPr>
          <a:xfrm>
            <a:off x="1153275" y="1196682"/>
            <a:ext cx="3317700" cy="7002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2" name="Google Shape;552;p7"/>
          <p:cNvSpPr txBox="1">
            <a:spLocks noGrp="1"/>
          </p:cNvSpPr>
          <p:nvPr>
            <p:ph type="body" idx="1"/>
          </p:nvPr>
        </p:nvSpPr>
        <p:spPr>
          <a:xfrm>
            <a:off x="1153275" y="2043918"/>
            <a:ext cx="3737400" cy="1902900"/>
          </a:xfrm>
          <a:prstGeom prst="rect">
            <a:avLst/>
          </a:prstGeom>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accent3"/>
              </a:buClr>
              <a:buSzPts val="1400"/>
              <a:buFont typeface="Anaheim"/>
              <a:buChar char="●"/>
              <a:defRPr sz="1400">
                <a:latin typeface="Alata"/>
                <a:ea typeface="Alata"/>
                <a:cs typeface="Alata"/>
                <a:sym typeface="Alata"/>
              </a:defRPr>
            </a:lvl1pPr>
            <a:lvl2pPr marL="914400" lvl="1" indent="-317500">
              <a:spcBef>
                <a:spcPts val="0"/>
              </a:spcBef>
              <a:spcAft>
                <a:spcPts val="0"/>
              </a:spcAft>
              <a:buClr>
                <a:srgbClr val="595959"/>
              </a:buClr>
              <a:buSzPts val="1400"/>
              <a:buFont typeface="Anaheim"/>
              <a:buChar char="○"/>
              <a:defRPr sz="1200"/>
            </a:lvl2pPr>
            <a:lvl3pPr marL="1371600" lvl="2" indent="-317500">
              <a:spcBef>
                <a:spcPts val="0"/>
              </a:spcBef>
              <a:spcAft>
                <a:spcPts val="0"/>
              </a:spcAft>
              <a:buClr>
                <a:srgbClr val="595959"/>
              </a:buClr>
              <a:buSzPts val="1400"/>
              <a:buFont typeface="Anaheim"/>
              <a:buChar char="■"/>
              <a:defRPr sz="1200"/>
            </a:lvl3pPr>
            <a:lvl4pPr marL="1828800" lvl="3" indent="-317500">
              <a:spcBef>
                <a:spcPts val="0"/>
              </a:spcBef>
              <a:spcAft>
                <a:spcPts val="0"/>
              </a:spcAft>
              <a:buClr>
                <a:srgbClr val="595959"/>
              </a:buClr>
              <a:buSzPts val="1400"/>
              <a:buFont typeface="Anaheim"/>
              <a:buChar char="●"/>
              <a:defRPr sz="1200"/>
            </a:lvl4pPr>
            <a:lvl5pPr marL="2286000" lvl="4" indent="-317500">
              <a:spcBef>
                <a:spcPts val="0"/>
              </a:spcBef>
              <a:spcAft>
                <a:spcPts val="0"/>
              </a:spcAft>
              <a:buClr>
                <a:srgbClr val="595959"/>
              </a:buClr>
              <a:buSzPts val="1400"/>
              <a:buFont typeface="Anaheim"/>
              <a:buChar char="○"/>
              <a:defRPr sz="1200"/>
            </a:lvl5pPr>
            <a:lvl6pPr marL="2743200" lvl="5" indent="-317500">
              <a:spcBef>
                <a:spcPts val="0"/>
              </a:spcBef>
              <a:spcAft>
                <a:spcPts val="0"/>
              </a:spcAft>
              <a:buClr>
                <a:srgbClr val="595959"/>
              </a:buClr>
              <a:buSzPts val="1400"/>
              <a:buFont typeface="Anaheim"/>
              <a:buChar char="■"/>
              <a:defRPr sz="1200"/>
            </a:lvl6pPr>
            <a:lvl7pPr marL="3200400" lvl="6" indent="-317500">
              <a:spcBef>
                <a:spcPts val="0"/>
              </a:spcBef>
              <a:spcAft>
                <a:spcPts val="0"/>
              </a:spcAft>
              <a:buClr>
                <a:srgbClr val="595959"/>
              </a:buClr>
              <a:buSzPts val="1400"/>
              <a:buFont typeface="Anaheim"/>
              <a:buChar char="●"/>
              <a:defRPr sz="1200"/>
            </a:lvl7pPr>
            <a:lvl8pPr marL="3657600" lvl="7" indent="-317500">
              <a:spcBef>
                <a:spcPts val="0"/>
              </a:spcBef>
              <a:spcAft>
                <a:spcPts val="0"/>
              </a:spcAft>
              <a:buClr>
                <a:srgbClr val="595959"/>
              </a:buClr>
              <a:buSzPts val="1400"/>
              <a:buFont typeface="Anaheim"/>
              <a:buChar char="○"/>
              <a:defRPr sz="1200"/>
            </a:lvl8pPr>
            <a:lvl9pPr marL="4114800" lvl="8" indent="-317500">
              <a:spcBef>
                <a:spcPts val="0"/>
              </a:spcBef>
              <a:spcAft>
                <a:spcPts val="0"/>
              </a:spcAft>
              <a:buClr>
                <a:srgbClr val="595959"/>
              </a:buClr>
              <a:buSzPts val="1400"/>
              <a:buFont typeface="Anaheim"/>
              <a:buChar char="■"/>
              <a:defRPr sz="1200"/>
            </a:lvl9pPr>
          </a:lstStyle>
          <a:p>
            <a:endParaRPr/>
          </a:p>
        </p:txBody>
      </p:sp>
      <p:sp>
        <p:nvSpPr>
          <p:cNvPr id="553" name="Google Shape;553;p7"/>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6"/>
        <p:cNvGrpSpPr/>
        <p:nvPr/>
      </p:nvGrpSpPr>
      <p:grpSpPr>
        <a:xfrm>
          <a:off x="0" y="0"/>
          <a:ext cx="0" cy="0"/>
          <a:chOff x="0" y="0"/>
          <a:chExt cx="0" cy="0"/>
        </a:xfrm>
      </p:grpSpPr>
      <p:grpSp>
        <p:nvGrpSpPr>
          <p:cNvPr id="647" name="Google Shape;647;p9"/>
          <p:cNvGrpSpPr/>
          <p:nvPr/>
        </p:nvGrpSpPr>
        <p:grpSpPr>
          <a:xfrm>
            <a:off x="-92" y="-411"/>
            <a:ext cx="9143872" cy="5144320"/>
            <a:chOff x="238125" y="846625"/>
            <a:chExt cx="7143650" cy="4019000"/>
          </a:xfrm>
        </p:grpSpPr>
        <p:sp>
          <p:nvSpPr>
            <p:cNvPr id="648" name="Google Shape;648;p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9"/>
          <p:cNvSpPr/>
          <p:nvPr/>
        </p:nvSpPr>
        <p:spPr>
          <a:xfrm flipH="1">
            <a:off x="1483800" y="1122125"/>
            <a:ext cx="6176700" cy="27957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txBox="1">
            <a:spLocks noGrp="1"/>
          </p:cNvSpPr>
          <p:nvPr>
            <p:ph type="title"/>
          </p:nvPr>
        </p:nvSpPr>
        <p:spPr>
          <a:xfrm>
            <a:off x="2215950" y="1587975"/>
            <a:ext cx="4712100" cy="125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9" name="Google Shape;729;p9"/>
          <p:cNvSpPr txBox="1">
            <a:spLocks noGrp="1"/>
          </p:cNvSpPr>
          <p:nvPr>
            <p:ph type="subTitle" idx="1"/>
          </p:nvPr>
        </p:nvSpPr>
        <p:spPr>
          <a:xfrm>
            <a:off x="2215950" y="2840025"/>
            <a:ext cx="4712100" cy="71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30" name="Google Shape;730;p9"/>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120"/>
        <p:cNvGrpSpPr/>
        <p:nvPr/>
      </p:nvGrpSpPr>
      <p:grpSpPr>
        <a:xfrm>
          <a:off x="0" y="0"/>
          <a:ext cx="0" cy="0"/>
          <a:chOff x="0" y="0"/>
          <a:chExt cx="0" cy="0"/>
        </a:xfrm>
      </p:grpSpPr>
      <p:grpSp>
        <p:nvGrpSpPr>
          <p:cNvPr id="1121" name="Google Shape;1121;p16"/>
          <p:cNvGrpSpPr/>
          <p:nvPr/>
        </p:nvGrpSpPr>
        <p:grpSpPr>
          <a:xfrm>
            <a:off x="-92" y="-411"/>
            <a:ext cx="9143872" cy="5144320"/>
            <a:chOff x="238125" y="846625"/>
            <a:chExt cx="7143650" cy="4019000"/>
          </a:xfrm>
        </p:grpSpPr>
        <p:sp>
          <p:nvSpPr>
            <p:cNvPr id="1122" name="Google Shape;1122;p16"/>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6"/>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1" name="Google Shape;1201;p16"/>
          <p:cNvSpPr/>
          <p:nvPr/>
        </p:nvSpPr>
        <p:spPr>
          <a:xfrm rot="10800000" flipH="1">
            <a:off x="1507625" y="1122135"/>
            <a:ext cx="6128700" cy="22635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flipH="1">
            <a:off x="1483475" y="3510761"/>
            <a:ext cx="6177000" cy="406500"/>
          </a:xfrm>
          <a:prstGeom prst="trapezoid">
            <a:avLst>
              <a:gd name="adj" fmla="val 2885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txBox="1">
            <a:spLocks noGrp="1"/>
          </p:cNvSpPr>
          <p:nvPr>
            <p:ph type="title"/>
          </p:nvPr>
        </p:nvSpPr>
        <p:spPr>
          <a:xfrm>
            <a:off x="2076425" y="3504000"/>
            <a:ext cx="4991100" cy="4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800"/>
              <a:buFont typeface="Luckiest Guy"/>
              <a:buNone/>
              <a:defRPr sz="2000">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1204" name="Google Shape;1204;p16"/>
          <p:cNvSpPr txBox="1">
            <a:spLocks noGrp="1"/>
          </p:cNvSpPr>
          <p:nvPr>
            <p:ph type="subTitle" idx="1"/>
          </p:nvPr>
        </p:nvSpPr>
        <p:spPr>
          <a:xfrm>
            <a:off x="2076425" y="1477175"/>
            <a:ext cx="4991100" cy="155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a:buNone/>
              <a:defRPr sz="2500"/>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205" name="Google Shape;1205;p16"/>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304"/>
        <p:cNvGrpSpPr/>
        <p:nvPr/>
      </p:nvGrpSpPr>
      <p:grpSpPr>
        <a:xfrm>
          <a:off x="0" y="0"/>
          <a:ext cx="0" cy="0"/>
          <a:chOff x="0" y="0"/>
          <a:chExt cx="0" cy="0"/>
        </a:xfrm>
      </p:grpSpPr>
      <p:grpSp>
        <p:nvGrpSpPr>
          <p:cNvPr id="1305" name="Google Shape;1305;p18"/>
          <p:cNvGrpSpPr/>
          <p:nvPr/>
        </p:nvGrpSpPr>
        <p:grpSpPr>
          <a:xfrm>
            <a:off x="-92" y="-411"/>
            <a:ext cx="9143872" cy="5144320"/>
            <a:chOff x="238125" y="846625"/>
            <a:chExt cx="7143650" cy="4019000"/>
          </a:xfrm>
        </p:grpSpPr>
        <p:sp>
          <p:nvSpPr>
            <p:cNvPr id="1306" name="Google Shape;1306;p18"/>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8"/>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8"/>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5" name="Google Shape;1385;p18"/>
          <p:cNvSpPr/>
          <p:nvPr/>
        </p:nvSpPr>
        <p:spPr>
          <a:xfrm rot="10800000">
            <a:off x="3407100" y="1288075"/>
            <a:ext cx="23298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flipH="1">
            <a:off x="713188" y="1288075"/>
            <a:ext cx="23298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flipH="1">
            <a:off x="6101013" y="1288075"/>
            <a:ext cx="23298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rot="10800000" flipH="1">
            <a:off x="495069" y="540050"/>
            <a:ext cx="8165100" cy="406500"/>
          </a:xfrm>
          <a:prstGeom prst="trapezoid">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0" name="Google Shape;1390;p18"/>
          <p:cNvSpPr txBox="1">
            <a:spLocks noGrp="1"/>
          </p:cNvSpPr>
          <p:nvPr>
            <p:ph type="subTitle" idx="1"/>
          </p:nvPr>
        </p:nvSpPr>
        <p:spPr>
          <a:xfrm>
            <a:off x="727113" y="3125263"/>
            <a:ext cx="2329200" cy="881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1" name="Google Shape;1391;p18"/>
          <p:cNvSpPr txBox="1">
            <a:spLocks noGrp="1"/>
          </p:cNvSpPr>
          <p:nvPr>
            <p:ph type="subTitle" idx="2"/>
          </p:nvPr>
        </p:nvSpPr>
        <p:spPr>
          <a:xfrm>
            <a:off x="3407850" y="3125263"/>
            <a:ext cx="2328300" cy="881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2" name="Google Shape;1392;p18"/>
          <p:cNvSpPr txBox="1">
            <a:spLocks noGrp="1"/>
          </p:cNvSpPr>
          <p:nvPr>
            <p:ph type="title" idx="3"/>
          </p:nvPr>
        </p:nvSpPr>
        <p:spPr>
          <a:xfrm>
            <a:off x="726813" y="2751163"/>
            <a:ext cx="23298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3" name="Google Shape;1393;p18"/>
          <p:cNvSpPr txBox="1">
            <a:spLocks noGrp="1"/>
          </p:cNvSpPr>
          <p:nvPr>
            <p:ph type="title" idx="4"/>
          </p:nvPr>
        </p:nvSpPr>
        <p:spPr>
          <a:xfrm>
            <a:off x="3407400" y="2751163"/>
            <a:ext cx="23292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4" name="Google Shape;1394;p18"/>
          <p:cNvSpPr txBox="1">
            <a:spLocks noGrp="1"/>
          </p:cNvSpPr>
          <p:nvPr>
            <p:ph type="subTitle" idx="5"/>
          </p:nvPr>
        </p:nvSpPr>
        <p:spPr>
          <a:xfrm>
            <a:off x="6101763" y="3125263"/>
            <a:ext cx="2328300" cy="881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5" name="Google Shape;1395;p18"/>
          <p:cNvSpPr txBox="1">
            <a:spLocks noGrp="1"/>
          </p:cNvSpPr>
          <p:nvPr>
            <p:ph type="title" idx="6"/>
          </p:nvPr>
        </p:nvSpPr>
        <p:spPr>
          <a:xfrm>
            <a:off x="6101313" y="2751163"/>
            <a:ext cx="23292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6" name="Google Shape;1396;p18"/>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691"/>
        <p:cNvGrpSpPr/>
        <p:nvPr/>
      </p:nvGrpSpPr>
      <p:grpSpPr>
        <a:xfrm>
          <a:off x="0" y="0"/>
          <a:ext cx="0" cy="0"/>
          <a:chOff x="0" y="0"/>
          <a:chExt cx="0" cy="0"/>
        </a:xfrm>
      </p:grpSpPr>
      <p:grpSp>
        <p:nvGrpSpPr>
          <p:cNvPr id="1692" name="Google Shape;1692;p22"/>
          <p:cNvGrpSpPr/>
          <p:nvPr/>
        </p:nvGrpSpPr>
        <p:grpSpPr>
          <a:xfrm>
            <a:off x="-92" y="-411"/>
            <a:ext cx="9143872" cy="5144320"/>
            <a:chOff x="238125" y="846625"/>
            <a:chExt cx="7143650" cy="4019000"/>
          </a:xfrm>
        </p:grpSpPr>
        <p:sp>
          <p:nvSpPr>
            <p:cNvPr id="1693" name="Google Shape;1693;p22"/>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2"/>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2"/>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2"/>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2"/>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2"/>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2"/>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2"/>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2"/>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2"/>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2"/>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2"/>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2"/>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2"/>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2"/>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2"/>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2"/>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2"/>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2"/>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2"/>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2"/>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2"/>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2"/>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2"/>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2"/>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2"/>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2"/>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2"/>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2"/>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2"/>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2"/>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2"/>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2"/>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2"/>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2"/>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2"/>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2"/>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2"/>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2"/>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2"/>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2"/>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2"/>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2"/>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2"/>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2"/>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2"/>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2"/>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2"/>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2"/>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2"/>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2"/>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2"/>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2"/>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2"/>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2"/>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2"/>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2"/>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2"/>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2"/>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2"/>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2"/>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2"/>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2"/>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2"/>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2"/>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2"/>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2"/>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2"/>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2"/>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2"/>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2"/>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2"/>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2"/>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2"/>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2"/>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22"/>
          <p:cNvSpPr/>
          <p:nvPr/>
        </p:nvSpPr>
        <p:spPr>
          <a:xfrm>
            <a:off x="1483525" y="1122125"/>
            <a:ext cx="6177000" cy="27957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2"/>
          <p:cNvSpPr txBox="1">
            <a:spLocks noGrp="1"/>
          </p:cNvSpPr>
          <p:nvPr>
            <p:ph type="title"/>
          </p:nvPr>
        </p:nvSpPr>
        <p:spPr>
          <a:xfrm>
            <a:off x="2382800" y="1715900"/>
            <a:ext cx="4378500" cy="70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74" name="Google Shape;1774;p22"/>
          <p:cNvSpPr txBox="1">
            <a:spLocks noGrp="1"/>
          </p:cNvSpPr>
          <p:nvPr>
            <p:ph type="subTitle" idx="1"/>
          </p:nvPr>
        </p:nvSpPr>
        <p:spPr>
          <a:xfrm>
            <a:off x="2382800" y="2423500"/>
            <a:ext cx="4378500" cy="10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75" name="Google Shape;1775;p22"/>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2"/>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2"/>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2"/>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2"/>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2"/>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2"/>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2"/>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2"/>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0200" y="540000"/>
            <a:ext cx="7383600" cy="4233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1pPr>
            <a:lvl2pPr lvl="1">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2pPr>
            <a:lvl3pPr lvl="2">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3pPr>
            <a:lvl4pPr lvl="3">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4pPr>
            <a:lvl5pPr lvl="4">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5pPr>
            <a:lvl6pPr lvl="5">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6pPr>
            <a:lvl7pPr lvl="6">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7pPr>
            <a:lvl8pPr lvl="7">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8pPr>
            <a:lvl9pPr lvl="8">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1pPr>
            <a:lvl2pPr marL="914400" lvl="1"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2pPr>
            <a:lvl3pPr marL="1371600" lvl="2"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3pPr>
            <a:lvl4pPr marL="1828800" lvl="3"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4pPr>
            <a:lvl5pPr marL="2286000" lvl="4"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5pPr>
            <a:lvl6pPr marL="2743200" lvl="5"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6pPr>
            <a:lvl7pPr marL="3200400" lvl="6"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7pPr>
            <a:lvl8pPr marL="3657600" lvl="7"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8pPr>
            <a:lvl9pPr marL="4114800" lvl="8"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9pPr>
          </a:lstStyle>
          <a:p>
            <a:endParaRPr/>
          </a:p>
        </p:txBody>
      </p:sp>
      <p:sp>
        <p:nvSpPr>
          <p:cNvPr id="4" name="Google Shape;3067;p36"/>
          <p:cNvSpPr txBox="1">
            <a:spLocks/>
          </p:cNvSpPr>
          <p:nvPr userDrawn="1"/>
        </p:nvSpPr>
        <p:spPr>
          <a:xfrm>
            <a:off x="6172200" y="-10096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a:t>
            </a:r>
            <a:endParaRPr lang="vi-VN" sz="2000">
              <a:solidFill>
                <a:schemeClr val="accent6"/>
              </a:solidFill>
            </a:endParaRPr>
          </a:p>
        </p:txBody>
      </p:sp>
      <p:sp>
        <p:nvSpPr>
          <p:cNvPr id="5" name="Google Shape;3067;p36"/>
          <p:cNvSpPr txBox="1">
            <a:spLocks/>
          </p:cNvSpPr>
          <p:nvPr userDrawn="1"/>
        </p:nvSpPr>
        <p:spPr>
          <a:xfrm>
            <a:off x="158567" y="47053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a:t>
            </a:r>
            <a:endParaRPr lang="vi-VN" sz="2000">
              <a:solidFill>
                <a:schemeClr val="accent6"/>
              </a:solidFill>
            </a:endParaRPr>
          </a:p>
        </p:txBody>
      </p:sp>
      <p:sp>
        <p:nvSpPr>
          <p:cNvPr id="8" name="Google Shape;3067;p36"/>
          <p:cNvSpPr txBox="1">
            <a:spLocks/>
          </p:cNvSpPr>
          <p:nvPr userDrawn="1"/>
        </p:nvSpPr>
        <p:spPr>
          <a:xfrm>
            <a:off x="-838200" y="-8572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a:t>
            </a:r>
            <a:endParaRPr lang="vi-VN" sz="2000">
              <a:solidFill>
                <a:schemeClr val="accent6"/>
              </a:solidFill>
            </a:endParaRPr>
          </a:p>
        </p:txBody>
      </p:sp>
      <p:sp>
        <p:nvSpPr>
          <p:cNvPr id="9" name="Google Shape;3067;p36"/>
          <p:cNvSpPr txBox="1">
            <a:spLocks/>
          </p:cNvSpPr>
          <p:nvPr userDrawn="1"/>
        </p:nvSpPr>
        <p:spPr>
          <a:xfrm>
            <a:off x="3352800" y="53149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 0966976336</a:t>
            </a:r>
            <a:endParaRPr lang="vi-VN" sz="2000">
              <a:solidFill>
                <a:schemeClr val="accent6"/>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5" r:id="rId5"/>
    <p:sldLayoutId id="2147483658" r:id="rId6"/>
    <p:sldLayoutId id="2147483662" r:id="rId7"/>
    <p:sldLayoutId id="2147483664" r:id="rId8"/>
    <p:sldLayoutId id="2147483668" r:id="rId9"/>
    <p:sldLayoutId id="2147483675" r:id="rId10"/>
    <p:sldLayoutId id="2147483676" r:id="rId11"/>
    <p:sldLayoutId id="214748368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build="p"/>
      <p:bldP spid="9" grpId="0" build="p"/>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0"/>
            <a:ext cx="1085850"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85850"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4308873"/>
            <a:ext cx="1085850" cy="7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5"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0850" y="3657600"/>
            <a:ext cx="1085850"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7"/>
          <p:cNvSpPr>
            <a:spLocks noChangeArrowheads="1" noChangeShapeType="1" noTextEdit="1"/>
          </p:cNvSpPr>
          <p:nvPr/>
        </p:nvSpPr>
        <p:spPr bwMode="auto">
          <a:xfrm>
            <a:off x="2800350" y="2057400"/>
            <a:ext cx="3714750" cy="371475"/>
          </a:xfrm>
          <a:prstGeom prst="rect">
            <a:avLst/>
          </a:prstGeom>
        </p:spPr>
        <p:txBody>
          <a:bodyPr wrap="none" fromWordArt="1">
            <a:prstTxWarp prst="textPlain">
              <a:avLst>
                <a:gd name="adj" fmla="val 50000"/>
              </a:avLst>
            </a:prstTxWarp>
          </a:bodyPr>
          <a:lstStyle/>
          <a:p>
            <a:pPr algn="ctr"/>
            <a:r>
              <a:rPr lang="en-US" sz="27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Kể</a:t>
            </a:r>
            <a:r>
              <a:rPr lang="en-US" sz="27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chuyện</a:t>
            </a:r>
            <a:r>
              <a:rPr lang="en-US" sz="27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đã</a:t>
            </a:r>
            <a:r>
              <a:rPr lang="en-US" sz="27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nghe</a:t>
            </a:r>
            <a:r>
              <a:rPr lang="en-US" sz="27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đã</a:t>
            </a:r>
            <a:r>
              <a:rPr lang="en-US" sz="27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đọc</a:t>
            </a:r>
            <a:endParaRPr lang="en-US" sz="27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12" name="Text Box 5"/>
          <p:cNvSpPr txBox="1">
            <a:spLocks noChangeArrowheads="1"/>
          </p:cNvSpPr>
          <p:nvPr/>
        </p:nvSpPr>
        <p:spPr bwMode="auto">
          <a:xfrm>
            <a:off x="3600450" y="1415654"/>
            <a:ext cx="2268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1800" b="1" u="sng" dirty="0" err="1" smtClean="0">
                <a:solidFill>
                  <a:srgbClr val="0000FF"/>
                </a:solidFill>
                <a:latin typeface="HP001 4 hàng" panose="020B0603050302020204" pitchFamily="34" charset="0"/>
              </a:rPr>
              <a:t>Kể</a:t>
            </a:r>
            <a:r>
              <a:rPr lang="en-US" altLang="en-US" sz="1800" b="1" u="sng" dirty="0" smtClean="0">
                <a:solidFill>
                  <a:srgbClr val="0000FF"/>
                </a:solidFill>
                <a:latin typeface="HP001 4 hàng" panose="020B0603050302020204" pitchFamily="34" charset="0"/>
              </a:rPr>
              <a:t> </a:t>
            </a:r>
            <a:r>
              <a:rPr lang="en-US" altLang="en-US" sz="1800" b="1" u="sng" dirty="0" err="1" smtClean="0">
                <a:solidFill>
                  <a:srgbClr val="0000FF"/>
                </a:solidFill>
                <a:latin typeface="HP001 4 hàng" panose="020B0603050302020204" pitchFamily="34" charset="0"/>
              </a:rPr>
              <a:t>chuyện</a:t>
            </a:r>
            <a:endParaRPr lang="en-US" altLang="en-US" sz="1800" b="1" u="sng"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345523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2000"/>
                                        <p:tgtEl>
                                          <p:spTgt spid="10"/>
                                        </p:tgtEl>
                                      </p:cBhvr>
                                    </p:animEffect>
                                  </p:childTnLst>
                                </p:cTn>
                              </p:par>
                              <p:par>
                                <p:cTn id="12" presetID="26" presetClass="emph" presetSubtype="0" fill="hold" nodeType="withEffect">
                                  <p:stCondLst>
                                    <p:cond delay="0"/>
                                  </p:stCondLst>
                                  <p:childTnLst>
                                    <p:animEffect transition="out" filter="fade">
                                      <p:cBhvr>
                                        <p:cTn id="13" dur="1000" tmFilter="0, 0; .2, .5; .8, .5; 1, 0"/>
                                        <p:tgtEl>
                                          <p:spTgt spid="10"/>
                                        </p:tgtEl>
                                      </p:cBhvr>
                                    </p:animEffect>
                                    <p:animScale>
                                      <p:cBhvr>
                                        <p:cTn id="14" dur="500" autoRev="1" fill="hold"/>
                                        <p:tgtEl>
                                          <p:spTgt spid="10"/>
                                        </p:tgtEl>
                                      </p:cBhvr>
                                      <p:by x="105000" y="105000"/>
                                    </p:animScale>
                                  </p:childTnLst>
                                </p:cTn>
                              </p:par>
                              <p:par>
                                <p:cTn id="15" presetID="23" presetClass="emph" presetSubtype="0" repeatCount="indefinite" fill="hold" nodeType="withEffect">
                                  <p:stCondLst>
                                    <p:cond delay="0"/>
                                  </p:stCondLst>
                                  <p:childTnLst>
                                    <p:animClr clrSpc="hsl" dir="cw">
                                      <p:cBhvr override="childStyle">
                                        <p:cTn id="16" dur="5000" fill="hold"/>
                                        <p:tgtEl>
                                          <p:spTgt spid="10"/>
                                        </p:tgtEl>
                                        <p:attrNameLst>
                                          <p:attrName>style.color</p:attrName>
                                        </p:attrNameLst>
                                      </p:cBhvr>
                                      <p:by>
                                        <p:hsl h="10842353" s="0" l="0"/>
                                      </p:by>
                                    </p:animClr>
                                    <p:animClr clrSpc="hsl" dir="cw">
                                      <p:cBhvr>
                                        <p:cTn id="17" dur="5000" fill="hold"/>
                                        <p:tgtEl>
                                          <p:spTgt spid="10"/>
                                        </p:tgtEl>
                                        <p:attrNameLst>
                                          <p:attrName>fillcolor</p:attrName>
                                        </p:attrNameLst>
                                      </p:cBhvr>
                                      <p:by>
                                        <p:hsl h="10842353" s="0" l="0"/>
                                      </p:by>
                                    </p:animClr>
                                    <p:animClr clrSpc="hsl" dir="cw">
                                      <p:cBhvr>
                                        <p:cTn id="18" dur="5000" fill="hold"/>
                                        <p:tgtEl>
                                          <p:spTgt spid="10"/>
                                        </p:tgtEl>
                                        <p:attrNameLst>
                                          <p:attrName>stroke.color</p:attrName>
                                        </p:attrNameLst>
                                      </p:cBhvr>
                                      <p:by>
                                        <p:hsl h="10842353" s="0" l="0"/>
                                      </p:by>
                                    </p:animClr>
                                    <p:set>
                                      <p:cBhvr>
                                        <p:cTn id="19"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2" name="Google Shape;3852;p40"/>
          <p:cNvSpPr txBox="1">
            <a:spLocks noGrp="1"/>
          </p:cNvSpPr>
          <p:nvPr>
            <p:ph type="body" idx="4294967295"/>
          </p:nvPr>
        </p:nvSpPr>
        <p:spPr>
          <a:xfrm>
            <a:off x="457200" y="133350"/>
            <a:ext cx="8458200" cy="4800600"/>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t" anchorCtr="0">
            <a:noAutofit/>
          </a:bodyPr>
          <a:lstStyle/>
          <a:p>
            <a:pPr marL="0" lvl="0" indent="0">
              <a:buClr>
                <a:schemeClr val="dk1"/>
              </a:buClr>
              <a:buSzPts val="1100"/>
              <a:buNone/>
            </a:pPr>
            <a:r>
              <a:rPr lang="vi-VN" sz="2400">
                <a:latin typeface="+mj-lt"/>
              </a:rPr>
              <a:t>- Kìa, anh bạn quý của tôi! Xin mời xuống đây, tôi sẽ thông báo một tin hệ trọng và cũng rất vui, rất tốt lành. Hôm qua, vị chúa sơn lâm đã triệu tập muôn loài dự một hội nghị và thông qua một quyết định vô cùng quan trọng. Từ nay, muôn loài mạnh yếu phải kết tình anh em thân hữu, không được giết hại lẫn nhau và phải giúp đỡ nhau xây dựng một thế giới đại đồng. Lòng tôi sung sướng muôn phần. Tôi được chúa sơn lâm cử đi loan báo tin vui này. Nào, anh hãy xuống đây, cho tôi được ôm hôn anh để tỏ bày tình thân ái! Nghe Cáo nói vậy, Gà Trống vẫn không tin, trong bụng nghĩ thầm: "Cáo vốn là một kẻ lõi đời, vừa ranh ma, thâm hiểm vừa xảo trá lừa lọc" nên đứng ở trên cao nói vọng xuống.</a:t>
            </a:r>
            <a:endParaRPr sz="2400">
              <a:solidFill>
                <a:schemeClr val="dk1"/>
              </a:solidFill>
              <a:latin typeface="+mj-lt"/>
            </a:endParaRPr>
          </a:p>
        </p:txBody>
      </p:sp>
      <p:grpSp>
        <p:nvGrpSpPr>
          <p:cNvPr id="44" name="Google Shape;4337;p46"/>
          <p:cNvGrpSpPr/>
          <p:nvPr/>
        </p:nvGrpSpPr>
        <p:grpSpPr>
          <a:xfrm rot="-9000140" flipH="1">
            <a:off x="8124439" y="4455988"/>
            <a:ext cx="759546" cy="754994"/>
            <a:chOff x="6757822" y="570980"/>
            <a:chExt cx="1190358" cy="1114239"/>
          </a:xfrm>
        </p:grpSpPr>
        <p:grpSp>
          <p:nvGrpSpPr>
            <p:cNvPr id="45" name="Google Shape;4338;p46"/>
            <p:cNvGrpSpPr/>
            <p:nvPr/>
          </p:nvGrpSpPr>
          <p:grpSpPr>
            <a:xfrm>
              <a:off x="6831997" y="583781"/>
              <a:ext cx="1116183" cy="1101438"/>
              <a:chOff x="5811229" y="565938"/>
              <a:chExt cx="712533" cy="703165"/>
            </a:xfrm>
          </p:grpSpPr>
          <p:sp>
            <p:nvSpPr>
              <p:cNvPr id="63" name="Google Shape;4339;p46"/>
              <p:cNvSpPr/>
              <p:nvPr/>
            </p:nvSpPr>
            <p:spPr>
              <a:xfrm>
                <a:off x="5852040" y="565938"/>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40;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41;p46"/>
              <p:cNvSpPr/>
              <p:nvPr/>
            </p:nvSpPr>
            <p:spPr>
              <a:xfrm>
                <a:off x="5811229" y="1074746"/>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42;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43;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44;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45;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46;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47;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8;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9;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50;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51;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52;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53;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54;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355;p46"/>
            <p:cNvGrpSpPr/>
            <p:nvPr/>
          </p:nvGrpSpPr>
          <p:grpSpPr>
            <a:xfrm>
              <a:off x="6757822" y="570980"/>
              <a:ext cx="1116183" cy="1101438"/>
              <a:chOff x="5823986" y="580326"/>
              <a:chExt cx="712533" cy="703165"/>
            </a:xfrm>
          </p:grpSpPr>
          <p:sp>
            <p:nvSpPr>
              <p:cNvPr id="47" name="Google Shape;4356;p46"/>
              <p:cNvSpPr/>
              <p:nvPr/>
            </p:nvSpPr>
            <p:spPr>
              <a:xfrm>
                <a:off x="5864798" y="580326"/>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57;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58;p46"/>
              <p:cNvSpPr/>
              <p:nvPr/>
            </p:nvSpPr>
            <p:spPr>
              <a:xfrm>
                <a:off x="5823986" y="1089134"/>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59;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60;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361;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362;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363;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364;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365;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66;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67;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368;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69;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70;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71;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 name="Google Shape;4404;p46"/>
          <p:cNvSpPr/>
          <p:nvPr/>
        </p:nvSpPr>
        <p:spPr>
          <a:xfrm flipH="1">
            <a:off x="8946956" y="4933189"/>
            <a:ext cx="157758" cy="132218"/>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05;p46"/>
          <p:cNvSpPr/>
          <p:nvPr/>
        </p:nvSpPr>
        <p:spPr>
          <a:xfrm flipH="1">
            <a:off x="8946956" y="3774378"/>
            <a:ext cx="101683" cy="85246"/>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6439;p67"/>
          <p:cNvGrpSpPr/>
          <p:nvPr/>
        </p:nvGrpSpPr>
        <p:grpSpPr>
          <a:xfrm rot="5400000">
            <a:off x="21637" y="140145"/>
            <a:ext cx="576781" cy="464318"/>
            <a:chOff x="6990479" y="1997601"/>
            <a:chExt cx="696375" cy="626714"/>
          </a:xfrm>
        </p:grpSpPr>
        <p:grpSp>
          <p:nvGrpSpPr>
            <p:cNvPr id="82" name="Google Shape;6440;p67"/>
            <p:cNvGrpSpPr/>
            <p:nvPr/>
          </p:nvGrpSpPr>
          <p:grpSpPr>
            <a:xfrm>
              <a:off x="7027845" y="1997601"/>
              <a:ext cx="659009" cy="619201"/>
              <a:chOff x="7467492" y="2474724"/>
              <a:chExt cx="659009" cy="619201"/>
            </a:xfrm>
          </p:grpSpPr>
          <p:sp>
            <p:nvSpPr>
              <p:cNvPr id="89" name="Google Shape;6441;p67"/>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442;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43;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444;p67"/>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445;p67"/>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6446;p67"/>
            <p:cNvGrpSpPr/>
            <p:nvPr/>
          </p:nvGrpSpPr>
          <p:grpSpPr>
            <a:xfrm>
              <a:off x="6990479" y="2005114"/>
              <a:ext cx="659009" cy="619201"/>
              <a:chOff x="7467492" y="2474724"/>
              <a:chExt cx="659009" cy="619201"/>
            </a:xfrm>
          </p:grpSpPr>
          <p:sp>
            <p:nvSpPr>
              <p:cNvPr id="84" name="Google Shape;6447;p67"/>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448;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rgbClr val="F07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449;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450;p67"/>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451;p67"/>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38028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2" name="Google Shape;3852;p40"/>
          <p:cNvSpPr txBox="1">
            <a:spLocks noGrp="1"/>
          </p:cNvSpPr>
          <p:nvPr>
            <p:ph type="body" idx="1"/>
          </p:nvPr>
        </p:nvSpPr>
        <p:spPr>
          <a:xfrm>
            <a:off x="649635" y="468181"/>
            <a:ext cx="7846791" cy="19029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vi-VN" sz="2600">
                <a:latin typeface="+mj-lt"/>
              </a:rPr>
              <a:t>- Tôi rất mừng khi nghe được tin này. Thế là từ nay, chúng ta được sống trong cảnh thanh bình hạnh phúc "bốn biển một nhà", thật là tuyệt! Cám ơn anh Cáo! Mà này, anh Cáo ơi! Tôi thấy hai anh chó săn đang chạy lại phía chúng ta. Hẳn là hai anh ấy cũng đang làm nhiệm vụ loan báo tin vui này như anh, có phải không? Nghe Gà Trống nói thế, Cáo ta hồn xiêu phách lạc, không kịp nói thêm với Gà Trống điều gì nữa, vội vàng co giò chạy như ma đuổi. Gà Trống nhìn theo cười chảy cả nước mắt, bụng nghĩ thầm: "Rõ là phường gian trá".</a:t>
            </a:r>
            <a:endParaRPr sz="2600">
              <a:solidFill>
                <a:schemeClr val="dk1"/>
              </a:solidFill>
              <a:latin typeface="+mj-lt"/>
            </a:endParaRPr>
          </a:p>
        </p:txBody>
      </p:sp>
      <p:grpSp>
        <p:nvGrpSpPr>
          <p:cNvPr id="3854" name="Google Shape;3854;p40"/>
          <p:cNvGrpSpPr/>
          <p:nvPr/>
        </p:nvGrpSpPr>
        <p:grpSpPr>
          <a:xfrm>
            <a:off x="7926265" y="4145381"/>
            <a:ext cx="788446" cy="669128"/>
            <a:chOff x="7777300" y="3664914"/>
            <a:chExt cx="788446" cy="669128"/>
          </a:xfrm>
        </p:grpSpPr>
        <p:sp>
          <p:nvSpPr>
            <p:cNvPr id="3855" name="Google Shape;3855;p40"/>
            <p:cNvSpPr/>
            <p:nvPr/>
          </p:nvSpPr>
          <p:spPr>
            <a:xfrm>
              <a:off x="7884028" y="3877266"/>
              <a:ext cx="149843" cy="146687"/>
            </a:xfrm>
            <a:custGeom>
              <a:avLst/>
              <a:gdLst/>
              <a:ahLst/>
              <a:cxnLst/>
              <a:rect l="l" t="t" r="r" b="b"/>
              <a:pathLst>
                <a:path w="5364" h="5251" extrusionOk="0">
                  <a:moveTo>
                    <a:pt x="2695" y="0"/>
                  </a:moveTo>
                  <a:cubicBezTo>
                    <a:pt x="2588" y="0"/>
                    <a:pt x="2482" y="57"/>
                    <a:pt x="2432" y="169"/>
                  </a:cubicBezTo>
                  <a:lnTo>
                    <a:pt x="1830" y="1598"/>
                  </a:lnTo>
                  <a:cubicBezTo>
                    <a:pt x="1805" y="1648"/>
                    <a:pt x="1755" y="1723"/>
                    <a:pt x="1680" y="1748"/>
                  </a:cubicBezTo>
                  <a:lnTo>
                    <a:pt x="226" y="2350"/>
                  </a:lnTo>
                  <a:cubicBezTo>
                    <a:pt x="0" y="2450"/>
                    <a:pt x="0" y="2776"/>
                    <a:pt x="226" y="2876"/>
                  </a:cubicBezTo>
                  <a:lnTo>
                    <a:pt x="1655" y="3478"/>
                  </a:lnTo>
                  <a:cubicBezTo>
                    <a:pt x="1730" y="3503"/>
                    <a:pt x="1780" y="3553"/>
                    <a:pt x="1805" y="3628"/>
                  </a:cubicBezTo>
                  <a:lnTo>
                    <a:pt x="2432" y="5082"/>
                  </a:lnTo>
                  <a:cubicBezTo>
                    <a:pt x="2482" y="5195"/>
                    <a:pt x="2582" y="5251"/>
                    <a:pt x="2682" y="5251"/>
                  </a:cubicBezTo>
                  <a:cubicBezTo>
                    <a:pt x="2782" y="5251"/>
                    <a:pt x="2883" y="5195"/>
                    <a:pt x="2933" y="5082"/>
                  </a:cubicBezTo>
                  <a:lnTo>
                    <a:pt x="3534" y="3653"/>
                  </a:lnTo>
                  <a:cubicBezTo>
                    <a:pt x="3584" y="3603"/>
                    <a:pt x="3635" y="3528"/>
                    <a:pt x="3685" y="3503"/>
                  </a:cubicBezTo>
                  <a:lnTo>
                    <a:pt x="5138" y="2901"/>
                  </a:lnTo>
                  <a:cubicBezTo>
                    <a:pt x="5364" y="2801"/>
                    <a:pt x="5364" y="2475"/>
                    <a:pt x="5138" y="2375"/>
                  </a:cubicBezTo>
                  <a:lnTo>
                    <a:pt x="3735" y="1773"/>
                  </a:lnTo>
                  <a:cubicBezTo>
                    <a:pt x="3660" y="1748"/>
                    <a:pt x="3610" y="1698"/>
                    <a:pt x="3584" y="1623"/>
                  </a:cubicBezTo>
                  <a:lnTo>
                    <a:pt x="2958" y="169"/>
                  </a:lnTo>
                  <a:cubicBezTo>
                    <a:pt x="2908" y="57"/>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6" name="Google Shape;3856;p40"/>
            <p:cNvGrpSpPr/>
            <p:nvPr/>
          </p:nvGrpSpPr>
          <p:grpSpPr>
            <a:xfrm>
              <a:off x="7844464" y="3693808"/>
              <a:ext cx="721282" cy="640234"/>
              <a:chOff x="7680248" y="3920193"/>
              <a:chExt cx="562667" cy="499442"/>
            </a:xfrm>
          </p:grpSpPr>
          <p:sp>
            <p:nvSpPr>
              <p:cNvPr id="3857" name="Google Shape;3857;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2" name="Google Shape;3862;p40"/>
            <p:cNvGrpSpPr/>
            <p:nvPr/>
          </p:nvGrpSpPr>
          <p:grpSpPr>
            <a:xfrm>
              <a:off x="7777300" y="3664914"/>
              <a:ext cx="721282" cy="640234"/>
              <a:chOff x="7680248" y="3920193"/>
              <a:chExt cx="562667" cy="499442"/>
            </a:xfrm>
          </p:grpSpPr>
          <p:sp>
            <p:nvSpPr>
              <p:cNvPr id="3863" name="Google Shape;3863;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68" name="Google Shape;3868;p40"/>
          <p:cNvGrpSpPr/>
          <p:nvPr/>
        </p:nvGrpSpPr>
        <p:grpSpPr>
          <a:xfrm>
            <a:off x="162591" y="271635"/>
            <a:ext cx="759315" cy="702413"/>
            <a:chOff x="325779" y="660283"/>
            <a:chExt cx="976359" cy="903193"/>
          </a:xfrm>
        </p:grpSpPr>
        <p:grpSp>
          <p:nvGrpSpPr>
            <p:cNvPr id="3869" name="Google Shape;3869;p40"/>
            <p:cNvGrpSpPr/>
            <p:nvPr/>
          </p:nvGrpSpPr>
          <p:grpSpPr>
            <a:xfrm>
              <a:off x="364516" y="718983"/>
              <a:ext cx="937623" cy="844493"/>
              <a:chOff x="1861240" y="3369235"/>
              <a:chExt cx="545605" cy="491413"/>
            </a:xfrm>
          </p:grpSpPr>
          <p:sp>
            <p:nvSpPr>
              <p:cNvPr id="3870" name="Google Shape;3870;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1" name="Google Shape;3881;p40"/>
            <p:cNvGrpSpPr/>
            <p:nvPr/>
          </p:nvGrpSpPr>
          <p:grpSpPr>
            <a:xfrm>
              <a:off x="325779" y="660283"/>
              <a:ext cx="937623" cy="844493"/>
              <a:chOff x="1861240" y="3369235"/>
              <a:chExt cx="545605" cy="491413"/>
            </a:xfrm>
          </p:grpSpPr>
          <p:sp>
            <p:nvSpPr>
              <p:cNvPr id="3882" name="Google Shape;3882;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53956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5"/>
        <p:cNvGrpSpPr/>
        <p:nvPr/>
      </p:nvGrpSpPr>
      <p:grpSpPr>
        <a:xfrm>
          <a:off x="0" y="0"/>
          <a:ext cx="0" cy="0"/>
          <a:chOff x="0" y="0"/>
          <a:chExt cx="0" cy="0"/>
        </a:xfrm>
      </p:grpSpPr>
      <p:grpSp>
        <p:nvGrpSpPr>
          <p:cNvPr id="4176" name="Google Shape;4176;p46"/>
          <p:cNvGrpSpPr/>
          <p:nvPr/>
        </p:nvGrpSpPr>
        <p:grpSpPr>
          <a:xfrm>
            <a:off x="714380" y="2408518"/>
            <a:ext cx="1292003" cy="1886730"/>
            <a:chOff x="714368" y="1784927"/>
            <a:chExt cx="1719004" cy="2510285"/>
          </a:xfrm>
        </p:grpSpPr>
        <p:grpSp>
          <p:nvGrpSpPr>
            <p:cNvPr id="4177" name="Google Shape;4177;p46"/>
            <p:cNvGrpSpPr/>
            <p:nvPr/>
          </p:nvGrpSpPr>
          <p:grpSpPr>
            <a:xfrm>
              <a:off x="759156" y="1808740"/>
              <a:ext cx="1674216" cy="2486473"/>
              <a:chOff x="719997" y="1783698"/>
              <a:chExt cx="1664727" cy="2472380"/>
            </a:xfrm>
          </p:grpSpPr>
          <p:sp>
            <p:nvSpPr>
              <p:cNvPr id="4178" name="Google Shape;4178;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9" name="Google Shape;4179;p46"/>
              <p:cNvGrpSpPr/>
              <p:nvPr/>
            </p:nvGrpSpPr>
            <p:grpSpPr>
              <a:xfrm>
                <a:off x="719997" y="1783698"/>
                <a:ext cx="1664727" cy="2472380"/>
                <a:chOff x="896475" y="2435300"/>
                <a:chExt cx="1226048" cy="1820872"/>
              </a:xfrm>
            </p:grpSpPr>
            <p:sp>
              <p:nvSpPr>
                <p:cNvPr id="4180" name="Google Shape;4180;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2"/>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5" name="Google Shape;4255;p46"/>
            <p:cNvGrpSpPr/>
            <p:nvPr/>
          </p:nvGrpSpPr>
          <p:grpSpPr>
            <a:xfrm>
              <a:off x="714368" y="1784927"/>
              <a:ext cx="1674216" cy="2486473"/>
              <a:chOff x="719997" y="1783698"/>
              <a:chExt cx="1664727" cy="2472380"/>
            </a:xfrm>
          </p:grpSpPr>
          <p:sp>
            <p:nvSpPr>
              <p:cNvPr id="4256" name="Google Shape;4256;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7" name="Google Shape;4257;p46"/>
              <p:cNvGrpSpPr/>
              <p:nvPr/>
            </p:nvGrpSpPr>
            <p:grpSpPr>
              <a:xfrm>
                <a:off x="719997" y="1783698"/>
                <a:ext cx="1664727" cy="2472380"/>
                <a:chOff x="896475" y="2435300"/>
                <a:chExt cx="1226048" cy="1820872"/>
              </a:xfrm>
            </p:grpSpPr>
            <p:sp>
              <p:nvSpPr>
                <p:cNvPr id="4258" name="Google Shape;4258;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1"/>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rgbClr val="F77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rgbClr val="EFB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334" name="Google Shape;4334;p46"/>
          <p:cNvSpPr txBox="1">
            <a:spLocks noGrp="1"/>
          </p:cNvSpPr>
          <p:nvPr>
            <p:ph type="title"/>
          </p:nvPr>
        </p:nvSpPr>
        <p:spPr>
          <a:xfrm>
            <a:off x="2667000" y="1339397"/>
            <a:ext cx="3565500" cy="119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smtClean="0">
                <a:solidFill>
                  <a:schemeClr val="accent2"/>
                </a:solidFill>
                <a:latin typeface="Korinna" pitchFamily="18" charset="0"/>
                <a:ea typeface="Korinna" pitchFamily="18" charset="0"/>
                <a:cs typeface="Korinna" pitchFamily="18" charset="0"/>
              </a:rPr>
              <a:t>THI KỂ</a:t>
            </a:r>
            <a:endParaRPr sz="6000" b="1">
              <a:solidFill>
                <a:schemeClr val="accent2"/>
              </a:solidFill>
              <a:latin typeface="Korinna" pitchFamily="18" charset="0"/>
              <a:ea typeface="Korinna" pitchFamily="18" charset="0"/>
              <a:cs typeface="Korinna" pitchFamily="18" charset="0"/>
            </a:endParaRPr>
          </a:p>
        </p:txBody>
      </p:sp>
      <p:grpSp>
        <p:nvGrpSpPr>
          <p:cNvPr id="4337" name="Google Shape;4337;p46"/>
          <p:cNvGrpSpPr/>
          <p:nvPr/>
        </p:nvGrpSpPr>
        <p:grpSpPr>
          <a:xfrm rot="-9000140" flipH="1">
            <a:off x="6856019" y="1135653"/>
            <a:ext cx="906879" cy="848887"/>
            <a:chOff x="6757822" y="570980"/>
            <a:chExt cx="1190358" cy="1114239"/>
          </a:xfrm>
        </p:grpSpPr>
        <p:grpSp>
          <p:nvGrpSpPr>
            <p:cNvPr id="4338" name="Google Shape;4338;p46"/>
            <p:cNvGrpSpPr/>
            <p:nvPr/>
          </p:nvGrpSpPr>
          <p:grpSpPr>
            <a:xfrm>
              <a:off x="6831997" y="583781"/>
              <a:ext cx="1116183" cy="1101438"/>
              <a:chOff x="5811229" y="565938"/>
              <a:chExt cx="712533" cy="703165"/>
            </a:xfrm>
          </p:grpSpPr>
          <p:sp>
            <p:nvSpPr>
              <p:cNvPr id="4339" name="Google Shape;4339;p46"/>
              <p:cNvSpPr/>
              <p:nvPr/>
            </p:nvSpPr>
            <p:spPr>
              <a:xfrm>
                <a:off x="5852040" y="565938"/>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6"/>
              <p:cNvSpPr/>
              <p:nvPr/>
            </p:nvSpPr>
            <p:spPr>
              <a:xfrm>
                <a:off x="5811229" y="1074746"/>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5" name="Google Shape;4355;p46"/>
            <p:cNvGrpSpPr/>
            <p:nvPr/>
          </p:nvGrpSpPr>
          <p:grpSpPr>
            <a:xfrm>
              <a:off x="6757822" y="570980"/>
              <a:ext cx="1116183" cy="1101438"/>
              <a:chOff x="5823986" y="580326"/>
              <a:chExt cx="712533" cy="703165"/>
            </a:xfrm>
          </p:grpSpPr>
          <p:sp>
            <p:nvSpPr>
              <p:cNvPr id="4356" name="Google Shape;4356;p46"/>
              <p:cNvSpPr/>
              <p:nvPr/>
            </p:nvSpPr>
            <p:spPr>
              <a:xfrm>
                <a:off x="5864798" y="580326"/>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6"/>
              <p:cNvSpPr/>
              <p:nvPr/>
            </p:nvSpPr>
            <p:spPr>
              <a:xfrm>
                <a:off x="5823986" y="1089134"/>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72" name="Google Shape;4372;p46"/>
          <p:cNvGrpSpPr/>
          <p:nvPr/>
        </p:nvGrpSpPr>
        <p:grpSpPr>
          <a:xfrm>
            <a:off x="6967698" y="2910161"/>
            <a:ext cx="1440563" cy="1329398"/>
            <a:chOff x="7028598" y="442561"/>
            <a:chExt cx="1440563" cy="1329398"/>
          </a:xfrm>
        </p:grpSpPr>
        <p:grpSp>
          <p:nvGrpSpPr>
            <p:cNvPr id="4373" name="Google Shape;4373;p46"/>
            <p:cNvGrpSpPr/>
            <p:nvPr/>
          </p:nvGrpSpPr>
          <p:grpSpPr>
            <a:xfrm rot="-280349">
              <a:off x="7118044" y="524090"/>
              <a:ext cx="1304542" cy="1196723"/>
              <a:chOff x="2054593" y="2498809"/>
              <a:chExt cx="1015945" cy="931979"/>
            </a:xfrm>
          </p:grpSpPr>
          <p:sp>
            <p:nvSpPr>
              <p:cNvPr id="4374" name="Google Shape;4374;p46"/>
              <p:cNvSpPr/>
              <p:nvPr/>
            </p:nvSpPr>
            <p:spPr>
              <a:xfrm>
                <a:off x="2054593" y="2498809"/>
                <a:ext cx="1015945" cy="836306"/>
              </a:xfrm>
              <a:custGeom>
                <a:avLst/>
                <a:gdLst/>
                <a:ahLst/>
                <a:cxnLst/>
                <a:rect l="l" t="t" r="r" b="b"/>
                <a:pathLst>
                  <a:path w="3037" h="2500" extrusionOk="0">
                    <a:moveTo>
                      <a:pt x="659" y="0"/>
                    </a:moveTo>
                    <a:cubicBezTo>
                      <a:pt x="585" y="0"/>
                      <a:pt x="517" y="47"/>
                      <a:pt x="494" y="120"/>
                    </a:cubicBezTo>
                    <a:lnTo>
                      <a:pt x="30" y="1580"/>
                    </a:lnTo>
                    <a:cubicBezTo>
                      <a:pt x="1" y="1670"/>
                      <a:pt x="51" y="1768"/>
                      <a:pt x="141" y="1797"/>
                    </a:cubicBezTo>
                    <a:lnTo>
                      <a:pt x="2327" y="2492"/>
                    </a:lnTo>
                    <a:cubicBezTo>
                      <a:pt x="2345" y="2497"/>
                      <a:pt x="2362" y="2500"/>
                      <a:pt x="2379" y="2500"/>
                    </a:cubicBezTo>
                    <a:cubicBezTo>
                      <a:pt x="2452" y="2500"/>
                      <a:pt x="2519" y="2453"/>
                      <a:pt x="2542" y="2380"/>
                    </a:cubicBezTo>
                    <a:lnTo>
                      <a:pt x="3008" y="920"/>
                    </a:lnTo>
                    <a:cubicBezTo>
                      <a:pt x="3037" y="830"/>
                      <a:pt x="2987" y="732"/>
                      <a:pt x="2897" y="704"/>
                    </a:cubicBezTo>
                    <a:lnTo>
                      <a:pt x="711" y="8"/>
                    </a:lnTo>
                    <a:cubicBezTo>
                      <a:pt x="693" y="3"/>
                      <a:pt x="676"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2112131" y="2552667"/>
                <a:ext cx="902876" cy="733942"/>
              </a:xfrm>
              <a:custGeom>
                <a:avLst/>
                <a:gdLst/>
                <a:ahLst/>
                <a:cxnLst/>
                <a:rect l="l" t="t" r="r" b="b"/>
                <a:pathLst>
                  <a:path w="2699" h="2194" extrusionOk="0">
                    <a:moveTo>
                      <a:pt x="680" y="49"/>
                    </a:moveTo>
                    <a:cubicBezTo>
                      <a:pt x="681" y="49"/>
                      <a:pt x="683" y="49"/>
                      <a:pt x="684" y="50"/>
                    </a:cubicBezTo>
                    <a:lnTo>
                      <a:pt x="2510" y="631"/>
                    </a:lnTo>
                    <a:cubicBezTo>
                      <a:pt x="2515" y="631"/>
                      <a:pt x="2520" y="638"/>
                      <a:pt x="2517" y="643"/>
                    </a:cubicBezTo>
                    <a:cubicBezTo>
                      <a:pt x="2510" y="709"/>
                      <a:pt x="2529" y="774"/>
                      <a:pt x="2574" y="821"/>
                    </a:cubicBezTo>
                    <a:cubicBezTo>
                      <a:pt x="2591" y="843"/>
                      <a:pt x="2613" y="857"/>
                      <a:pt x="2636" y="869"/>
                    </a:cubicBezTo>
                    <a:cubicBezTo>
                      <a:pt x="2644" y="874"/>
                      <a:pt x="2646" y="878"/>
                      <a:pt x="2644" y="886"/>
                    </a:cubicBezTo>
                    <a:lnTo>
                      <a:pt x="2294" y="1986"/>
                    </a:lnTo>
                    <a:cubicBezTo>
                      <a:pt x="2291" y="1990"/>
                      <a:pt x="2286" y="1995"/>
                      <a:pt x="2282" y="1995"/>
                    </a:cubicBezTo>
                    <a:cubicBezTo>
                      <a:pt x="2269" y="1993"/>
                      <a:pt x="2256" y="1992"/>
                      <a:pt x="2244" y="1992"/>
                    </a:cubicBezTo>
                    <a:cubicBezTo>
                      <a:pt x="2189" y="1992"/>
                      <a:pt x="2137" y="2013"/>
                      <a:pt x="2098" y="2050"/>
                    </a:cubicBezTo>
                    <a:cubicBezTo>
                      <a:pt x="2072" y="2074"/>
                      <a:pt x="2051" y="2102"/>
                      <a:pt x="2039" y="2136"/>
                    </a:cubicBezTo>
                    <a:cubicBezTo>
                      <a:pt x="2037" y="2142"/>
                      <a:pt x="2032" y="2146"/>
                      <a:pt x="2027" y="2146"/>
                    </a:cubicBezTo>
                    <a:cubicBezTo>
                      <a:pt x="2026" y="2146"/>
                      <a:pt x="2025" y="2146"/>
                      <a:pt x="2024" y="2145"/>
                    </a:cubicBezTo>
                    <a:lnTo>
                      <a:pt x="205" y="1567"/>
                    </a:lnTo>
                    <a:cubicBezTo>
                      <a:pt x="200" y="1564"/>
                      <a:pt x="196" y="1557"/>
                      <a:pt x="198" y="1552"/>
                    </a:cubicBezTo>
                    <a:cubicBezTo>
                      <a:pt x="217" y="1476"/>
                      <a:pt x="198" y="1400"/>
                      <a:pt x="146" y="1343"/>
                    </a:cubicBezTo>
                    <a:cubicBezTo>
                      <a:pt x="124" y="1317"/>
                      <a:pt x="96" y="1297"/>
                      <a:pt x="62" y="1286"/>
                    </a:cubicBezTo>
                    <a:cubicBezTo>
                      <a:pt x="58" y="1283"/>
                      <a:pt x="53" y="1276"/>
                      <a:pt x="55" y="1271"/>
                    </a:cubicBezTo>
                    <a:lnTo>
                      <a:pt x="405" y="174"/>
                    </a:lnTo>
                    <a:cubicBezTo>
                      <a:pt x="408" y="169"/>
                      <a:pt x="412" y="166"/>
                      <a:pt x="419" y="166"/>
                    </a:cubicBezTo>
                    <a:cubicBezTo>
                      <a:pt x="438" y="171"/>
                      <a:pt x="456" y="174"/>
                      <a:pt x="474" y="174"/>
                    </a:cubicBezTo>
                    <a:cubicBezTo>
                      <a:pt x="528" y="174"/>
                      <a:pt x="582" y="153"/>
                      <a:pt x="624" y="114"/>
                    </a:cubicBezTo>
                    <a:cubicBezTo>
                      <a:pt x="643" y="97"/>
                      <a:pt x="658" y="78"/>
                      <a:pt x="670" y="55"/>
                    </a:cubicBezTo>
                    <a:cubicBezTo>
                      <a:pt x="671" y="51"/>
                      <a:pt x="676" y="49"/>
                      <a:pt x="680" y="49"/>
                    </a:cubicBezTo>
                    <a:close/>
                    <a:moveTo>
                      <a:pt x="682" y="0"/>
                    </a:moveTo>
                    <a:cubicBezTo>
                      <a:pt x="659" y="0"/>
                      <a:pt x="638" y="12"/>
                      <a:pt x="627" y="33"/>
                    </a:cubicBezTo>
                    <a:cubicBezTo>
                      <a:pt x="617" y="50"/>
                      <a:pt x="605" y="66"/>
                      <a:pt x="591" y="78"/>
                    </a:cubicBezTo>
                    <a:cubicBezTo>
                      <a:pt x="559" y="109"/>
                      <a:pt x="518" y="124"/>
                      <a:pt x="475" y="124"/>
                    </a:cubicBezTo>
                    <a:cubicBezTo>
                      <a:pt x="460" y="124"/>
                      <a:pt x="446" y="122"/>
                      <a:pt x="431" y="119"/>
                    </a:cubicBezTo>
                    <a:cubicBezTo>
                      <a:pt x="427" y="118"/>
                      <a:pt x="423" y="117"/>
                      <a:pt x="418" y="117"/>
                    </a:cubicBezTo>
                    <a:cubicBezTo>
                      <a:pt x="391" y="117"/>
                      <a:pt x="366" y="135"/>
                      <a:pt x="358" y="159"/>
                    </a:cubicBezTo>
                    <a:lnTo>
                      <a:pt x="10" y="1257"/>
                    </a:lnTo>
                    <a:cubicBezTo>
                      <a:pt x="0" y="1286"/>
                      <a:pt x="15" y="1319"/>
                      <a:pt x="46" y="1331"/>
                    </a:cubicBezTo>
                    <a:cubicBezTo>
                      <a:pt x="72" y="1340"/>
                      <a:pt x="93" y="1355"/>
                      <a:pt x="110" y="1376"/>
                    </a:cubicBezTo>
                    <a:cubicBezTo>
                      <a:pt x="150" y="1419"/>
                      <a:pt x="167" y="1481"/>
                      <a:pt x="150" y="1538"/>
                    </a:cubicBezTo>
                    <a:cubicBezTo>
                      <a:pt x="143" y="1569"/>
                      <a:pt x="160" y="1602"/>
                      <a:pt x="191" y="1612"/>
                    </a:cubicBezTo>
                    <a:lnTo>
                      <a:pt x="2010" y="2190"/>
                    </a:lnTo>
                    <a:cubicBezTo>
                      <a:pt x="2016" y="2192"/>
                      <a:pt x="2021" y="2193"/>
                      <a:pt x="2027" y="2193"/>
                    </a:cubicBezTo>
                    <a:cubicBezTo>
                      <a:pt x="2051" y="2193"/>
                      <a:pt x="2074" y="2177"/>
                      <a:pt x="2084" y="2152"/>
                    </a:cubicBezTo>
                    <a:cubicBezTo>
                      <a:pt x="2093" y="2126"/>
                      <a:pt x="2110" y="2105"/>
                      <a:pt x="2129" y="2086"/>
                    </a:cubicBezTo>
                    <a:cubicBezTo>
                      <a:pt x="2162" y="2057"/>
                      <a:pt x="2203" y="2040"/>
                      <a:pt x="2245" y="2040"/>
                    </a:cubicBezTo>
                    <a:cubicBezTo>
                      <a:pt x="2255" y="2040"/>
                      <a:pt x="2265" y="2041"/>
                      <a:pt x="2274" y="2043"/>
                    </a:cubicBezTo>
                    <a:cubicBezTo>
                      <a:pt x="2276" y="2043"/>
                      <a:pt x="2278" y="2043"/>
                      <a:pt x="2280" y="2043"/>
                    </a:cubicBezTo>
                    <a:cubicBezTo>
                      <a:pt x="2306" y="2043"/>
                      <a:pt x="2330" y="2027"/>
                      <a:pt x="2339" y="2000"/>
                    </a:cubicBezTo>
                    <a:lnTo>
                      <a:pt x="2689" y="900"/>
                    </a:lnTo>
                    <a:cubicBezTo>
                      <a:pt x="2698" y="871"/>
                      <a:pt x="2686" y="840"/>
                      <a:pt x="2658" y="826"/>
                    </a:cubicBezTo>
                    <a:cubicBezTo>
                      <a:pt x="2641" y="816"/>
                      <a:pt x="2624" y="805"/>
                      <a:pt x="2610" y="790"/>
                    </a:cubicBezTo>
                    <a:cubicBezTo>
                      <a:pt x="2574" y="752"/>
                      <a:pt x="2560" y="700"/>
                      <a:pt x="2565" y="650"/>
                    </a:cubicBezTo>
                    <a:cubicBezTo>
                      <a:pt x="2570" y="621"/>
                      <a:pt x="2553" y="593"/>
                      <a:pt x="2524" y="583"/>
                    </a:cubicBezTo>
                    <a:lnTo>
                      <a:pt x="698" y="2"/>
                    </a:lnTo>
                    <a:cubicBezTo>
                      <a:pt x="693" y="1"/>
                      <a:pt x="687"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2790876" y="3218700"/>
                <a:ext cx="103033" cy="64563"/>
              </a:xfrm>
              <a:custGeom>
                <a:avLst/>
                <a:gdLst/>
                <a:ahLst/>
                <a:cxnLst/>
                <a:rect l="l" t="t" r="r" b="b"/>
                <a:pathLst>
                  <a:path w="308" h="193" extrusionOk="0">
                    <a:moveTo>
                      <a:pt x="215" y="1"/>
                    </a:moveTo>
                    <a:cubicBezTo>
                      <a:pt x="161" y="1"/>
                      <a:pt x="109" y="20"/>
                      <a:pt x="69" y="59"/>
                    </a:cubicBezTo>
                    <a:cubicBezTo>
                      <a:pt x="31" y="92"/>
                      <a:pt x="10" y="135"/>
                      <a:pt x="0" y="183"/>
                    </a:cubicBezTo>
                    <a:lnTo>
                      <a:pt x="48" y="192"/>
                    </a:lnTo>
                    <a:cubicBezTo>
                      <a:pt x="55" y="154"/>
                      <a:pt x="72" y="121"/>
                      <a:pt x="100" y="95"/>
                    </a:cubicBezTo>
                    <a:cubicBezTo>
                      <a:pt x="132" y="64"/>
                      <a:pt x="174" y="48"/>
                      <a:pt x="217" y="48"/>
                    </a:cubicBezTo>
                    <a:cubicBezTo>
                      <a:pt x="234" y="48"/>
                      <a:pt x="252" y="51"/>
                      <a:pt x="269" y="57"/>
                    </a:cubicBezTo>
                    <a:lnTo>
                      <a:pt x="272" y="52"/>
                    </a:lnTo>
                    <a:lnTo>
                      <a:pt x="295" y="59"/>
                    </a:lnTo>
                    <a:lnTo>
                      <a:pt x="307" y="18"/>
                    </a:lnTo>
                    <a:lnTo>
                      <a:pt x="284" y="11"/>
                    </a:lnTo>
                    <a:cubicBezTo>
                      <a:pt x="261" y="4"/>
                      <a:pt x="23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2331912" y="2695843"/>
                <a:ext cx="97681" cy="105375"/>
              </a:xfrm>
              <a:custGeom>
                <a:avLst/>
                <a:gdLst/>
                <a:ahLst/>
                <a:cxnLst/>
                <a:rect l="l" t="t" r="r" b="b"/>
                <a:pathLst>
                  <a:path w="292" h="315" extrusionOk="0">
                    <a:moveTo>
                      <a:pt x="117" y="43"/>
                    </a:moveTo>
                    <a:lnTo>
                      <a:pt x="160" y="58"/>
                    </a:lnTo>
                    <a:cubicBezTo>
                      <a:pt x="198" y="69"/>
                      <a:pt x="224" y="88"/>
                      <a:pt x="236" y="110"/>
                    </a:cubicBezTo>
                    <a:cubicBezTo>
                      <a:pt x="248" y="134"/>
                      <a:pt x="248" y="162"/>
                      <a:pt x="236" y="200"/>
                    </a:cubicBezTo>
                    <a:cubicBezTo>
                      <a:pt x="224" y="236"/>
                      <a:pt x="208" y="260"/>
                      <a:pt x="184" y="272"/>
                    </a:cubicBezTo>
                    <a:cubicBezTo>
                      <a:pt x="173" y="278"/>
                      <a:pt x="160" y="281"/>
                      <a:pt x="145" y="281"/>
                    </a:cubicBezTo>
                    <a:cubicBezTo>
                      <a:pt x="130" y="281"/>
                      <a:pt x="113" y="278"/>
                      <a:pt x="93" y="272"/>
                    </a:cubicBezTo>
                    <a:lnTo>
                      <a:pt x="48" y="258"/>
                    </a:lnTo>
                    <a:lnTo>
                      <a:pt x="117" y="43"/>
                    </a:lnTo>
                    <a:close/>
                    <a:moveTo>
                      <a:pt x="89" y="0"/>
                    </a:moveTo>
                    <a:lnTo>
                      <a:pt x="1" y="277"/>
                    </a:lnTo>
                    <a:lnTo>
                      <a:pt x="77" y="300"/>
                    </a:lnTo>
                    <a:cubicBezTo>
                      <a:pt x="107" y="310"/>
                      <a:pt x="134" y="315"/>
                      <a:pt x="157" y="315"/>
                    </a:cubicBezTo>
                    <a:cubicBezTo>
                      <a:pt x="176" y="315"/>
                      <a:pt x="192" y="311"/>
                      <a:pt x="205" y="305"/>
                    </a:cubicBezTo>
                    <a:cubicBezTo>
                      <a:pt x="236" y="291"/>
                      <a:pt x="260" y="260"/>
                      <a:pt x="277" y="212"/>
                    </a:cubicBezTo>
                    <a:cubicBezTo>
                      <a:pt x="291" y="165"/>
                      <a:pt x="289" y="127"/>
                      <a:pt x="272" y="96"/>
                    </a:cubicBezTo>
                    <a:cubicBezTo>
                      <a:pt x="253" y="67"/>
                      <a:pt x="217" y="43"/>
                      <a:pt x="165" y="27"/>
                    </a:cubicBezTo>
                    <a:lnTo>
                      <a:pt x="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2416546" y="2722939"/>
                <a:ext cx="41481" cy="96008"/>
              </a:xfrm>
              <a:custGeom>
                <a:avLst/>
                <a:gdLst/>
                <a:ahLst/>
                <a:cxnLst/>
                <a:rect l="l" t="t" r="r" b="b"/>
                <a:pathLst>
                  <a:path w="124" h="287" extrusionOk="0">
                    <a:moveTo>
                      <a:pt x="86" y="0"/>
                    </a:moveTo>
                    <a:lnTo>
                      <a:pt x="0" y="274"/>
                    </a:lnTo>
                    <a:lnTo>
                      <a:pt x="36" y="286"/>
                    </a:lnTo>
                    <a:lnTo>
                      <a:pt x="124" y="12"/>
                    </a:lnTo>
                    <a:lnTo>
                      <a:pt x="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446653" y="2732306"/>
                <a:ext cx="82293" cy="96008"/>
              </a:xfrm>
              <a:custGeom>
                <a:avLst/>
                <a:gdLst/>
                <a:ahLst/>
                <a:cxnLst/>
                <a:rect l="l" t="t" r="r" b="b"/>
                <a:pathLst>
                  <a:path w="246" h="287" extrusionOk="0">
                    <a:moveTo>
                      <a:pt x="115" y="44"/>
                    </a:moveTo>
                    <a:lnTo>
                      <a:pt x="160" y="58"/>
                    </a:lnTo>
                    <a:cubicBezTo>
                      <a:pt x="179" y="63"/>
                      <a:pt x="191" y="72"/>
                      <a:pt x="196" y="84"/>
                    </a:cubicBezTo>
                    <a:cubicBezTo>
                      <a:pt x="203" y="96"/>
                      <a:pt x="203" y="110"/>
                      <a:pt x="198" y="127"/>
                    </a:cubicBezTo>
                    <a:cubicBezTo>
                      <a:pt x="193" y="144"/>
                      <a:pt x="184" y="156"/>
                      <a:pt x="172" y="160"/>
                    </a:cubicBezTo>
                    <a:cubicBezTo>
                      <a:pt x="166" y="164"/>
                      <a:pt x="159" y="166"/>
                      <a:pt x="152" y="166"/>
                    </a:cubicBezTo>
                    <a:cubicBezTo>
                      <a:pt x="145" y="166"/>
                      <a:pt x="137" y="164"/>
                      <a:pt x="129" y="160"/>
                    </a:cubicBezTo>
                    <a:lnTo>
                      <a:pt x="81" y="146"/>
                    </a:lnTo>
                    <a:lnTo>
                      <a:pt x="115" y="44"/>
                    </a:lnTo>
                    <a:close/>
                    <a:moveTo>
                      <a:pt x="86" y="1"/>
                    </a:moveTo>
                    <a:lnTo>
                      <a:pt x="1" y="275"/>
                    </a:lnTo>
                    <a:lnTo>
                      <a:pt x="36" y="287"/>
                    </a:lnTo>
                    <a:lnTo>
                      <a:pt x="72" y="177"/>
                    </a:lnTo>
                    <a:lnTo>
                      <a:pt x="120" y="191"/>
                    </a:lnTo>
                    <a:cubicBezTo>
                      <a:pt x="135" y="196"/>
                      <a:pt x="150" y="199"/>
                      <a:pt x="163" y="199"/>
                    </a:cubicBezTo>
                    <a:cubicBezTo>
                      <a:pt x="175" y="199"/>
                      <a:pt x="186" y="197"/>
                      <a:pt x="196" y="194"/>
                    </a:cubicBezTo>
                    <a:cubicBezTo>
                      <a:pt x="215" y="184"/>
                      <a:pt x="229" y="165"/>
                      <a:pt x="239" y="139"/>
                    </a:cubicBezTo>
                    <a:cubicBezTo>
                      <a:pt x="246" y="113"/>
                      <a:pt x="246" y="89"/>
                      <a:pt x="234" y="70"/>
                    </a:cubicBezTo>
                    <a:cubicBezTo>
                      <a:pt x="222" y="51"/>
                      <a:pt x="201" y="37"/>
                      <a:pt x="170" y="27"/>
                    </a:cubicBezTo>
                    <a:lnTo>
                      <a:pt x="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2513557" y="2754049"/>
                <a:ext cx="60883" cy="110058"/>
              </a:xfrm>
              <a:custGeom>
                <a:avLst/>
                <a:gdLst/>
                <a:ahLst/>
                <a:cxnLst/>
                <a:rect l="l" t="t" r="r" b="b"/>
                <a:pathLst>
                  <a:path w="182" h="329" extrusionOk="0">
                    <a:moveTo>
                      <a:pt x="86" y="0"/>
                    </a:moveTo>
                    <a:lnTo>
                      <a:pt x="1" y="274"/>
                    </a:lnTo>
                    <a:lnTo>
                      <a:pt x="170" y="329"/>
                    </a:lnTo>
                    <a:lnTo>
                      <a:pt x="182" y="298"/>
                    </a:lnTo>
                    <a:lnTo>
                      <a:pt x="46" y="255"/>
                    </a:lnTo>
                    <a:lnTo>
                      <a:pt x="124" y="12"/>
                    </a:lnTo>
                    <a:lnTo>
                      <a:pt x="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572433" y="2778470"/>
                <a:ext cx="94335" cy="101026"/>
              </a:xfrm>
              <a:custGeom>
                <a:avLst/>
                <a:gdLst/>
                <a:ahLst/>
                <a:cxnLst/>
                <a:rect l="l" t="t" r="r" b="b"/>
                <a:pathLst>
                  <a:path w="282" h="302" extrusionOk="0">
                    <a:moveTo>
                      <a:pt x="150" y="34"/>
                    </a:moveTo>
                    <a:cubicBezTo>
                      <a:pt x="159" y="34"/>
                      <a:pt x="168" y="36"/>
                      <a:pt x="177" y="39"/>
                    </a:cubicBezTo>
                    <a:cubicBezTo>
                      <a:pt x="206" y="49"/>
                      <a:pt x="222" y="65"/>
                      <a:pt x="232" y="89"/>
                    </a:cubicBezTo>
                    <a:cubicBezTo>
                      <a:pt x="241" y="115"/>
                      <a:pt x="241" y="144"/>
                      <a:pt x="229" y="180"/>
                    </a:cubicBezTo>
                    <a:cubicBezTo>
                      <a:pt x="220" y="213"/>
                      <a:pt x="203" y="239"/>
                      <a:pt x="179" y="253"/>
                    </a:cubicBezTo>
                    <a:cubicBezTo>
                      <a:pt x="166" y="264"/>
                      <a:pt x="152" y="269"/>
                      <a:pt x="137" y="269"/>
                    </a:cubicBezTo>
                    <a:cubicBezTo>
                      <a:pt x="127" y="269"/>
                      <a:pt x="117" y="267"/>
                      <a:pt x="106" y="263"/>
                    </a:cubicBezTo>
                    <a:cubicBezTo>
                      <a:pt x="79" y="256"/>
                      <a:pt x="60" y="239"/>
                      <a:pt x="51" y="213"/>
                    </a:cubicBezTo>
                    <a:cubicBezTo>
                      <a:pt x="41" y="189"/>
                      <a:pt x="44" y="158"/>
                      <a:pt x="53" y="122"/>
                    </a:cubicBezTo>
                    <a:cubicBezTo>
                      <a:pt x="65" y="89"/>
                      <a:pt x="82" y="63"/>
                      <a:pt x="103" y="49"/>
                    </a:cubicBezTo>
                    <a:cubicBezTo>
                      <a:pt x="119" y="39"/>
                      <a:pt x="134" y="34"/>
                      <a:pt x="150" y="34"/>
                    </a:cubicBezTo>
                    <a:close/>
                    <a:moveTo>
                      <a:pt x="142" y="1"/>
                    </a:moveTo>
                    <a:cubicBezTo>
                      <a:pt x="120" y="1"/>
                      <a:pt x="100" y="6"/>
                      <a:pt x="82" y="18"/>
                    </a:cubicBezTo>
                    <a:cubicBezTo>
                      <a:pt x="51" y="37"/>
                      <a:pt x="29" y="68"/>
                      <a:pt x="15" y="111"/>
                    </a:cubicBezTo>
                    <a:cubicBezTo>
                      <a:pt x="1" y="153"/>
                      <a:pt x="1" y="191"/>
                      <a:pt x="17" y="225"/>
                    </a:cubicBezTo>
                    <a:cubicBezTo>
                      <a:pt x="32" y="258"/>
                      <a:pt x="58" y="282"/>
                      <a:pt x="96" y="294"/>
                    </a:cubicBezTo>
                    <a:cubicBezTo>
                      <a:pt x="111" y="299"/>
                      <a:pt x="126" y="301"/>
                      <a:pt x="141" y="301"/>
                    </a:cubicBezTo>
                    <a:cubicBezTo>
                      <a:pt x="162" y="301"/>
                      <a:pt x="182" y="296"/>
                      <a:pt x="201" y="284"/>
                    </a:cubicBezTo>
                    <a:cubicBezTo>
                      <a:pt x="232" y="265"/>
                      <a:pt x="256" y="234"/>
                      <a:pt x="270" y="191"/>
                    </a:cubicBezTo>
                    <a:cubicBezTo>
                      <a:pt x="282" y="149"/>
                      <a:pt x="282" y="111"/>
                      <a:pt x="267" y="77"/>
                    </a:cubicBezTo>
                    <a:cubicBezTo>
                      <a:pt x="253" y="44"/>
                      <a:pt x="227" y="20"/>
                      <a:pt x="186" y="8"/>
                    </a:cubicBezTo>
                    <a:cubicBezTo>
                      <a:pt x="171" y="3"/>
                      <a:pt x="156"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2654726" y="2798541"/>
                <a:ext cx="113403" cy="119090"/>
              </a:xfrm>
              <a:custGeom>
                <a:avLst/>
                <a:gdLst/>
                <a:ahLst/>
                <a:cxnLst/>
                <a:rect l="l" t="t" r="r" b="b"/>
                <a:pathLst>
                  <a:path w="339" h="356" extrusionOk="0">
                    <a:moveTo>
                      <a:pt x="88" y="1"/>
                    </a:moveTo>
                    <a:lnTo>
                      <a:pt x="0" y="277"/>
                    </a:lnTo>
                    <a:lnTo>
                      <a:pt x="36" y="286"/>
                    </a:lnTo>
                    <a:lnTo>
                      <a:pt x="114" y="46"/>
                    </a:lnTo>
                    <a:lnTo>
                      <a:pt x="124" y="258"/>
                    </a:lnTo>
                    <a:lnTo>
                      <a:pt x="162" y="270"/>
                    </a:lnTo>
                    <a:lnTo>
                      <a:pt x="293" y="103"/>
                    </a:lnTo>
                    <a:lnTo>
                      <a:pt x="217" y="343"/>
                    </a:lnTo>
                    <a:lnTo>
                      <a:pt x="252" y="355"/>
                    </a:lnTo>
                    <a:lnTo>
                      <a:pt x="338" y="81"/>
                    </a:lnTo>
                    <a:lnTo>
                      <a:pt x="283" y="62"/>
                    </a:lnTo>
                    <a:lnTo>
                      <a:pt x="155" y="227"/>
                    </a:lnTo>
                    <a:lnTo>
                      <a:pt x="143" y="20"/>
                    </a:lnTo>
                    <a:lnTo>
                      <a:pt x="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2743708" y="2838349"/>
                <a:ext cx="83965" cy="108051"/>
              </a:xfrm>
              <a:custGeom>
                <a:avLst/>
                <a:gdLst/>
                <a:ahLst/>
                <a:cxnLst/>
                <a:rect l="l" t="t" r="r" b="b"/>
                <a:pathLst>
                  <a:path w="251" h="323" extrusionOk="0">
                    <a:moveTo>
                      <a:pt x="201" y="43"/>
                    </a:moveTo>
                    <a:lnTo>
                      <a:pt x="208" y="196"/>
                    </a:lnTo>
                    <a:lnTo>
                      <a:pt x="208" y="196"/>
                    </a:lnTo>
                    <a:lnTo>
                      <a:pt x="108" y="165"/>
                    </a:lnTo>
                    <a:lnTo>
                      <a:pt x="201" y="43"/>
                    </a:lnTo>
                    <a:close/>
                    <a:moveTo>
                      <a:pt x="191" y="1"/>
                    </a:moveTo>
                    <a:lnTo>
                      <a:pt x="1" y="241"/>
                    </a:lnTo>
                    <a:lnTo>
                      <a:pt x="39" y="253"/>
                    </a:lnTo>
                    <a:lnTo>
                      <a:pt x="86" y="191"/>
                    </a:lnTo>
                    <a:lnTo>
                      <a:pt x="210" y="232"/>
                    </a:lnTo>
                    <a:lnTo>
                      <a:pt x="213" y="308"/>
                    </a:lnTo>
                    <a:lnTo>
                      <a:pt x="251" y="322"/>
                    </a:lnTo>
                    <a:lnTo>
                      <a:pt x="234" y="12"/>
                    </a:ln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6"/>
              <p:cNvSpPr/>
              <p:nvPr/>
            </p:nvSpPr>
            <p:spPr>
              <a:xfrm>
                <a:off x="2246609" y="2850392"/>
                <a:ext cx="25089" cy="13715"/>
              </a:xfrm>
              <a:custGeom>
                <a:avLst/>
                <a:gdLst/>
                <a:ahLst/>
                <a:cxnLst/>
                <a:rect l="l" t="t" r="r" b="b"/>
                <a:pathLst>
                  <a:path w="75" h="41" extrusionOk="0">
                    <a:moveTo>
                      <a:pt x="17" y="0"/>
                    </a:moveTo>
                    <a:cubicBezTo>
                      <a:pt x="13" y="0"/>
                      <a:pt x="6" y="3"/>
                      <a:pt x="3" y="10"/>
                    </a:cubicBezTo>
                    <a:cubicBezTo>
                      <a:pt x="1" y="15"/>
                      <a:pt x="6" y="22"/>
                      <a:pt x="10" y="24"/>
                    </a:cubicBezTo>
                    <a:lnTo>
                      <a:pt x="58" y="38"/>
                    </a:lnTo>
                    <a:cubicBezTo>
                      <a:pt x="59" y="40"/>
                      <a:pt x="60" y="40"/>
                      <a:pt x="62" y="40"/>
                    </a:cubicBezTo>
                    <a:cubicBezTo>
                      <a:pt x="63" y="40"/>
                      <a:pt x="64" y="40"/>
                      <a:pt x="65" y="38"/>
                    </a:cubicBezTo>
                    <a:cubicBezTo>
                      <a:pt x="68" y="38"/>
                      <a:pt x="72" y="36"/>
                      <a:pt x="72" y="31"/>
                    </a:cubicBezTo>
                    <a:cubicBezTo>
                      <a:pt x="75" y="24"/>
                      <a:pt x="72" y="19"/>
                      <a:pt x="65" y="17"/>
                    </a:cubicBezTo>
                    <a:lnTo>
                      <a:pt x="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292773" y="2865111"/>
                <a:ext cx="527877" cy="173617"/>
              </a:xfrm>
              <a:custGeom>
                <a:avLst/>
                <a:gdLst/>
                <a:ahLst/>
                <a:cxnLst/>
                <a:rect l="l" t="t" r="r" b="b"/>
                <a:pathLst>
                  <a:path w="1578" h="519" extrusionOk="0">
                    <a:moveTo>
                      <a:pt x="13" y="1"/>
                    </a:moveTo>
                    <a:cubicBezTo>
                      <a:pt x="8" y="1"/>
                      <a:pt x="5" y="3"/>
                      <a:pt x="3" y="9"/>
                    </a:cubicBezTo>
                    <a:cubicBezTo>
                      <a:pt x="1" y="16"/>
                      <a:pt x="3" y="23"/>
                      <a:pt x="10" y="25"/>
                    </a:cubicBezTo>
                    <a:lnTo>
                      <a:pt x="101" y="54"/>
                    </a:lnTo>
                    <a:lnTo>
                      <a:pt x="108" y="54"/>
                    </a:lnTo>
                    <a:cubicBezTo>
                      <a:pt x="113" y="52"/>
                      <a:pt x="115" y="49"/>
                      <a:pt x="118" y="44"/>
                    </a:cubicBezTo>
                    <a:cubicBezTo>
                      <a:pt x="120" y="40"/>
                      <a:pt x="115" y="33"/>
                      <a:pt x="108" y="30"/>
                    </a:cubicBezTo>
                    <a:lnTo>
                      <a:pt x="18" y="2"/>
                    </a:lnTo>
                    <a:cubicBezTo>
                      <a:pt x="16" y="1"/>
                      <a:pt x="14" y="1"/>
                      <a:pt x="13" y="1"/>
                    </a:cubicBezTo>
                    <a:close/>
                    <a:moveTo>
                      <a:pt x="197" y="58"/>
                    </a:moveTo>
                    <a:cubicBezTo>
                      <a:pt x="191" y="58"/>
                      <a:pt x="186" y="62"/>
                      <a:pt x="184" y="68"/>
                    </a:cubicBezTo>
                    <a:cubicBezTo>
                      <a:pt x="182" y="73"/>
                      <a:pt x="187" y="80"/>
                      <a:pt x="194" y="83"/>
                    </a:cubicBezTo>
                    <a:lnTo>
                      <a:pt x="284" y="111"/>
                    </a:lnTo>
                    <a:lnTo>
                      <a:pt x="291" y="111"/>
                    </a:lnTo>
                    <a:cubicBezTo>
                      <a:pt x="294" y="111"/>
                      <a:pt x="299" y="106"/>
                      <a:pt x="299" y="104"/>
                    </a:cubicBezTo>
                    <a:cubicBezTo>
                      <a:pt x="301" y="97"/>
                      <a:pt x="299" y="90"/>
                      <a:pt x="291" y="87"/>
                    </a:cubicBezTo>
                    <a:lnTo>
                      <a:pt x="201" y="59"/>
                    </a:lnTo>
                    <a:cubicBezTo>
                      <a:pt x="200" y="58"/>
                      <a:pt x="198" y="58"/>
                      <a:pt x="197" y="58"/>
                    </a:cubicBezTo>
                    <a:close/>
                    <a:moveTo>
                      <a:pt x="378" y="117"/>
                    </a:moveTo>
                    <a:cubicBezTo>
                      <a:pt x="374" y="117"/>
                      <a:pt x="369" y="120"/>
                      <a:pt x="368" y="125"/>
                    </a:cubicBezTo>
                    <a:cubicBezTo>
                      <a:pt x="365" y="133"/>
                      <a:pt x="368" y="137"/>
                      <a:pt x="375" y="140"/>
                    </a:cubicBezTo>
                    <a:lnTo>
                      <a:pt x="465" y="171"/>
                    </a:lnTo>
                    <a:lnTo>
                      <a:pt x="475" y="171"/>
                    </a:lnTo>
                    <a:cubicBezTo>
                      <a:pt x="477" y="168"/>
                      <a:pt x="480" y="166"/>
                      <a:pt x="482" y="161"/>
                    </a:cubicBezTo>
                    <a:cubicBezTo>
                      <a:pt x="484" y="154"/>
                      <a:pt x="480" y="149"/>
                      <a:pt x="475" y="147"/>
                    </a:cubicBezTo>
                    <a:lnTo>
                      <a:pt x="382" y="118"/>
                    </a:lnTo>
                    <a:cubicBezTo>
                      <a:pt x="381" y="118"/>
                      <a:pt x="379" y="117"/>
                      <a:pt x="378" y="117"/>
                    </a:cubicBezTo>
                    <a:close/>
                    <a:moveTo>
                      <a:pt x="561" y="175"/>
                    </a:moveTo>
                    <a:cubicBezTo>
                      <a:pt x="556" y="175"/>
                      <a:pt x="551" y="179"/>
                      <a:pt x="549" y="183"/>
                    </a:cubicBezTo>
                    <a:cubicBezTo>
                      <a:pt x="549" y="190"/>
                      <a:pt x="551" y="197"/>
                      <a:pt x="558" y="199"/>
                    </a:cubicBezTo>
                    <a:lnTo>
                      <a:pt x="649" y="228"/>
                    </a:lnTo>
                    <a:lnTo>
                      <a:pt x="656" y="228"/>
                    </a:lnTo>
                    <a:cubicBezTo>
                      <a:pt x="661" y="225"/>
                      <a:pt x="663" y="223"/>
                      <a:pt x="663" y="221"/>
                    </a:cubicBezTo>
                    <a:cubicBezTo>
                      <a:pt x="665" y="213"/>
                      <a:pt x="663" y="206"/>
                      <a:pt x="656" y="204"/>
                    </a:cubicBezTo>
                    <a:lnTo>
                      <a:pt x="565" y="175"/>
                    </a:lnTo>
                    <a:cubicBezTo>
                      <a:pt x="564" y="175"/>
                      <a:pt x="563" y="175"/>
                      <a:pt x="561" y="175"/>
                    </a:cubicBezTo>
                    <a:close/>
                    <a:moveTo>
                      <a:pt x="744" y="232"/>
                    </a:moveTo>
                    <a:cubicBezTo>
                      <a:pt x="739" y="232"/>
                      <a:pt x="734" y="236"/>
                      <a:pt x="732" y="242"/>
                    </a:cubicBezTo>
                    <a:cubicBezTo>
                      <a:pt x="730" y="247"/>
                      <a:pt x="734" y="254"/>
                      <a:pt x="739" y="256"/>
                    </a:cubicBezTo>
                    <a:lnTo>
                      <a:pt x="832" y="285"/>
                    </a:lnTo>
                    <a:cubicBezTo>
                      <a:pt x="833" y="286"/>
                      <a:pt x="834" y="287"/>
                      <a:pt x="836" y="287"/>
                    </a:cubicBezTo>
                    <a:cubicBezTo>
                      <a:pt x="837" y="287"/>
                      <a:pt x="838" y="286"/>
                      <a:pt x="839" y="285"/>
                    </a:cubicBezTo>
                    <a:cubicBezTo>
                      <a:pt x="842" y="285"/>
                      <a:pt x="844" y="283"/>
                      <a:pt x="846" y="278"/>
                    </a:cubicBezTo>
                    <a:cubicBezTo>
                      <a:pt x="849" y="271"/>
                      <a:pt x="844" y="263"/>
                      <a:pt x="839" y="263"/>
                    </a:cubicBezTo>
                    <a:lnTo>
                      <a:pt x="746" y="233"/>
                    </a:lnTo>
                    <a:cubicBezTo>
                      <a:pt x="745" y="232"/>
                      <a:pt x="744" y="232"/>
                      <a:pt x="744" y="232"/>
                    </a:cubicBezTo>
                    <a:close/>
                    <a:moveTo>
                      <a:pt x="924" y="291"/>
                    </a:moveTo>
                    <a:cubicBezTo>
                      <a:pt x="919" y="291"/>
                      <a:pt x="915" y="294"/>
                      <a:pt x="915" y="299"/>
                    </a:cubicBezTo>
                    <a:cubicBezTo>
                      <a:pt x="913" y="306"/>
                      <a:pt x="915" y="313"/>
                      <a:pt x="922" y="313"/>
                    </a:cubicBezTo>
                    <a:lnTo>
                      <a:pt x="1013" y="344"/>
                    </a:lnTo>
                    <a:lnTo>
                      <a:pt x="1020" y="344"/>
                    </a:lnTo>
                    <a:cubicBezTo>
                      <a:pt x="1025" y="342"/>
                      <a:pt x="1027" y="340"/>
                      <a:pt x="1030" y="335"/>
                    </a:cubicBezTo>
                    <a:cubicBezTo>
                      <a:pt x="1030" y="330"/>
                      <a:pt x="1027" y="323"/>
                      <a:pt x="1020" y="321"/>
                    </a:cubicBezTo>
                    <a:lnTo>
                      <a:pt x="930" y="292"/>
                    </a:lnTo>
                    <a:cubicBezTo>
                      <a:pt x="928" y="291"/>
                      <a:pt x="926" y="291"/>
                      <a:pt x="924" y="291"/>
                    </a:cubicBezTo>
                    <a:close/>
                    <a:moveTo>
                      <a:pt x="1109" y="349"/>
                    </a:moveTo>
                    <a:cubicBezTo>
                      <a:pt x="1103" y="349"/>
                      <a:pt x="1098" y="352"/>
                      <a:pt x="1096" y="356"/>
                    </a:cubicBezTo>
                    <a:cubicBezTo>
                      <a:pt x="1094" y="363"/>
                      <a:pt x="1099" y="371"/>
                      <a:pt x="1103" y="373"/>
                    </a:cubicBezTo>
                    <a:lnTo>
                      <a:pt x="1196" y="402"/>
                    </a:lnTo>
                    <a:lnTo>
                      <a:pt x="1203" y="402"/>
                    </a:lnTo>
                    <a:cubicBezTo>
                      <a:pt x="1206" y="402"/>
                      <a:pt x="1211" y="397"/>
                      <a:pt x="1211" y="394"/>
                    </a:cubicBezTo>
                    <a:cubicBezTo>
                      <a:pt x="1213" y="387"/>
                      <a:pt x="1208" y="380"/>
                      <a:pt x="1203" y="378"/>
                    </a:cubicBezTo>
                    <a:lnTo>
                      <a:pt x="1113" y="349"/>
                    </a:lnTo>
                    <a:cubicBezTo>
                      <a:pt x="1112" y="349"/>
                      <a:pt x="1110" y="349"/>
                      <a:pt x="1109" y="349"/>
                    </a:cubicBezTo>
                    <a:close/>
                    <a:moveTo>
                      <a:pt x="1294" y="406"/>
                    </a:moveTo>
                    <a:cubicBezTo>
                      <a:pt x="1287" y="406"/>
                      <a:pt x="1282" y="409"/>
                      <a:pt x="1280" y="416"/>
                    </a:cubicBezTo>
                    <a:cubicBezTo>
                      <a:pt x="1277" y="421"/>
                      <a:pt x="1280" y="428"/>
                      <a:pt x="1287" y="430"/>
                    </a:cubicBezTo>
                    <a:lnTo>
                      <a:pt x="1377" y="459"/>
                    </a:lnTo>
                    <a:cubicBezTo>
                      <a:pt x="1378" y="460"/>
                      <a:pt x="1380" y="461"/>
                      <a:pt x="1381" y="461"/>
                    </a:cubicBezTo>
                    <a:cubicBezTo>
                      <a:pt x="1382" y="461"/>
                      <a:pt x="1383" y="460"/>
                      <a:pt x="1384" y="459"/>
                    </a:cubicBezTo>
                    <a:cubicBezTo>
                      <a:pt x="1389" y="459"/>
                      <a:pt x="1392" y="456"/>
                      <a:pt x="1394" y="452"/>
                    </a:cubicBezTo>
                    <a:cubicBezTo>
                      <a:pt x="1396" y="444"/>
                      <a:pt x="1392" y="437"/>
                      <a:pt x="1384" y="437"/>
                    </a:cubicBezTo>
                    <a:lnTo>
                      <a:pt x="1294" y="406"/>
                    </a:lnTo>
                    <a:close/>
                    <a:moveTo>
                      <a:pt x="1472" y="465"/>
                    </a:moveTo>
                    <a:cubicBezTo>
                      <a:pt x="1467" y="465"/>
                      <a:pt x="1462" y="468"/>
                      <a:pt x="1461" y="473"/>
                    </a:cubicBezTo>
                    <a:cubicBezTo>
                      <a:pt x="1458" y="480"/>
                      <a:pt x="1463" y="487"/>
                      <a:pt x="1470" y="490"/>
                    </a:cubicBezTo>
                    <a:lnTo>
                      <a:pt x="1561" y="518"/>
                    </a:lnTo>
                    <a:lnTo>
                      <a:pt x="1568" y="518"/>
                    </a:lnTo>
                    <a:cubicBezTo>
                      <a:pt x="1570" y="516"/>
                      <a:pt x="1575" y="514"/>
                      <a:pt x="1575" y="509"/>
                    </a:cubicBezTo>
                    <a:cubicBezTo>
                      <a:pt x="1577" y="504"/>
                      <a:pt x="1575" y="497"/>
                      <a:pt x="1568" y="494"/>
                    </a:cubicBezTo>
                    <a:lnTo>
                      <a:pt x="1477" y="466"/>
                    </a:lnTo>
                    <a:cubicBezTo>
                      <a:pt x="1476" y="465"/>
                      <a:pt x="1474" y="465"/>
                      <a:pt x="1472" y="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6"/>
              <p:cNvSpPr/>
              <p:nvPr/>
            </p:nvSpPr>
            <p:spPr>
              <a:xfrm>
                <a:off x="2841723" y="3039731"/>
                <a:ext cx="25089" cy="13715"/>
              </a:xfrm>
              <a:custGeom>
                <a:avLst/>
                <a:gdLst/>
                <a:ahLst/>
                <a:cxnLst/>
                <a:rect l="l" t="t" r="r" b="b"/>
                <a:pathLst>
                  <a:path w="75" h="41" extrusionOk="0">
                    <a:moveTo>
                      <a:pt x="14" y="0"/>
                    </a:moveTo>
                    <a:cubicBezTo>
                      <a:pt x="9" y="0"/>
                      <a:pt x="5" y="5"/>
                      <a:pt x="3" y="11"/>
                    </a:cubicBezTo>
                    <a:cubicBezTo>
                      <a:pt x="1" y="15"/>
                      <a:pt x="3" y="22"/>
                      <a:pt x="10" y="25"/>
                    </a:cubicBezTo>
                    <a:lnTo>
                      <a:pt x="58" y="39"/>
                    </a:lnTo>
                    <a:cubicBezTo>
                      <a:pt x="59" y="40"/>
                      <a:pt x="59" y="40"/>
                      <a:pt x="60" y="40"/>
                    </a:cubicBezTo>
                    <a:cubicBezTo>
                      <a:pt x="62" y="40"/>
                      <a:pt x="63" y="39"/>
                      <a:pt x="65" y="39"/>
                    </a:cubicBezTo>
                    <a:cubicBezTo>
                      <a:pt x="67" y="39"/>
                      <a:pt x="72" y="34"/>
                      <a:pt x="72" y="32"/>
                    </a:cubicBezTo>
                    <a:cubicBezTo>
                      <a:pt x="74" y="25"/>
                      <a:pt x="70" y="18"/>
                      <a:pt x="65" y="15"/>
                    </a:cubicBezTo>
                    <a:lnTo>
                      <a:pt x="17" y="1"/>
                    </a:lnTo>
                    <a:cubicBezTo>
                      <a:pt x="16" y="1"/>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6"/>
              <p:cNvSpPr/>
              <p:nvPr/>
            </p:nvSpPr>
            <p:spPr>
              <a:xfrm>
                <a:off x="2225199" y="2919303"/>
                <a:ext cx="25089" cy="13381"/>
              </a:xfrm>
              <a:custGeom>
                <a:avLst/>
                <a:gdLst/>
                <a:ahLst/>
                <a:cxnLst/>
                <a:rect l="l" t="t" r="r" b="b"/>
                <a:pathLst>
                  <a:path w="75" h="40" extrusionOk="0">
                    <a:moveTo>
                      <a:pt x="12" y="1"/>
                    </a:moveTo>
                    <a:cubicBezTo>
                      <a:pt x="7" y="1"/>
                      <a:pt x="2" y="3"/>
                      <a:pt x="1" y="9"/>
                    </a:cubicBezTo>
                    <a:cubicBezTo>
                      <a:pt x="1" y="16"/>
                      <a:pt x="3" y="23"/>
                      <a:pt x="10" y="23"/>
                    </a:cubicBezTo>
                    <a:lnTo>
                      <a:pt x="55" y="40"/>
                    </a:lnTo>
                    <a:lnTo>
                      <a:pt x="62" y="40"/>
                    </a:lnTo>
                    <a:cubicBezTo>
                      <a:pt x="67" y="37"/>
                      <a:pt x="70" y="35"/>
                      <a:pt x="72" y="30"/>
                    </a:cubicBezTo>
                    <a:cubicBezTo>
                      <a:pt x="74" y="25"/>
                      <a:pt x="70" y="18"/>
                      <a:pt x="62" y="16"/>
                    </a:cubicBezTo>
                    <a:lnTo>
                      <a:pt x="17" y="1"/>
                    </a:lnTo>
                    <a:cubicBezTo>
                      <a:pt x="15" y="1"/>
                      <a:pt x="14" y="1"/>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2270694" y="2933688"/>
                <a:ext cx="528211" cy="173617"/>
              </a:xfrm>
              <a:custGeom>
                <a:avLst/>
                <a:gdLst/>
                <a:ahLst/>
                <a:cxnLst/>
                <a:rect l="l" t="t" r="r" b="b"/>
                <a:pathLst>
                  <a:path w="1579" h="519" extrusionOk="0">
                    <a:moveTo>
                      <a:pt x="15" y="1"/>
                    </a:moveTo>
                    <a:cubicBezTo>
                      <a:pt x="10" y="1"/>
                      <a:pt x="5" y="5"/>
                      <a:pt x="3" y="8"/>
                    </a:cubicBezTo>
                    <a:cubicBezTo>
                      <a:pt x="0" y="16"/>
                      <a:pt x="5" y="23"/>
                      <a:pt x="12" y="25"/>
                    </a:cubicBezTo>
                    <a:lnTo>
                      <a:pt x="103" y="54"/>
                    </a:lnTo>
                    <a:lnTo>
                      <a:pt x="110" y="54"/>
                    </a:lnTo>
                    <a:cubicBezTo>
                      <a:pt x="112" y="51"/>
                      <a:pt x="117" y="49"/>
                      <a:pt x="117" y="47"/>
                    </a:cubicBezTo>
                    <a:cubicBezTo>
                      <a:pt x="119" y="39"/>
                      <a:pt x="117" y="32"/>
                      <a:pt x="110" y="30"/>
                    </a:cubicBezTo>
                    <a:lnTo>
                      <a:pt x="19" y="1"/>
                    </a:lnTo>
                    <a:cubicBezTo>
                      <a:pt x="18" y="1"/>
                      <a:pt x="17" y="1"/>
                      <a:pt x="15" y="1"/>
                    </a:cubicBezTo>
                    <a:close/>
                    <a:moveTo>
                      <a:pt x="200" y="58"/>
                    </a:moveTo>
                    <a:cubicBezTo>
                      <a:pt x="196" y="58"/>
                      <a:pt x="188" y="61"/>
                      <a:pt x="186" y="68"/>
                    </a:cubicBezTo>
                    <a:cubicBezTo>
                      <a:pt x="184" y="73"/>
                      <a:pt x="186" y="80"/>
                      <a:pt x="193" y="82"/>
                    </a:cubicBezTo>
                    <a:lnTo>
                      <a:pt x="284" y="111"/>
                    </a:lnTo>
                    <a:cubicBezTo>
                      <a:pt x="285" y="112"/>
                      <a:pt x="287" y="113"/>
                      <a:pt x="288" y="113"/>
                    </a:cubicBezTo>
                    <a:cubicBezTo>
                      <a:pt x="290" y="113"/>
                      <a:pt x="292" y="112"/>
                      <a:pt x="293" y="111"/>
                    </a:cubicBezTo>
                    <a:cubicBezTo>
                      <a:pt x="296" y="111"/>
                      <a:pt x="298" y="108"/>
                      <a:pt x="300" y="104"/>
                    </a:cubicBezTo>
                    <a:cubicBezTo>
                      <a:pt x="303" y="97"/>
                      <a:pt x="298" y="89"/>
                      <a:pt x="291" y="89"/>
                    </a:cubicBezTo>
                    <a:lnTo>
                      <a:pt x="200" y="58"/>
                    </a:lnTo>
                    <a:close/>
                    <a:moveTo>
                      <a:pt x="378" y="117"/>
                    </a:moveTo>
                    <a:cubicBezTo>
                      <a:pt x="373" y="117"/>
                      <a:pt x="369" y="120"/>
                      <a:pt x="367" y="125"/>
                    </a:cubicBezTo>
                    <a:cubicBezTo>
                      <a:pt x="367" y="132"/>
                      <a:pt x="369" y="139"/>
                      <a:pt x="376" y="142"/>
                    </a:cubicBezTo>
                    <a:lnTo>
                      <a:pt x="467" y="170"/>
                    </a:lnTo>
                    <a:lnTo>
                      <a:pt x="474" y="170"/>
                    </a:lnTo>
                    <a:cubicBezTo>
                      <a:pt x="479" y="168"/>
                      <a:pt x="481" y="166"/>
                      <a:pt x="481" y="161"/>
                    </a:cubicBezTo>
                    <a:cubicBezTo>
                      <a:pt x="484" y="156"/>
                      <a:pt x="481" y="149"/>
                      <a:pt x="474" y="147"/>
                    </a:cubicBezTo>
                    <a:lnTo>
                      <a:pt x="384" y="118"/>
                    </a:lnTo>
                    <a:cubicBezTo>
                      <a:pt x="382" y="117"/>
                      <a:pt x="380" y="117"/>
                      <a:pt x="378" y="117"/>
                    </a:cubicBezTo>
                    <a:close/>
                    <a:moveTo>
                      <a:pt x="562" y="175"/>
                    </a:moveTo>
                    <a:cubicBezTo>
                      <a:pt x="557" y="175"/>
                      <a:pt x="552" y="178"/>
                      <a:pt x="550" y="182"/>
                    </a:cubicBezTo>
                    <a:cubicBezTo>
                      <a:pt x="548" y="189"/>
                      <a:pt x="553" y="197"/>
                      <a:pt x="557" y="199"/>
                    </a:cubicBezTo>
                    <a:lnTo>
                      <a:pt x="650" y="228"/>
                    </a:lnTo>
                    <a:lnTo>
                      <a:pt x="657" y="228"/>
                    </a:lnTo>
                    <a:cubicBezTo>
                      <a:pt x="660" y="228"/>
                      <a:pt x="662" y="223"/>
                      <a:pt x="665" y="220"/>
                    </a:cubicBezTo>
                    <a:cubicBezTo>
                      <a:pt x="667" y="213"/>
                      <a:pt x="662" y="206"/>
                      <a:pt x="657" y="204"/>
                    </a:cubicBezTo>
                    <a:lnTo>
                      <a:pt x="565" y="175"/>
                    </a:lnTo>
                    <a:cubicBezTo>
                      <a:pt x="564" y="175"/>
                      <a:pt x="563" y="175"/>
                      <a:pt x="562" y="175"/>
                    </a:cubicBezTo>
                    <a:close/>
                    <a:moveTo>
                      <a:pt x="743" y="234"/>
                    </a:moveTo>
                    <a:cubicBezTo>
                      <a:pt x="738" y="234"/>
                      <a:pt x="733" y="236"/>
                      <a:pt x="731" y="242"/>
                    </a:cubicBezTo>
                    <a:cubicBezTo>
                      <a:pt x="731" y="249"/>
                      <a:pt x="734" y="254"/>
                      <a:pt x="741" y="256"/>
                    </a:cubicBezTo>
                    <a:lnTo>
                      <a:pt x="831" y="285"/>
                    </a:lnTo>
                    <a:cubicBezTo>
                      <a:pt x="832" y="286"/>
                      <a:pt x="834" y="286"/>
                      <a:pt x="835" y="286"/>
                    </a:cubicBezTo>
                    <a:cubicBezTo>
                      <a:pt x="836" y="286"/>
                      <a:pt x="837" y="286"/>
                      <a:pt x="838" y="285"/>
                    </a:cubicBezTo>
                    <a:cubicBezTo>
                      <a:pt x="843" y="285"/>
                      <a:pt x="846" y="282"/>
                      <a:pt x="848" y="278"/>
                    </a:cubicBezTo>
                    <a:cubicBezTo>
                      <a:pt x="848" y="270"/>
                      <a:pt x="846" y="266"/>
                      <a:pt x="838" y="263"/>
                    </a:cubicBezTo>
                    <a:lnTo>
                      <a:pt x="748" y="235"/>
                    </a:lnTo>
                    <a:cubicBezTo>
                      <a:pt x="746" y="234"/>
                      <a:pt x="744" y="234"/>
                      <a:pt x="743" y="234"/>
                    </a:cubicBezTo>
                    <a:close/>
                    <a:moveTo>
                      <a:pt x="926" y="291"/>
                    </a:moveTo>
                    <a:cubicBezTo>
                      <a:pt x="922" y="291"/>
                      <a:pt x="917" y="295"/>
                      <a:pt x="915" y="299"/>
                    </a:cubicBezTo>
                    <a:cubicBezTo>
                      <a:pt x="912" y="306"/>
                      <a:pt x="917" y="313"/>
                      <a:pt x="922" y="316"/>
                    </a:cubicBezTo>
                    <a:lnTo>
                      <a:pt x="1015" y="344"/>
                    </a:lnTo>
                    <a:lnTo>
                      <a:pt x="1022" y="344"/>
                    </a:lnTo>
                    <a:cubicBezTo>
                      <a:pt x="1024" y="342"/>
                      <a:pt x="1029" y="339"/>
                      <a:pt x="1029" y="335"/>
                    </a:cubicBezTo>
                    <a:cubicBezTo>
                      <a:pt x="1031" y="330"/>
                      <a:pt x="1027" y="323"/>
                      <a:pt x="1022" y="320"/>
                    </a:cubicBezTo>
                    <a:lnTo>
                      <a:pt x="929" y="292"/>
                    </a:lnTo>
                    <a:cubicBezTo>
                      <a:pt x="928" y="291"/>
                      <a:pt x="927" y="291"/>
                      <a:pt x="926" y="291"/>
                    </a:cubicBezTo>
                    <a:close/>
                    <a:moveTo>
                      <a:pt x="1109" y="348"/>
                    </a:moveTo>
                    <a:cubicBezTo>
                      <a:pt x="1103" y="348"/>
                      <a:pt x="1098" y="353"/>
                      <a:pt x="1098" y="359"/>
                    </a:cubicBezTo>
                    <a:cubicBezTo>
                      <a:pt x="1096" y="363"/>
                      <a:pt x="1098" y="370"/>
                      <a:pt x="1105" y="373"/>
                    </a:cubicBezTo>
                    <a:lnTo>
                      <a:pt x="1196" y="401"/>
                    </a:lnTo>
                    <a:cubicBezTo>
                      <a:pt x="1197" y="403"/>
                      <a:pt x="1198" y="403"/>
                      <a:pt x="1199" y="403"/>
                    </a:cubicBezTo>
                    <a:cubicBezTo>
                      <a:pt x="1200" y="403"/>
                      <a:pt x="1202" y="403"/>
                      <a:pt x="1203" y="401"/>
                    </a:cubicBezTo>
                    <a:cubicBezTo>
                      <a:pt x="1208" y="401"/>
                      <a:pt x="1210" y="399"/>
                      <a:pt x="1212" y="394"/>
                    </a:cubicBezTo>
                    <a:cubicBezTo>
                      <a:pt x="1215" y="387"/>
                      <a:pt x="1210" y="380"/>
                      <a:pt x="1203" y="378"/>
                    </a:cubicBezTo>
                    <a:lnTo>
                      <a:pt x="1112" y="349"/>
                    </a:lnTo>
                    <a:cubicBezTo>
                      <a:pt x="1111" y="349"/>
                      <a:pt x="1110" y="348"/>
                      <a:pt x="1109" y="348"/>
                    </a:cubicBezTo>
                    <a:close/>
                    <a:moveTo>
                      <a:pt x="1290" y="408"/>
                    </a:moveTo>
                    <a:cubicBezTo>
                      <a:pt x="1285" y="408"/>
                      <a:pt x="1281" y="410"/>
                      <a:pt x="1279" y="416"/>
                    </a:cubicBezTo>
                    <a:cubicBezTo>
                      <a:pt x="1277" y="423"/>
                      <a:pt x="1281" y="430"/>
                      <a:pt x="1288" y="430"/>
                    </a:cubicBezTo>
                    <a:lnTo>
                      <a:pt x="1379" y="461"/>
                    </a:lnTo>
                    <a:lnTo>
                      <a:pt x="1386" y="461"/>
                    </a:lnTo>
                    <a:cubicBezTo>
                      <a:pt x="1389" y="459"/>
                      <a:pt x="1393" y="456"/>
                      <a:pt x="1393" y="451"/>
                    </a:cubicBezTo>
                    <a:cubicBezTo>
                      <a:pt x="1396" y="447"/>
                      <a:pt x="1393" y="439"/>
                      <a:pt x="1386" y="437"/>
                    </a:cubicBezTo>
                    <a:lnTo>
                      <a:pt x="1296" y="409"/>
                    </a:lnTo>
                    <a:cubicBezTo>
                      <a:pt x="1294" y="408"/>
                      <a:pt x="1292" y="408"/>
                      <a:pt x="1290" y="408"/>
                    </a:cubicBezTo>
                    <a:close/>
                    <a:moveTo>
                      <a:pt x="1474" y="465"/>
                    </a:moveTo>
                    <a:cubicBezTo>
                      <a:pt x="1469" y="465"/>
                      <a:pt x="1464" y="469"/>
                      <a:pt x="1462" y="473"/>
                    </a:cubicBezTo>
                    <a:cubicBezTo>
                      <a:pt x="1460" y="480"/>
                      <a:pt x="1462" y="487"/>
                      <a:pt x="1469" y="489"/>
                    </a:cubicBezTo>
                    <a:lnTo>
                      <a:pt x="1560" y="518"/>
                    </a:lnTo>
                    <a:lnTo>
                      <a:pt x="1567" y="518"/>
                    </a:lnTo>
                    <a:cubicBezTo>
                      <a:pt x="1572" y="516"/>
                      <a:pt x="1574" y="513"/>
                      <a:pt x="1577" y="511"/>
                    </a:cubicBezTo>
                    <a:cubicBezTo>
                      <a:pt x="1579" y="504"/>
                      <a:pt x="1574" y="497"/>
                      <a:pt x="1567" y="494"/>
                    </a:cubicBezTo>
                    <a:lnTo>
                      <a:pt x="1477" y="466"/>
                    </a:lnTo>
                    <a:cubicBezTo>
                      <a:pt x="1476" y="465"/>
                      <a:pt x="1475" y="465"/>
                      <a:pt x="1474" y="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2819310" y="3108308"/>
                <a:ext cx="25089" cy="13715"/>
              </a:xfrm>
              <a:custGeom>
                <a:avLst/>
                <a:gdLst/>
                <a:ahLst/>
                <a:cxnLst/>
                <a:rect l="l" t="t" r="r" b="b"/>
                <a:pathLst>
                  <a:path w="75" h="41" extrusionOk="0">
                    <a:moveTo>
                      <a:pt x="20" y="1"/>
                    </a:moveTo>
                    <a:cubicBezTo>
                      <a:pt x="13" y="1"/>
                      <a:pt x="6" y="3"/>
                      <a:pt x="3" y="10"/>
                    </a:cubicBezTo>
                    <a:cubicBezTo>
                      <a:pt x="1" y="15"/>
                      <a:pt x="6" y="22"/>
                      <a:pt x="13" y="25"/>
                    </a:cubicBezTo>
                    <a:lnTo>
                      <a:pt x="58" y="39"/>
                    </a:lnTo>
                    <a:cubicBezTo>
                      <a:pt x="59" y="40"/>
                      <a:pt x="60" y="41"/>
                      <a:pt x="62" y="41"/>
                    </a:cubicBezTo>
                    <a:cubicBezTo>
                      <a:pt x="63" y="41"/>
                      <a:pt x="64" y="40"/>
                      <a:pt x="65" y="39"/>
                    </a:cubicBezTo>
                    <a:cubicBezTo>
                      <a:pt x="70" y="39"/>
                      <a:pt x="72" y="37"/>
                      <a:pt x="75" y="32"/>
                    </a:cubicBezTo>
                    <a:cubicBezTo>
                      <a:pt x="75" y="25"/>
                      <a:pt x="72" y="17"/>
                      <a:pt x="65" y="17"/>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2202786" y="2987880"/>
                <a:ext cx="25089" cy="13381"/>
              </a:xfrm>
              <a:custGeom>
                <a:avLst/>
                <a:gdLst/>
                <a:ahLst/>
                <a:cxnLst/>
                <a:rect l="l" t="t" r="r" b="b"/>
                <a:pathLst>
                  <a:path w="75" h="40" extrusionOk="0">
                    <a:moveTo>
                      <a:pt x="14" y="0"/>
                    </a:moveTo>
                    <a:cubicBezTo>
                      <a:pt x="9" y="0"/>
                      <a:pt x="5" y="3"/>
                      <a:pt x="3" y="8"/>
                    </a:cubicBezTo>
                    <a:cubicBezTo>
                      <a:pt x="1" y="16"/>
                      <a:pt x="6" y="23"/>
                      <a:pt x="10" y="25"/>
                    </a:cubicBezTo>
                    <a:lnTo>
                      <a:pt x="58" y="39"/>
                    </a:lnTo>
                    <a:lnTo>
                      <a:pt x="65" y="39"/>
                    </a:lnTo>
                    <a:cubicBezTo>
                      <a:pt x="68" y="37"/>
                      <a:pt x="72" y="35"/>
                      <a:pt x="72" y="30"/>
                    </a:cubicBezTo>
                    <a:cubicBezTo>
                      <a:pt x="75" y="25"/>
                      <a:pt x="72" y="18"/>
                      <a:pt x="65" y="16"/>
                    </a:cubicBezTo>
                    <a:lnTo>
                      <a:pt x="18" y="1"/>
                    </a:lnTo>
                    <a:cubicBezTo>
                      <a:pt x="16" y="1"/>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2248950" y="3002265"/>
                <a:ext cx="527877" cy="173283"/>
              </a:xfrm>
              <a:custGeom>
                <a:avLst/>
                <a:gdLst/>
                <a:ahLst/>
                <a:cxnLst/>
                <a:rect l="l" t="t" r="r" b="b"/>
                <a:pathLst>
                  <a:path w="1578" h="518" extrusionOk="0">
                    <a:moveTo>
                      <a:pt x="15" y="1"/>
                    </a:moveTo>
                    <a:cubicBezTo>
                      <a:pt x="10" y="1"/>
                      <a:pt x="5" y="5"/>
                      <a:pt x="3" y="11"/>
                    </a:cubicBezTo>
                    <a:cubicBezTo>
                      <a:pt x="1" y="15"/>
                      <a:pt x="3" y="23"/>
                      <a:pt x="10" y="25"/>
                    </a:cubicBezTo>
                    <a:lnTo>
                      <a:pt x="101" y="54"/>
                    </a:lnTo>
                    <a:lnTo>
                      <a:pt x="111" y="54"/>
                    </a:lnTo>
                    <a:cubicBezTo>
                      <a:pt x="113" y="54"/>
                      <a:pt x="115" y="49"/>
                      <a:pt x="118" y="46"/>
                    </a:cubicBezTo>
                    <a:cubicBezTo>
                      <a:pt x="120" y="39"/>
                      <a:pt x="115" y="32"/>
                      <a:pt x="108" y="30"/>
                    </a:cubicBezTo>
                    <a:lnTo>
                      <a:pt x="18" y="1"/>
                    </a:lnTo>
                    <a:cubicBezTo>
                      <a:pt x="17" y="1"/>
                      <a:pt x="16" y="1"/>
                      <a:pt x="15" y="1"/>
                    </a:cubicBezTo>
                    <a:close/>
                    <a:moveTo>
                      <a:pt x="196" y="60"/>
                    </a:moveTo>
                    <a:cubicBezTo>
                      <a:pt x="191" y="60"/>
                      <a:pt x="186" y="62"/>
                      <a:pt x="184" y="68"/>
                    </a:cubicBezTo>
                    <a:cubicBezTo>
                      <a:pt x="184" y="75"/>
                      <a:pt x="187" y="80"/>
                      <a:pt x="194" y="82"/>
                    </a:cubicBezTo>
                    <a:lnTo>
                      <a:pt x="284" y="113"/>
                    </a:lnTo>
                    <a:lnTo>
                      <a:pt x="291" y="113"/>
                    </a:lnTo>
                    <a:cubicBezTo>
                      <a:pt x="296" y="111"/>
                      <a:pt x="299" y="108"/>
                      <a:pt x="299" y="104"/>
                    </a:cubicBezTo>
                    <a:cubicBezTo>
                      <a:pt x="301" y="99"/>
                      <a:pt x="299" y="92"/>
                      <a:pt x="291" y="89"/>
                    </a:cubicBezTo>
                    <a:lnTo>
                      <a:pt x="201" y="61"/>
                    </a:lnTo>
                    <a:cubicBezTo>
                      <a:pt x="199" y="60"/>
                      <a:pt x="197" y="60"/>
                      <a:pt x="196" y="60"/>
                    </a:cubicBezTo>
                    <a:close/>
                    <a:moveTo>
                      <a:pt x="379" y="117"/>
                    </a:moveTo>
                    <a:cubicBezTo>
                      <a:pt x="375" y="117"/>
                      <a:pt x="370" y="121"/>
                      <a:pt x="368" y="125"/>
                    </a:cubicBezTo>
                    <a:cubicBezTo>
                      <a:pt x="365" y="132"/>
                      <a:pt x="370" y="139"/>
                      <a:pt x="375" y="142"/>
                    </a:cubicBezTo>
                    <a:lnTo>
                      <a:pt x="468" y="170"/>
                    </a:lnTo>
                    <a:lnTo>
                      <a:pt x="475" y="170"/>
                    </a:lnTo>
                    <a:cubicBezTo>
                      <a:pt x="477" y="168"/>
                      <a:pt x="480" y="165"/>
                      <a:pt x="482" y="163"/>
                    </a:cubicBezTo>
                    <a:cubicBezTo>
                      <a:pt x="484" y="156"/>
                      <a:pt x="480" y="149"/>
                      <a:pt x="475" y="146"/>
                    </a:cubicBezTo>
                    <a:lnTo>
                      <a:pt x="382" y="118"/>
                    </a:lnTo>
                    <a:cubicBezTo>
                      <a:pt x="381" y="117"/>
                      <a:pt x="380" y="117"/>
                      <a:pt x="379" y="117"/>
                    </a:cubicBezTo>
                    <a:close/>
                    <a:moveTo>
                      <a:pt x="562" y="174"/>
                    </a:moveTo>
                    <a:cubicBezTo>
                      <a:pt x="556" y="174"/>
                      <a:pt x="551" y="179"/>
                      <a:pt x="549" y="184"/>
                    </a:cubicBezTo>
                    <a:cubicBezTo>
                      <a:pt x="549" y="189"/>
                      <a:pt x="551" y="196"/>
                      <a:pt x="558" y="199"/>
                    </a:cubicBezTo>
                    <a:lnTo>
                      <a:pt x="649" y="227"/>
                    </a:lnTo>
                    <a:cubicBezTo>
                      <a:pt x="650" y="229"/>
                      <a:pt x="651" y="229"/>
                      <a:pt x="652" y="229"/>
                    </a:cubicBezTo>
                    <a:cubicBezTo>
                      <a:pt x="653" y="229"/>
                      <a:pt x="655" y="229"/>
                      <a:pt x="656" y="227"/>
                    </a:cubicBezTo>
                    <a:cubicBezTo>
                      <a:pt x="661" y="227"/>
                      <a:pt x="663" y="225"/>
                      <a:pt x="665" y="220"/>
                    </a:cubicBezTo>
                    <a:cubicBezTo>
                      <a:pt x="665" y="213"/>
                      <a:pt x="663" y="206"/>
                      <a:pt x="656" y="206"/>
                    </a:cubicBezTo>
                    <a:lnTo>
                      <a:pt x="565" y="175"/>
                    </a:lnTo>
                    <a:cubicBezTo>
                      <a:pt x="564" y="175"/>
                      <a:pt x="563" y="174"/>
                      <a:pt x="562" y="174"/>
                    </a:cubicBezTo>
                    <a:close/>
                    <a:moveTo>
                      <a:pt x="742" y="234"/>
                    </a:moveTo>
                    <a:cubicBezTo>
                      <a:pt x="738" y="234"/>
                      <a:pt x="734" y="236"/>
                      <a:pt x="732" y="242"/>
                    </a:cubicBezTo>
                    <a:cubicBezTo>
                      <a:pt x="730" y="249"/>
                      <a:pt x="734" y="256"/>
                      <a:pt x="739" y="256"/>
                    </a:cubicBezTo>
                    <a:lnTo>
                      <a:pt x="832" y="287"/>
                    </a:lnTo>
                    <a:lnTo>
                      <a:pt x="839" y="287"/>
                    </a:lnTo>
                    <a:cubicBezTo>
                      <a:pt x="842" y="284"/>
                      <a:pt x="846" y="282"/>
                      <a:pt x="846" y="277"/>
                    </a:cubicBezTo>
                    <a:cubicBezTo>
                      <a:pt x="849" y="273"/>
                      <a:pt x="844" y="265"/>
                      <a:pt x="839" y="263"/>
                    </a:cubicBezTo>
                    <a:lnTo>
                      <a:pt x="746" y="234"/>
                    </a:lnTo>
                    <a:cubicBezTo>
                      <a:pt x="745" y="234"/>
                      <a:pt x="744" y="234"/>
                      <a:pt x="742" y="234"/>
                    </a:cubicBezTo>
                    <a:close/>
                    <a:moveTo>
                      <a:pt x="926" y="291"/>
                    </a:moveTo>
                    <a:cubicBezTo>
                      <a:pt x="920" y="291"/>
                      <a:pt x="915" y="295"/>
                      <a:pt x="915" y="299"/>
                    </a:cubicBezTo>
                    <a:cubicBezTo>
                      <a:pt x="913" y="306"/>
                      <a:pt x="915" y="313"/>
                      <a:pt x="922" y="315"/>
                    </a:cubicBezTo>
                    <a:lnTo>
                      <a:pt x="1013" y="344"/>
                    </a:lnTo>
                    <a:lnTo>
                      <a:pt x="1020" y="344"/>
                    </a:lnTo>
                    <a:cubicBezTo>
                      <a:pt x="1025" y="344"/>
                      <a:pt x="1027" y="339"/>
                      <a:pt x="1030" y="337"/>
                    </a:cubicBezTo>
                    <a:cubicBezTo>
                      <a:pt x="1032" y="330"/>
                      <a:pt x="1027" y="323"/>
                      <a:pt x="1020" y="320"/>
                    </a:cubicBezTo>
                    <a:lnTo>
                      <a:pt x="930" y="292"/>
                    </a:lnTo>
                    <a:cubicBezTo>
                      <a:pt x="928" y="291"/>
                      <a:pt x="927" y="291"/>
                      <a:pt x="926" y="291"/>
                    </a:cubicBezTo>
                    <a:close/>
                    <a:moveTo>
                      <a:pt x="1113" y="349"/>
                    </a:moveTo>
                    <a:cubicBezTo>
                      <a:pt x="1106" y="349"/>
                      <a:pt x="1099" y="351"/>
                      <a:pt x="1096" y="358"/>
                    </a:cubicBezTo>
                    <a:cubicBezTo>
                      <a:pt x="1094" y="363"/>
                      <a:pt x="1099" y="370"/>
                      <a:pt x="1106" y="373"/>
                    </a:cubicBezTo>
                    <a:lnTo>
                      <a:pt x="1196" y="401"/>
                    </a:lnTo>
                    <a:cubicBezTo>
                      <a:pt x="1198" y="402"/>
                      <a:pt x="1199" y="403"/>
                      <a:pt x="1200" y="403"/>
                    </a:cubicBezTo>
                    <a:cubicBezTo>
                      <a:pt x="1201" y="403"/>
                      <a:pt x="1202" y="402"/>
                      <a:pt x="1203" y="401"/>
                    </a:cubicBezTo>
                    <a:cubicBezTo>
                      <a:pt x="1206" y="401"/>
                      <a:pt x="1211" y="399"/>
                      <a:pt x="1211" y="394"/>
                    </a:cubicBezTo>
                    <a:cubicBezTo>
                      <a:pt x="1213" y="387"/>
                      <a:pt x="1211" y="382"/>
                      <a:pt x="1203" y="380"/>
                    </a:cubicBezTo>
                    <a:lnTo>
                      <a:pt x="1113" y="349"/>
                    </a:lnTo>
                    <a:close/>
                    <a:moveTo>
                      <a:pt x="1290" y="407"/>
                    </a:moveTo>
                    <a:cubicBezTo>
                      <a:pt x="1286" y="407"/>
                      <a:pt x="1281" y="410"/>
                      <a:pt x="1280" y="415"/>
                    </a:cubicBezTo>
                    <a:cubicBezTo>
                      <a:pt x="1277" y="423"/>
                      <a:pt x="1280" y="430"/>
                      <a:pt x="1287" y="432"/>
                    </a:cubicBezTo>
                    <a:lnTo>
                      <a:pt x="1377" y="461"/>
                    </a:lnTo>
                    <a:lnTo>
                      <a:pt x="1384" y="461"/>
                    </a:lnTo>
                    <a:cubicBezTo>
                      <a:pt x="1389" y="458"/>
                      <a:pt x="1392" y="456"/>
                      <a:pt x="1394" y="451"/>
                    </a:cubicBezTo>
                    <a:cubicBezTo>
                      <a:pt x="1396" y="446"/>
                      <a:pt x="1392" y="439"/>
                      <a:pt x="1384" y="437"/>
                    </a:cubicBezTo>
                    <a:lnTo>
                      <a:pt x="1294" y="408"/>
                    </a:lnTo>
                    <a:cubicBezTo>
                      <a:pt x="1293" y="408"/>
                      <a:pt x="1291" y="407"/>
                      <a:pt x="1290" y="407"/>
                    </a:cubicBezTo>
                    <a:close/>
                    <a:moveTo>
                      <a:pt x="1474" y="465"/>
                    </a:moveTo>
                    <a:cubicBezTo>
                      <a:pt x="1468" y="465"/>
                      <a:pt x="1463" y="469"/>
                      <a:pt x="1461" y="475"/>
                    </a:cubicBezTo>
                    <a:cubicBezTo>
                      <a:pt x="1458" y="480"/>
                      <a:pt x="1463" y="487"/>
                      <a:pt x="1470" y="489"/>
                    </a:cubicBezTo>
                    <a:lnTo>
                      <a:pt x="1561" y="518"/>
                    </a:lnTo>
                    <a:lnTo>
                      <a:pt x="1568" y="518"/>
                    </a:lnTo>
                    <a:cubicBezTo>
                      <a:pt x="1573" y="518"/>
                      <a:pt x="1575" y="513"/>
                      <a:pt x="1575" y="511"/>
                    </a:cubicBezTo>
                    <a:cubicBezTo>
                      <a:pt x="1577" y="504"/>
                      <a:pt x="1575" y="496"/>
                      <a:pt x="1568" y="494"/>
                    </a:cubicBezTo>
                    <a:lnTo>
                      <a:pt x="1477" y="465"/>
                    </a:lnTo>
                    <a:cubicBezTo>
                      <a:pt x="1476" y="465"/>
                      <a:pt x="1475" y="465"/>
                      <a:pt x="1474" y="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2797901" y="3177554"/>
                <a:ext cx="25089" cy="13381"/>
              </a:xfrm>
              <a:custGeom>
                <a:avLst/>
                <a:gdLst/>
                <a:ahLst/>
                <a:cxnLst/>
                <a:rect l="l" t="t" r="r" b="b"/>
                <a:pathLst>
                  <a:path w="75" h="40" extrusionOk="0">
                    <a:moveTo>
                      <a:pt x="13" y="0"/>
                    </a:moveTo>
                    <a:cubicBezTo>
                      <a:pt x="9" y="0"/>
                      <a:pt x="5" y="3"/>
                      <a:pt x="3" y="8"/>
                    </a:cubicBezTo>
                    <a:cubicBezTo>
                      <a:pt x="1" y="15"/>
                      <a:pt x="5" y="20"/>
                      <a:pt x="10" y="22"/>
                    </a:cubicBezTo>
                    <a:lnTo>
                      <a:pt x="58" y="39"/>
                    </a:lnTo>
                    <a:lnTo>
                      <a:pt x="65" y="39"/>
                    </a:lnTo>
                    <a:cubicBezTo>
                      <a:pt x="67" y="37"/>
                      <a:pt x="72" y="34"/>
                      <a:pt x="72" y="30"/>
                    </a:cubicBezTo>
                    <a:cubicBezTo>
                      <a:pt x="74" y="22"/>
                      <a:pt x="72" y="18"/>
                      <a:pt x="65" y="15"/>
                    </a:cubicBezTo>
                    <a:lnTo>
                      <a:pt x="17" y="1"/>
                    </a:lnTo>
                    <a:cubicBezTo>
                      <a:pt x="16" y="0"/>
                      <a:pt x="15" y="0"/>
                      <a:pt x="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2561728" y="3147447"/>
                <a:ext cx="255575" cy="283341"/>
              </a:xfrm>
              <a:custGeom>
                <a:avLst/>
                <a:gdLst/>
                <a:ahLst/>
                <a:cxnLst/>
                <a:rect l="l" t="t" r="r" b="b"/>
                <a:pathLst>
                  <a:path w="764" h="847" extrusionOk="0">
                    <a:moveTo>
                      <a:pt x="223" y="0"/>
                    </a:moveTo>
                    <a:lnTo>
                      <a:pt x="18" y="620"/>
                    </a:lnTo>
                    <a:cubicBezTo>
                      <a:pt x="0" y="678"/>
                      <a:pt x="44" y="737"/>
                      <a:pt x="104" y="737"/>
                    </a:cubicBezTo>
                    <a:cubicBezTo>
                      <a:pt x="107" y="737"/>
                      <a:pt x="110" y="737"/>
                      <a:pt x="114" y="736"/>
                    </a:cubicBezTo>
                    <a:lnTo>
                      <a:pt x="235" y="724"/>
                    </a:lnTo>
                    <a:cubicBezTo>
                      <a:pt x="240" y="724"/>
                      <a:pt x="244" y="723"/>
                      <a:pt x="249" y="723"/>
                    </a:cubicBezTo>
                    <a:cubicBezTo>
                      <a:pt x="270" y="723"/>
                      <a:pt x="291" y="732"/>
                      <a:pt x="307" y="746"/>
                    </a:cubicBezTo>
                    <a:lnTo>
                      <a:pt x="392" y="824"/>
                    </a:lnTo>
                    <a:cubicBezTo>
                      <a:pt x="409" y="840"/>
                      <a:pt x="430" y="847"/>
                      <a:pt x="451" y="847"/>
                    </a:cubicBezTo>
                    <a:cubicBezTo>
                      <a:pt x="488" y="847"/>
                      <a:pt x="525" y="824"/>
                      <a:pt x="538" y="784"/>
                    </a:cubicBezTo>
                    <a:lnTo>
                      <a:pt x="764" y="74"/>
                    </a:lnTo>
                    <a:lnTo>
                      <a:pt x="2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6"/>
              <p:cNvSpPr/>
              <p:nvPr/>
            </p:nvSpPr>
            <p:spPr>
              <a:xfrm>
                <a:off x="2577451" y="3059468"/>
                <a:ext cx="279661" cy="277654"/>
              </a:xfrm>
              <a:custGeom>
                <a:avLst/>
                <a:gdLst/>
                <a:ahLst/>
                <a:cxnLst/>
                <a:rect l="l" t="t" r="r" b="b"/>
                <a:pathLst>
                  <a:path w="836" h="830" extrusionOk="0">
                    <a:moveTo>
                      <a:pt x="415" y="0"/>
                    </a:moveTo>
                    <a:cubicBezTo>
                      <a:pt x="402" y="0"/>
                      <a:pt x="389" y="4"/>
                      <a:pt x="379" y="11"/>
                    </a:cubicBezTo>
                    <a:cubicBezTo>
                      <a:pt x="366" y="18"/>
                      <a:pt x="352" y="21"/>
                      <a:pt x="338" y="21"/>
                    </a:cubicBezTo>
                    <a:cubicBezTo>
                      <a:pt x="334" y="21"/>
                      <a:pt x="330" y="21"/>
                      <a:pt x="326" y="21"/>
                    </a:cubicBezTo>
                    <a:cubicBezTo>
                      <a:pt x="320" y="19"/>
                      <a:pt x="314" y="18"/>
                      <a:pt x="309" y="18"/>
                    </a:cubicBezTo>
                    <a:cubicBezTo>
                      <a:pt x="289" y="18"/>
                      <a:pt x="270" y="27"/>
                      <a:pt x="255" y="42"/>
                    </a:cubicBezTo>
                    <a:cubicBezTo>
                      <a:pt x="243" y="56"/>
                      <a:pt x="226" y="66"/>
                      <a:pt x="207" y="68"/>
                    </a:cubicBezTo>
                    <a:cubicBezTo>
                      <a:pt x="181" y="71"/>
                      <a:pt x="160" y="87"/>
                      <a:pt x="148" y="111"/>
                    </a:cubicBezTo>
                    <a:cubicBezTo>
                      <a:pt x="141" y="128"/>
                      <a:pt x="129" y="142"/>
                      <a:pt x="112" y="149"/>
                    </a:cubicBezTo>
                    <a:cubicBezTo>
                      <a:pt x="86" y="159"/>
                      <a:pt x="69" y="183"/>
                      <a:pt x="69" y="209"/>
                    </a:cubicBezTo>
                    <a:cubicBezTo>
                      <a:pt x="67" y="228"/>
                      <a:pt x="57" y="244"/>
                      <a:pt x="43" y="256"/>
                    </a:cubicBezTo>
                    <a:cubicBezTo>
                      <a:pt x="24" y="275"/>
                      <a:pt x="14" y="302"/>
                      <a:pt x="21" y="328"/>
                    </a:cubicBezTo>
                    <a:cubicBezTo>
                      <a:pt x="26" y="347"/>
                      <a:pt x="24" y="366"/>
                      <a:pt x="14" y="380"/>
                    </a:cubicBezTo>
                    <a:cubicBezTo>
                      <a:pt x="0" y="404"/>
                      <a:pt x="0" y="433"/>
                      <a:pt x="14" y="454"/>
                    </a:cubicBezTo>
                    <a:cubicBezTo>
                      <a:pt x="24" y="471"/>
                      <a:pt x="26" y="490"/>
                      <a:pt x="24" y="506"/>
                    </a:cubicBezTo>
                    <a:lnTo>
                      <a:pt x="21" y="506"/>
                    </a:lnTo>
                    <a:cubicBezTo>
                      <a:pt x="17" y="533"/>
                      <a:pt x="26" y="561"/>
                      <a:pt x="45" y="578"/>
                    </a:cubicBezTo>
                    <a:cubicBezTo>
                      <a:pt x="60" y="590"/>
                      <a:pt x="69" y="606"/>
                      <a:pt x="71" y="625"/>
                    </a:cubicBezTo>
                    <a:cubicBezTo>
                      <a:pt x="74" y="652"/>
                      <a:pt x="91" y="673"/>
                      <a:pt x="114" y="685"/>
                    </a:cubicBezTo>
                    <a:cubicBezTo>
                      <a:pt x="131" y="692"/>
                      <a:pt x="145" y="704"/>
                      <a:pt x="152" y="723"/>
                    </a:cubicBezTo>
                    <a:cubicBezTo>
                      <a:pt x="162" y="747"/>
                      <a:pt x="186" y="764"/>
                      <a:pt x="212" y="766"/>
                    </a:cubicBezTo>
                    <a:cubicBezTo>
                      <a:pt x="231" y="766"/>
                      <a:pt x="248" y="775"/>
                      <a:pt x="260" y="790"/>
                    </a:cubicBezTo>
                    <a:cubicBezTo>
                      <a:pt x="274" y="805"/>
                      <a:pt x="293" y="814"/>
                      <a:pt x="313" y="814"/>
                    </a:cubicBezTo>
                    <a:cubicBezTo>
                      <a:pt x="319" y="814"/>
                      <a:pt x="325" y="813"/>
                      <a:pt x="331" y="811"/>
                    </a:cubicBezTo>
                    <a:cubicBezTo>
                      <a:pt x="337" y="810"/>
                      <a:pt x="342" y="809"/>
                      <a:pt x="348" y="809"/>
                    </a:cubicBezTo>
                    <a:cubicBezTo>
                      <a:pt x="360" y="809"/>
                      <a:pt x="372" y="812"/>
                      <a:pt x="383" y="818"/>
                    </a:cubicBezTo>
                    <a:cubicBezTo>
                      <a:pt x="395" y="825"/>
                      <a:pt x="408" y="829"/>
                      <a:pt x="421" y="829"/>
                    </a:cubicBezTo>
                    <a:cubicBezTo>
                      <a:pt x="434" y="829"/>
                      <a:pt x="447" y="825"/>
                      <a:pt x="457" y="818"/>
                    </a:cubicBezTo>
                    <a:cubicBezTo>
                      <a:pt x="468" y="812"/>
                      <a:pt x="481" y="809"/>
                      <a:pt x="492" y="809"/>
                    </a:cubicBezTo>
                    <a:cubicBezTo>
                      <a:pt x="498" y="809"/>
                      <a:pt x="504" y="810"/>
                      <a:pt x="510" y="811"/>
                    </a:cubicBezTo>
                    <a:cubicBezTo>
                      <a:pt x="514" y="812"/>
                      <a:pt x="519" y="812"/>
                      <a:pt x="523" y="812"/>
                    </a:cubicBezTo>
                    <a:cubicBezTo>
                      <a:pt x="545" y="812"/>
                      <a:pt x="565" y="803"/>
                      <a:pt x="581" y="787"/>
                    </a:cubicBezTo>
                    <a:cubicBezTo>
                      <a:pt x="593" y="773"/>
                      <a:pt x="610" y="764"/>
                      <a:pt x="629" y="764"/>
                    </a:cubicBezTo>
                    <a:cubicBezTo>
                      <a:pt x="655" y="761"/>
                      <a:pt x="676" y="745"/>
                      <a:pt x="688" y="718"/>
                    </a:cubicBezTo>
                    <a:cubicBezTo>
                      <a:pt x="693" y="702"/>
                      <a:pt x="707" y="687"/>
                      <a:pt x="724" y="680"/>
                    </a:cubicBezTo>
                    <a:cubicBezTo>
                      <a:pt x="750" y="671"/>
                      <a:pt x="767" y="647"/>
                      <a:pt x="767" y="621"/>
                    </a:cubicBezTo>
                    <a:cubicBezTo>
                      <a:pt x="769" y="602"/>
                      <a:pt x="779" y="585"/>
                      <a:pt x="793" y="573"/>
                    </a:cubicBezTo>
                    <a:cubicBezTo>
                      <a:pt x="812" y="556"/>
                      <a:pt x="822" y="528"/>
                      <a:pt x="814" y="502"/>
                    </a:cubicBezTo>
                    <a:cubicBezTo>
                      <a:pt x="810" y="485"/>
                      <a:pt x="812" y="466"/>
                      <a:pt x="822" y="449"/>
                    </a:cubicBezTo>
                    <a:cubicBezTo>
                      <a:pt x="836" y="428"/>
                      <a:pt x="836" y="399"/>
                      <a:pt x="822" y="375"/>
                    </a:cubicBezTo>
                    <a:cubicBezTo>
                      <a:pt x="812" y="361"/>
                      <a:pt x="810" y="342"/>
                      <a:pt x="812" y="323"/>
                    </a:cubicBezTo>
                    <a:cubicBezTo>
                      <a:pt x="819" y="297"/>
                      <a:pt x="810" y="271"/>
                      <a:pt x="791" y="254"/>
                    </a:cubicBezTo>
                    <a:cubicBezTo>
                      <a:pt x="776" y="242"/>
                      <a:pt x="767" y="223"/>
                      <a:pt x="764" y="206"/>
                    </a:cubicBezTo>
                    <a:lnTo>
                      <a:pt x="764" y="204"/>
                    </a:lnTo>
                    <a:cubicBezTo>
                      <a:pt x="762" y="178"/>
                      <a:pt x="745" y="156"/>
                      <a:pt x="722" y="147"/>
                    </a:cubicBezTo>
                    <a:cubicBezTo>
                      <a:pt x="705" y="140"/>
                      <a:pt x="691" y="125"/>
                      <a:pt x="683" y="109"/>
                    </a:cubicBezTo>
                    <a:cubicBezTo>
                      <a:pt x="674" y="83"/>
                      <a:pt x="650" y="68"/>
                      <a:pt x="624" y="66"/>
                    </a:cubicBezTo>
                    <a:cubicBezTo>
                      <a:pt x="605" y="63"/>
                      <a:pt x="588" y="56"/>
                      <a:pt x="576" y="42"/>
                    </a:cubicBezTo>
                    <a:cubicBezTo>
                      <a:pt x="561" y="25"/>
                      <a:pt x="541" y="17"/>
                      <a:pt x="520" y="17"/>
                    </a:cubicBezTo>
                    <a:cubicBezTo>
                      <a:pt x="515" y="17"/>
                      <a:pt x="510" y="17"/>
                      <a:pt x="505" y="18"/>
                    </a:cubicBezTo>
                    <a:cubicBezTo>
                      <a:pt x="499" y="20"/>
                      <a:pt x="493" y="21"/>
                      <a:pt x="488" y="21"/>
                    </a:cubicBezTo>
                    <a:cubicBezTo>
                      <a:pt x="476" y="21"/>
                      <a:pt x="464" y="17"/>
                      <a:pt x="452" y="11"/>
                    </a:cubicBezTo>
                    <a:cubicBezTo>
                      <a:pt x="441" y="4"/>
                      <a:pt x="427"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6"/>
              <p:cNvSpPr/>
              <p:nvPr/>
            </p:nvSpPr>
            <p:spPr>
              <a:xfrm>
                <a:off x="2626626" y="3110315"/>
                <a:ext cx="181311" cy="172614"/>
              </a:xfrm>
              <a:custGeom>
                <a:avLst/>
                <a:gdLst/>
                <a:ahLst/>
                <a:cxnLst/>
                <a:rect l="l" t="t" r="r" b="b"/>
                <a:pathLst>
                  <a:path w="542" h="516" extrusionOk="0">
                    <a:moveTo>
                      <a:pt x="269" y="0"/>
                    </a:moveTo>
                    <a:cubicBezTo>
                      <a:pt x="145" y="0"/>
                      <a:pt x="31" y="91"/>
                      <a:pt x="13" y="231"/>
                    </a:cubicBezTo>
                    <a:cubicBezTo>
                      <a:pt x="1" y="338"/>
                      <a:pt x="60" y="445"/>
                      <a:pt x="158" y="490"/>
                    </a:cubicBezTo>
                    <a:cubicBezTo>
                      <a:pt x="195" y="508"/>
                      <a:pt x="233" y="516"/>
                      <a:pt x="271" y="516"/>
                    </a:cubicBezTo>
                    <a:cubicBezTo>
                      <a:pt x="395" y="516"/>
                      <a:pt x="510" y="425"/>
                      <a:pt x="527" y="288"/>
                    </a:cubicBezTo>
                    <a:cubicBezTo>
                      <a:pt x="541" y="178"/>
                      <a:pt x="482" y="71"/>
                      <a:pt x="382" y="26"/>
                    </a:cubicBezTo>
                    <a:cubicBezTo>
                      <a:pt x="345" y="8"/>
                      <a:pt x="307" y="0"/>
                      <a:pt x="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6" name="Google Shape;4396;p46"/>
            <p:cNvGrpSpPr/>
            <p:nvPr/>
          </p:nvGrpSpPr>
          <p:grpSpPr>
            <a:xfrm rot="-280349">
              <a:off x="7075172" y="493707"/>
              <a:ext cx="1304542" cy="1196723"/>
              <a:chOff x="2054593" y="2498809"/>
              <a:chExt cx="1015945" cy="931979"/>
            </a:xfrm>
          </p:grpSpPr>
          <p:sp>
            <p:nvSpPr>
              <p:cNvPr id="4397" name="Google Shape;4397;p46"/>
              <p:cNvSpPr/>
              <p:nvPr/>
            </p:nvSpPr>
            <p:spPr>
              <a:xfrm>
                <a:off x="2054593" y="2498809"/>
                <a:ext cx="1015945" cy="836306"/>
              </a:xfrm>
              <a:custGeom>
                <a:avLst/>
                <a:gdLst/>
                <a:ahLst/>
                <a:cxnLst/>
                <a:rect l="l" t="t" r="r" b="b"/>
                <a:pathLst>
                  <a:path w="3037" h="2500" extrusionOk="0">
                    <a:moveTo>
                      <a:pt x="659" y="0"/>
                    </a:moveTo>
                    <a:cubicBezTo>
                      <a:pt x="585" y="0"/>
                      <a:pt x="517" y="47"/>
                      <a:pt x="494" y="120"/>
                    </a:cubicBezTo>
                    <a:lnTo>
                      <a:pt x="30" y="1580"/>
                    </a:lnTo>
                    <a:cubicBezTo>
                      <a:pt x="1" y="1670"/>
                      <a:pt x="51" y="1768"/>
                      <a:pt x="141" y="1797"/>
                    </a:cubicBezTo>
                    <a:lnTo>
                      <a:pt x="2327" y="2492"/>
                    </a:lnTo>
                    <a:cubicBezTo>
                      <a:pt x="2345" y="2497"/>
                      <a:pt x="2362" y="2500"/>
                      <a:pt x="2379" y="2500"/>
                    </a:cubicBezTo>
                    <a:cubicBezTo>
                      <a:pt x="2452" y="2500"/>
                      <a:pt x="2519" y="2453"/>
                      <a:pt x="2542" y="2380"/>
                    </a:cubicBezTo>
                    <a:lnTo>
                      <a:pt x="3008" y="920"/>
                    </a:lnTo>
                    <a:cubicBezTo>
                      <a:pt x="3037" y="830"/>
                      <a:pt x="2987" y="732"/>
                      <a:pt x="2897" y="704"/>
                    </a:cubicBezTo>
                    <a:lnTo>
                      <a:pt x="711" y="8"/>
                    </a:lnTo>
                    <a:cubicBezTo>
                      <a:pt x="693" y="3"/>
                      <a:pt x="676"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2112131" y="2552667"/>
                <a:ext cx="902876" cy="733942"/>
              </a:xfrm>
              <a:custGeom>
                <a:avLst/>
                <a:gdLst/>
                <a:ahLst/>
                <a:cxnLst/>
                <a:rect l="l" t="t" r="r" b="b"/>
                <a:pathLst>
                  <a:path w="2699" h="2194" extrusionOk="0">
                    <a:moveTo>
                      <a:pt x="680" y="49"/>
                    </a:moveTo>
                    <a:cubicBezTo>
                      <a:pt x="681" y="49"/>
                      <a:pt x="683" y="49"/>
                      <a:pt x="684" y="50"/>
                    </a:cubicBezTo>
                    <a:lnTo>
                      <a:pt x="2510" y="631"/>
                    </a:lnTo>
                    <a:cubicBezTo>
                      <a:pt x="2515" y="631"/>
                      <a:pt x="2520" y="638"/>
                      <a:pt x="2517" y="643"/>
                    </a:cubicBezTo>
                    <a:cubicBezTo>
                      <a:pt x="2510" y="709"/>
                      <a:pt x="2529" y="774"/>
                      <a:pt x="2574" y="821"/>
                    </a:cubicBezTo>
                    <a:cubicBezTo>
                      <a:pt x="2591" y="843"/>
                      <a:pt x="2613" y="857"/>
                      <a:pt x="2636" y="869"/>
                    </a:cubicBezTo>
                    <a:cubicBezTo>
                      <a:pt x="2644" y="874"/>
                      <a:pt x="2646" y="878"/>
                      <a:pt x="2644" y="886"/>
                    </a:cubicBezTo>
                    <a:lnTo>
                      <a:pt x="2294" y="1986"/>
                    </a:lnTo>
                    <a:cubicBezTo>
                      <a:pt x="2291" y="1990"/>
                      <a:pt x="2286" y="1995"/>
                      <a:pt x="2282" y="1995"/>
                    </a:cubicBezTo>
                    <a:cubicBezTo>
                      <a:pt x="2269" y="1993"/>
                      <a:pt x="2256" y="1992"/>
                      <a:pt x="2244" y="1992"/>
                    </a:cubicBezTo>
                    <a:cubicBezTo>
                      <a:pt x="2189" y="1992"/>
                      <a:pt x="2137" y="2013"/>
                      <a:pt x="2098" y="2050"/>
                    </a:cubicBezTo>
                    <a:cubicBezTo>
                      <a:pt x="2072" y="2074"/>
                      <a:pt x="2051" y="2102"/>
                      <a:pt x="2039" y="2136"/>
                    </a:cubicBezTo>
                    <a:cubicBezTo>
                      <a:pt x="2037" y="2142"/>
                      <a:pt x="2032" y="2146"/>
                      <a:pt x="2027" y="2146"/>
                    </a:cubicBezTo>
                    <a:cubicBezTo>
                      <a:pt x="2026" y="2146"/>
                      <a:pt x="2025" y="2146"/>
                      <a:pt x="2024" y="2145"/>
                    </a:cubicBezTo>
                    <a:lnTo>
                      <a:pt x="205" y="1567"/>
                    </a:lnTo>
                    <a:cubicBezTo>
                      <a:pt x="200" y="1564"/>
                      <a:pt x="196" y="1557"/>
                      <a:pt x="198" y="1552"/>
                    </a:cubicBezTo>
                    <a:cubicBezTo>
                      <a:pt x="217" y="1476"/>
                      <a:pt x="198" y="1400"/>
                      <a:pt x="146" y="1343"/>
                    </a:cubicBezTo>
                    <a:cubicBezTo>
                      <a:pt x="124" y="1317"/>
                      <a:pt x="96" y="1297"/>
                      <a:pt x="62" y="1286"/>
                    </a:cubicBezTo>
                    <a:cubicBezTo>
                      <a:pt x="58" y="1283"/>
                      <a:pt x="53" y="1276"/>
                      <a:pt x="55" y="1271"/>
                    </a:cubicBezTo>
                    <a:lnTo>
                      <a:pt x="405" y="174"/>
                    </a:lnTo>
                    <a:cubicBezTo>
                      <a:pt x="408" y="169"/>
                      <a:pt x="412" y="166"/>
                      <a:pt x="419" y="166"/>
                    </a:cubicBezTo>
                    <a:cubicBezTo>
                      <a:pt x="438" y="171"/>
                      <a:pt x="456" y="174"/>
                      <a:pt x="474" y="174"/>
                    </a:cubicBezTo>
                    <a:cubicBezTo>
                      <a:pt x="528" y="174"/>
                      <a:pt x="582" y="153"/>
                      <a:pt x="624" y="114"/>
                    </a:cubicBezTo>
                    <a:cubicBezTo>
                      <a:pt x="643" y="97"/>
                      <a:pt x="658" y="78"/>
                      <a:pt x="670" y="55"/>
                    </a:cubicBezTo>
                    <a:cubicBezTo>
                      <a:pt x="671" y="51"/>
                      <a:pt x="676" y="49"/>
                      <a:pt x="680" y="49"/>
                    </a:cubicBezTo>
                    <a:close/>
                    <a:moveTo>
                      <a:pt x="682" y="0"/>
                    </a:moveTo>
                    <a:cubicBezTo>
                      <a:pt x="659" y="0"/>
                      <a:pt x="638" y="12"/>
                      <a:pt x="627" y="33"/>
                    </a:cubicBezTo>
                    <a:cubicBezTo>
                      <a:pt x="617" y="50"/>
                      <a:pt x="605" y="66"/>
                      <a:pt x="591" y="78"/>
                    </a:cubicBezTo>
                    <a:cubicBezTo>
                      <a:pt x="559" y="109"/>
                      <a:pt x="518" y="124"/>
                      <a:pt x="475" y="124"/>
                    </a:cubicBezTo>
                    <a:cubicBezTo>
                      <a:pt x="460" y="124"/>
                      <a:pt x="446" y="122"/>
                      <a:pt x="431" y="119"/>
                    </a:cubicBezTo>
                    <a:cubicBezTo>
                      <a:pt x="427" y="118"/>
                      <a:pt x="423" y="117"/>
                      <a:pt x="418" y="117"/>
                    </a:cubicBezTo>
                    <a:cubicBezTo>
                      <a:pt x="391" y="117"/>
                      <a:pt x="366" y="135"/>
                      <a:pt x="358" y="159"/>
                    </a:cubicBezTo>
                    <a:lnTo>
                      <a:pt x="10" y="1257"/>
                    </a:lnTo>
                    <a:cubicBezTo>
                      <a:pt x="0" y="1286"/>
                      <a:pt x="15" y="1319"/>
                      <a:pt x="46" y="1331"/>
                    </a:cubicBezTo>
                    <a:cubicBezTo>
                      <a:pt x="72" y="1340"/>
                      <a:pt x="93" y="1355"/>
                      <a:pt x="110" y="1376"/>
                    </a:cubicBezTo>
                    <a:cubicBezTo>
                      <a:pt x="150" y="1419"/>
                      <a:pt x="167" y="1481"/>
                      <a:pt x="150" y="1538"/>
                    </a:cubicBezTo>
                    <a:cubicBezTo>
                      <a:pt x="143" y="1569"/>
                      <a:pt x="160" y="1602"/>
                      <a:pt x="191" y="1612"/>
                    </a:cubicBezTo>
                    <a:lnTo>
                      <a:pt x="2010" y="2190"/>
                    </a:lnTo>
                    <a:cubicBezTo>
                      <a:pt x="2016" y="2192"/>
                      <a:pt x="2021" y="2193"/>
                      <a:pt x="2027" y="2193"/>
                    </a:cubicBezTo>
                    <a:cubicBezTo>
                      <a:pt x="2051" y="2193"/>
                      <a:pt x="2074" y="2177"/>
                      <a:pt x="2084" y="2152"/>
                    </a:cubicBezTo>
                    <a:cubicBezTo>
                      <a:pt x="2093" y="2126"/>
                      <a:pt x="2110" y="2105"/>
                      <a:pt x="2129" y="2086"/>
                    </a:cubicBezTo>
                    <a:cubicBezTo>
                      <a:pt x="2162" y="2057"/>
                      <a:pt x="2203" y="2040"/>
                      <a:pt x="2245" y="2040"/>
                    </a:cubicBezTo>
                    <a:cubicBezTo>
                      <a:pt x="2255" y="2040"/>
                      <a:pt x="2265" y="2041"/>
                      <a:pt x="2274" y="2043"/>
                    </a:cubicBezTo>
                    <a:cubicBezTo>
                      <a:pt x="2276" y="2043"/>
                      <a:pt x="2278" y="2043"/>
                      <a:pt x="2280" y="2043"/>
                    </a:cubicBezTo>
                    <a:cubicBezTo>
                      <a:pt x="2306" y="2043"/>
                      <a:pt x="2330" y="2027"/>
                      <a:pt x="2339" y="2000"/>
                    </a:cubicBezTo>
                    <a:lnTo>
                      <a:pt x="2689" y="900"/>
                    </a:lnTo>
                    <a:cubicBezTo>
                      <a:pt x="2698" y="871"/>
                      <a:pt x="2686" y="840"/>
                      <a:pt x="2658" y="826"/>
                    </a:cubicBezTo>
                    <a:cubicBezTo>
                      <a:pt x="2641" y="816"/>
                      <a:pt x="2624" y="805"/>
                      <a:pt x="2610" y="790"/>
                    </a:cubicBezTo>
                    <a:cubicBezTo>
                      <a:pt x="2574" y="752"/>
                      <a:pt x="2560" y="700"/>
                      <a:pt x="2565" y="650"/>
                    </a:cubicBezTo>
                    <a:cubicBezTo>
                      <a:pt x="2570" y="621"/>
                      <a:pt x="2553" y="593"/>
                      <a:pt x="2524" y="583"/>
                    </a:cubicBezTo>
                    <a:lnTo>
                      <a:pt x="698" y="2"/>
                    </a:lnTo>
                    <a:cubicBezTo>
                      <a:pt x="693" y="1"/>
                      <a:pt x="687"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2790876" y="3218700"/>
                <a:ext cx="103033" cy="64563"/>
              </a:xfrm>
              <a:custGeom>
                <a:avLst/>
                <a:gdLst/>
                <a:ahLst/>
                <a:cxnLst/>
                <a:rect l="l" t="t" r="r" b="b"/>
                <a:pathLst>
                  <a:path w="308" h="193" extrusionOk="0">
                    <a:moveTo>
                      <a:pt x="215" y="1"/>
                    </a:moveTo>
                    <a:cubicBezTo>
                      <a:pt x="161" y="1"/>
                      <a:pt x="109" y="20"/>
                      <a:pt x="69" y="59"/>
                    </a:cubicBezTo>
                    <a:cubicBezTo>
                      <a:pt x="31" y="92"/>
                      <a:pt x="10" y="135"/>
                      <a:pt x="0" y="183"/>
                    </a:cubicBezTo>
                    <a:lnTo>
                      <a:pt x="48" y="192"/>
                    </a:lnTo>
                    <a:cubicBezTo>
                      <a:pt x="55" y="154"/>
                      <a:pt x="72" y="121"/>
                      <a:pt x="100" y="95"/>
                    </a:cubicBezTo>
                    <a:cubicBezTo>
                      <a:pt x="132" y="64"/>
                      <a:pt x="174" y="48"/>
                      <a:pt x="217" y="48"/>
                    </a:cubicBezTo>
                    <a:cubicBezTo>
                      <a:pt x="234" y="48"/>
                      <a:pt x="252" y="51"/>
                      <a:pt x="269" y="57"/>
                    </a:cubicBezTo>
                    <a:lnTo>
                      <a:pt x="272" y="52"/>
                    </a:lnTo>
                    <a:lnTo>
                      <a:pt x="295" y="59"/>
                    </a:lnTo>
                    <a:lnTo>
                      <a:pt x="307" y="18"/>
                    </a:lnTo>
                    <a:lnTo>
                      <a:pt x="284" y="11"/>
                    </a:lnTo>
                    <a:cubicBezTo>
                      <a:pt x="261" y="4"/>
                      <a:pt x="238"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2797901" y="3177554"/>
                <a:ext cx="25089" cy="13381"/>
              </a:xfrm>
              <a:custGeom>
                <a:avLst/>
                <a:gdLst/>
                <a:ahLst/>
                <a:cxnLst/>
                <a:rect l="l" t="t" r="r" b="b"/>
                <a:pathLst>
                  <a:path w="75" h="40" extrusionOk="0">
                    <a:moveTo>
                      <a:pt x="13" y="0"/>
                    </a:moveTo>
                    <a:cubicBezTo>
                      <a:pt x="9" y="0"/>
                      <a:pt x="5" y="3"/>
                      <a:pt x="3" y="8"/>
                    </a:cubicBezTo>
                    <a:cubicBezTo>
                      <a:pt x="1" y="15"/>
                      <a:pt x="5" y="20"/>
                      <a:pt x="10" y="22"/>
                    </a:cubicBezTo>
                    <a:lnTo>
                      <a:pt x="58" y="39"/>
                    </a:lnTo>
                    <a:lnTo>
                      <a:pt x="65" y="39"/>
                    </a:lnTo>
                    <a:cubicBezTo>
                      <a:pt x="67" y="37"/>
                      <a:pt x="72" y="34"/>
                      <a:pt x="72" y="30"/>
                    </a:cubicBezTo>
                    <a:cubicBezTo>
                      <a:pt x="74" y="22"/>
                      <a:pt x="72" y="18"/>
                      <a:pt x="65" y="15"/>
                    </a:cubicBezTo>
                    <a:lnTo>
                      <a:pt x="17" y="1"/>
                    </a:lnTo>
                    <a:cubicBezTo>
                      <a:pt x="16" y="0"/>
                      <a:pt x="15" y="0"/>
                      <a:pt x="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2561728" y="3147447"/>
                <a:ext cx="255575" cy="283341"/>
              </a:xfrm>
              <a:custGeom>
                <a:avLst/>
                <a:gdLst/>
                <a:ahLst/>
                <a:cxnLst/>
                <a:rect l="l" t="t" r="r" b="b"/>
                <a:pathLst>
                  <a:path w="764" h="847" extrusionOk="0">
                    <a:moveTo>
                      <a:pt x="223" y="0"/>
                    </a:moveTo>
                    <a:lnTo>
                      <a:pt x="18" y="620"/>
                    </a:lnTo>
                    <a:cubicBezTo>
                      <a:pt x="0" y="678"/>
                      <a:pt x="44" y="737"/>
                      <a:pt x="104" y="737"/>
                    </a:cubicBezTo>
                    <a:cubicBezTo>
                      <a:pt x="107" y="737"/>
                      <a:pt x="110" y="737"/>
                      <a:pt x="114" y="736"/>
                    </a:cubicBezTo>
                    <a:lnTo>
                      <a:pt x="235" y="724"/>
                    </a:lnTo>
                    <a:cubicBezTo>
                      <a:pt x="240" y="724"/>
                      <a:pt x="244" y="723"/>
                      <a:pt x="249" y="723"/>
                    </a:cubicBezTo>
                    <a:cubicBezTo>
                      <a:pt x="270" y="723"/>
                      <a:pt x="291" y="732"/>
                      <a:pt x="307" y="746"/>
                    </a:cubicBezTo>
                    <a:lnTo>
                      <a:pt x="392" y="824"/>
                    </a:lnTo>
                    <a:cubicBezTo>
                      <a:pt x="409" y="840"/>
                      <a:pt x="430" y="847"/>
                      <a:pt x="451" y="847"/>
                    </a:cubicBezTo>
                    <a:cubicBezTo>
                      <a:pt x="488" y="847"/>
                      <a:pt x="525" y="824"/>
                      <a:pt x="538" y="784"/>
                    </a:cubicBezTo>
                    <a:lnTo>
                      <a:pt x="764" y="74"/>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2577451" y="3059468"/>
                <a:ext cx="279661" cy="277654"/>
              </a:xfrm>
              <a:custGeom>
                <a:avLst/>
                <a:gdLst/>
                <a:ahLst/>
                <a:cxnLst/>
                <a:rect l="l" t="t" r="r" b="b"/>
                <a:pathLst>
                  <a:path w="836" h="830" extrusionOk="0">
                    <a:moveTo>
                      <a:pt x="415" y="0"/>
                    </a:moveTo>
                    <a:cubicBezTo>
                      <a:pt x="402" y="0"/>
                      <a:pt x="389" y="4"/>
                      <a:pt x="379" y="11"/>
                    </a:cubicBezTo>
                    <a:cubicBezTo>
                      <a:pt x="366" y="18"/>
                      <a:pt x="352" y="21"/>
                      <a:pt x="338" y="21"/>
                    </a:cubicBezTo>
                    <a:cubicBezTo>
                      <a:pt x="334" y="21"/>
                      <a:pt x="330" y="21"/>
                      <a:pt x="326" y="21"/>
                    </a:cubicBezTo>
                    <a:cubicBezTo>
                      <a:pt x="320" y="19"/>
                      <a:pt x="314" y="18"/>
                      <a:pt x="309" y="18"/>
                    </a:cubicBezTo>
                    <a:cubicBezTo>
                      <a:pt x="289" y="18"/>
                      <a:pt x="270" y="27"/>
                      <a:pt x="255" y="42"/>
                    </a:cubicBezTo>
                    <a:cubicBezTo>
                      <a:pt x="243" y="56"/>
                      <a:pt x="226" y="66"/>
                      <a:pt x="207" y="68"/>
                    </a:cubicBezTo>
                    <a:cubicBezTo>
                      <a:pt x="181" y="71"/>
                      <a:pt x="160" y="87"/>
                      <a:pt x="148" y="111"/>
                    </a:cubicBezTo>
                    <a:cubicBezTo>
                      <a:pt x="141" y="128"/>
                      <a:pt x="129" y="142"/>
                      <a:pt x="112" y="149"/>
                    </a:cubicBezTo>
                    <a:cubicBezTo>
                      <a:pt x="86" y="159"/>
                      <a:pt x="69" y="183"/>
                      <a:pt x="69" y="209"/>
                    </a:cubicBezTo>
                    <a:cubicBezTo>
                      <a:pt x="67" y="228"/>
                      <a:pt x="57" y="244"/>
                      <a:pt x="43" y="256"/>
                    </a:cubicBezTo>
                    <a:cubicBezTo>
                      <a:pt x="24" y="275"/>
                      <a:pt x="14" y="302"/>
                      <a:pt x="21" y="328"/>
                    </a:cubicBezTo>
                    <a:cubicBezTo>
                      <a:pt x="26" y="347"/>
                      <a:pt x="24" y="366"/>
                      <a:pt x="14" y="380"/>
                    </a:cubicBezTo>
                    <a:cubicBezTo>
                      <a:pt x="0" y="404"/>
                      <a:pt x="0" y="433"/>
                      <a:pt x="14" y="454"/>
                    </a:cubicBezTo>
                    <a:cubicBezTo>
                      <a:pt x="24" y="471"/>
                      <a:pt x="26" y="490"/>
                      <a:pt x="24" y="506"/>
                    </a:cubicBezTo>
                    <a:lnTo>
                      <a:pt x="21" y="506"/>
                    </a:lnTo>
                    <a:cubicBezTo>
                      <a:pt x="17" y="533"/>
                      <a:pt x="26" y="561"/>
                      <a:pt x="45" y="578"/>
                    </a:cubicBezTo>
                    <a:cubicBezTo>
                      <a:pt x="60" y="590"/>
                      <a:pt x="69" y="606"/>
                      <a:pt x="71" y="625"/>
                    </a:cubicBezTo>
                    <a:cubicBezTo>
                      <a:pt x="74" y="652"/>
                      <a:pt x="91" y="673"/>
                      <a:pt x="114" y="685"/>
                    </a:cubicBezTo>
                    <a:cubicBezTo>
                      <a:pt x="131" y="692"/>
                      <a:pt x="145" y="704"/>
                      <a:pt x="152" y="723"/>
                    </a:cubicBezTo>
                    <a:cubicBezTo>
                      <a:pt x="162" y="747"/>
                      <a:pt x="186" y="764"/>
                      <a:pt x="212" y="766"/>
                    </a:cubicBezTo>
                    <a:cubicBezTo>
                      <a:pt x="231" y="766"/>
                      <a:pt x="248" y="775"/>
                      <a:pt x="260" y="790"/>
                    </a:cubicBezTo>
                    <a:cubicBezTo>
                      <a:pt x="274" y="805"/>
                      <a:pt x="293" y="814"/>
                      <a:pt x="313" y="814"/>
                    </a:cubicBezTo>
                    <a:cubicBezTo>
                      <a:pt x="319" y="814"/>
                      <a:pt x="325" y="813"/>
                      <a:pt x="331" y="811"/>
                    </a:cubicBezTo>
                    <a:cubicBezTo>
                      <a:pt x="337" y="810"/>
                      <a:pt x="342" y="809"/>
                      <a:pt x="348" y="809"/>
                    </a:cubicBezTo>
                    <a:cubicBezTo>
                      <a:pt x="360" y="809"/>
                      <a:pt x="372" y="812"/>
                      <a:pt x="383" y="818"/>
                    </a:cubicBezTo>
                    <a:cubicBezTo>
                      <a:pt x="395" y="825"/>
                      <a:pt x="408" y="829"/>
                      <a:pt x="421" y="829"/>
                    </a:cubicBezTo>
                    <a:cubicBezTo>
                      <a:pt x="434" y="829"/>
                      <a:pt x="447" y="825"/>
                      <a:pt x="457" y="818"/>
                    </a:cubicBezTo>
                    <a:cubicBezTo>
                      <a:pt x="468" y="812"/>
                      <a:pt x="481" y="809"/>
                      <a:pt x="492" y="809"/>
                    </a:cubicBezTo>
                    <a:cubicBezTo>
                      <a:pt x="498" y="809"/>
                      <a:pt x="504" y="810"/>
                      <a:pt x="510" y="811"/>
                    </a:cubicBezTo>
                    <a:cubicBezTo>
                      <a:pt x="514" y="812"/>
                      <a:pt x="519" y="812"/>
                      <a:pt x="523" y="812"/>
                    </a:cubicBezTo>
                    <a:cubicBezTo>
                      <a:pt x="545" y="812"/>
                      <a:pt x="565" y="803"/>
                      <a:pt x="581" y="787"/>
                    </a:cubicBezTo>
                    <a:cubicBezTo>
                      <a:pt x="593" y="773"/>
                      <a:pt x="610" y="764"/>
                      <a:pt x="629" y="764"/>
                    </a:cubicBezTo>
                    <a:cubicBezTo>
                      <a:pt x="655" y="761"/>
                      <a:pt x="676" y="745"/>
                      <a:pt x="688" y="718"/>
                    </a:cubicBezTo>
                    <a:cubicBezTo>
                      <a:pt x="693" y="702"/>
                      <a:pt x="707" y="687"/>
                      <a:pt x="724" y="680"/>
                    </a:cubicBezTo>
                    <a:cubicBezTo>
                      <a:pt x="750" y="671"/>
                      <a:pt x="767" y="647"/>
                      <a:pt x="767" y="621"/>
                    </a:cubicBezTo>
                    <a:cubicBezTo>
                      <a:pt x="769" y="602"/>
                      <a:pt x="779" y="585"/>
                      <a:pt x="793" y="573"/>
                    </a:cubicBezTo>
                    <a:cubicBezTo>
                      <a:pt x="812" y="556"/>
                      <a:pt x="822" y="528"/>
                      <a:pt x="814" y="502"/>
                    </a:cubicBezTo>
                    <a:cubicBezTo>
                      <a:pt x="810" y="485"/>
                      <a:pt x="812" y="466"/>
                      <a:pt x="822" y="449"/>
                    </a:cubicBezTo>
                    <a:cubicBezTo>
                      <a:pt x="836" y="428"/>
                      <a:pt x="836" y="399"/>
                      <a:pt x="822" y="375"/>
                    </a:cubicBezTo>
                    <a:cubicBezTo>
                      <a:pt x="812" y="361"/>
                      <a:pt x="810" y="342"/>
                      <a:pt x="812" y="323"/>
                    </a:cubicBezTo>
                    <a:cubicBezTo>
                      <a:pt x="819" y="297"/>
                      <a:pt x="810" y="271"/>
                      <a:pt x="791" y="254"/>
                    </a:cubicBezTo>
                    <a:cubicBezTo>
                      <a:pt x="776" y="242"/>
                      <a:pt x="767" y="223"/>
                      <a:pt x="764" y="206"/>
                    </a:cubicBezTo>
                    <a:lnTo>
                      <a:pt x="764" y="204"/>
                    </a:lnTo>
                    <a:cubicBezTo>
                      <a:pt x="762" y="178"/>
                      <a:pt x="745" y="156"/>
                      <a:pt x="722" y="147"/>
                    </a:cubicBezTo>
                    <a:cubicBezTo>
                      <a:pt x="705" y="140"/>
                      <a:pt x="691" y="125"/>
                      <a:pt x="683" y="109"/>
                    </a:cubicBezTo>
                    <a:cubicBezTo>
                      <a:pt x="674" y="83"/>
                      <a:pt x="650" y="68"/>
                      <a:pt x="624" y="66"/>
                    </a:cubicBezTo>
                    <a:cubicBezTo>
                      <a:pt x="605" y="63"/>
                      <a:pt x="588" y="56"/>
                      <a:pt x="576" y="42"/>
                    </a:cubicBezTo>
                    <a:cubicBezTo>
                      <a:pt x="561" y="25"/>
                      <a:pt x="541" y="17"/>
                      <a:pt x="520" y="17"/>
                    </a:cubicBezTo>
                    <a:cubicBezTo>
                      <a:pt x="515" y="17"/>
                      <a:pt x="510" y="17"/>
                      <a:pt x="505" y="18"/>
                    </a:cubicBezTo>
                    <a:cubicBezTo>
                      <a:pt x="499" y="20"/>
                      <a:pt x="493" y="21"/>
                      <a:pt x="488" y="21"/>
                    </a:cubicBezTo>
                    <a:cubicBezTo>
                      <a:pt x="476" y="21"/>
                      <a:pt x="464" y="17"/>
                      <a:pt x="452" y="11"/>
                    </a:cubicBezTo>
                    <a:cubicBezTo>
                      <a:pt x="441" y="4"/>
                      <a:pt x="427" y="0"/>
                      <a:pt x="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2626626" y="3110315"/>
                <a:ext cx="181311" cy="172614"/>
              </a:xfrm>
              <a:custGeom>
                <a:avLst/>
                <a:gdLst/>
                <a:ahLst/>
                <a:cxnLst/>
                <a:rect l="l" t="t" r="r" b="b"/>
                <a:pathLst>
                  <a:path w="542" h="516" extrusionOk="0">
                    <a:moveTo>
                      <a:pt x="269" y="0"/>
                    </a:moveTo>
                    <a:cubicBezTo>
                      <a:pt x="145" y="0"/>
                      <a:pt x="31" y="91"/>
                      <a:pt x="13" y="231"/>
                    </a:cubicBezTo>
                    <a:cubicBezTo>
                      <a:pt x="1" y="338"/>
                      <a:pt x="60" y="445"/>
                      <a:pt x="158" y="490"/>
                    </a:cubicBezTo>
                    <a:cubicBezTo>
                      <a:pt x="195" y="508"/>
                      <a:pt x="233" y="516"/>
                      <a:pt x="271" y="516"/>
                    </a:cubicBezTo>
                    <a:cubicBezTo>
                      <a:pt x="395" y="516"/>
                      <a:pt x="510" y="425"/>
                      <a:pt x="527" y="288"/>
                    </a:cubicBezTo>
                    <a:cubicBezTo>
                      <a:pt x="541" y="178"/>
                      <a:pt x="482" y="71"/>
                      <a:pt x="382" y="26"/>
                    </a:cubicBezTo>
                    <a:cubicBezTo>
                      <a:pt x="345" y="8"/>
                      <a:pt x="307" y="0"/>
                      <a:pt x="2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04" name="Google Shape;4404;p46"/>
          <p:cNvSpPr/>
          <p:nvPr/>
        </p:nvSpPr>
        <p:spPr>
          <a:xfrm flipH="1">
            <a:off x="7771498" y="1111588"/>
            <a:ext cx="232475" cy="227559"/>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flipH="1">
            <a:off x="7467005" y="63372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flipH="1">
            <a:off x="713826" y="3374158"/>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flipH="1">
            <a:off x="702624" y="4441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2185449" y="86178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p:cNvSpPr>
            <a:spLocks noGrp="1"/>
          </p:cNvSpPr>
          <p:nvPr>
            <p:ph type="subTitle" idx="1"/>
          </p:nvPr>
        </p:nvSpPr>
        <p:spPr>
          <a:xfrm>
            <a:off x="1991730" y="3159842"/>
            <a:ext cx="5136259" cy="453300"/>
          </a:xfrm>
        </p:spPr>
        <p:txBody>
          <a:bodyPr/>
          <a:lstStyle/>
          <a:p>
            <a:r>
              <a:rPr lang="vi-VN" sz="3200"/>
              <a:t>Hãy </a:t>
            </a:r>
            <a:r>
              <a:rPr lang="vi-VN" sz="3200" smtClean="0"/>
              <a:t>kể lại câu </a:t>
            </a:r>
            <a:r>
              <a:rPr lang="vi-VN" sz="3200"/>
              <a:t>chuyện em thích </a:t>
            </a:r>
            <a:r>
              <a:rPr lang="vi-VN" sz="3200" smtClean="0"/>
              <a:t>nhất, </a:t>
            </a:r>
            <a:r>
              <a:rPr lang="vi-VN" sz="3200"/>
              <a:t>em thích chi tiết </a:t>
            </a:r>
            <a:r>
              <a:rPr lang="vi-VN" sz="3200" smtClean="0"/>
              <a:t>nào?</a:t>
            </a:r>
            <a:endParaRPr lang="vi-VN" sz="3200"/>
          </a:p>
          <a:p>
            <a:endParaRPr lang="vi-VN" sz="32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sp>
        <p:nvSpPr>
          <p:cNvPr id="3067" name="Google Shape;3067;p36"/>
          <p:cNvSpPr txBox="1">
            <a:spLocks noGrp="1"/>
          </p:cNvSpPr>
          <p:nvPr>
            <p:ph type="subTitle" idx="1"/>
          </p:nvPr>
        </p:nvSpPr>
        <p:spPr>
          <a:xfrm>
            <a:off x="2149278" y="1192380"/>
            <a:ext cx="4712100" cy="715500"/>
          </a:xfrm>
          <a:prstGeom prst="rect">
            <a:avLst/>
          </a:prstGeom>
        </p:spPr>
        <p:txBody>
          <a:bodyPr spcFirstLastPara="1" wrap="square" lIns="91425" tIns="91425" rIns="91425" bIns="91425" anchor="t" anchorCtr="0">
            <a:noAutofit/>
          </a:bodyPr>
          <a:lstStyle/>
          <a:p>
            <a:pPr marL="0" lvl="0" indent="0"/>
            <a:r>
              <a:rPr lang="vi-VN" sz="2800">
                <a:solidFill>
                  <a:schemeClr val="accent2">
                    <a:lumMod val="75000"/>
                  </a:schemeClr>
                </a:solidFill>
              </a:rPr>
              <a:t>Đề bài : Kể một câu chuyện em đã được nghe, được đọc ca ngợi cái đẹp hay phản ảnh cuộc đấu tranh giữa cái đẹp với cái xấu, cái thiện với cái </a:t>
            </a:r>
            <a:r>
              <a:rPr lang="vi-VN" sz="2800" smtClean="0">
                <a:solidFill>
                  <a:schemeClr val="accent2">
                    <a:lumMod val="75000"/>
                  </a:schemeClr>
                </a:solidFill>
              </a:rPr>
              <a:t>ác.</a:t>
            </a:r>
            <a:endParaRPr lang="vi-VN" sz="2800">
              <a:solidFill>
                <a:schemeClr val="accent2">
                  <a:lumMod val="75000"/>
                </a:schemeClr>
              </a:solidFill>
            </a:endParaRPr>
          </a:p>
        </p:txBody>
      </p:sp>
      <p:grpSp>
        <p:nvGrpSpPr>
          <p:cNvPr id="3068" name="Google Shape;3068;p36"/>
          <p:cNvGrpSpPr/>
          <p:nvPr/>
        </p:nvGrpSpPr>
        <p:grpSpPr>
          <a:xfrm rot="1125562">
            <a:off x="7012920" y="1601070"/>
            <a:ext cx="875720" cy="926229"/>
            <a:chOff x="6616421" y="729839"/>
            <a:chExt cx="678781" cy="717932"/>
          </a:xfrm>
        </p:grpSpPr>
        <p:grpSp>
          <p:nvGrpSpPr>
            <p:cNvPr id="3069" name="Google Shape;3069;p36"/>
            <p:cNvGrpSpPr/>
            <p:nvPr/>
          </p:nvGrpSpPr>
          <p:grpSpPr>
            <a:xfrm>
              <a:off x="6661018" y="752137"/>
              <a:ext cx="634185" cy="695634"/>
              <a:chOff x="13376371" y="2193153"/>
              <a:chExt cx="935376" cy="1025857"/>
            </a:xfrm>
          </p:grpSpPr>
          <p:sp>
            <p:nvSpPr>
              <p:cNvPr id="3070" name="Google Shape;3070;p36"/>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6"/>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6"/>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6"/>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6"/>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6"/>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36"/>
            <p:cNvGrpSpPr/>
            <p:nvPr/>
          </p:nvGrpSpPr>
          <p:grpSpPr>
            <a:xfrm>
              <a:off x="6616421" y="729839"/>
              <a:ext cx="634185" cy="695634"/>
              <a:chOff x="13376371" y="2193153"/>
              <a:chExt cx="935376" cy="1025857"/>
            </a:xfrm>
          </p:grpSpPr>
          <p:sp>
            <p:nvSpPr>
              <p:cNvPr id="3077" name="Google Shape;3077;p36"/>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6"/>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6"/>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6"/>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6"/>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6"/>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00000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83" name="Google Shape;3083;p36"/>
          <p:cNvGrpSpPr/>
          <p:nvPr/>
        </p:nvGrpSpPr>
        <p:grpSpPr>
          <a:xfrm>
            <a:off x="943895" y="2430584"/>
            <a:ext cx="1080942" cy="2010587"/>
            <a:chOff x="668986" y="1369754"/>
            <a:chExt cx="1123524" cy="2387254"/>
          </a:xfrm>
        </p:grpSpPr>
        <p:grpSp>
          <p:nvGrpSpPr>
            <p:cNvPr id="3084" name="Google Shape;3084;p36"/>
            <p:cNvGrpSpPr/>
            <p:nvPr/>
          </p:nvGrpSpPr>
          <p:grpSpPr>
            <a:xfrm>
              <a:off x="720000" y="1386475"/>
              <a:ext cx="1072510" cy="2370533"/>
              <a:chOff x="805700" y="1906850"/>
              <a:chExt cx="1072510" cy="2370533"/>
            </a:xfrm>
          </p:grpSpPr>
          <p:sp>
            <p:nvSpPr>
              <p:cNvPr id="3085" name="Google Shape;3085;p36"/>
              <p:cNvSpPr/>
              <p:nvPr/>
            </p:nvSpPr>
            <p:spPr>
              <a:xfrm>
                <a:off x="1052879" y="2794003"/>
                <a:ext cx="677440" cy="782932"/>
              </a:xfrm>
              <a:custGeom>
                <a:avLst/>
                <a:gdLst/>
                <a:ahLst/>
                <a:cxnLst/>
                <a:rect l="l" t="t" r="r" b="b"/>
                <a:pathLst>
                  <a:path w="35037" h="40493" extrusionOk="0">
                    <a:moveTo>
                      <a:pt x="7533" y="1"/>
                    </a:moveTo>
                    <a:cubicBezTo>
                      <a:pt x="4908" y="1"/>
                      <a:pt x="2648" y="2032"/>
                      <a:pt x="2442" y="4611"/>
                    </a:cubicBezTo>
                    <a:lnTo>
                      <a:pt x="274" y="34124"/>
                    </a:lnTo>
                    <a:cubicBezTo>
                      <a:pt x="0" y="37594"/>
                      <a:pt x="2351" y="40493"/>
                      <a:pt x="5501" y="40493"/>
                    </a:cubicBezTo>
                    <a:lnTo>
                      <a:pt x="29559" y="40493"/>
                    </a:lnTo>
                    <a:cubicBezTo>
                      <a:pt x="32686" y="40493"/>
                      <a:pt x="35037" y="37594"/>
                      <a:pt x="34786" y="34124"/>
                    </a:cubicBezTo>
                    <a:lnTo>
                      <a:pt x="32595" y="4611"/>
                    </a:lnTo>
                    <a:cubicBezTo>
                      <a:pt x="32389"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6"/>
              <p:cNvSpPr/>
              <p:nvPr/>
            </p:nvSpPr>
            <p:spPr>
              <a:xfrm>
                <a:off x="1071848" y="2815641"/>
                <a:ext cx="639505" cy="739235"/>
              </a:xfrm>
              <a:custGeom>
                <a:avLst/>
                <a:gdLst/>
                <a:ahLst/>
                <a:cxnLst/>
                <a:rect l="l" t="t" r="r" b="b"/>
                <a:pathLst>
                  <a:path w="33075" h="38233" extrusionOk="0">
                    <a:moveTo>
                      <a:pt x="7099" y="0"/>
                    </a:moveTo>
                    <a:cubicBezTo>
                      <a:pt x="4634" y="0"/>
                      <a:pt x="2489" y="1940"/>
                      <a:pt x="2306" y="4360"/>
                    </a:cubicBezTo>
                    <a:lnTo>
                      <a:pt x="252" y="32229"/>
                    </a:lnTo>
                    <a:cubicBezTo>
                      <a:pt x="1" y="35516"/>
                      <a:pt x="2215" y="38232"/>
                      <a:pt x="5182" y="38232"/>
                    </a:cubicBezTo>
                    <a:lnTo>
                      <a:pt x="27893" y="38232"/>
                    </a:lnTo>
                    <a:cubicBezTo>
                      <a:pt x="30860" y="38232"/>
                      <a:pt x="33075" y="35516"/>
                      <a:pt x="32823" y="32229"/>
                    </a:cubicBezTo>
                    <a:lnTo>
                      <a:pt x="30769" y="4360"/>
                    </a:lnTo>
                    <a:cubicBezTo>
                      <a:pt x="30587" y="1940"/>
                      <a:pt x="28441" y="0"/>
                      <a:pt x="25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6"/>
              <p:cNvSpPr/>
              <p:nvPr/>
            </p:nvSpPr>
            <p:spPr>
              <a:xfrm>
                <a:off x="905012" y="3033354"/>
                <a:ext cx="258644" cy="342771"/>
              </a:xfrm>
              <a:custGeom>
                <a:avLst/>
                <a:gdLst/>
                <a:ahLst/>
                <a:cxnLst/>
                <a:rect l="l" t="t" r="r" b="b"/>
                <a:pathLst>
                  <a:path w="13377" h="17728" extrusionOk="0">
                    <a:moveTo>
                      <a:pt x="9045" y="0"/>
                    </a:moveTo>
                    <a:cubicBezTo>
                      <a:pt x="7609" y="0"/>
                      <a:pt x="6240" y="815"/>
                      <a:pt x="5593" y="2208"/>
                    </a:cubicBezTo>
                    <a:lnTo>
                      <a:pt x="891" y="12320"/>
                    </a:lnTo>
                    <a:cubicBezTo>
                      <a:pt x="1" y="14214"/>
                      <a:pt x="822" y="16497"/>
                      <a:pt x="2740" y="17364"/>
                    </a:cubicBezTo>
                    <a:cubicBezTo>
                      <a:pt x="3082" y="17524"/>
                      <a:pt x="3424" y="17638"/>
                      <a:pt x="3790" y="17684"/>
                    </a:cubicBezTo>
                    <a:cubicBezTo>
                      <a:pt x="3979" y="17713"/>
                      <a:pt x="4169" y="17727"/>
                      <a:pt x="4358" y="17727"/>
                    </a:cubicBezTo>
                    <a:cubicBezTo>
                      <a:pt x="5782" y="17727"/>
                      <a:pt x="7139" y="16908"/>
                      <a:pt x="7784" y="15538"/>
                    </a:cubicBezTo>
                    <a:lnTo>
                      <a:pt x="12486" y="5426"/>
                    </a:lnTo>
                    <a:cubicBezTo>
                      <a:pt x="13376" y="3509"/>
                      <a:pt x="12555" y="1249"/>
                      <a:pt x="10660" y="359"/>
                    </a:cubicBezTo>
                    <a:cubicBezTo>
                      <a:pt x="10136" y="116"/>
                      <a:pt x="9586" y="0"/>
                      <a:pt x="9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6"/>
              <p:cNvSpPr/>
              <p:nvPr/>
            </p:nvSpPr>
            <p:spPr>
              <a:xfrm>
                <a:off x="1606773" y="3048649"/>
                <a:ext cx="270555" cy="336777"/>
              </a:xfrm>
              <a:custGeom>
                <a:avLst/>
                <a:gdLst/>
                <a:ahLst/>
                <a:cxnLst/>
                <a:rect l="l" t="t" r="r" b="b"/>
                <a:pathLst>
                  <a:path w="13993" h="17418" extrusionOk="0">
                    <a:moveTo>
                      <a:pt x="4329" y="1"/>
                    </a:moveTo>
                    <a:cubicBezTo>
                      <a:pt x="3722" y="1"/>
                      <a:pt x="3106" y="148"/>
                      <a:pt x="2535" y="458"/>
                    </a:cubicBezTo>
                    <a:cubicBezTo>
                      <a:pt x="686" y="1463"/>
                      <a:pt x="1" y="3768"/>
                      <a:pt x="1005" y="5617"/>
                    </a:cubicBezTo>
                    <a:lnTo>
                      <a:pt x="6301" y="15432"/>
                    </a:lnTo>
                    <a:cubicBezTo>
                      <a:pt x="7008" y="16710"/>
                      <a:pt x="8309" y="17418"/>
                      <a:pt x="9656" y="17418"/>
                    </a:cubicBezTo>
                    <a:cubicBezTo>
                      <a:pt x="10272" y="17418"/>
                      <a:pt x="10889" y="17281"/>
                      <a:pt x="11459" y="16961"/>
                    </a:cubicBezTo>
                    <a:cubicBezTo>
                      <a:pt x="13308" y="15957"/>
                      <a:pt x="13993" y="13651"/>
                      <a:pt x="13011" y="11802"/>
                    </a:cubicBezTo>
                    <a:lnTo>
                      <a:pt x="7693" y="2010"/>
                    </a:lnTo>
                    <a:cubicBezTo>
                      <a:pt x="6999" y="733"/>
                      <a:pt x="5685" y="1"/>
                      <a:pt x="4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6"/>
              <p:cNvSpPr/>
              <p:nvPr/>
            </p:nvSpPr>
            <p:spPr>
              <a:xfrm>
                <a:off x="1110695" y="3429139"/>
                <a:ext cx="541960" cy="775914"/>
              </a:xfrm>
              <a:custGeom>
                <a:avLst/>
                <a:gdLst/>
                <a:ahLst/>
                <a:cxnLst/>
                <a:rect l="l" t="t" r="r" b="b"/>
                <a:pathLst>
                  <a:path w="28030" h="40130" extrusionOk="0">
                    <a:moveTo>
                      <a:pt x="0" y="0"/>
                    </a:moveTo>
                    <a:cubicBezTo>
                      <a:pt x="0" y="0"/>
                      <a:pt x="480" y="27071"/>
                      <a:pt x="2260" y="38301"/>
                    </a:cubicBezTo>
                    <a:cubicBezTo>
                      <a:pt x="2260" y="38301"/>
                      <a:pt x="4504" y="40130"/>
                      <a:pt x="7743" y="40130"/>
                    </a:cubicBezTo>
                    <a:cubicBezTo>
                      <a:pt x="8994" y="40130"/>
                      <a:pt x="10394" y="39857"/>
                      <a:pt x="11869" y="39100"/>
                    </a:cubicBezTo>
                    <a:lnTo>
                      <a:pt x="12509" y="13627"/>
                    </a:lnTo>
                    <a:lnTo>
                      <a:pt x="12509" y="13307"/>
                    </a:lnTo>
                    <a:cubicBezTo>
                      <a:pt x="13186" y="13291"/>
                      <a:pt x="13899" y="13275"/>
                      <a:pt x="14629" y="13275"/>
                    </a:cubicBezTo>
                    <a:cubicBezTo>
                      <a:pt x="14931" y="13275"/>
                      <a:pt x="15237" y="13278"/>
                      <a:pt x="15544" y="13285"/>
                    </a:cubicBezTo>
                    <a:lnTo>
                      <a:pt x="15544" y="13627"/>
                    </a:lnTo>
                    <a:lnTo>
                      <a:pt x="16183" y="39100"/>
                    </a:lnTo>
                    <a:cubicBezTo>
                      <a:pt x="17659" y="39857"/>
                      <a:pt x="19059" y="40130"/>
                      <a:pt x="20310" y="40130"/>
                    </a:cubicBezTo>
                    <a:cubicBezTo>
                      <a:pt x="23548" y="40130"/>
                      <a:pt x="25793" y="38301"/>
                      <a:pt x="25793" y="38301"/>
                    </a:cubicBezTo>
                    <a:cubicBezTo>
                      <a:pt x="27550" y="27071"/>
                      <a:pt x="28030" y="0"/>
                      <a:pt x="28030" y="0"/>
                    </a:cubicBezTo>
                    <a:lnTo>
                      <a:pt x="28030" y="0"/>
                    </a:lnTo>
                    <a:lnTo>
                      <a:pt x="22072" y="1233"/>
                    </a:lnTo>
                    <a:lnTo>
                      <a:pt x="5615" y="114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6"/>
              <p:cNvSpPr/>
              <p:nvPr/>
            </p:nvSpPr>
            <p:spPr>
              <a:xfrm>
                <a:off x="1267379" y="3679222"/>
                <a:ext cx="230821" cy="8121"/>
              </a:xfrm>
              <a:custGeom>
                <a:avLst/>
                <a:gdLst/>
                <a:ahLst/>
                <a:cxnLst/>
                <a:rect l="l" t="t" r="r" b="b"/>
                <a:pathLst>
                  <a:path w="11938" h="420" extrusionOk="0">
                    <a:moveTo>
                      <a:pt x="7348" y="1"/>
                    </a:moveTo>
                    <a:cubicBezTo>
                      <a:pt x="6884" y="1"/>
                      <a:pt x="6421" y="4"/>
                      <a:pt x="5958" y="9"/>
                    </a:cubicBezTo>
                    <a:cubicBezTo>
                      <a:pt x="4976" y="9"/>
                      <a:pt x="3995" y="55"/>
                      <a:pt x="3013" y="78"/>
                    </a:cubicBezTo>
                    <a:cubicBezTo>
                      <a:pt x="2032" y="100"/>
                      <a:pt x="1050" y="146"/>
                      <a:pt x="69" y="215"/>
                    </a:cubicBezTo>
                    <a:cubicBezTo>
                      <a:pt x="23" y="237"/>
                      <a:pt x="0" y="260"/>
                      <a:pt x="0" y="306"/>
                    </a:cubicBezTo>
                    <a:cubicBezTo>
                      <a:pt x="0" y="352"/>
                      <a:pt x="23" y="397"/>
                      <a:pt x="69" y="397"/>
                    </a:cubicBezTo>
                    <a:cubicBezTo>
                      <a:pt x="1050" y="420"/>
                      <a:pt x="2032" y="420"/>
                      <a:pt x="3013" y="420"/>
                    </a:cubicBezTo>
                    <a:lnTo>
                      <a:pt x="5958" y="374"/>
                    </a:lnTo>
                    <a:lnTo>
                      <a:pt x="11847" y="283"/>
                    </a:lnTo>
                    <a:cubicBezTo>
                      <a:pt x="11892" y="283"/>
                      <a:pt x="11938" y="237"/>
                      <a:pt x="11938" y="192"/>
                    </a:cubicBezTo>
                    <a:cubicBezTo>
                      <a:pt x="11938" y="146"/>
                      <a:pt x="11892" y="100"/>
                      <a:pt x="11847" y="100"/>
                    </a:cubicBezTo>
                    <a:cubicBezTo>
                      <a:pt x="10347" y="31"/>
                      <a:pt x="8847" y="1"/>
                      <a:pt x="7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6"/>
              <p:cNvSpPr/>
              <p:nvPr/>
            </p:nvSpPr>
            <p:spPr>
              <a:xfrm>
                <a:off x="1375953" y="3399438"/>
                <a:ext cx="8391" cy="230957"/>
              </a:xfrm>
              <a:custGeom>
                <a:avLst/>
                <a:gdLst/>
                <a:ahLst/>
                <a:cxnLst/>
                <a:rect l="l" t="t" r="r" b="b"/>
                <a:pathLst>
                  <a:path w="434" h="11945" extrusionOk="0">
                    <a:moveTo>
                      <a:pt x="204" y="1"/>
                    </a:moveTo>
                    <a:cubicBezTo>
                      <a:pt x="168" y="1"/>
                      <a:pt x="137" y="38"/>
                      <a:pt x="137" y="75"/>
                    </a:cubicBezTo>
                    <a:cubicBezTo>
                      <a:pt x="69" y="1057"/>
                      <a:pt x="46" y="2038"/>
                      <a:pt x="23" y="3020"/>
                    </a:cubicBezTo>
                    <a:cubicBezTo>
                      <a:pt x="0" y="4001"/>
                      <a:pt x="0" y="4983"/>
                      <a:pt x="0" y="5964"/>
                    </a:cubicBezTo>
                    <a:cubicBezTo>
                      <a:pt x="23" y="7927"/>
                      <a:pt x="69" y="9890"/>
                      <a:pt x="251" y="11853"/>
                    </a:cubicBezTo>
                    <a:cubicBezTo>
                      <a:pt x="251" y="11899"/>
                      <a:pt x="297" y="11945"/>
                      <a:pt x="343" y="11945"/>
                    </a:cubicBezTo>
                    <a:cubicBezTo>
                      <a:pt x="388" y="11945"/>
                      <a:pt x="434" y="11899"/>
                      <a:pt x="434" y="11853"/>
                    </a:cubicBezTo>
                    <a:cubicBezTo>
                      <a:pt x="388" y="10872"/>
                      <a:pt x="388" y="9890"/>
                      <a:pt x="388" y="8909"/>
                    </a:cubicBezTo>
                    <a:lnTo>
                      <a:pt x="388" y="5964"/>
                    </a:lnTo>
                    <a:lnTo>
                      <a:pt x="365" y="3020"/>
                    </a:lnTo>
                    <a:cubicBezTo>
                      <a:pt x="365" y="2038"/>
                      <a:pt x="343" y="1057"/>
                      <a:pt x="320" y="75"/>
                    </a:cubicBezTo>
                    <a:cubicBezTo>
                      <a:pt x="297" y="30"/>
                      <a:pt x="274" y="7"/>
                      <a:pt x="229" y="7"/>
                    </a:cubicBezTo>
                    <a:cubicBezTo>
                      <a:pt x="220" y="3"/>
                      <a:pt x="212"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6"/>
              <p:cNvSpPr/>
              <p:nvPr/>
            </p:nvSpPr>
            <p:spPr>
              <a:xfrm>
                <a:off x="1379917" y="3471506"/>
                <a:ext cx="39733" cy="147159"/>
              </a:xfrm>
              <a:custGeom>
                <a:avLst/>
                <a:gdLst/>
                <a:ahLst/>
                <a:cxnLst/>
                <a:rect l="l" t="t" r="r" b="b"/>
                <a:pathLst>
                  <a:path w="2055" h="7611" extrusionOk="0">
                    <a:moveTo>
                      <a:pt x="1827" y="0"/>
                    </a:moveTo>
                    <a:cubicBezTo>
                      <a:pt x="1781" y="0"/>
                      <a:pt x="1735" y="46"/>
                      <a:pt x="1735" y="92"/>
                    </a:cubicBezTo>
                    <a:cubicBezTo>
                      <a:pt x="1713" y="1461"/>
                      <a:pt x="1690" y="2831"/>
                      <a:pt x="1598" y="4200"/>
                    </a:cubicBezTo>
                    <a:cubicBezTo>
                      <a:pt x="1530" y="4885"/>
                      <a:pt x="1507" y="5570"/>
                      <a:pt x="1325" y="6209"/>
                    </a:cubicBezTo>
                    <a:cubicBezTo>
                      <a:pt x="1233" y="6528"/>
                      <a:pt x="1119" y="6848"/>
                      <a:pt x="937" y="7076"/>
                    </a:cubicBezTo>
                    <a:cubicBezTo>
                      <a:pt x="771" y="7279"/>
                      <a:pt x="545" y="7393"/>
                      <a:pt x="308" y="7393"/>
                    </a:cubicBezTo>
                    <a:cubicBezTo>
                      <a:pt x="252" y="7393"/>
                      <a:pt x="195" y="7386"/>
                      <a:pt x="138" y="7373"/>
                    </a:cubicBezTo>
                    <a:cubicBezTo>
                      <a:pt x="125" y="7367"/>
                      <a:pt x="113" y="7364"/>
                      <a:pt x="101" y="7364"/>
                    </a:cubicBezTo>
                    <a:cubicBezTo>
                      <a:pt x="69" y="7364"/>
                      <a:pt x="40" y="7385"/>
                      <a:pt x="24" y="7419"/>
                    </a:cubicBezTo>
                    <a:cubicBezTo>
                      <a:pt x="1" y="7464"/>
                      <a:pt x="24" y="7510"/>
                      <a:pt x="69" y="7533"/>
                    </a:cubicBezTo>
                    <a:cubicBezTo>
                      <a:pt x="177" y="7587"/>
                      <a:pt x="293" y="7611"/>
                      <a:pt x="410" y="7611"/>
                    </a:cubicBezTo>
                    <a:cubicBezTo>
                      <a:pt x="687" y="7611"/>
                      <a:pt x="965" y="7475"/>
                      <a:pt x="1142" y="7282"/>
                    </a:cubicBezTo>
                    <a:cubicBezTo>
                      <a:pt x="1393" y="6985"/>
                      <a:pt x="1553" y="6643"/>
                      <a:pt x="1667" y="6300"/>
                    </a:cubicBezTo>
                    <a:cubicBezTo>
                      <a:pt x="1872" y="5615"/>
                      <a:pt x="1918" y="4931"/>
                      <a:pt x="1964" y="4223"/>
                    </a:cubicBezTo>
                    <a:cubicBezTo>
                      <a:pt x="2055" y="2854"/>
                      <a:pt x="2032" y="1461"/>
                      <a:pt x="1918" y="69"/>
                    </a:cubicBezTo>
                    <a:cubicBezTo>
                      <a:pt x="1918" y="46"/>
                      <a:pt x="1872" y="0"/>
                      <a:pt x="1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6"/>
              <p:cNvSpPr/>
              <p:nvPr/>
            </p:nvSpPr>
            <p:spPr>
              <a:xfrm>
                <a:off x="1119512" y="3456056"/>
                <a:ext cx="69316" cy="115817"/>
              </a:xfrm>
              <a:custGeom>
                <a:avLst/>
                <a:gdLst/>
                <a:ahLst/>
                <a:cxnLst/>
                <a:rect l="l" t="t" r="r" b="b"/>
                <a:pathLst>
                  <a:path w="3585" h="5990" extrusionOk="0">
                    <a:moveTo>
                      <a:pt x="3470" y="1"/>
                    </a:moveTo>
                    <a:cubicBezTo>
                      <a:pt x="3425" y="1"/>
                      <a:pt x="3379" y="23"/>
                      <a:pt x="3379" y="69"/>
                    </a:cubicBezTo>
                    <a:lnTo>
                      <a:pt x="3379" y="92"/>
                    </a:lnTo>
                    <a:cubicBezTo>
                      <a:pt x="3356" y="389"/>
                      <a:pt x="3356" y="685"/>
                      <a:pt x="3310" y="982"/>
                    </a:cubicBezTo>
                    <a:cubicBezTo>
                      <a:pt x="3265" y="1256"/>
                      <a:pt x="3265" y="1553"/>
                      <a:pt x="3173" y="1849"/>
                    </a:cubicBezTo>
                    <a:lnTo>
                      <a:pt x="3082" y="2260"/>
                    </a:lnTo>
                    <a:lnTo>
                      <a:pt x="2922" y="2671"/>
                    </a:lnTo>
                    <a:cubicBezTo>
                      <a:pt x="2877" y="2808"/>
                      <a:pt x="2831" y="2945"/>
                      <a:pt x="2763" y="3082"/>
                    </a:cubicBezTo>
                    <a:cubicBezTo>
                      <a:pt x="2694" y="3196"/>
                      <a:pt x="2649" y="3333"/>
                      <a:pt x="2557" y="3470"/>
                    </a:cubicBezTo>
                    <a:cubicBezTo>
                      <a:pt x="2283" y="3972"/>
                      <a:pt x="1918" y="4429"/>
                      <a:pt x="1484" y="4817"/>
                    </a:cubicBezTo>
                    <a:cubicBezTo>
                      <a:pt x="1074" y="5228"/>
                      <a:pt x="571" y="5570"/>
                      <a:pt x="69" y="5821"/>
                    </a:cubicBezTo>
                    <a:lnTo>
                      <a:pt x="46" y="5821"/>
                    </a:lnTo>
                    <a:cubicBezTo>
                      <a:pt x="24" y="5844"/>
                      <a:pt x="1" y="5889"/>
                      <a:pt x="24" y="5935"/>
                    </a:cubicBezTo>
                    <a:cubicBezTo>
                      <a:pt x="24" y="5969"/>
                      <a:pt x="48" y="5990"/>
                      <a:pt x="79" y="5990"/>
                    </a:cubicBezTo>
                    <a:cubicBezTo>
                      <a:pt x="90" y="5990"/>
                      <a:pt x="103" y="5987"/>
                      <a:pt x="115" y="5981"/>
                    </a:cubicBezTo>
                    <a:cubicBezTo>
                      <a:pt x="708" y="5798"/>
                      <a:pt x="1256" y="5479"/>
                      <a:pt x="1713" y="5091"/>
                    </a:cubicBezTo>
                    <a:cubicBezTo>
                      <a:pt x="2192" y="4680"/>
                      <a:pt x="2603" y="4200"/>
                      <a:pt x="2877" y="3653"/>
                    </a:cubicBezTo>
                    <a:cubicBezTo>
                      <a:pt x="2968" y="3516"/>
                      <a:pt x="3014" y="3356"/>
                      <a:pt x="3082" y="3219"/>
                    </a:cubicBezTo>
                    <a:cubicBezTo>
                      <a:pt x="3151" y="3082"/>
                      <a:pt x="3219" y="2945"/>
                      <a:pt x="3265" y="2785"/>
                    </a:cubicBezTo>
                    <a:lnTo>
                      <a:pt x="3402" y="2352"/>
                    </a:lnTo>
                    <a:lnTo>
                      <a:pt x="3493" y="1895"/>
                    </a:lnTo>
                    <a:cubicBezTo>
                      <a:pt x="3516" y="1758"/>
                      <a:pt x="3539" y="1598"/>
                      <a:pt x="3539" y="1439"/>
                    </a:cubicBezTo>
                    <a:lnTo>
                      <a:pt x="3584" y="982"/>
                    </a:lnTo>
                    <a:cubicBezTo>
                      <a:pt x="3584" y="685"/>
                      <a:pt x="3562" y="389"/>
                      <a:pt x="3539" y="69"/>
                    </a:cubicBezTo>
                    <a:cubicBezTo>
                      <a:pt x="3539" y="23"/>
                      <a:pt x="3516" y="1"/>
                      <a:pt x="3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6"/>
              <p:cNvSpPr/>
              <p:nvPr/>
            </p:nvSpPr>
            <p:spPr>
              <a:xfrm>
                <a:off x="1584710" y="3456056"/>
                <a:ext cx="69761" cy="115817"/>
              </a:xfrm>
              <a:custGeom>
                <a:avLst/>
                <a:gdLst/>
                <a:ahLst/>
                <a:cxnLst/>
                <a:rect l="l" t="t" r="r" b="b"/>
                <a:pathLst>
                  <a:path w="3608" h="5990" extrusionOk="0">
                    <a:moveTo>
                      <a:pt x="138" y="1"/>
                    </a:moveTo>
                    <a:cubicBezTo>
                      <a:pt x="92" y="1"/>
                      <a:pt x="46" y="23"/>
                      <a:pt x="46" y="69"/>
                    </a:cubicBezTo>
                    <a:cubicBezTo>
                      <a:pt x="23" y="389"/>
                      <a:pt x="1" y="685"/>
                      <a:pt x="1" y="982"/>
                    </a:cubicBezTo>
                    <a:lnTo>
                      <a:pt x="46" y="1439"/>
                    </a:lnTo>
                    <a:cubicBezTo>
                      <a:pt x="46" y="1598"/>
                      <a:pt x="69" y="1758"/>
                      <a:pt x="115" y="1895"/>
                    </a:cubicBezTo>
                    <a:lnTo>
                      <a:pt x="183" y="2352"/>
                    </a:lnTo>
                    <a:lnTo>
                      <a:pt x="320" y="2785"/>
                    </a:lnTo>
                    <a:cubicBezTo>
                      <a:pt x="366" y="2945"/>
                      <a:pt x="434" y="3082"/>
                      <a:pt x="503" y="3219"/>
                    </a:cubicBezTo>
                    <a:cubicBezTo>
                      <a:pt x="571" y="3356"/>
                      <a:pt x="617" y="3516"/>
                      <a:pt x="708" y="3653"/>
                    </a:cubicBezTo>
                    <a:cubicBezTo>
                      <a:pt x="982" y="4200"/>
                      <a:pt x="1416" y="4680"/>
                      <a:pt x="1872" y="5091"/>
                    </a:cubicBezTo>
                    <a:cubicBezTo>
                      <a:pt x="2352" y="5479"/>
                      <a:pt x="2877" y="5798"/>
                      <a:pt x="3470" y="5981"/>
                    </a:cubicBezTo>
                    <a:cubicBezTo>
                      <a:pt x="3482" y="5987"/>
                      <a:pt x="3495" y="5990"/>
                      <a:pt x="3506" y="5990"/>
                    </a:cubicBezTo>
                    <a:cubicBezTo>
                      <a:pt x="3539" y="5990"/>
                      <a:pt x="3568" y="5969"/>
                      <a:pt x="3584" y="5935"/>
                    </a:cubicBezTo>
                    <a:cubicBezTo>
                      <a:pt x="3607" y="5912"/>
                      <a:pt x="3584" y="5844"/>
                      <a:pt x="3539" y="5821"/>
                    </a:cubicBezTo>
                    <a:cubicBezTo>
                      <a:pt x="3014" y="5570"/>
                      <a:pt x="2511" y="5228"/>
                      <a:pt x="2101" y="4817"/>
                    </a:cubicBezTo>
                    <a:cubicBezTo>
                      <a:pt x="1667" y="4429"/>
                      <a:pt x="1302" y="3972"/>
                      <a:pt x="1028" y="3470"/>
                    </a:cubicBezTo>
                    <a:cubicBezTo>
                      <a:pt x="936" y="3333"/>
                      <a:pt x="891" y="3196"/>
                      <a:pt x="822" y="3082"/>
                    </a:cubicBezTo>
                    <a:cubicBezTo>
                      <a:pt x="777" y="2945"/>
                      <a:pt x="708" y="2808"/>
                      <a:pt x="663" y="2671"/>
                    </a:cubicBezTo>
                    <a:lnTo>
                      <a:pt x="526" y="2260"/>
                    </a:lnTo>
                    <a:lnTo>
                      <a:pt x="412" y="1849"/>
                    </a:lnTo>
                    <a:cubicBezTo>
                      <a:pt x="320" y="1553"/>
                      <a:pt x="320" y="1256"/>
                      <a:pt x="275" y="982"/>
                    </a:cubicBezTo>
                    <a:cubicBezTo>
                      <a:pt x="252" y="685"/>
                      <a:pt x="252" y="389"/>
                      <a:pt x="229" y="92"/>
                    </a:cubicBezTo>
                    <a:lnTo>
                      <a:pt x="229" y="69"/>
                    </a:lnTo>
                    <a:cubicBezTo>
                      <a:pt x="229" y="23"/>
                      <a:pt x="18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6"/>
              <p:cNvSpPr/>
              <p:nvPr/>
            </p:nvSpPr>
            <p:spPr>
              <a:xfrm>
                <a:off x="953122" y="2846850"/>
                <a:ext cx="859286" cy="668740"/>
              </a:xfrm>
              <a:custGeom>
                <a:avLst/>
                <a:gdLst/>
                <a:ahLst/>
                <a:cxnLst/>
                <a:rect l="l" t="t" r="r" b="b"/>
                <a:pathLst>
                  <a:path w="44442" h="34587" extrusionOk="0">
                    <a:moveTo>
                      <a:pt x="18375" y="1"/>
                    </a:moveTo>
                    <a:cubicBezTo>
                      <a:pt x="16255" y="1"/>
                      <a:pt x="13530" y="76"/>
                      <a:pt x="10683" y="349"/>
                    </a:cubicBezTo>
                    <a:cubicBezTo>
                      <a:pt x="2626" y="1194"/>
                      <a:pt x="1" y="12834"/>
                      <a:pt x="1" y="12834"/>
                    </a:cubicBezTo>
                    <a:cubicBezTo>
                      <a:pt x="1" y="12834"/>
                      <a:pt x="4075" y="16931"/>
                      <a:pt x="7950" y="16931"/>
                    </a:cubicBezTo>
                    <a:cubicBezTo>
                      <a:pt x="8062" y="16931"/>
                      <a:pt x="8174" y="16927"/>
                      <a:pt x="8286" y="16920"/>
                    </a:cubicBezTo>
                    <a:lnTo>
                      <a:pt x="8286" y="16920"/>
                    </a:lnTo>
                    <a:lnTo>
                      <a:pt x="7076" y="31597"/>
                    </a:lnTo>
                    <a:cubicBezTo>
                      <a:pt x="7076" y="31597"/>
                      <a:pt x="13559" y="34541"/>
                      <a:pt x="22210" y="34587"/>
                    </a:cubicBezTo>
                    <a:lnTo>
                      <a:pt x="22461" y="34587"/>
                    </a:lnTo>
                    <a:cubicBezTo>
                      <a:pt x="31089" y="34541"/>
                      <a:pt x="37343" y="31597"/>
                      <a:pt x="37343" y="31597"/>
                    </a:cubicBezTo>
                    <a:lnTo>
                      <a:pt x="36156" y="16920"/>
                    </a:lnTo>
                    <a:lnTo>
                      <a:pt x="36156" y="16920"/>
                    </a:lnTo>
                    <a:cubicBezTo>
                      <a:pt x="36267" y="16927"/>
                      <a:pt x="36378" y="16931"/>
                      <a:pt x="36490" y="16931"/>
                    </a:cubicBezTo>
                    <a:cubicBezTo>
                      <a:pt x="40345" y="16931"/>
                      <a:pt x="44442" y="12834"/>
                      <a:pt x="44442" y="12834"/>
                    </a:cubicBezTo>
                    <a:cubicBezTo>
                      <a:pt x="44442" y="12834"/>
                      <a:pt x="41794" y="1194"/>
                      <a:pt x="33736" y="349"/>
                    </a:cubicBezTo>
                    <a:cubicBezTo>
                      <a:pt x="30889" y="76"/>
                      <a:pt x="28214" y="1"/>
                      <a:pt x="26148" y="1"/>
                    </a:cubicBezTo>
                    <a:cubicBezTo>
                      <a:pt x="24239" y="1"/>
                      <a:pt x="22850" y="65"/>
                      <a:pt x="22324" y="98"/>
                    </a:cubicBezTo>
                    <a:cubicBezTo>
                      <a:pt x="21776" y="65"/>
                      <a:pt x="20333" y="1"/>
                      <a:pt x="18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6"/>
              <p:cNvSpPr/>
              <p:nvPr/>
            </p:nvSpPr>
            <p:spPr>
              <a:xfrm>
                <a:off x="1237794" y="2848107"/>
                <a:ext cx="264831" cy="130395"/>
              </a:xfrm>
              <a:custGeom>
                <a:avLst/>
                <a:gdLst/>
                <a:ahLst/>
                <a:cxnLst/>
                <a:rect l="l" t="t" r="r" b="b"/>
                <a:pathLst>
                  <a:path w="13697" h="6744" extrusionOk="0">
                    <a:moveTo>
                      <a:pt x="6991" y="1"/>
                    </a:moveTo>
                    <a:cubicBezTo>
                      <a:pt x="5356" y="1"/>
                      <a:pt x="3503" y="99"/>
                      <a:pt x="1530" y="444"/>
                    </a:cubicBezTo>
                    <a:cubicBezTo>
                      <a:pt x="1" y="718"/>
                      <a:pt x="1" y="1950"/>
                      <a:pt x="1" y="1950"/>
                    </a:cubicBezTo>
                    <a:cubicBezTo>
                      <a:pt x="1" y="4598"/>
                      <a:pt x="2147" y="6744"/>
                      <a:pt x="4794" y="6744"/>
                    </a:cubicBezTo>
                    <a:lnTo>
                      <a:pt x="8013" y="6744"/>
                    </a:lnTo>
                    <a:cubicBezTo>
                      <a:pt x="11071" y="6744"/>
                      <a:pt x="13582" y="4575"/>
                      <a:pt x="13582" y="1517"/>
                    </a:cubicBezTo>
                    <a:cubicBezTo>
                      <a:pt x="13582" y="1517"/>
                      <a:pt x="13696" y="170"/>
                      <a:pt x="12076" y="170"/>
                    </a:cubicBezTo>
                    <a:cubicBezTo>
                      <a:pt x="10909" y="170"/>
                      <a:pt x="9139" y="1"/>
                      <a:pt x="6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6"/>
              <p:cNvSpPr/>
              <p:nvPr/>
            </p:nvSpPr>
            <p:spPr>
              <a:xfrm>
                <a:off x="926650" y="3093201"/>
                <a:ext cx="191552" cy="85712"/>
              </a:xfrm>
              <a:custGeom>
                <a:avLst/>
                <a:gdLst/>
                <a:ahLst/>
                <a:cxnLst/>
                <a:rect l="l" t="t" r="r" b="b"/>
                <a:pathLst>
                  <a:path w="9907" h="4433" extrusionOk="0">
                    <a:moveTo>
                      <a:pt x="1477" y="0"/>
                    </a:moveTo>
                    <a:cubicBezTo>
                      <a:pt x="1316" y="0"/>
                      <a:pt x="1161" y="76"/>
                      <a:pt x="1073" y="209"/>
                    </a:cubicBezTo>
                    <a:cubicBezTo>
                      <a:pt x="1073" y="209"/>
                      <a:pt x="0" y="1327"/>
                      <a:pt x="731" y="1738"/>
                    </a:cubicBezTo>
                    <a:cubicBezTo>
                      <a:pt x="1917" y="2400"/>
                      <a:pt x="5387" y="4386"/>
                      <a:pt x="9404" y="4431"/>
                    </a:cubicBezTo>
                    <a:cubicBezTo>
                      <a:pt x="9416" y="4432"/>
                      <a:pt x="9427" y="4433"/>
                      <a:pt x="9439" y="4433"/>
                    </a:cubicBezTo>
                    <a:cubicBezTo>
                      <a:pt x="9697" y="4433"/>
                      <a:pt x="9906" y="4191"/>
                      <a:pt x="9906" y="3929"/>
                    </a:cubicBezTo>
                    <a:lnTo>
                      <a:pt x="9883" y="3016"/>
                    </a:lnTo>
                    <a:cubicBezTo>
                      <a:pt x="9883" y="2742"/>
                      <a:pt x="9655" y="2537"/>
                      <a:pt x="9381" y="2537"/>
                    </a:cubicBezTo>
                    <a:cubicBezTo>
                      <a:pt x="5958" y="2468"/>
                      <a:pt x="2739" y="711"/>
                      <a:pt x="1735" y="72"/>
                    </a:cubicBezTo>
                    <a:cubicBezTo>
                      <a:pt x="1654" y="23"/>
                      <a:pt x="1565" y="0"/>
                      <a:pt x="1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6"/>
              <p:cNvSpPr/>
              <p:nvPr/>
            </p:nvSpPr>
            <p:spPr>
              <a:xfrm>
                <a:off x="1646509" y="3093201"/>
                <a:ext cx="191552" cy="85712"/>
              </a:xfrm>
              <a:custGeom>
                <a:avLst/>
                <a:gdLst/>
                <a:ahLst/>
                <a:cxnLst/>
                <a:rect l="l" t="t" r="r" b="b"/>
                <a:pathLst>
                  <a:path w="9907" h="4433" extrusionOk="0">
                    <a:moveTo>
                      <a:pt x="8424" y="0"/>
                    </a:moveTo>
                    <a:cubicBezTo>
                      <a:pt x="8339" y="0"/>
                      <a:pt x="8253" y="23"/>
                      <a:pt x="8172" y="72"/>
                    </a:cubicBezTo>
                    <a:cubicBezTo>
                      <a:pt x="7167" y="711"/>
                      <a:pt x="3949" y="2468"/>
                      <a:pt x="502" y="2537"/>
                    </a:cubicBezTo>
                    <a:cubicBezTo>
                      <a:pt x="251" y="2537"/>
                      <a:pt x="23" y="2742"/>
                      <a:pt x="23" y="3016"/>
                    </a:cubicBezTo>
                    <a:lnTo>
                      <a:pt x="0" y="3929"/>
                    </a:lnTo>
                    <a:cubicBezTo>
                      <a:pt x="0" y="4191"/>
                      <a:pt x="209" y="4433"/>
                      <a:pt x="468" y="4433"/>
                    </a:cubicBezTo>
                    <a:cubicBezTo>
                      <a:pt x="479" y="4433"/>
                      <a:pt x="491" y="4432"/>
                      <a:pt x="502" y="4431"/>
                    </a:cubicBezTo>
                    <a:cubicBezTo>
                      <a:pt x="4497" y="4386"/>
                      <a:pt x="7989" y="2400"/>
                      <a:pt x="9176" y="1738"/>
                    </a:cubicBezTo>
                    <a:cubicBezTo>
                      <a:pt x="9906" y="1327"/>
                      <a:pt x="8834" y="209"/>
                      <a:pt x="8834" y="209"/>
                    </a:cubicBezTo>
                    <a:cubicBezTo>
                      <a:pt x="8730" y="76"/>
                      <a:pt x="8580" y="0"/>
                      <a:pt x="8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6"/>
              <p:cNvSpPr/>
              <p:nvPr/>
            </p:nvSpPr>
            <p:spPr>
              <a:xfrm>
                <a:off x="1488936" y="2841243"/>
                <a:ext cx="219800" cy="576589"/>
              </a:xfrm>
              <a:custGeom>
                <a:avLst/>
                <a:gdLst/>
                <a:ahLst/>
                <a:cxnLst/>
                <a:rect l="l" t="t" r="r" b="b"/>
                <a:pathLst>
                  <a:path w="11368" h="29821" extrusionOk="0">
                    <a:moveTo>
                      <a:pt x="5255" y="1"/>
                    </a:moveTo>
                    <a:cubicBezTo>
                      <a:pt x="4578" y="1"/>
                      <a:pt x="4019" y="129"/>
                      <a:pt x="3881" y="205"/>
                    </a:cubicBezTo>
                    <a:cubicBezTo>
                      <a:pt x="3470" y="411"/>
                      <a:pt x="3036" y="708"/>
                      <a:pt x="2831" y="1004"/>
                    </a:cubicBezTo>
                    <a:cubicBezTo>
                      <a:pt x="2329" y="1621"/>
                      <a:pt x="1895" y="2282"/>
                      <a:pt x="1553" y="2967"/>
                    </a:cubicBezTo>
                    <a:cubicBezTo>
                      <a:pt x="868" y="4337"/>
                      <a:pt x="503" y="5798"/>
                      <a:pt x="274" y="7213"/>
                    </a:cubicBezTo>
                    <a:cubicBezTo>
                      <a:pt x="46" y="8651"/>
                      <a:pt x="1" y="10066"/>
                      <a:pt x="46" y="11458"/>
                    </a:cubicBezTo>
                    <a:cubicBezTo>
                      <a:pt x="69" y="12143"/>
                      <a:pt x="92" y="12828"/>
                      <a:pt x="183" y="13513"/>
                    </a:cubicBezTo>
                    <a:cubicBezTo>
                      <a:pt x="229" y="13855"/>
                      <a:pt x="252" y="14197"/>
                      <a:pt x="297" y="14540"/>
                    </a:cubicBezTo>
                    <a:lnTo>
                      <a:pt x="503" y="15635"/>
                    </a:lnTo>
                    <a:cubicBezTo>
                      <a:pt x="526" y="15795"/>
                      <a:pt x="548" y="16000"/>
                      <a:pt x="594" y="16160"/>
                    </a:cubicBezTo>
                    <a:lnTo>
                      <a:pt x="731" y="16685"/>
                    </a:lnTo>
                    <a:cubicBezTo>
                      <a:pt x="822" y="17050"/>
                      <a:pt x="914" y="17393"/>
                      <a:pt x="1028" y="17735"/>
                    </a:cubicBezTo>
                    <a:cubicBezTo>
                      <a:pt x="1256" y="18420"/>
                      <a:pt x="1484" y="19105"/>
                      <a:pt x="1781" y="19721"/>
                    </a:cubicBezTo>
                    <a:cubicBezTo>
                      <a:pt x="2306" y="21022"/>
                      <a:pt x="2968" y="22232"/>
                      <a:pt x="3675" y="23396"/>
                    </a:cubicBezTo>
                    <a:cubicBezTo>
                      <a:pt x="4406" y="24537"/>
                      <a:pt x="5205" y="25610"/>
                      <a:pt x="6072" y="26637"/>
                    </a:cubicBezTo>
                    <a:cubicBezTo>
                      <a:pt x="6278" y="26888"/>
                      <a:pt x="6483" y="27139"/>
                      <a:pt x="6711" y="27390"/>
                    </a:cubicBezTo>
                    <a:cubicBezTo>
                      <a:pt x="6939" y="27641"/>
                      <a:pt x="7168" y="27870"/>
                      <a:pt x="7396" y="28098"/>
                    </a:cubicBezTo>
                    <a:cubicBezTo>
                      <a:pt x="7875" y="28577"/>
                      <a:pt x="8332" y="29034"/>
                      <a:pt x="8880" y="29490"/>
                    </a:cubicBezTo>
                    <a:cubicBezTo>
                      <a:pt x="9150" y="29713"/>
                      <a:pt x="9470" y="29820"/>
                      <a:pt x="9787" y="29820"/>
                    </a:cubicBezTo>
                    <a:cubicBezTo>
                      <a:pt x="10218" y="29820"/>
                      <a:pt x="10644" y="29621"/>
                      <a:pt x="10934" y="29239"/>
                    </a:cubicBezTo>
                    <a:cubicBezTo>
                      <a:pt x="11345" y="28714"/>
                      <a:pt x="11368" y="28007"/>
                      <a:pt x="11048" y="27482"/>
                    </a:cubicBezTo>
                    <a:lnTo>
                      <a:pt x="10980" y="27390"/>
                    </a:lnTo>
                    <a:lnTo>
                      <a:pt x="10067" y="25838"/>
                    </a:lnTo>
                    <a:cubicBezTo>
                      <a:pt x="9747" y="25313"/>
                      <a:pt x="9427" y="24811"/>
                      <a:pt x="9154" y="24286"/>
                    </a:cubicBezTo>
                    <a:cubicBezTo>
                      <a:pt x="8560" y="23213"/>
                      <a:pt x="7989" y="22163"/>
                      <a:pt x="7487" y="21091"/>
                    </a:cubicBezTo>
                    <a:cubicBezTo>
                      <a:pt x="7008" y="20018"/>
                      <a:pt x="6529" y="18945"/>
                      <a:pt x="6163" y="17872"/>
                    </a:cubicBezTo>
                    <a:cubicBezTo>
                      <a:pt x="5958" y="17324"/>
                      <a:pt x="5821" y="16777"/>
                      <a:pt x="5638" y="16252"/>
                    </a:cubicBezTo>
                    <a:cubicBezTo>
                      <a:pt x="5570" y="15978"/>
                      <a:pt x="5524" y="15704"/>
                      <a:pt x="5456" y="15430"/>
                    </a:cubicBezTo>
                    <a:lnTo>
                      <a:pt x="5342" y="15042"/>
                    </a:lnTo>
                    <a:cubicBezTo>
                      <a:pt x="5319" y="14905"/>
                      <a:pt x="5296" y="14768"/>
                      <a:pt x="5273" y="14631"/>
                    </a:cubicBezTo>
                    <a:lnTo>
                      <a:pt x="5136" y="13832"/>
                    </a:lnTo>
                    <a:lnTo>
                      <a:pt x="5045" y="12942"/>
                    </a:lnTo>
                    <a:cubicBezTo>
                      <a:pt x="4954" y="12348"/>
                      <a:pt x="4931" y="11755"/>
                      <a:pt x="4862" y="11184"/>
                    </a:cubicBezTo>
                    <a:cubicBezTo>
                      <a:pt x="4794" y="10020"/>
                      <a:pt x="4748" y="8856"/>
                      <a:pt x="4794" y="7738"/>
                    </a:cubicBezTo>
                    <a:cubicBezTo>
                      <a:pt x="4840" y="6619"/>
                      <a:pt x="4954" y="5524"/>
                      <a:pt x="5205" y="4542"/>
                    </a:cubicBezTo>
                    <a:cubicBezTo>
                      <a:pt x="5319" y="4040"/>
                      <a:pt x="5479" y="3561"/>
                      <a:pt x="5684" y="3127"/>
                    </a:cubicBezTo>
                    <a:cubicBezTo>
                      <a:pt x="5867" y="2693"/>
                      <a:pt x="6209" y="2054"/>
                      <a:pt x="6506" y="1826"/>
                    </a:cubicBezTo>
                    <a:cubicBezTo>
                      <a:pt x="6848" y="1575"/>
                      <a:pt x="7944" y="1347"/>
                      <a:pt x="7944" y="1347"/>
                    </a:cubicBezTo>
                    <a:cubicBezTo>
                      <a:pt x="8099" y="1436"/>
                      <a:pt x="8215" y="1474"/>
                      <a:pt x="8290" y="1474"/>
                    </a:cubicBezTo>
                    <a:cubicBezTo>
                      <a:pt x="8661" y="1474"/>
                      <a:pt x="8063" y="550"/>
                      <a:pt x="6300" y="114"/>
                    </a:cubicBezTo>
                    <a:cubicBezTo>
                      <a:pt x="5948" y="32"/>
                      <a:pt x="5587"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6"/>
              <p:cNvSpPr/>
              <p:nvPr/>
            </p:nvSpPr>
            <p:spPr>
              <a:xfrm>
                <a:off x="1503052" y="2841243"/>
                <a:ext cx="219800" cy="576589"/>
              </a:xfrm>
              <a:custGeom>
                <a:avLst/>
                <a:gdLst/>
                <a:ahLst/>
                <a:cxnLst/>
                <a:rect l="l" t="t" r="r" b="b"/>
                <a:pathLst>
                  <a:path w="11368" h="29821" extrusionOk="0">
                    <a:moveTo>
                      <a:pt x="5255" y="1"/>
                    </a:moveTo>
                    <a:cubicBezTo>
                      <a:pt x="4576" y="1"/>
                      <a:pt x="4012" y="129"/>
                      <a:pt x="3858" y="205"/>
                    </a:cubicBezTo>
                    <a:cubicBezTo>
                      <a:pt x="3470" y="411"/>
                      <a:pt x="3037" y="708"/>
                      <a:pt x="2831" y="1004"/>
                    </a:cubicBezTo>
                    <a:cubicBezTo>
                      <a:pt x="2329" y="1621"/>
                      <a:pt x="1895" y="2282"/>
                      <a:pt x="1553" y="2967"/>
                    </a:cubicBezTo>
                    <a:cubicBezTo>
                      <a:pt x="868" y="4337"/>
                      <a:pt x="503" y="5798"/>
                      <a:pt x="275" y="7213"/>
                    </a:cubicBezTo>
                    <a:cubicBezTo>
                      <a:pt x="47" y="8651"/>
                      <a:pt x="1" y="10066"/>
                      <a:pt x="47" y="11458"/>
                    </a:cubicBezTo>
                    <a:cubicBezTo>
                      <a:pt x="69" y="12143"/>
                      <a:pt x="92" y="12828"/>
                      <a:pt x="184" y="13513"/>
                    </a:cubicBezTo>
                    <a:cubicBezTo>
                      <a:pt x="229" y="13855"/>
                      <a:pt x="252" y="14197"/>
                      <a:pt x="298" y="14540"/>
                    </a:cubicBezTo>
                    <a:lnTo>
                      <a:pt x="503"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406" y="24537"/>
                      <a:pt x="5205" y="25610"/>
                      <a:pt x="6050" y="26637"/>
                    </a:cubicBezTo>
                    <a:cubicBezTo>
                      <a:pt x="6278" y="26888"/>
                      <a:pt x="6483" y="27139"/>
                      <a:pt x="6712" y="27390"/>
                    </a:cubicBezTo>
                    <a:cubicBezTo>
                      <a:pt x="6940" y="27641"/>
                      <a:pt x="7168" y="27870"/>
                      <a:pt x="7396" y="28098"/>
                    </a:cubicBezTo>
                    <a:cubicBezTo>
                      <a:pt x="7876" y="28577"/>
                      <a:pt x="8332" y="29034"/>
                      <a:pt x="8880" y="29490"/>
                    </a:cubicBezTo>
                    <a:cubicBezTo>
                      <a:pt x="9141" y="29713"/>
                      <a:pt x="9459" y="29820"/>
                      <a:pt x="9778" y="29820"/>
                    </a:cubicBezTo>
                    <a:cubicBezTo>
                      <a:pt x="10211" y="29820"/>
                      <a:pt x="10645" y="29621"/>
                      <a:pt x="10934" y="29239"/>
                    </a:cubicBezTo>
                    <a:cubicBezTo>
                      <a:pt x="11345" y="28714"/>
                      <a:pt x="11368" y="28007"/>
                      <a:pt x="11026" y="27482"/>
                    </a:cubicBezTo>
                    <a:lnTo>
                      <a:pt x="10980" y="27390"/>
                    </a:lnTo>
                    <a:lnTo>
                      <a:pt x="10044" y="25838"/>
                    </a:lnTo>
                    <a:cubicBezTo>
                      <a:pt x="9747" y="25313"/>
                      <a:pt x="9428" y="24811"/>
                      <a:pt x="9154" y="24286"/>
                    </a:cubicBezTo>
                    <a:cubicBezTo>
                      <a:pt x="8560" y="23213"/>
                      <a:pt x="7990" y="22163"/>
                      <a:pt x="7488" y="21091"/>
                    </a:cubicBezTo>
                    <a:cubicBezTo>
                      <a:pt x="7008" y="20018"/>
                      <a:pt x="6529" y="18945"/>
                      <a:pt x="6164" y="17872"/>
                    </a:cubicBezTo>
                    <a:cubicBezTo>
                      <a:pt x="5936" y="17324"/>
                      <a:pt x="5821" y="16777"/>
                      <a:pt x="5639" y="16252"/>
                    </a:cubicBezTo>
                    <a:cubicBezTo>
                      <a:pt x="5570" y="15978"/>
                      <a:pt x="5525" y="15704"/>
                      <a:pt x="5456"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49" y="8856"/>
                      <a:pt x="4771" y="7738"/>
                    </a:cubicBezTo>
                    <a:cubicBezTo>
                      <a:pt x="4840" y="6619"/>
                      <a:pt x="4954" y="5524"/>
                      <a:pt x="5205" y="4542"/>
                    </a:cubicBezTo>
                    <a:cubicBezTo>
                      <a:pt x="5319" y="4040"/>
                      <a:pt x="5479" y="3561"/>
                      <a:pt x="5684" y="3127"/>
                    </a:cubicBezTo>
                    <a:cubicBezTo>
                      <a:pt x="5867" y="2693"/>
                      <a:pt x="6209" y="2054"/>
                      <a:pt x="6506" y="1826"/>
                    </a:cubicBezTo>
                    <a:cubicBezTo>
                      <a:pt x="6849" y="1575"/>
                      <a:pt x="7944" y="1347"/>
                      <a:pt x="7944" y="1347"/>
                    </a:cubicBezTo>
                    <a:cubicBezTo>
                      <a:pt x="8099" y="1436"/>
                      <a:pt x="8215" y="1474"/>
                      <a:pt x="8291" y="1474"/>
                    </a:cubicBezTo>
                    <a:cubicBezTo>
                      <a:pt x="8662" y="1474"/>
                      <a:pt x="8064" y="550"/>
                      <a:pt x="6301" y="114"/>
                    </a:cubicBezTo>
                    <a:cubicBezTo>
                      <a:pt x="5948" y="32"/>
                      <a:pt x="5588"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6"/>
              <p:cNvSpPr/>
              <p:nvPr/>
            </p:nvSpPr>
            <p:spPr>
              <a:xfrm>
                <a:off x="982262" y="2699117"/>
                <a:ext cx="237879" cy="131091"/>
              </a:xfrm>
              <a:custGeom>
                <a:avLst/>
                <a:gdLst/>
                <a:ahLst/>
                <a:cxnLst/>
                <a:rect l="l" t="t" r="r" b="b"/>
                <a:pathLst>
                  <a:path w="12303" h="6780" fill="none" extrusionOk="0">
                    <a:moveTo>
                      <a:pt x="0" y="0"/>
                    </a:moveTo>
                    <a:cubicBezTo>
                      <a:pt x="571" y="2534"/>
                      <a:pt x="2420" y="4748"/>
                      <a:pt x="4816" y="5775"/>
                    </a:cubicBezTo>
                    <a:cubicBezTo>
                      <a:pt x="7213" y="6779"/>
                      <a:pt x="10089" y="6574"/>
                      <a:pt x="12303" y="5204"/>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6"/>
              <p:cNvSpPr/>
              <p:nvPr/>
            </p:nvSpPr>
            <p:spPr>
              <a:xfrm>
                <a:off x="805700" y="2149160"/>
                <a:ext cx="212298" cy="484612"/>
              </a:xfrm>
              <a:custGeom>
                <a:avLst/>
                <a:gdLst/>
                <a:ahLst/>
                <a:cxnLst/>
                <a:rect l="l" t="t" r="r" b="b"/>
                <a:pathLst>
                  <a:path w="10980" h="25064" fill="none" extrusionOk="0">
                    <a:moveTo>
                      <a:pt x="10980" y="1"/>
                    </a:moveTo>
                    <a:cubicBezTo>
                      <a:pt x="7876" y="69"/>
                      <a:pt x="5114" y="2192"/>
                      <a:pt x="3379" y="4749"/>
                    </a:cubicBezTo>
                    <a:cubicBezTo>
                      <a:pt x="777" y="8583"/>
                      <a:pt x="1" y="13582"/>
                      <a:pt x="1302" y="18010"/>
                    </a:cubicBezTo>
                    <a:cubicBezTo>
                      <a:pt x="1895" y="20042"/>
                      <a:pt x="2945" y="22027"/>
                      <a:pt x="4657" y="23306"/>
                    </a:cubicBezTo>
                    <a:cubicBezTo>
                      <a:pt x="6346" y="24584"/>
                      <a:pt x="8743" y="25063"/>
                      <a:pt x="10638" y="24150"/>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6"/>
              <p:cNvSpPr/>
              <p:nvPr/>
            </p:nvSpPr>
            <p:spPr>
              <a:xfrm>
                <a:off x="1681373" y="2065741"/>
                <a:ext cx="122255" cy="290412"/>
              </a:xfrm>
              <a:custGeom>
                <a:avLst/>
                <a:gdLst/>
                <a:ahLst/>
                <a:cxnLst/>
                <a:rect l="l" t="t" r="r" b="b"/>
                <a:pathLst>
                  <a:path w="6323" h="15020" fill="none" extrusionOk="0">
                    <a:moveTo>
                      <a:pt x="0" y="1"/>
                    </a:moveTo>
                    <a:cubicBezTo>
                      <a:pt x="3995" y="2580"/>
                      <a:pt x="6323" y="7533"/>
                      <a:pt x="5730" y="12258"/>
                    </a:cubicBezTo>
                    <a:cubicBezTo>
                      <a:pt x="5661" y="12897"/>
                      <a:pt x="5501" y="13559"/>
                      <a:pt x="5136" y="14107"/>
                    </a:cubicBezTo>
                    <a:cubicBezTo>
                      <a:pt x="4748" y="14655"/>
                      <a:pt x="4086" y="15020"/>
                      <a:pt x="3447" y="14906"/>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6"/>
              <p:cNvSpPr/>
              <p:nvPr/>
            </p:nvSpPr>
            <p:spPr>
              <a:xfrm>
                <a:off x="1545882" y="2511531"/>
                <a:ext cx="192422" cy="264812"/>
              </a:xfrm>
              <a:custGeom>
                <a:avLst/>
                <a:gdLst/>
                <a:ahLst/>
                <a:cxnLst/>
                <a:rect l="l" t="t" r="r" b="b"/>
                <a:pathLst>
                  <a:path w="9952" h="13696" fill="none" extrusionOk="0">
                    <a:moveTo>
                      <a:pt x="0" y="12646"/>
                    </a:moveTo>
                    <a:cubicBezTo>
                      <a:pt x="502" y="13399"/>
                      <a:pt x="1415" y="13696"/>
                      <a:pt x="2237" y="13559"/>
                    </a:cubicBezTo>
                    <a:cubicBezTo>
                      <a:pt x="3081" y="13445"/>
                      <a:pt x="3835" y="12988"/>
                      <a:pt x="4497" y="12440"/>
                    </a:cubicBezTo>
                    <a:cubicBezTo>
                      <a:pt x="7966" y="9678"/>
                      <a:pt x="9952" y="4725"/>
                      <a:pt x="9473" y="0"/>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6"/>
              <p:cNvSpPr/>
              <p:nvPr/>
            </p:nvSpPr>
            <p:spPr>
              <a:xfrm>
                <a:off x="812777" y="1920618"/>
                <a:ext cx="980207" cy="902770"/>
              </a:xfrm>
              <a:custGeom>
                <a:avLst/>
                <a:gdLst/>
                <a:ahLst/>
                <a:cxnLst/>
                <a:rect l="l" t="t" r="r" b="b"/>
                <a:pathLst>
                  <a:path w="50696" h="46691" extrusionOk="0">
                    <a:moveTo>
                      <a:pt x="28922" y="0"/>
                    </a:moveTo>
                    <a:cubicBezTo>
                      <a:pt x="25322" y="0"/>
                      <a:pt x="19759" y="1978"/>
                      <a:pt x="12326" y="10336"/>
                    </a:cubicBezTo>
                    <a:cubicBezTo>
                      <a:pt x="12326" y="10336"/>
                      <a:pt x="5524" y="12208"/>
                      <a:pt x="3036" y="18348"/>
                    </a:cubicBezTo>
                    <a:cubicBezTo>
                      <a:pt x="799" y="23872"/>
                      <a:pt x="0" y="31062"/>
                      <a:pt x="4634" y="33390"/>
                    </a:cubicBezTo>
                    <a:cubicBezTo>
                      <a:pt x="4634" y="33390"/>
                      <a:pt x="7441" y="41333"/>
                      <a:pt x="9450" y="41812"/>
                    </a:cubicBezTo>
                    <a:cubicBezTo>
                      <a:pt x="11313" y="42257"/>
                      <a:pt x="12470" y="46690"/>
                      <a:pt x="19226" y="46690"/>
                    </a:cubicBezTo>
                    <a:cubicBezTo>
                      <a:pt x="19752" y="46690"/>
                      <a:pt x="20311" y="46663"/>
                      <a:pt x="20908" y="46606"/>
                    </a:cubicBezTo>
                    <a:cubicBezTo>
                      <a:pt x="23185" y="46385"/>
                      <a:pt x="25233" y="46358"/>
                      <a:pt x="27086" y="46358"/>
                    </a:cubicBezTo>
                    <a:cubicBezTo>
                      <a:pt x="27696" y="46358"/>
                      <a:pt x="28285" y="46361"/>
                      <a:pt x="28854" y="46361"/>
                    </a:cubicBezTo>
                    <a:cubicBezTo>
                      <a:pt x="32813" y="46361"/>
                      <a:pt x="35806" y="46217"/>
                      <a:pt x="38233" y="43935"/>
                    </a:cubicBezTo>
                    <a:cubicBezTo>
                      <a:pt x="38233" y="43935"/>
                      <a:pt x="38298" y="43944"/>
                      <a:pt x="38421" y="43944"/>
                    </a:cubicBezTo>
                    <a:cubicBezTo>
                      <a:pt x="39203" y="43944"/>
                      <a:pt x="42298" y="43585"/>
                      <a:pt x="45240" y="38274"/>
                    </a:cubicBezTo>
                    <a:cubicBezTo>
                      <a:pt x="47591" y="34052"/>
                      <a:pt x="48047" y="29783"/>
                      <a:pt x="48299" y="27159"/>
                    </a:cubicBezTo>
                    <a:cubicBezTo>
                      <a:pt x="48527" y="24511"/>
                      <a:pt x="48458" y="21863"/>
                      <a:pt x="48458" y="21863"/>
                    </a:cubicBezTo>
                    <a:cubicBezTo>
                      <a:pt x="48458" y="21863"/>
                      <a:pt x="50695" y="20174"/>
                      <a:pt x="50216" y="16819"/>
                    </a:cubicBezTo>
                    <a:cubicBezTo>
                      <a:pt x="49737" y="13463"/>
                      <a:pt x="47728" y="9697"/>
                      <a:pt x="45240" y="7848"/>
                    </a:cubicBezTo>
                    <a:cubicBezTo>
                      <a:pt x="45240" y="7848"/>
                      <a:pt x="46130" y="6159"/>
                      <a:pt x="41976" y="3192"/>
                    </a:cubicBezTo>
                    <a:cubicBezTo>
                      <a:pt x="39794" y="1654"/>
                      <a:pt x="37663" y="1287"/>
                      <a:pt x="36124" y="1287"/>
                    </a:cubicBezTo>
                    <a:cubicBezTo>
                      <a:pt x="34716" y="1287"/>
                      <a:pt x="33804" y="1594"/>
                      <a:pt x="33804" y="1594"/>
                    </a:cubicBezTo>
                    <a:cubicBezTo>
                      <a:pt x="33804" y="1594"/>
                      <a:pt x="32154" y="0"/>
                      <a:pt x="28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6"/>
              <p:cNvSpPr/>
              <p:nvPr/>
            </p:nvSpPr>
            <p:spPr>
              <a:xfrm>
                <a:off x="1276641" y="2638206"/>
                <a:ext cx="184050" cy="303656"/>
              </a:xfrm>
              <a:custGeom>
                <a:avLst/>
                <a:gdLst/>
                <a:ahLst/>
                <a:cxnLst/>
                <a:rect l="l" t="t" r="r" b="b"/>
                <a:pathLst>
                  <a:path w="9519" h="15705" extrusionOk="0">
                    <a:moveTo>
                      <a:pt x="4634" y="0"/>
                    </a:moveTo>
                    <a:cubicBezTo>
                      <a:pt x="2078" y="0"/>
                      <a:pt x="1" y="2077"/>
                      <a:pt x="1" y="4634"/>
                    </a:cubicBezTo>
                    <a:lnTo>
                      <a:pt x="1" y="12349"/>
                    </a:lnTo>
                    <a:cubicBezTo>
                      <a:pt x="1" y="14905"/>
                      <a:pt x="2078" y="15704"/>
                      <a:pt x="4634" y="15704"/>
                    </a:cubicBezTo>
                    <a:lnTo>
                      <a:pt x="4885" y="15704"/>
                    </a:lnTo>
                    <a:cubicBezTo>
                      <a:pt x="7442" y="15704"/>
                      <a:pt x="9519" y="14905"/>
                      <a:pt x="9519" y="12349"/>
                    </a:cubicBezTo>
                    <a:lnTo>
                      <a:pt x="9519" y="4634"/>
                    </a:lnTo>
                    <a:cubicBezTo>
                      <a:pt x="9519" y="2077"/>
                      <a:pt x="7442"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6"/>
              <p:cNvSpPr/>
              <p:nvPr/>
            </p:nvSpPr>
            <p:spPr>
              <a:xfrm>
                <a:off x="1276641" y="2638206"/>
                <a:ext cx="184050" cy="208199"/>
              </a:xfrm>
              <a:custGeom>
                <a:avLst/>
                <a:gdLst/>
                <a:ahLst/>
                <a:cxnLst/>
                <a:rect l="l" t="t" r="r" b="b"/>
                <a:pathLst>
                  <a:path w="9519" h="10768" extrusionOk="0">
                    <a:moveTo>
                      <a:pt x="4634" y="0"/>
                    </a:moveTo>
                    <a:cubicBezTo>
                      <a:pt x="2078" y="0"/>
                      <a:pt x="1" y="2077"/>
                      <a:pt x="1" y="4634"/>
                    </a:cubicBezTo>
                    <a:lnTo>
                      <a:pt x="1" y="10546"/>
                    </a:lnTo>
                    <a:cubicBezTo>
                      <a:pt x="793" y="10670"/>
                      <a:pt x="1787" y="10767"/>
                      <a:pt x="2949" y="10767"/>
                    </a:cubicBezTo>
                    <a:cubicBezTo>
                      <a:pt x="4768" y="10767"/>
                      <a:pt x="6999" y="10530"/>
                      <a:pt x="9519" y="9792"/>
                    </a:cubicBezTo>
                    <a:lnTo>
                      <a:pt x="9519" y="4634"/>
                    </a:lnTo>
                    <a:cubicBezTo>
                      <a:pt x="9519" y="2077"/>
                      <a:pt x="7442"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6"/>
              <p:cNvSpPr/>
              <p:nvPr/>
            </p:nvSpPr>
            <p:spPr>
              <a:xfrm>
                <a:off x="860886" y="2525105"/>
                <a:ext cx="231711" cy="227515"/>
              </a:xfrm>
              <a:custGeom>
                <a:avLst/>
                <a:gdLst/>
                <a:ahLst/>
                <a:cxnLst/>
                <a:rect l="l" t="t" r="r" b="b"/>
                <a:pathLst>
                  <a:path w="11984" h="11767" extrusionOk="0">
                    <a:moveTo>
                      <a:pt x="5980" y="1"/>
                    </a:moveTo>
                    <a:cubicBezTo>
                      <a:pt x="5897" y="1"/>
                      <a:pt x="5813" y="3"/>
                      <a:pt x="5729" y="6"/>
                    </a:cubicBezTo>
                    <a:cubicBezTo>
                      <a:pt x="2511" y="143"/>
                      <a:pt x="0" y="2905"/>
                      <a:pt x="160" y="6146"/>
                    </a:cubicBezTo>
                    <a:cubicBezTo>
                      <a:pt x="293" y="9303"/>
                      <a:pt x="2895" y="11766"/>
                      <a:pt x="6003" y="11766"/>
                    </a:cubicBezTo>
                    <a:cubicBezTo>
                      <a:pt x="6087" y="11766"/>
                      <a:pt x="6170" y="11765"/>
                      <a:pt x="6254" y="11761"/>
                    </a:cubicBezTo>
                    <a:cubicBezTo>
                      <a:pt x="9473" y="11624"/>
                      <a:pt x="11983" y="8885"/>
                      <a:pt x="11824" y="5621"/>
                    </a:cubicBezTo>
                    <a:cubicBezTo>
                      <a:pt x="11690" y="2465"/>
                      <a:pt x="9089" y="1"/>
                      <a:pt x="5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6"/>
              <p:cNvSpPr/>
              <p:nvPr/>
            </p:nvSpPr>
            <p:spPr>
              <a:xfrm>
                <a:off x="896195" y="2600577"/>
                <a:ext cx="180067" cy="148531"/>
              </a:xfrm>
              <a:custGeom>
                <a:avLst/>
                <a:gdLst/>
                <a:ahLst/>
                <a:cxnLst/>
                <a:rect l="l" t="t" r="r" b="b"/>
                <a:pathLst>
                  <a:path w="9313" h="7682" extrusionOk="0">
                    <a:moveTo>
                      <a:pt x="4725" y="1"/>
                    </a:moveTo>
                    <a:cubicBezTo>
                      <a:pt x="4642" y="1"/>
                      <a:pt x="4558" y="2"/>
                      <a:pt x="4474" y="6"/>
                    </a:cubicBezTo>
                    <a:cubicBezTo>
                      <a:pt x="1963" y="120"/>
                      <a:pt x="0" y="1924"/>
                      <a:pt x="91" y="4046"/>
                    </a:cubicBezTo>
                    <a:cubicBezTo>
                      <a:pt x="180" y="6098"/>
                      <a:pt x="2166" y="7681"/>
                      <a:pt x="4567" y="7681"/>
                    </a:cubicBezTo>
                    <a:cubicBezTo>
                      <a:pt x="4650" y="7681"/>
                      <a:pt x="4733" y="7679"/>
                      <a:pt x="4816" y="7675"/>
                    </a:cubicBezTo>
                    <a:cubicBezTo>
                      <a:pt x="7327" y="7561"/>
                      <a:pt x="9313" y="5758"/>
                      <a:pt x="9199" y="3635"/>
                    </a:cubicBezTo>
                    <a:cubicBezTo>
                      <a:pt x="9111" y="1583"/>
                      <a:pt x="7145" y="1"/>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6"/>
              <p:cNvSpPr/>
              <p:nvPr/>
            </p:nvSpPr>
            <p:spPr>
              <a:xfrm>
                <a:off x="896195" y="2600577"/>
                <a:ext cx="180067" cy="148531"/>
              </a:xfrm>
              <a:custGeom>
                <a:avLst/>
                <a:gdLst/>
                <a:ahLst/>
                <a:cxnLst/>
                <a:rect l="l" t="t" r="r" b="b"/>
                <a:pathLst>
                  <a:path w="9313" h="7682" extrusionOk="0">
                    <a:moveTo>
                      <a:pt x="4725" y="1"/>
                    </a:moveTo>
                    <a:cubicBezTo>
                      <a:pt x="4642" y="1"/>
                      <a:pt x="4558" y="2"/>
                      <a:pt x="4474" y="6"/>
                    </a:cubicBezTo>
                    <a:cubicBezTo>
                      <a:pt x="1963" y="120"/>
                      <a:pt x="0" y="1924"/>
                      <a:pt x="91" y="4046"/>
                    </a:cubicBezTo>
                    <a:cubicBezTo>
                      <a:pt x="180" y="6098"/>
                      <a:pt x="2166" y="7681"/>
                      <a:pt x="4567" y="7681"/>
                    </a:cubicBezTo>
                    <a:cubicBezTo>
                      <a:pt x="4650" y="7681"/>
                      <a:pt x="4733" y="7679"/>
                      <a:pt x="4816" y="7675"/>
                    </a:cubicBezTo>
                    <a:cubicBezTo>
                      <a:pt x="7327" y="7561"/>
                      <a:pt x="9313" y="5758"/>
                      <a:pt x="9199" y="3635"/>
                    </a:cubicBezTo>
                    <a:cubicBezTo>
                      <a:pt x="9111" y="1583"/>
                      <a:pt x="7145" y="1"/>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6"/>
              <p:cNvSpPr/>
              <p:nvPr/>
            </p:nvSpPr>
            <p:spPr>
              <a:xfrm>
                <a:off x="882505" y="2599803"/>
                <a:ext cx="194201" cy="66068"/>
              </a:xfrm>
              <a:custGeom>
                <a:avLst/>
                <a:gdLst/>
                <a:ahLst/>
                <a:cxnLst/>
                <a:rect l="l" t="t" r="r" b="b"/>
                <a:pathLst>
                  <a:path w="10044" h="3417" extrusionOk="0">
                    <a:moveTo>
                      <a:pt x="5981" y="1"/>
                    </a:moveTo>
                    <a:cubicBezTo>
                      <a:pt x="5524" y="23"/>
                      <a:pt x="5045" y="46"/>
                      <a:pt x="4611" y="160"/>
                    </a:cubicBezTo>
                    <a:cubicBezTo>
                      <a:pt x="3698" y="366"/>
                      <a:pt x="2831" y="731"/>
                      <a:pt x="2055" y="1233"/>
                    </a:cubicBezTo>
                    <a:cubicBezTo>
                      <a:pt x="1667" y="1484"/>
                      <a:pt x="1302" y="1758"/>
                      <a:pt x="959" y="2078"/>
                    </a:cubicBezTo>
                    <a:cubicBezTo>
                      <a:pt x="617" y="2397"/>
                      <a:pt x="320" y="2740"/>
                      <a:pt x="46" y="3105"/>
                    </a:cubicBezTo>
                    <a:cubicBezTo>
                      <a:pt x="1" y="3196"/>
                      <a:pt x="1" y="3287"/>
                      <a:pt x="69" y="3356"/>
                    </a:cubicBezTo>
                    <a:cubicBezTo>
                      <a:pt x="101" y="3398"/>
                      <a:pt x="148" y="3416"/>
                      <a:pt x="195" y="3416"/>
                    </a:cubicBezTo>
                    <a:cubicBezTo>
                      <a:pt x="250" y="3416"/>
                      <a:pt x="306" y="3393"/>
                      <a:pt x="343" y="3356"/>
                    </a:cubicBezTo>
                    <a:cubicBezTo>
                      <a:pt x="936" y="2717"/>
                      <a:pt x="1621" y="2169"/>
                      <a:pt x="2352" y="1690"/>
                    </a:cubicBezTo>
                    <a:cubicBezTo>
                      <a:pt x="3082" y="1233"/>
                      <a:pt x="3881" y="868"/>
                      <a:pt x="4725" y="708"/>
                    </a:cubicBezTo>
                    <a:cubicBezTo>
                      <a:pt x="5172" y="596"/>
                      <a:pt x="5640" y="539"/>
                      <a:pt x="6109" y="539"/>
                    </a:cubicBezTo>
                    <a:cubicBezTo>
                      <a:pt x="6502" y="539"/>
                      <a:pt x="6897" y="579"/>
                      <a:pt x="7282" y="662"/>
                    </a:cubicBezTo>
                    <a:cubicBezTo>
                      <a:pt x="7693" y="708"/>
                      <a:pt x="8104" y="868"/>
                      <a:pt x="8514" y="1005"/>
                    </a:cubicBezTo>
                    <a:cubicBezTo>
                      <a:pt x="8743" y="1051"/>
                      <a:pt x="8925" y="1165"/>
                      <a:pt x="9131" y="1256"/>
                    </a:cubicBezTo>
                    <a:lnTo>
                      <a:pt x="9724" y="1530"/>
                    </a:lnTo>
                    <a:lnTo>
                      <a:pt x="9747" y="1530"/>
                    </a:lnTo>
                    <a:cubicBezTo>
                      <a:pt x="9777" y="1545"/>
                      <a:pt x="9810" y="1553"/>
                      <a:pt x="9843" y="1553"/>
                    </a:cubicBezTo>
                    <a:cubicBezTo>
                      <a:pt x="9907" y="1553"/>
                      <a:pt x="9968" y="1522"/>
                      <a:pt x="9998" y="1461"/>
                    </a:cubicBezTo>
                    <a:cubicBezTo>
                      <a:pt x="10044" y="1370"/>
                      <a:pt x="9998" y="1256"/>
                      <a:pt x="9907" y="1187"/>
                    </a:cubicBezTo>
                    <a:lnTo>
                      <a:pt x="9313" y="868"/>
                    </a:lnTo>
                    <a:cubicBezTo>
                      <a:pt x="9108" y="777"/>
                      <a:pt x="8902" y="640"/>
                      <a:pt x="8697" y="571"/>
                    </a:cubicBezTo>
                    <a:cubicBezTo>
                      <a:pt x="8263" y="411"/>
                      <a:pt x="7830" y="229"/>
                      <a:pt x="7373" y="183"/>
                    </a:cubicBezTo>
                    <a:cubicBezTo>
                      <a:pt x="7145" y="137"/>
                      <a:pt x="6917" y="46"/>
                      <a:pt x="6688" y="46"/>
                    </a:cubicBez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6"/>
              <p:cNvSpPr/>
              <p:nvPr/>
            </p:nvSpPr>
            <p:spPr>
              <a:xfrm>
                <a:off x="964163" y="2631574"/>
                <a:ext cx="150504" cy="51837"/>
              </a:xfrm>
              <a:custGeom>
                <a:avLst/>
                <a:gdLst/>
                <a:ahLst/>
                <a:cxnLst/>
                <a:rect l="l" t="t" r="r" b="b"/>
                <a:pathLst>
                  <a:path w="7784" h="2681" extrusionOk="0">
                    <a:moveTo>
                      <a:pt x="4634" y="1"/>
                    </a:moveTo>
                    <a:cubicBezTo>
                      <a:pt x="4269" y="1"/>
                      <a:pt x="3903" y="24"/>
                      <a:pt x="3561" y="115"/>
                    </a:cubicBezTo>
                    <a:cubicBezTo>
                      <a:pt x="2853" y="252"/>
                      <a:pt x="2146" y="549"/>
                      <a:pt x="1552" y="937"/>
                    </a:cubicBezTo>
                    <a:cubicBezTo>
                      <a:pt x="959" y="1348"/>
                      <a:pt x="434" y="1850"/>
                      <a:pt x="23" y="2443"/>
                    </a:cubicBezTo>
                    <a:cubicBezTo>
                      <a:pt x="0" y="2512"/>
                      <a:pt x="0" y="2580"/>
                      <a:pt x="46" y="2626"/>
                    </a:cubicBezTo>
                    <a:cubicBezTo>
                      <a:pt x="71" y="2664"/>
                      <a:pt x="117" y="2681"/>
                      <a:pt x="161" y="2681"/>
                    </a:cubicBezTo>
                    <a:cubicBezTo>
                      <a:pt x="196" y="2681"/>
                      <a:pt x="231" y="2669"/>
                      <a:pt x="251" y="2649"/>
                    </a:cubicBezTo>
                    <a:lnTo>
                      <a:pt x="274" y="2626"/>
                    </a:lnTo>
                    <a:cubicBezTo>
                      <a:pt x="754" y="2169"/>
                      <a:pt x="1301" y="1759"/>
                      <a:pt x="1849" y="1393"/>
                    </a:cubicBezTo>
                    <a:cubicBezTo>
                      <a:pt x="2420" y="1051"/>
                      <a:pt x="3013" y="777"/>
                      <a:pt x="3675" y="640"/>
                    </a:cubicBezTo>
                    <a:cubicBezTo>
                      <a:pt x="4048" y="547"/>
                      <a:pt x="4429" y="500"/>
                      <a:pt x="4812" y="500"/>
                    </a:cubicBezTo>
                    <a:cubicBezTo>
                      <a:pt x="5087" y="500"/>
                      <a:pt x="5362" y="524"/>
                      <a:pt x="5638" y="572"/>
                    </a:cubicBezTo>
                    <a:cubicBezTo>
                      <a:pt x="5958" y="617"/>
                      <a:pt x="6277" y="731"/>
                      <a:pt x="6597" y="823"/>
                    </a:cubicBezTo>
                    <a:cubicBezTo>
                      <a:pt x="6916" y="937"/>
                      <a:pt x="7213" y="1097"/>
                      <a:pt x="7533" y="1211"/>
                    </a:cubicBezTo>
                    <a:lnTo>
                      <a:pt x="7555" y="1234"/>
                    </a:lnTo>
                    <a:cubicBezTo>
                      <a:pt x="7573" y="1239"/>
                      <a:pt x="7591" y="1242"/>
                      <a:pt x="7610" y="1242"/>
                    </a:cubicBezTo>
                    <a:cubicBezTo>
                      <a:pt x="7665" y="1242"/>
                      <a:pt x="7721" y="1216"/>
                      <a:pt x="7738" y="1165"/>
                    </a:cubicBezTo>
                    <a:cubicBezTo>
                      <a:pt x="7784" y="1097"/>
                      <a:pt x="7761" y="1005"/>
                      <a:pt x="7692" y="960"/>
                    </a:cubicBezTo>
                    <a:cubicBezTo>
                      <a:pt x="7373" y="800"/>
                      <a:pt x="7076" y="594"/>
                      <a:pt x="6757" y="457"/>
                    </a:cubicBezTo>
                    <a:cubicBezTo>
                      <a:pt x="6414" y="343"/>
                      <a:pt x="6072" y="184"/>
                      <a:pt x="5729" y="138"/>
                    </a:cubicBezTo>
                    <a:cubicBezTo>
                      <a:pt x="5364" y="47"/>
                      <a:pt x="4999" y="24"/>
                      <a:pt x="4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6"/>
              <p:cNvSpPr/>
              <p:nvPr/>
            </p:nvSpPr>
            <p:spPr>
              <a:xfrm>
                <a:off x="1603254" y="2341348"/>
                <a:ext cx="258200" cy="227360"/>
              </a:xfrm>
              <a:custGeom>
                <a:avLst/>
                <a:gdLst/>
                <a:ahLst/>
                <a:cxnLst/>
                <a:rect l="l" t="t" r="r" b="b"/>
                <a:pathLst>
                  <a:path w="13354" h="11759" extrusionOk="0">
                    <a:moveTo>
                      <a:pt x="6642" y="1"/>
                    </a:moveTo>
                    <a:cubicBezTo>
                      <a:pt x="5774" y="1"/>
                      <a:pt x="4893" y="195"/>
                      <a:pt x="4063" y="607"/>
                    </a:cubicBezTo>
                    <a:cubicBezTo>
                      <a:pt x="1164" y="2022"/>
                      <a:pt x="0" y="5560"/>
                      <a:pt x="1438" y="8459"/>
                    </a:cubicBezTo>
                    <a:cubicBezTo>
                      <a:pt x="2465" y="10545"/>
                      <a:pt x="4551" y="11758"/>
                      <a:pt x="6715" y="11758"/>
                    </a:cubicBezTo>
                    <a:cubicBezTo>
                      <a:pt x="7582" y="11758"/>
                      <a:pt x="8461" y="11564"/>
                      <a:pt x="9290" y="11152"/>
                    </a:cubicBezTo>
                    <a:cubicBezTo>
                      <a:pt x="12189" y="9715"/>
                      <a:pt x="13353" y="6199"/>
                      <a:pt x="11915" y="3278"/>
                    </a:cubicBezTo>
                    <a:cubicBezTo>
                      <a:pt x="10889" y="1209"/>
                      <a:pt x="8805" y="1"/>
                      <a:pt x="6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6"/>
              <p:cNvSpPr/>
              <p:nvPr/>
            </p:nvSpPr>
            <p:spPr>
              <a:xfrm>
                <a:off x="1644305" y="2413919"/>
                <a:ext cx="194645" cy="154274"/>
              </a:xfrm>
              <a:custGeom>
                <a:avLst/>
                <a:gdLst/>
                <a:ahLst/>
                <a:cxnLst/>
                <a:rect l="l" t="t" r="r" b="b"/>
                <a:pathLst>
                  <a:path w="10067" h="7979" extrusionOk="0">
                    <a:moveTo>
                      <a:pt x="5632" y="1"/>
                    </a:moveTo>
                    <a:cubicBezTo>
                      <a:pt x="4878" y="1"/>
                      <a:pt x="4088" y="178"/>
                      <a:pt x="3333" y="552"/>
                    </a:cubicBezTo>
                    <a:cubicBezTo>
                      <a:pt x="1073" y="1670"/>
                      <a:pt x="0" y="4113"/>
                      <a:pt x="936" y="6007"/>
                    </a:cubicBezTo>
                    <a:cubicBezTo>
                      <a:pt x="1557" y="7279"/>
                      <a:pt x="2911" y="7979"/>
                      <a:pt x="4412" y="7979"/>
                    </a:cubicBezTo>
                    <a:cubicBezTo>
                      <a:pt x="5174" y="7979"/>
                      <a:pt x="5973" y="7799"/>
                      <a:pt x="6734" y="7422"/>
                    </a:cubicBezTo>
                    <a:cubicBezTo>
                      <a:pt x="8993" y="6327"/>
                      <a:pt x="10066" y="3862"/>
                      <a:pt x="9130" y="1967"/>
                    </a:cubicBezTo>
                    <a:cubicBezTo>
                      <a:pt x="8492" y="706"/>
                      <a:pt x="7135" y="1"/>
                      <a:pt x="5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6"/>
              <p:cNvSpPr/>
              <p:nvPr/>
            </p:nvSpPr>
            <p:spPr>
              <a:xfrm>
                <a:off x="1638117" y="2414886"/>
                <a:ext cx="188903" cy="78887"/>
              </a:xfrm>
              <a:custGeom>
                <a:avLst/>
                <a:gdLst/>
                <a:ahLst/>
                <a:cxnLst/>
                <a:rect l="l" t="t" r="r" b="b"/>
                <a:pathLst>
                  <a:path w="9770" h="4080" extrusionOk="0">
                    <a:moveTo>
                      <a:pt x="6382" y="1"/>
                    </a:moveTo>
                    <a:cubicBezTo>
                      <a:pt x="5656" y="1"/>
                      <a:pt x="4925" y="103"/>
                      <a:pt x="4223" y="319"/>
                    </a:cubicBezTo>
                    <a:cubicBezTo>
                      <a:pt x="3767" y="433"/>
                      <a:pt x="3356" y="639"/>
                      <a:pt x="2922" y="844"/>
                    </a:cubicBezTo>
                    <a:lnTo>
                      <a:pt x="2352" y="1232"/>
                    </a:lnTo>
                    <a:cubicBezTo>
                      <a:pt x="2146" y="1346"/>
                      <a:pt x="1986" y="1506"/>
                      <a:pt x="1804" y="1666"/>
                    </a:cubicBezTo>
                    <a:cubicBezTo>
                      <a:pt x="1416" y="1940"/>
                      <a:pt x="1142" y="2305"/>
                      <a:pt x="845" y="2647"/>
                    </a:cubicBezTo>
                    <a:cubicBezTo>
                      <a:pt x="685" y="2807"/>
                      <a:pt x="571" y="3013"/>
                      <a:pt x="434" y="3218"/>
                    </a:cubicBezTo>
                    <a:lnTo>
                      <a:pt x="69" y="3789"/>
                    </a:lnTo>
                    <a:cubicBezTo>
                      <a:pt x="1" y="3857"/>
                      <a:pt x="23" y="3994"/>
                      <a:pt x="115" y="4040"/>
                    </a:cubicBezTo>
                    <a:cubicBezTo>
                      <a:pt x="151" y="4067"/>
                      <a:pt x="190" y="4080"/>
                      <a:pt x="228" y="4080"/>
                    </a:cubicBezTo>
                    <a:cubicBezTo>
                      <a:pt x="285" y="4080"/>
                      <a:pt x="338" y="4049"/>
                      <a:pt x="366" y="3994"/>
                    </a:cubicBezTo>
                    <a:lnTo>
                      <a:pt x="389" y="3971"/>
                    </a:lnTo>
                    <a:lnTo>
                      <a:pt x="777" y="3446"/>
                    </a:lnTo>
                    <a:cubicBezTo>
                      <a:pt x="914" y="3287"/>
                      <a:pt x="1028" y="3081"/>
                      <a:pt x="1187" y="2944"/>
                    </a:cubicBezTo>
                    <a:cubicBezTo>
                      <a:pt x="1484" y="2625"/>
                      <a:pt x="1758" y="2282"/>
                      <a:pt x="2123" y="2031"/>
                    </a:cubicBezTo>
                    <a:cubicBezTo>
                      <a:pt x="2762" y="1483"/>
                      <a:pt x="3561" y="1073"/>
                      <a:pt x="4383" y="844"/>
                    </a:cubicBezTo>
                    <a:cubicBezTo>
                      <a:pt x="5049" y="641"/>
                      <a:pt x="5745" y="557"/>
                      <a:pt x="6435" y="557"/>
                    </a:cubicBezTo>
                    <a:cubicBezTo>
                      <a:pt x="6596" y="557"/>
                      <a:pt x="6757" y="562"/>
                      <a:pt x="6917" y="570"/>
                    </a:cubicBezTo>
                    <a:cubicBezTo>
                      <a:pt x="7784" y="639"/>
                      <a:pt x="8651" y="776"/>
                      <a:pt x="9473" y="1050"/>
                    </a:cubicBezTo>
                    <a:lnTo>
                      <a:pt x="9496" y="1050"/>
                    </a:lnTo>
                    <a:cubicBezTo>
                      <a:pt x="9516" y="1060"/>
                      <a:pt x="9537" y="1064"/>
                      <a:pt x="9558" y="1064"/>
                    </a:cubicBezTo>
                    <a:cubicBezTo>
                      <a:pt x="9633" y="1064"/>
                      <a:pt x="9706" y="1007"/>
                      <a:pt x="9724" y="936"/>
                    </a:cubicBezTo>
                    <a:cubicBezTo>
                      <a:pt x="9770" y="844"/>
                      <a:pt x="9724" y="753"/>
                      <a:pt x="9633" y="707"/>
                    </a:cubicBezTo>
                    <a:cubicBezTo>
                      <a:pt x="9199" y="502"/>
                      <a:pt x="8765" y="342"/>
                      <a:pt x="8332" y="251"/>
                    </a:cubicBezTo>
                    <a:cubicBezTo>
                      <a:pt x="7875" y="137"/>
                      <a:pt x="7419" y="68"/>
                      <a:pt x="6962" y="23"/>
                    </a:cubicBezTo>
                    <a:cubicBezTo>
                      <a:pt x="6769" y="8"/>
                      <a:pt x="6576" y="1"/>
                      <a:pt x="6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6"/>
              <p:cNvSpPr/>
              <p:nvPr/>
            </p:nvSpPr>
            <p:spPr>
              <a:xfrm>
                <a:off x="1617814" y="2472471"/>
                <a:ext cx="146095" cy="62510"/>
              </a:xfrm>
              <a:custGeom>
                <a:avLst/>
                <a:gdLst/>
                <a:ahLst/>
                <a:cxnLst/>
                <a:rect l="l" t="t" r="r" b="b"/>
                <a:pathLst>
                  <a:path w="7556" h="3233" extrusionOk="0">
                    <a:moveTo>
                      <a:pt x="5040" y="0"/>
                    </a:moveTo>
                    <a:cubicBezTo>
                      <a:pt x="4433" y="0"/>
                      <a:pt x="3830" y="92"/>
                      <a:pt x="3242" y="263"/>
                    </a:cubicBezTo>
                    <a:cubicBezTo>
                      <a:pt x="2899" y="354"/>
                      <a:pt x="2557" y="514"/>
                      <a:pt x="2237" y="674"/>
                    </a:cubicBezTo>
                    <a:cubicBezTo>
                      <a:pt x="1941" y="879"/>
                      <a:pt x="1621" y="1062"/>
                      <a:pt x="1370" y="1336"/>
                    </a:cubicBezTo>
                    <a:cubicBezTo>
                      <a:pt x="1073" y="1541"/>
                      <a:pt x="868" y="1838"/>
                      <a:pt x="617" y="2112"/>
                    </a:cubicBezTo>
                    <a:cubicBezTo>
                      <a:pt x="411" y="2386"/>
                      <a:pt x="229" y="2705"/>
                      <a:pt x="46" y="3002"/>
                    </a:cubicBezTo>
                    <a:cubicBezTo>
                      <a:pt x="1" y="3070"/>
                      <a:pt x="23" y="3162"/>
                      <a:pt x="92" y="3207"/>
                    </a:cubicBezTo>
                    <a:cubicBezTo>
                      <a:pt x="118" y="3225"/>
                      <a:pt x="144" y="3232"/>
                      <a:pt x="169" y="3232"/>
                    </a:cubicBezTo>
                    <a:cubicBezTo>
                      <a:pt x="209" y="3232"/>
                      <a:pt x="246" y="3213"/>
                      <a:pt x="274" y="3185"/>
                    </a:cubicBezTo>
                    <a:lnTo>
                      <a:pt x="297" y="3162"/>
                    </a:lnTo>
                    <a:cubicBezTo>
                      <a:pt x="503" y="2888"/>
                      <a:pt x="685" y="2614"/>
                      <a:pt x="936" y="2363"/>
                    </a:cubicBezTo>
                    <a:cubicBezTo>
                      <a:pt x="1165" y="2135"/>
                      <a:pt x="1393" y="1861"/>
                      <a:pt x="1667" y="1678"/>
                    </a:cubicBezTo>
                    <a:cubicBezTo>
                      <a:pt x="2169" y="1244"/>
                      <a:pt x="2762" y="948"/>
                      <a:pt x="3402" y="765"/>
                    </a:cubicBezTo>
                    <a:cubicBezTo>
                      <a:pt x="3890" y="626"/>
                      <a:pt x="4391" y="566"/>
                      <a:pt x="4896" y="566"/>
                    </a:cubicBezTo>
                    <a:cubicBezTo>
                      <a:pt x="5052" y="566"/>
                      <a:pt x="5208" y="572"/>
                      <a:pt x="5364" y="583"/>
                    </a:cubicBezTo>
                    <a:cubicBezTo>
                      <a:pt x="6026" y="605"/>
                      <a:pt x="6711" y="719"/>
                      <a:pt x="7350" y="879"/>
                    </a:cubicBezTo>
                    <a:cubicBezTo>
                      <a:pt x="7366" y="883"/>
                      <a:pt x="7382" y="885"/>
                      <a:pt x="7397" y="885"/>
                    </a:cubicBezTo>
                    <a:cubicBezTo>
                      <a:pt x="7464" y="885"/>
                      <a:pt x="7514" y="844"/>
                      <a:pt x="7533" y="788"/>
                    </a:cubicBezTo>
                    <a:cubicBezTo>
                      <a:pt x="7556" y="719"/>
                      <a:pt x="7533" y="651"/>
                      <a:pt x="7464" y="605"/>
                    </a:cubicBezTo>
                    <a:cubicBezTo>
                      <a:pt x="6825" y="263"/>
                      <a:pt x="6118" y="80"/>
                      <a:pt x="5410" y="12"/>
                    </a:cubicBezTo>
                    <a:cubicBezTo>
                      <a:pt x="5287" y="4"/>
                      <a:pt x="5163" y="0"/>
                      <a:pt x="5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6"/>
              <p:cNvSpPr/>
              <p:nvPr/>
            </p:nvSpPr>
            <p:spPr>
              <a:xfrm>
                <a:off x="959309" y="2047487"/>
                <a:ext cx="767928" cy="757081"/>
              </a:xfrm>
              <a:custGeom>
                <a:avLst/>
                <a:gdLst/>
                <a:ahLst/>
                <a:cxnLst/>
                <a:rect l="l" t="t" r="r" b="b"/>
                <a:pathLst>
                  <a:path w="39717" h="39156" extrusionOk="0">
                    <a:moveTo>
                      <a:pt x="19801" y="1"/>
                    </a:moveTo>
                    <a:cubicBezTo>
                      <a:pt x="19164" y="1"/>
                      <a:pt x="18520" y="33"/>
                      <a:pt x="17872" y="100"/>
                    </a:cubicBezTo>
                    <a:cubicBezTo>
                      <a:pt x="7510" y="1173"/>
                      <a:pt x="0" y="10623"/>
                      <a:pt x="1096" y="21168"/>
                    </a:cubicBezTo>
                    <a:cubicBezTo>
                      <a:pt x="2122" y="31062"/>
                      <a:pt x="9029" y="39155"/>
                      <a:pt x="19870" y="39155"/>
                    </a:cubicBezTo>
                    <a:cubicBezTo>
                      <a:pt x="20609" y="39155"/>
                      <a:pt x="21366" y="39118"/>
                      <a:pt x="22141" y="39040"/>
                    </a:cubicBezTo>
                    <a:cubicBezTo>
                      <a:pt x="35083" y="37762"/>
                      <a:pt x="39716" y="27833"/>
                      <a:pt x="38621" y="17288"/>
                    </a:cubicBezTo>
                    <a:cubicBezTo>
                      <a:pt x="37593" y="7380"/>
                      <a:pt x="29365" y="1"/>
                      <a:pt x="19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6"/>
              <p:cNvSpPr/>
              <p:nvPr/>
            </p:nvSpPr>
            <p:spPr>
              <a:xfrm>
                <a:off x="1105841" y="2208756"/>
                <a:ext cx="520344" cy="158450"/>
              </a:xfrm>
              <a:custGeom>
                <a:avLst/>
                <a:gdLst/>
                <a:ahLst/>
                <a:cxnLst/>
                <a:rect l="l" t="t" r="r" b="b"/>
                <a:pathLst>
                  <a:path w="26912" h="8195" fill="none" extrusionOk="0">
                    <a:moveTo>
                      <a:pt x="0" y="0"/>
                    </a:moveTo>
                    <a:cubicBezTo>
                      <a:pt x="1484" y="3310"/>
                      <a:pt x="4634" y="5478"/>
                      <a:pt x="8012" y="6825"/>
                    </a:cubicBezTo>
                    <a:cubicBezTo>
                      <a:pt x="8856" y="7167"/>
                      <a:pt x="9724" y="7167"/>
                      <a:pt x="10454" y="6757"/>
                    </a:cubicBezTo>
                    <a:cubicBezTo>
                      <a:pt x="11230" y="6323"/>
                      <a:pt x="11595" y="5364"/>
                      <a:pt x="11573" y="4497"/>
                    </a:cubicBezTo>
                    <a:cubicBezTo>
                      <a:pt x="11573" y="3607"/>
                      <a:pt x="11253" y="2739"/>
                      <a:pt x="10934" y="1918"/>
                    </a:cubicBezTo>
                    <a:cubicBezTo>
                      <a:pt x="11344" y="3036"/>
                      <a:pt x="11778" y="4177"/>
                      <a:pt x="12394" y="5205"/>
                    </a:cubicBezTo>
                    <a:cubicBezTo>
                      <a:pt x="13011" y="6232"/>
                      <a:pt x="13878" y="7145"/>
                      <a:pt x="14974" y="7647"/>
                    </a:cubicBezTo>
                    <a:cubicBezTo>
                      <a:pt x="16046" y="8149"/>
                      <a:pt x="17393" y="8195"/>
                      <a:pt x="18420" y="7578"/>
                    </a:cubicBezTo>
                    <a:cubicBezTo>
                      <a:pt x="19447" y="6962"/>
                      <a:pt x="20041" y="5615"/>
                      <a:pt x="19630" y="4474"/>
                    </a:cubicBezTo>
                    <a:cubicBezTo>
                      <a:pt x="20269" y="5889"/>
                      <a:pt x="21456" y="7031"/>
                      <a:pt x="22894" y="7624"/>
                    </a:cubicBezTo>
                    <a:cubicBezTo>
                      <a:pt x="23761" y="7989"/>
                      <a:pt x="24811" y="8126"/>
                      <a:pt x="25633" y="7670"/>
                    </a:cubicBezTo>
                    <a:cubicBezTo>
                      <a:pt x="26478" y="7213"/>
                      <a:pt x="26911" y="6026"/>
                      <a:pt x="26318" y="5273"/>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6"/>
              <p:cNvSpPr/>
              <p:nvPr/>
            </p:nvSpPr>
            <p:spPr>
              <a:xfrm>
                <a:off x="1115104" y="2590986"/>
                <a:ext cx="243196" cy="154912"/>
              </a:xfrm>
              <a:custGeom>
                <a:avLst/>
                <a:gdLst/>
                <a:ahLst/>
                <a:cxnLst/>
                <a:rect l="l" t="t" r="r" b="b"/>
                <a:pathLst>
                  <a:path w="12578" h="8012" extrusionOk="0">
                    <a:moveTo>
                      <a:pt x="12486" y="3743"/>
                    </a:moveTo>
                    <a:cubicBezTo>
                      <a:pt x="12577" y="5866"/>
                      <a:pt x="9884" y="7715"/>
                      <a:pt x="6460" y="7875"/>
                    </a:cubicBezTo>
                    <a:cubicBezTo>
                      <a:pt x="3036" y="8012"/>
                      <a:pt x="183" y="6414"/>
                      <a:pt x="92" y="4291"/>
                    </a:cubicBezTo>
                    <a:cubicBezTo>
                      <a:pt x="1" y="2146"/>
                      <a:pt x="2694" y="297"/>
                      <a:pt x="6118" y="160"/>
                    </a:cubicBezTo>
                    <a:cubicBezTo>
                      <a:pt x="9541" y="0"/>
                      <a:pt x="12395" y="1598"/>
                      <a:pt x="12486" y="3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6"/>
              <p:cNvSpPr/>
              <p:nvPr/>
            </p:nvSpPr>
            <p:spPr>
              <a:xfrm>
                <a:off x="1439512" y="2501882"/>
                <a:ext cx="254217" cy="162743"/>
              </a:xfrm>
              <a:custGeom>
                <a:avLst/>
                <a:gdLst/>
                <a:ahLst/>
                <a:cxnLst/>
                <a:rect l="l" t="t" r="r" b="b"/>
                <a:pathLst>
                  <a:path w="13148" h="8417" extrusionOk="0">
                    <a:moveTo>
                      <a:pt x="8360" y="1"/>
                    </a:moveTo>
                    <a:cubicBezTo>
                      <a:pt x="7386" y="1"/>
                      <a:pt x="6321" y="183"/>
                      <a:pt x="5250" y="568"/>
                    </a:cubicBezTo>
                    <a:cubicBezTo>
                      <a:pt x="2032" y="1755"/>
                      <a:pt x="0" y="4311"/>
                      <a:pt x="731" y="6320"/>
                    </a:cubicBezTo>
                    <a:cubicBezTo>
                      <a:pt x="1220" y="7665"/>
                      <a:pt x="2814" y="8417"/>
                      <a:pt x="4781" y="8417"/>
                    </a:cubicBezTo>
                    <a:cubicBezTo>
                      <a:pt x="5751" y="8417"/>
                      <a:pt x="6812" y="8234"/>
                      <a:pt x="7875" y="7849"/>
                    </a:cubicBezTo>
                    <a:cubicBezTo>
                      <a:pt x="11116" y="6685"/>
                      <a:pt x="13147" y="4106"/>
                      <a:pt x="12417" y="2097"/>
                    </a:cubicBezTo>
                    <a:cubicBezTo>
                      <a:pt x="11928" y="752"/>
                      <a:pt x="10333" y="1"/>
                      <a:pt x="8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6"/>
              <p:cNvSpPr/>
              <p:nvPr/>
            </p:nvSpPr>
            <p:spPr>
              <a:xfrm>
                <a:off x="1126570" y="2457233"/>
                <a:ext cx="162433" cy="164193"/>
              </a:xfrm>
              <a:custGeom>
                <a:avLst/>
                <a:gdLst/>
                <a:ahLst/>
                <a:cxnLst/>
                <a:rect l="l" t="t" r="r" b="b"/>
                <a:pathLst>
                  <a:path w="8401" h="8492" extrusionOk="0">
                    <a:moveTo>
                      <a:pt x="4201" y="1"/>
                    </a:moveTo>
                    <a:cubicBezTo>
                      <a:pt x="1873" y="1"/>
                      <a:pt x="1" y="1895"/>
                      <a:pt x="1" y="4246"/>
                    </a:cubicBezTo>
                    <a:cubicBezTo>
                      <a:pt x="1" y="6597"/>
                      <a:pt x="1873" y="8492"/>
                      <a:pt x="4201" y="8492"/>
                    </a:cubicBezTo>
                    <a:cubicBezTo>
                      <a:pt x="6506" y="8492"/>
                      <a:pt x="8401" y="6597"/>
                      <a:pt x="8401" y="4246"/>
                    </a:cubicBezTo>
                    <a:cubicBezTo>
                      <a:pt x="8401" y="1895"/>
                      <a:pt x="6506" y="1"/>
                      <a:pt x="4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6"/>
              <p:cNvSpPr/>
              <p:nvPr/>
            </p:nvSpPr>
            <p:spPr>
              <a:xfrm>
                <a:off x="1126570" y="2457233"/>
                <a:ext cx="162433" cy="164193"/>
              </a:xfrm>
              <a:custGeom>
                <a:avLst/>
                <a:gdLst/>
                <a:ahLst/>
                <a:cxnLst/>
                <a:rect l="l" t="t" r="r" b="b"/>
                <a:pathLst>
                  <a:path w="8401" h="8492" fill="none" extrusionOk="0">
                    <a:moveTo>
                      <a:pt x="8401" y="4246"/>
                    </a:moveTo>
                    <a:cubicBezTo>
                      <a:pt x="8401" y="6597"/>
                      <a:pt x="6506" y="8492"/>
                      <a:pt x="4201" y="8492"/>
                    </a:cubicBezTo>
                    <a:cubicBezTo>
                      <a:pt x="1873" y="8492"/>
                      <a:pt x="1" y="6597"/>
                      <a:pt x="1" y="4246"/>
                    </a:cubicBezTo>
                    <a:cubicBezTo>
                      <a:pt x="1" y="1895"/>
                      <a:pt x="1873" y="1"/>
                      <a:pt x="4201" y="1"/>
                    </a:cubicBezTo>
                    <a:cubicBezTo>
                      <a:pt x="6506" y="1"/>
                      <a:pt x="8401" y="1895"/>
                      <a:pt x="8401" y="4246"/>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6"/>
              <p:cNvSpPr/>
              <p:nvPr/>
            </p:nvSpPr>
            <p:spPr>
              <a:xfrm>
                <a:off x="1129219" y="2464311"/>
                <a:ext cx="161544" cy="162859"/>
              </a:xfrm>
              <a:custGeom>
                <a:avLst/>
                <a:gdLst/>
                <a:ahLst/>
                <a:cxnLst/>
                <a:rect l="l" t="t" r="r" b="b"/>
                <a:pathLst>
                  <a:path w="8355" h="8423" extrusionOk="0">
                    <a:moveTo>
                      <a:pt x="4178" y="0"/>
                    </a:moveTo>
                    <a:cubicBezTo>
                      <a:pt x="1873" y="0"/>
                      <a:pt x="1" y="1872"/>
                      <a:pt x="1" y="4223"/>
                    </a:cubicBezTo>
                    <a:cubicBezTo>
                      <a:pt x="1" y="6551"/>
                      <a:pt x="1873" y="8423"/>
                      <a:pt x="4178" y="8423"/>
                    </a:cubicBezTo>
                    <a:cubicBezTo>
                      <a:pt x="6483" y="8423"/>
                      <a:pt x="8355" y="6551"/>
                      <a:pt x="8355" y="4223"/>
                    </a:cubicBezTo>
                    <a:cubicBezTo>
                      <a:pt x="8355" y="1872"/>
                      <a:pt x="6483" y="0"/>
                      <a:pt x="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6"/>
              <p:cNvSpPr/>
              <p:nvPr/>
            </p:nvSpPr>
            <p:spPr>
              <a:xfrm>
                <a:off x="1157470" y="2492562"/>
                <a:ext cx="105066" cy="106362"/>
              </a:xfrm>
              <a:custGeom>
                <a:avLst/>
                <a:gdLst/>
                <a:ahLst/>
                <a:cxnLst/>
                <a:rect l="l" t="t" r="r" b="b"/>
                <a:pathLst>
                  <a:path w="5434" h="5501" extrusionOk="0">
                    <a:moveTo>
                      <a:pt x="2717" y="0"/>
                    </a:moveTo>
                    <a:cubicBezTo>
                      <a:pt x="1210" y="0"/>
                      <a:pt x="1" y="1233"/>
                      <a:pt x="1" y="2762"/>
                    </a:cubicBezTo>
                    <a:cubicBezTo>
                      <a:pt x="1" y="4268"/>
                      <a:pt x="1210" y="5501"/>
                      <a:pt x="2717" y="5501"/>
                    </a:cubicBezTo>
                    <a:cubicBezTo>
                      <a:pt x="4223" y="5501"/>
                      <a:pt x="5433" y="4268"/>
                      <a:pt x="5433" y="2762"/>
                    </a:cubicBezTo>
                    <a:cubicBezTo>
                      <a:pt x="5433" y="1233"/>
                      <a:pt x="4223" y="0"/>
                      <a:pt x="2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6"/>
              <p:cNvSpPr/>
              <p:nvPr/>
            </p:nvSpPr>
            <p:spPr>
              <a:xfrm>
                <a:off x="1145114" y="2528296"/>
                <a:ext cx="37974" cy="25619"/>
              </a:xfrm>
              <a:custGeom>
                <a:avLst/>
                <a:gdLst/>
                <a:ahLst/>
                <a:cxnLst/>
                <a:rect l="l" t="t" r="r" b="b"/>
                <a:pathLst>
                  <a:path w="1964" h="1325" extrusionOk="0">
                    <a:moveTo>
                      <a:pt x="982" y="1"/>
                    </a:moveTo>
                    <a:cubicBezTo>
                      <a:pt x="434" y="1"/>
                      <a:pt x="1" y="298"/>
                      <a:pt x="1" y="663"/>
                    </a:cubicBezTo>
                    <a:cubicBezTo>
                      <a:pt x="1" y="1028"/>
                      <a:pt x="434" y="1325"/>
                      <a:pt x="982" y="1325"/>
                    </a:cubicBezTo>
                    <a:cubicBezTo>
                      <a:pt x="1507" y="1325"/>
                      <a:pt x="1964" y="1028"/>
                      <a:pt x="1964" y="663"/>
                    </a:cubicBezTo>
                    <a:cubicBezTo>
                      <a:pt x="1964" y="298"/>
                      <a:pt x="150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6"/>
              <p:cNvSpPr/>
              <p:nvPr/>
            </p:nvSpPr>
            <p:spPr>
              <a:xfrm>
                <a:off x="1438178" y="2371088"/>
                <a:ext cx="184495" cy="163980"/>
              </a:xfrm>
              <a:custGeom>
                <a:avLst/>
                <a:gdLst/>
                <a:ahLst/>
                <a:cxnLst/>
                <a:rect l="l" t="t" r="r" b="b"/>
                <a:pathLst>
                  <a:path w="9542" h="8481" extrusionOk="0">
                    <a:moveTo>
                      <a:pt x="4728" y="1"/>
                    </a:moveTo>
                    <a:cubicBezTo>
                      <a:pt x="4210" y="1"/>
                      <a:pt x="3684" y="97"/>
                      <a:pt x="3173" y="302"/>
                    </a:cubicBezTo>
                    <a:cubicBezTo>
                      <a:pt x="1028" y="1169"/>
                      <a:pt x="1" y="3634"/>
                      <a:pt x="868" y="5826"/>
                    </a:cubicBezTo>
                    <a:cubicBezTo>
                      <a:pt x="1546" y="7478"/>
                      <a:pt x="3126" y="8481"/>
                      <a:pt x="4799" y="8481"/>
                    </a:cubicBezTo>
                    <a:cubicBezTo>
                      <a:pt x="5321" y="8481"/>
                      <a:pt x="5853" y="8383"/>
                      <a:pt x="6369" y="8177"/>
                    </a:cubicBezTo>
                    <a:cubicBezTo>
                      <a:pt x="8514" y="7309"/>
                      <a:pt x="9542" y="4844"/>
                      <a:pt x="8674" y="2676"/>
                    </a:cubicBezTo>
                    <a:cubicBezTo>
                      <a:pt x="7994" y="1018"/>
                      <a:pt x="6406" y="1"/>
                      <a:pt x="4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6"/>
              <p:cNvSpPr/>
              <p:nvPr/>
            </p:nvSpPr>
            <p:spPr>
              <a:xfrm>
                <a:off x="1438178" y="2360143"/>
                <a:ext cx="184495" cy="185809"/>
              </a:xfrm>
              <a:custGeom>
                <a:avLst/>
                <a:gdLst/>
                <a:ahLst/>
                <a:cxnLst/>
                <a:rect l="l" t="t" r="r" b="b"/>
                <a:pathLst>
                  <a:path w="9542" h="9610" fill="none" extrusionOk="0">
                    <a:moveTo>
                      <a:pt x="868" y="6392"/>
                    </a:moveTo>
                    <a:cubicBezTo>
                      <a:pt x="1758" y="8560"/>
                      <a:pt x="4201" y="9610"/>
                      <a:pt x="6369" y="8743"/>
                    </a:cubicBezTo>
                    <a:cubicBezTo>
                      <a:pt x="8514" y="7875"/>
                      <a:pt x="9542" y="5410"/>
                      <a:pt x="8674" y="3242"/>
                    </a:cubicBezTo>
                    <a:cubicBezTo>
                      <a:pt x="7784" y="1073"/>
                      <a:pt x="5342" y="0"/>
                      <a:pt x="3173" y="868"/>
                    </a:cubicBezTo>
                    <a:cubicBezTo>
                      <a:pt x="1028" y="1735"/>
                      <a:pt x="1" y="4200"/>
                      <a:pt x="868" y="6392"/>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6"/>
              <p:cNvSpPr/>
              <p:nvPr/>
            </p:nvSpPr>
            <p:spPr>
              <a:xfrm>
                <a:off x="1439067" y="2378533"/>
                <a:ext cx="183605" cy="163168"/>
              </a:xfrm>
              <a:custGeom>
                <a:avLst/>
                <a:gdLst/>
                <a:ahLst/>
                <a:cxnLst/>
                <a:rect l="l" t="t" r="r" b="b"/>
                <a:pathLst>
                  <a:path w="9496" h="8439" extrusionOk="0">
                    <a:moveTo>
                      <a:pt x="4707" y="1"/>
                    </a:moveTo>
                    <a:cubicBezTo>
                      <a:pt x="4188" y="1"/>
                      <a:pt x="3661" y="98"/>
                      <a:pt x="3150" y="305"/>
                    </a:cubicBezTo>
                    <a:cubicBezTo>
                      <a:pt x="1027" y="1172"/>
                      <a:pt x="0" y="3614"/>
                      <a:pt x="868" y="5783"/>
                    </a:cubicBezTo>
                    <a:cubicBezTo>
                      <a:pt x="1529" y="7435"/>
                      <a:pt x="3104" y="8438"/>
                      <a:pt x="4766" y="8438"/>
                    </a:cubicBezTo>
                    <a:cubicBezTo>
                      <a:pt x="5285" y="8438"/>
                      <a:pt x="5812" y="8340"/>
                      <a:pt x="6323" y="8134"/>
                    </a:cubicBezTo>
                    <a:cubicBezTo>
                      <a:pt x="8468" y="7267"/>
                      <a:pt x="9496" y="4824"/>
                      <a:pt x="8605" y="2656"/>
                    </a:cubicBezTo>
                    <a:cubicBezTo>
                      <a:pt x="7944" y="1003"/>
                      <a:pt x="6369" y="1"/>
                      <a:pt x="4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6"/>
              <p:cNvSpPr/>
              <p:nvPr/>
            </p:nvSpPr>
            <p:spPr>
              <a:xfrm>
                <a:off x="1471282" y="2407016"/>
                <a:ext cx="119181" cy="105975"/>
              </a:xfrm>
              <a:custGeom>
                <a:avLst/>
                <a:gdLst/>
                <a:ahLst/>
                <a:cxnLst/>
                <a:rect l="l" t="t" r="r" b="b"/>
                <a:pathLst>
                  <a:path w="6164" h="5481" extrusionOk="0">
                    <a:moveTo>
                      <a:pt x="3069" y="0"/>
                    </a:moveTo>
                    <a:cubicBezTo>
                      <a:pt x="2731" y="0"/>
                      <a:pt x="2388" y="65"/>
                      <a:pt x="2055" y="201"/>
                    </a:cubicBezTo>
                    <a:cubicBezTo>
                      <a:pt x="662" y="772"/>
                      <a:pt x="1" y="2347"/>
                      <a:pt x="548" y="3762"/>
                    </a:cubicBezTo>
                    <a:cubicBezTo>
                      <a:pt x="986" y="4829"/>
                      <a:pt x="2026" y="5480"/>
                      <a:pt x="3114" y="5480"/>
                    </a:cubicBezTo>
                    <a:cubicBezTo>
                      <a:pt x="3447" y="5480"/>
                      <a:pt x="3783" y="5419"/>
                      <a:pt x="4109" y="5291"/>
                    </a:cubicBezTo>
                    <a:cubicBezTo>
                      <a:pt x="5479" y="4721"/>
                      <a:pt x="6163" y="3123"/>
                      <a:pt x="5593" y="1731"/>
                    </a:cubicBezTo>
                    <a:cubicBezTo>
                      <a:pt x="5159" y="654"/>
                      <a:pt x="4143"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6"/>
              <p:cNvSpPr/>
              <p:nvPr/>
            </p:nvSpPr>
            <p:spPr>
              <a:xfrm>
                <a:off x="1551606" y="2424806"/>
                <a:ext cx="40178" cy="27804"/>
              </a:xfrm>
              <a:custGeom>
                <a:avLst/>
                <a:gdLst/>
                <a:ahLst/>
                <a:cxnLst/>
                <a:rect l="l" t="t" r="r" b="b"/>
                <a:pathLst>
                  <a:path w="2078" h="1438" extrusionOk="0">
                    <a:moveTo>
                      <a:pt x="1294" y="1"/>
                    </a:moveTo>
                    <a:cubicBezTo>
                      <a:pt x="1139" y="1"/>
                      <a:pt x="969" y="34"/>
                      <a:pt x="800" y="103"/>
                    </a:cubicBezTo>
                    <a:cubicBezTo>
                      <a:pt x="297" y="308"/>
                      <a:pt x="1" y="742"/>
                      <a:pt x="138" y="1085"/>
                    </a:cubicBezTo>
                    <a:cubicBezTo>
                      <a:pt x="228" y="1311"/>
                      <a:pt x="479" y="1438"/>
                      <a:pt x="784" y="1438"/>
                    </a:cubicBezTo>
                    <a:cubicBezTo>
                      <a:pt x="940" y="1438"/>
                      <a:pt x="1109" y="1405"/>
                      <a:pt x="1279" y="1336"/>
                    </a:cubicBezTo>
                    <a:cubicBezTo>
                      <a:pt x="1781" y="1130"/>
                      <a:pt x="2078" y="697"/>
                      <a:pt x="1941" y="354"/>
                    </a:cubicBezTo>
                    <a:cubicBezTo>
                      <a:pt x="1850" y="127"/>
                      <a:pt x="1599"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6"/>
              <p:cNvSpPr/>
              <p:nvPr/>
            </p:nvSpPr>
            <p:spPr>
              <a:xfrm>
                <a:off x="1334012" y="2606687"/>
                <a:ext cx="93581" cy="38825"/>
              </a:xfrm>
              <a:custGeom>
                <a:avLst/>
                <a:gdLst/>
                <a:ahLst/>
                <a:cxnLst/>
                <a:rect l="l" t="t" r="r" b="b"/>
                <a:pathLst>
                  <a:path w="4840" h="2008" extrusionOk="0">
                    <a:moveTo>
                      <a:pt x="109" y="0"/>
                    </a:moveTo>
                    <a:cubicBezTo>
                      <a:pt x="96" y="0"/>
                      <a:pt x="83" y="3"/>
                      <a:pt x="69" y="10"/>
                    </a:cubicBezTo>
                    <a:cubicBezTo>
                      <a:pt x="24" y="55"/>
                      <a:pt x="1" y="101"/>
                      <a:pt x="24" y="147"/>
                    </a:cubicBezTo>
                    <a:cubicBezTo>
                      <a:pt x="252" y="558"/>
                      <a:pt x="572" y="877"/>
                      <a:pt x="914" y="1174"/>
                    </a:cubicBezTo>
                    <a:cubicBezTo>
                      <a:pt x="1256" y="1471"/>
                      <a:pt x="1667" y="1676"/>
                      <a:pt x="2101" y="1813"/>
                    </a:cubicBezTo>
                    <a:cubicBezTo>
                      <a:pt x="2458" y="1926"/>
                      <a:pt x="2845" y="2007"/>
                      <a:pt x="3226" y="2007"/>
                    </a:cubicBezTo>
                    <a:cubicBezTo>
                      <a:pt x="3308" y="2007"/>
                      <a:pt x="3389" y="2004"/>
                      <a:pt x="3470" y="1996"/>
                    </a:cubicBezTo>
                    <a:cubicBezTo>
                      <a:pt x="3927" y="1973"/>
                      <a:pt x="4361" y="1836"/>
                      <a:pt x="4771" y="1699"/>
                    </a:cubicBezTo>
                    <a:cubicBezTo>
                      <a:pt x="4817" y="1676"/>
                      <a:pt x="4840" y="1630"/>
                      <a:pt x="4840" y="1585"/>
                    </a:cubicBezTo>
                    <a:cubicBezTo>
                      <a:pt x="4821" y="1547"/>
                      <a:pt x="4787" y="1510"/>
                      <a:pt x="4751" y="1510"/>
                    </a:cubicBezTo>
                    <a:cubicBezTo>
                      <a:pt x="4742" y="1510"/>
                      <a:pt x="4734" y="1512"/>
                      <a:pt x="4726" y="1516"/>
                    </a:cubicBezTo>
                    <a:lnTo>
                      <a:pt x="4703" y="1516"/>
                    </a:lnTo>
                    <a:cubicBezTo>
                      <a:pt x="4292" y="1608"/>
                      <a:pt x="3881" y="1676"/>
                      <a:pt x="3447" y="1676"/>
                    </a:cubicBezTo>
                    <a:cubicBezTo>
                      <a:pt x="3037" y="1676"/>
                      <a:pt x="2626" y="1608"/>
                      <a:pt x="2238" y="1471"/>
                    </a:cubicBezTo>
                    <a:cubicBezTo>
                      <a:pt x="1439" y="1197"/>
                      <a:pt x="754" y="672"/>
                      <a:pt x="183" y="55"/>
                    </a:cubicBezTo>
                    <a:lnTo>
                      <a:pt x="183" y="33"/>
                    </a:lnTo>
                    <a:cubicBezTo>
                      <a:pt x="167" y="16"/>
                      <a:pt x="140"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6"/>
              <p:cNvSpPr/>
              <p:nvPr/>
            </p:nvSpPr>
            <p:spPr>
              <a:xfrm>
                <a:off x="1350796" y="2640972"/>
                <a:ext cx="49440" cy="18968"/>
              </a:xfrm>
              <a:custGeom>
                <a:avLst/>
                <a:gdLst/>
                <a:ahLst/>
                <a:cxnLst/>
                <a:rect l="l" t="t" r="r" b="b"/>
                <a:pathLst>
                  <a:path w="2557" h="981" extrusionOk="0">
                    <a:moveTo>
                      <a:pt x="80" y="0"/>
                    </a:moveTo>
                    <a:cubicBezTo>
                      <a:pt x="69" y="0"/>
                      <a:pt x="57" y="6"/>
                      <a:pt x="46" y="17"/>
                    </a:cubicBezTo>
                    <a:cubicBezTo>
                      <a:pt x="23" y="40"/>
                      <a:pt x="0" y="63"/>
                      <a:pt x="23" y="86"/>
                    </a:cubicBezTo>
                    <a:cubicBezTo>
                      <a:pt x="297" y="474"/>
                      <a:pt x="708" y="725"/>
                      <a:pt x="1164" y="862"/>
                    </a:cubicBezTo>
                    <a:cubicBezTo>
                      <a:pt x="1411" y="939"/>
                      <a:pt x="1671" y="980"/>
                      <a:pt x="1930" y="980"/>
                    </a:cubicBezTo>
                    <a:cubicBezTo>
                      <a:pt x="2128" y="980"/>
                      <a:pt x="2324" y="957"/>
                      <a:pt x="2511" y="907"/>
                    </a:cubicBezTo>
                    <a:cubicBezTo>
                      <a:pt x="2534" y="907"/>
                      <a:pt x="2557" y="862"/>
                      <a:pt x="2557" y="839"/>
                    </a:cubicBezTo>
                    <a:cubicBezTo>
                      <a:pt x="2557" y="816"/>
                      <a:pt x="2534" y="793"/>
                      <a:pt x="2488" y="793"/>
                    </a:cubicBezTo>
                    <a:cubicBezTo>
                      <a:pt x="2354" y="814"/>
                      <a:pt x="2220" y="825"/>
                      <a:pt x="2086" y="825"/>
                    </a:cubicBezTo>
                    <a:cubicBezTo>
                      <a:pt x="1788" y="825"/>
                      <a:pt x="1494" y="774"/>
                      <a:pt x="1210" y="679"/>
                    </a:cubicBezTo>
                    <a:cubicBezTo>
                      <a:pt x="799" y="542"/>
                      <a:pt x="434" y="314"/>
                      <a:pt x="114" y="17"/>
                    </a:cubicBezTo>
                    <a:cubicBezTo>
                      <a:pt x="103" y="6"/>
                      <a:pt x="92" y="0"/>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6"/>
              <p:cNvSpPr/>
              <p:nvPr/>
            </p:nvSpPr>
            <p:spPr>
              <a:xfrm>
                <a:off x="936357" y="1967800"/>
                <a:ext cx="813829" cy="551299"/>
              </a:xfrm>
              <a:custGeom>
                <a:avLst/>
                <a:gdLst/>
                <a:ahLst/>
                <a:cxnLst/>
                <a:rect l="l" t="t" r="r" b="b"/>
                <a:pathLst>
                  <a:path w="42091" h="28513" extrusionOk="0">
                    <a:moveTo>
                      <a:pt x="25043" y="1"/>
                    </a:moveTo>
                    <a:cubicBezTo>
                      <a:pt x="22464" y="1"/>
                      <a:pt x="19894" y="522"/>
                      <a:pt x="17416" y="1300"/>
                    </a:cubicBezTo>
                    <a:cubicBezTo>
                      <a:pt x="11641" y="3103"/>
                      <a:pt x="6186" y="6504"/>
                      <a:pt x="2968" y="11617"/>
                    </a:cubicBezTo>
                    <a:cubicBezTo>
                      <a:pt x="982" y="14744"/>
                      <a:pt x="0" y="18510"/>
                      <a:pt x="274" y="22208"/>
                    </a:cubicBezTo>
                    <a:cubicBezTo>
                      <a:pt x="411" y="24034"/>
                      <a:pt x="868" y="25883"/>
                      <a:pt x="1712" y="27526"/>
                    </a:cubicBezTo>
                    <a:cubicBezTo>
                      <a:pt x="2076" y="28238"/>
                      <a:pt x="2489" y="28513"/>
                      <a:pt x="2918" y="28513"/>
                    </a:cubicBezTo>
                    <a:cubicBezTo>
                      <a:pt x="3780" y="28513"/>
                      <a:pt x="4701" y="27399"/>
                      <a:pt x="5387" y="26499"/>
                    </a:cubicBezTo>
                    <a:cubicBezTo>
                      <a:pt x="6642" y="24810"/>
                      <a:pt x="7418" y="22778"/>
                      <a:pt x="7829" y="20724"/>
                    </a:cubicBezTo>
                    <a:cubicBezTo>
                      <a:pt x="8468" y="17460"/>
                      <a:pt x="8628" y="15954"/>
                      <a:pt x="9016" y="12644"/>
                    </a:cubicBezTo>
                    <a:cubicBezTo>
                      <a:pt x="10112" y="15041"/>
                      <a:pt x="14608" y="18487"/>
                      <a:pt x="16366" y="18647"/>
                    </a:cubicBezTo>
                    <a:cubicBezTo>
                      <a:pt x="16738" y="18680"/>
                      <a:pt x="17122" y="18716"/>
                      <a:pt x="17498" y="18716"/>
                    </a:cubicBezTo>
                    <a:cubicBezTo>
                      <a:pt x="18159" y="18716"/>
                      <a:pt x="18793" y="18604"/>
                      <a:pt x="19288" y="18168"/>
                    </a:cubicBezTo>
                    <a:cubicBezTo>
                      <a:pt x="19913" y="17616"/>
                      <a:pt x="20153" y="16650"/>
                      <a:pt x="19853" y="15913"/>
                    </a:cubicBezTo>
                    <a:lnTo>
                      <a:pt x="19853" y="15913"/>
                    </a:lnTo>
                    <a:cubicBezTo>
                      <a:pt x="20460" y="16843"/>
                      <a:pt x="21095" y="17751"/>
                      <a:pt x="21913" y="18510"/>
                    </a:cubicBezTo>
                    <a:cubicBezTo>
                      <a:pt x="22871" y="19423"/>
                      <a:pt x="24081" y="20085"/>
                      <a:pt x="25382" y="20131"/>
                    </a:cubicBezTo>
                    <a:cubicBezTo>
                      <a:pt x="25445" y="20134"/>
                      <a:pt x="25508" y="20135"/>
                      <a:pt x="25570" y="20135"/>
                    </a:cubicBezTo>
                    <a:cubicBezTo>
                      <a:pt x="26876" y="20135"/>
                      <a:pt x="28157" y="19462"/>
                      <a:pt x="28897" y="18373"/>
                    </a:cubicBezTo>
                    <a:cubicBezTo>
                      <a:pt x="29673" y="17255"/>
                      <a:pt x="29833" y="15748"/>
                      <a:pt x="29308" y="14470"/>
                    </a:cubicBezTo>
                    <a:lnTo>
                      <a:pt x="29308" y="14470"/>
                    </a:lnTo>
                    <a:cubicBezTo>
                      <a:pt x="30244" y="15931"/>
                      <a:pt x="31202" y="17392"/>
                      <a:pt x="32458" y="18601"/>
                    </a:cubicBezTo>
                    <a:cubicBezTo>
                      <a:pt x="33736" y="19788"/>
                      <a:pt x="35334" y="20678"/>
                      <a:pt x="37069" y="20770"/>
                    </a:cubicBezTo>
                    <a:cubicBezTo>
                      <a:pt x="37131" y="20772"/>
                      <a:pt x="37193" y="20773"/>
                      <a:pt x="37256" y="20773"/>
                    </a:cubicBezTo>
                    <a:cubicBezTo>
                      <a:pt x="38933" y="20773"/>
                      <a:pt x="40655" y="19892"/>
                      <a:pt x="41337" y="18373"/>
                    </a:cubicBezTo>
                    <a:cubicBezTo>
                      <a:pt x="42090" y="16730"/>
                      <a:pt x="41542" y="14835"/>
                      <a:pt x="40926" y="13146"/>
                    </a:cubicBezTo>
                    <a:cubicBezTo>
                      <a:pt x="39465" y="9152"/>
                      <a:pt x="37502" y="5134"/>
                      <a:pt x="34078" y="2647"/>
                    </a:cubicBezTo>
                    <a:cubicBezTo>
                      <a:pt x="31727" y="957"/>
                      <a:pt x="28829" y="136"/>
                      <a:pt x="25930" y="22"/>
                    </a:cubicBezTo>
                    <a:cubicBezTo>
                      <a:pt x="25634" y="8"/>
                      <a:pt x="25338" y="1"/>
                      <a:pt x="250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6"/>
              <p:cNvSpPr/>
              <p:nvPr/>
            </p:nvSpPr>
            <p:spPr>
              <a:xfrm>
                <a:off x="1191908" y="2152524"/>
                <a:ext cx="259959" cy="98222"/>
              </a:xfrm>
              <a:custGeom>
                <a:avLst/>
                <a:gdLst/>
                <a:ahLst/>
                <a:cxnLst/>
                <a:rect l="l" t="t" r="r" b="b"/>
                <a:pathLst>
                  <a:path w="13445" h="5080" extrusionOk="0">
                    <a:moveTo>
                      <a:pt x="12292" y="0"/>
                    </a:moveTo>
                    <a:cubicBezTo>
                      <a:pt x="12282" y="0"/>
                      <a:pt x="12271" y="3"/>
                      <a:pt x="12257" y="10"/>
                    </a:cubicBezTo>
                    <a:cubicBezTo>
                      <a:pt x="12234" y="32"/>
                      <a:pt x="12212" y="78"/>
                      <a:pt x="12234" y="101"/>
                    </a:cubicBezTo>
                    <a:cubicBezTo>
                      <a:pt x="12508" y="557"/>
                      <a:pt x="12759" y="1037"/>
                      <a:pt x="12965" y="1539"/>
                    </a:cubicBezTo>
                    <a:cubicBezTo>
                      <a:pt x="13147" y="2018"/>
                      <a:pt x="13262" y="2543"/>
                      <a:pt x="13193" y="3068"/>
                    </a:cubicBezTo>
                    <a:cubicBezTo>
                      <a:pt x="13147" y="3570"/>
                      <a:pt x="12942" y="4095"/>
                      <a:pt x="12554" y="4415"/>
                    </a:cubicBezTo>
                    <a:cubicBezTo>
                      <a:pt x="12197" y="4729"/>
                      <a:pt x="11725" y="4851"/>
                      <a:pt x="11244" y="4851"/>
                    </a:cubicBezTo>
                    <a:cubicBezTo>
                      <a:pt x="11201" y="4851"/>
                      <a:pt x="11159" y="4850"/>
                      <a:pt x="11116" y="4849"/>
                    </a:cubicBezTo>
                    <a:cubicBezTo>
                      <a:pt x="10614" y="4849"/>
                      <a:pt x="10089" y="4689"/>
                      <a:pt x="9610" y="4483"/>
                    </a:cubicBezTo>
                    <a:cubicBezTo>
                      <a:pt x="9153" y="4255"/>
                      <a:pt x="8697" y="3958"/>
                      <a:pt x="8263" y="3639"/>
                    </a:cubicBezTo>
                    <a:cubicBezTo>
                      <a:pt x="7461" y="3015"/>
                      <a:pt x="6745" y="2238"/>
                      <a:pt x="6181" y="1373"/>
                    </a:cubicBezTo>
                    <a:lnTo>
                      <a:pt x="6181" y="1373"/>
                    </a:lnTo>
                    <a:cubicBezTo>
                      <a:pt x="6175" y="1360"/>
                      <a:pt x="6169" y="1347"/>
                      <a:pt x="6163" y="1333"/>
                    </a:cubicBezTo>
                    <a:lnTo>
                      <a:pt x="6157" y="1336"/>
                    </a:lnTo>
                    <a:lnTo>
                      <a:pt x="6157" y="1336"/>
                    </a:lnTo>
                    <a:cubicBezTo>
                      <a:pt x="6151" y="1328"/>
                      <a:pt x="6146" y="1319"/>
                      <a:pt x="6140" y="1311"/>
                    </a:cubicBezTo>
                    <a:cubicBezTo>
                      <a:pt x="6125" y="1266"/>
                      <a:pt x="6092" y="1241"/>
                      <a:pt x="6051" y="1241"/>
                    </a:cubicBezTo>
                    <a:cubicBezTo>
                      <a:pt x="6029" y="1241"/>
                      <a:pt x="6005" y="1249"/>
                      <a:pt x="5980" y="1265"/>
                    </a:cubicBezTo>
                    <a:cubicBezTo>
                      <a:pt x="5912" y="1288"/>
                      <a:pt x="5866" y="1379"/>
                      <a:pt x="5912" y="1448"/>
                    </a:cubicBezTo>
                    <a:cubicBezTo>
                      <a:pt x="5912" y="1448"/>
                      <a:pt x="5912" y="1448"/>
                      <a:pt x="5912" y="1448"/>
                    </a:cubicBezTo>
                    <a:lnTo>
                      <a:pt x="5912" y="1448"/>
                    </a:lnTo>
                    <a:cubicBezTo>
                      <a:pt x="6094" y="1858"/>
                      <a:pt x="6277" y="2292"/>
                      <a:pt x="6368" y="2726"/>
                    </a:cubicBezTo>
                    <a:cubicBezTo>
                      <a:pt x="6460" y="3159"/>
                      <a:pt x="6414" y="3593"/>
                      <a:pt x="6209" y="3981"/>
                    </a:cubicBezTo>
                    <a:cubicBezTo>
                      <a:pt x="6034" y="4351"/>
                      <a:pt x="5652" y="4576"/>
                      <a:pt x="5241" y="4576"/>
                    </a:cubicBezTo>
                    <a:cubicBezTo>
                      <a:pt x="5221" y="4576"/>
                      <a:pt x="5201" y="4576"/>
                      <a:pt x="5181" y="4575"/>
                    </a:cubicBezTo>
                    <a:cubicBezTo>
                      <a:pt x="4748" y="4575"/>
                      <a:pt x="4337" y="4392"/>
                      <a:pt x="3949" y="4164"/>
                    </a:cubicBezTo>
                    <a:cubicBezTo>
                      <a:pt x="2374" y="3228"/>
                      <a:pt x="1050" y="1858"/>
                      <a:pt x="137" y="261"/>
                    </a:cubicBezTo>
                    <a:cubicBezTo>
                      <a:pt x="114" y="215"/>
                      <a:pt x="69" y="215"/>
                      <a:pt x="46" y="215"/>
                    </a:cubicBezTo>
                    <a:cubicBezTo>
                      <a:pt x="23" y="238"/>
                      <a:pt x="0" y="283"/>
                      <a:pt x="23" y="306"/>
                    </a:cubicBezTo>
                    <a:cubicBezTo>
                      <a:pt x="890" y="1973"/>
                      <a:pt x="2214" y="3388"/>
                      <a:pt x="3812" y="4369"/>
                    </a:cubicBezTo>
                    <a:cubicBezTo>
                      <a:pt x="4223" y="4620"/>
                      <a:pt x="4679" y="4826"/>
                      <a:pt x="5181" y="4826"/>
                    </a:cubicBezTo>
                    <a:cubicBezTo>
                      <a:pt x="5433" y="4826"/>
                      <a:pt x="5706" y="4780"/>
                      <a:pt x="5912" y="4643"/>
                    </a:cubicBezTo>
                    <a:cubicBezTo>
                      <a:pt x="6140" y="4529"/>
                      <a:pt x="6323" y="4324"/>
                      <a:pt x="6460" y="4118"/>
                    </a:cubicBezTo>
                    <a:cubicBezTo>
                      <a:pt x="6711" y="3662"/>
                      <a:pt x="6756" y="3137"/>
                      <a:pt x="6642" y="2657"/>
                    </a:cubicBezTo>
                    <a:cubicBezTo>
                      <a:pt x="6623" y="2556"/>
                      <a:pt x="6599" y="2457"/>
                      <a:pt x="6570" y="2359"/>
                    </a:cubicBezTo>
                    <a:lnTo>
                      <a:pt x="6570" y="2359"/>
                    </a:lnTo>
                    <a:cubicBezTo>
                      <a:pt x="7030" y="2921"/>
                      <a:pt x="7553" y="3422"/>
                      <a:pt x="8126" y="3844"/>
                    </a:cubicBezTo>
                    <a:cubicBezTo>
                      <a:pt x="8993" y="4483"/>
                      <a:pt x="9998" y="5054"/>
                      <a:pt x="11116" y="5077"/>
                    </a:cubicBezTo>
                    <a:cubicBezTo>
                      <a:pt x="11154" y="5078"/>
                      <a:pt x="11193" y="5079"/>
                      <a:pt x="11232" y="5079"/>
                    </a:cubicBezTo>
                    <a:cubicBezTo>
                      <a:pt x="11746" y="5079"/>
                      <a:pt x="12288" y="4935"/>
                      <a:pt x="12691" y="4575"/>
                    </a:cubicBezTo>
                    <a:cubicBezTo>
                      <a:pt x="13125" y="4209"/>
                      <a:pt x="13353" y="3639"/>
                      <a:pt x="13399" y="3091"/>
                    </a:cubicBezTo>
                    <a:cubicBezTo>
                      <a:pt x="13444" y="2520"/>
                      <a:pt x="13307" y="1973"/>
                      <a:pt x="13102" y="1470"/>
                    </a:cubicBezTo>
                    <a:cubicBezTo>
                      <a:pt x="12896" y="968"/>
                      <a:pt x="12623" y="489"/>
                      <a:pt x="12349" y="32"/>
                    </a:cubicBezTo>
                    <a:cubicBezTo>
                      <a:pt x="12332" y="16"/>
                      <a:pt x="12316" y="0"/>
                      <a:pt x="12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6"/>
              <p:cNvSpPr/>
              <p:nvPr/>
            </p:nvSpPr>
            <p:spPr>
              <a:xfrm>
                <a:off x="1600605" y="2182264"/>
                <a:ext cx="83875" cy="73202"/>
              </a:xfrm>
              <a:custGeom>
                <a:avLst/>
                <a:gdLst/>
                <a:ahLst/>
                <a:cxnLst/>
                <a:rect l="l" t="t" r="r" b="b"/>
                <a:pathLst>
                  <a:path w="4338" h="3786" extrusionOk="0">
                    <a:moveTo>
                      <a:pt x="3835" y="1"/>
                    </a:moveTo>
                    <a:cubicBezTo>
                      <a:pt x="3812" y="24"/>
                      <a:pt x="3789" y="47"/>
                      <a:pt x="3789" y="92"/>
                    </a:cubicBezTo>
                    <a:cubicBezTo>
                      <a:pt x="3949" y="777"/>
                      <a:pt x="4109" y="1462"/>
                      <a:pt x="3995" y="2146"/>
                    </a:cubicBezTo>
                    <a:cubicBezTo>
                      <a:pt x="3881" y="2786"/>
                      <a:pt x="3424" y="3425"/>
                      <a:pt x="2785" y="3493"/>
                    </a:cubicBezTo>
                    <a:cubicBezTo>
                      <a:pt x="2716" y="3503"/>
                      <a:pt x="2646" y="3508"/>
                      <a:pt x="2575" y="3508"/>
                    </a:cubicBezTo>
                    <a:cubicBezTo>
                      <a:pt x="2000" y="3508"/>
                      <a:pt x="1417" y="3185"/>
                      <a:pt x="1050" y="2717"/>
                    </a:cubicBezTo>
                    <a:cubicBezTo>
                      <a:pt x="617" y="2169"/>
                      <a:pt x="388" y="1507"/>
                      <a:pt x="137" y="845"/>
                    </a:cubicBezTo>
                    <a:cubicBezTo>
                      <a:pt x="114" y="823"/>
                      <a:pt x="92" y="800"/>
                      <a:pt x="69" y="800"/>
                    </a:cubicBezTo>
                    <a:cubicBezTo>
                      <a:pt x="23" y="823"/>
                      <a:pt x="0" y="845"/>
                      <a:pt x="0" y="891"/>
                    </a:cubicBezTo>
                    <a:cubicBezTo>
                      <a:pt x="206" y="1576"/>
                      <a:pt x="411" y="2283"/>
                      <a:pt x="845" y="2877"/>
                    </a:cubicBezTo>
                    <a:cubicBezTo>
                      <a:pt x="1252" y="3385"/>
                      <a:pt x="1876" y="3785"/>
                      <a:pt x="2557" y="3785"/>
                    </a:cubicBezTo>
                    <a:cubicBezTo>
                      <a:pt x="2640" y="3785"/>
                      <a:pt x="2724" y="3779"/>
                      <a:pt x="2808" y="3767"/>
                    </a:cubicBezTo>
                    <a:cubicBezTo>
                      <a:pt x="3196" y="3721"/>
                      <a:pt x="3561" y="3493"/>
                      <a:pt x="3789" y="3196"/>
                    </a:cubicBezTo>
                    <a:cubicBezTo>
                      <a:pt x="4040" y="2900"/>
                      <a:pt x="4177" y="2534"/>
                      <a:pt x="4223" y="2169"/>
                    </a:cubicBezTo>
                    <a:cubicBezTo>
                      <a:pt x="4337" y="1439"/>
                      <a:pt x="4132" y="731"/>
                      <a:pt x="3926" y="47"/>
                    </a:cubicBezTo>
                    <a:cubicBezTo>
                      <a:pt x="3903" y="24"/>
                      <a:pt x="3881" y="1"/>
                      <a:pt x="3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6"/>
              <p:cNvSpPr/>
              <p:nvPr/>
            </p:nvSpPr>
            <p:spPr>
              <a:xfrm>
                <a:off x="924426" y="2265238"/>
                <a:ext cx="144780" cy="199073"/>
              </a:xfrm>
              <a:custGeom>
                <a:avLst/>
                <a:gdLst/>
                <a:ahLst/>
                <a:cxnLst/>
                <a:rect l="l" t="t" r="r" b="b"/>
                <a:pathLst>
                  <a:path w="7488" h="10296" extrusionOk="0">
                    <a:moveTo>
                      <a:pt x="7419" y="1"/>
                    </a:moveTo>
                    <a:cubicBezTo>
                      <a:pt x="7374" y="1"/>
                      <a:pt x="7351" y="47"/>
                      <a:pt x="7351" y="69"/>
                    </a:cubicBezTo>
                    <a:cubicBezTo>
                      <a:pt x="7282" y="2032"/>
                      <a:pt x="7008" y="3973"/>
                      <a:pt x="6483" y="5867"/>
                    </a:cubicBezTo>
                    <a:cubicBezTo>
                      <a:pt x="6369" y="6346"/>
                      <a:pt x="6209" y="6803"/>
                      <a:pt x="6050" y="7259"/>
                    </a:cubicBezTo>
                    <a:cubicBezTo>
                      <a:pt x="5890" y="7716"/>
                      <a:pt x="5730" y="8172"/>
                      <a:pt x="5433" y="8538"/>
                    </a:cubicBezTo>
                    <a:cubicBezTo>
                      <a:pt x="5170" y="8842"/>
                      <a:pt x="4780" y="9074"/>
                      <a:pt x="4408" y="9074"/>
                    </a:cubicBezTo>
                    <a:cubicBezTo>
                      <a:pt x="4362" y="9074"/>
                      <a:pt x="4315" y="9070"/>
                      <a:pt x="4269" y="9063"/>
                    </a:cubicBezTo>
                    <a:cubicBezTo>
                      <a:pt x="3995" y="9017"/>
                      <a:pt x="3741" y="8808"/>
                      <a:pt x="3636" y="8559"/>
                    </a:cubicBezTo>
                    <a:lnTo>
                      <a:pt x="3636" y="8559"/>
                    </a:lnTo>
                    <a:cubicBezTo>
                      <a:pt x="3648" y="8407"/>
                      <a:pt x="3640" y="8254"/>
                      <a:pt x="3607" y="8104"/>
                    </a:cubicBezTo>
                    <a:cubicBezTo>
                      <a:pt x="3607" y="8058"/>
                      <a:pt x="3562" y="8013"/>
                      <a:pt x="3516" y="7990"/>
                    </a:cubicBezTo>
                    <a:cubicBezTo>
                      <a:pt x="3504" y="7986"/>
                      <a:pt x="3491" y="7984"/>
                      <a:pt x="3478" y="7984"/>
                    </a:cubicBezTo>
                    <a:cubicBezTo>
                      <a:pt x="3417" y="7984"/>
                      <a:pt x="3352" y="8025"/>
                      <a:pt x="3333" y="8081"/>
                    </a:cubicBezTo>
                    <a:cubicBezTo>
                      <a:pt x="3294" y="8254"/>
                      <a:pt x="3308" y="8435"/>
                      <a:pt x="3359" y="8596"/>
                    </a:cubicBezTo>
                    <a:lnTo>
                      <a:pt x="3359" y="8596"/>
                    </a:lnTo>
                    <a:cubicBezTo>
                      <a:pt x="3278" y="9346"/>
                      <a:pt x="2612" y="10048"/>
                      <a:pt x="1850" y="10067"/>
                    </a:cubicBezTo>
                    <a:cubicBezTo>
                      <a:pt x="1393" y="10067"/>
                      <a:pt x="937" y="9839"/>
                      <a:pt x="640" y="9473"/>
                    </a:cubicBezTo>
                    <a:cubicBezTo>
                      <a:pt x="321" y="9131"/>
                      <a:pt x="161" y="8652"/>
                      <a:pt x="252" y="8172"/>
                    </a:cubicBezTo>
                    <a:cubicBezTo>
                      <a:pt x="252" y="8150"/>
                      <a:pt x="229" y="8104"/>
                      <a:pt x="184" y="8104"/>
                    </a:cubicBezTo>
                    <a:cubicBezTo>
                      <a:pt x="177" y="8098"/>
                      <a:pt x="170" y="8095"/>
                      <a:pt x="162" y="8095"/>
                    </a:cubicBezTo>
                    <a:cubicBezTo>
                      <a:pt x="140" y="8095"/>
                      <a:pt x="115" y="8116"/>
                      <a:pt x="115" y="8150"/>
                    </a:cubicBezTo>
                    <a:cubicBezTo>
                      <a:pt x="1" y="8652"/>
                      <a:pt x="161" y="9200"/>
                      <a:pt x="480" y="9610"/>
                    </a:cubicBezTo>
                    <a:cubicBezTo>
                      <a:pt x="800" y="9998"/>
                      <a:pt x="1302" y="10295"/>
                      <a:pt x="1850" y="10295"/>
                    </a:cubicBezTo>
                    <a:cubicBezTo>
                      <a:pt x="2398" y="10295"/>
                      <a:pt x="2900" y="9998"/>
                      <a:pt x="3219" y="9588"/>
                    </a:cubicBezTo>
                    <a:cubicBezTo>
                      <a:pt x="3366" y="9409"/>
                      <a:pt x="3484" y="9192"/>
                      <a:pt x="3558" y="8958"/>
                    </a:cubicBezTo>
                    <a:lnTo>
                      <a:pt x="3558" y="8958"/>
                    </a:lnTo>
                    <a:cubicBezTo>
                      <a:pt x="3718" y="9157"/>
                      <a:pt x="3952" y="9295"/>
                      <a:pt x="4224" y="9337"/>
                    </a:cubicBezTo>
                    <a:cubicBezTo>
                      <a:pt x="4279" y="9343"/>
                      <a:pt x="4334" y="9346"/>
                      <a:pt x="4388" y="9346"/>
                    </a:cubicBezTo>
                    <a:cubicBezTo>
                      <a:pt x="4890" y="9346"/>
                      <a:pt x="5330" y="9068"/>
                      <a:pt x="5639" y="8697"/>
                    </a:cubicBezTo>
                    <a:cubicBezTo>
                      <a:pt x="5958" y="8309"/>
                      <a:pt x="6141" y="7807"/>
                      <a:pt x="6301" y="7351"/>
                    </a:cubicBezTo>
                    <a:cubicBezTo>
                      <a:pt x="6461" y="6871"/>
                      <a:pt x="6598" y="6415"/>
                      <a:pt x="6712" y="5936"/>
                    </a:cubicBezTo>
                    <a:cubicBezTo>
                      <a:pt x="6986" y="4977"/>
                      <a:pt x="7168" y="3995"/>
                      <a:pt x="7305" y="3037"/>
                    </a:cubicBezTo>
                    <a:cubicBezTo>
                      <a:pt x="7419" y="2055"/>
                      <a:pt x="7488" y="1051"/>
                      <a:pt x="7488" y="69"/>
                    </a:cubicBezTo>
                    <a:cubicBezTo>
                      <a:pt x="7488" y="47"/>
                      <a:pt x="7442" y="1"/>
                      <a:pt x="7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6"/>
              <p:cNvSpPr/>
              <p:nvPr/>
            </p:nvSpPr>
            <p:spPr>
              <a:xfrm>
                <a:off x="1448330" y="1989206"/>
                <a:ext cx="127998" cy="107928"/>
              </a:xfrm>
              <a:custGeom>
                <a:avLst/>
                <a:gdLst/>
                <a:ahLst/>
                <a:cxnLst/>
                <a:rect l="l" t="t" r="r" b="b"/>
                <a:pathLst>
                  <a:path w="6620" h="5582" extrusionOk="0">
                    <a:moveTo>
                      <a:pt x="4541" y="1"/>
                    </a:moveTo>
                    <a:cubicBezTo>
                      <a:pt x="4518" y="1"/>
                      <a:pt x="4491" y="17"/>
                      <a:pt x="4474" y="33"/>
                    </a:cubicBezTo>
                    <a:cubicBezTo>
                      <a:pt x="4452" y="56"/>
                      <a:pt x="4452" y="102"/>
                      <a:pt x="4497" y="124"/>
                    </a:cubicBezTo>
                    <a:cubicBezTo>
                      <a:pt x="4977" y="490"/>
                      <a:pt x="5479" y="855"/>
                      <a:pt x="5844" y="1311"/>
                    </a:cubicBezTo>
                    <a:cubicBezTo>
                      <a:pt x="6027" y="1540"/>
                      <a:pt x="6186" y="1791"/>
                      <a:pt x="6278" y="2064"/>
                    </a:cubicBezTo>
                    <a:cubicBezTo>
                      <a:pt x="6346" y="2338"/>
                      <a:pt x="6392" y="2635"/>
                      <a:pt x="6346" y="2909"/>
                    </a:cubicBezTo>
                    <a:cubicBezTo>
                      <a:pt x="6300" y="3206"/>
                      <a:pt x="6209" y="3480"/>
                      <a:pt x="6027" y="3685"/>
                    </a:cubicBezTo>
                    <a:cubicBezTo>
                      <a:pt x="5821" y="3868"/>
                      <a:pt x="5570" y="4005"/>
                      <a:pt x="5296" y="4027"/>
                    </a:cubicBezTo>
                    <a:cubicBezTo>
                      <a:pt x="5243" y="4034"/>
                      <a:pt x="5190" y="4037"/>
                      <a:pt x="5137" y="4037"/>
                    </a:cubicBezTo>
                    <a:cubicBezTo>
                      <a:pt x="4704" y="4037"/>
                      <a:pt x="4271" y="3825"/>
                      <a:pt x="3949" y="3512"/>
                    </a:cubicBezTo>
                    <a:lnTo>
                      <a:pt x="3949" y="3512"/>
                    </a:lnTo>
                    <a:cubicBezTo>
                      <a:pt x="3909" y="3451"/>
                      <a:pt x="3864" y="3394"/>
                      <a:pt x="3812" y="3343"/>
                    </a:cubicBezTo>
                    <a:cubicBezTo>
                      <a:pt x="3778" y="3320"/>
                      <a:pt x="3744" y="3308"/>
                      <a:pt x="3710" y="3308"/>
                    </a:cubicBezTo>
                    <a:cubicBezTo>
                      <a:pt x="3676" y="3308"/>
                      <a:pt x="3641" y="3320"/>
                      <a:pt x="3607" y="3343"/>
                    </a:cubicBezTo>
                    <a:cubicBezTo>
                      <a:pt x="3561" y="3388"/>
                      <a:pt x="3539" y="3480"/>
                      <a:pt x="3607" y="3548"/>
                    </a:cubicBezTo>
                    <a:cubicBezTo>
                      <a:pt x="3607" y="3548"/>
                      <a:pt x="3607" y="3548"/>
                      <a:pt x="3607" y="3548"/>
                    </a:cubicBezTo>
                    <a:lnTo>
                      <a:pt x="3607" y="3548"/>
                    </a:lnTo>
                    <a:cubicBezTo>
                      <a:pt x="3638" y="3586"/>
                      <a:pt x="3670" y="3623"/>
                      <a:pt x="3704" y="3659"/>
                    </a:cubicBezTo>
                    <a:lnTo>
                      <a:pt x="3704" y="3659"/>
                    </a:lnTo>
                    <a:cubicBezTo>
                      <a:pt x="3923" y="3967"/>
                      <a:pt x="3898" y="4434"/>
                      <a:pt x="3676" y="4758"/>
                    </a:cubicBezTo>
                    <a:cubicBezTo>
                      <a:pt x="3481" y="5124"/>
                      <a:pt x="3043" y="5308"/>
                      <a:pt x="2610" y="5308"/>
                    </a:cubicBezTo>
                    <a:cubicBezTo>
                      <a:pt x="2585" y="5308"/>
                      <a:pt x="2560" y="5307"/>
                      <a:pt x="2534" y="5306"/>
                    </a:cubicBezTo>
                    <a:cubicBezTo>
                      <a:pt x="2055" y="5306"/>
                      <a:pt x="1598" y="5123"/>
                      <a:pt x="1210" y="4849"/>
                    </a:cubicBezTo>
                    <a:cubicBezTo>
                      <a:pt x="800" y="4575"/>
                      <a:pt x="457" y="4233"/>
                      <a:pt x="115" y="3891"/>
                    </a:cubicBezTo>
                    <a:cubicBezTo>
                      <a:pt x="101" y="3864"/>
                      <a:pt x="80" y="3853"/>
                      <a:pt x="60" y="3853"/>
                    </a:cubicBezTo>
                    <a:cubicBezTo>
                      <a:pt x="46" y="3853"/>
                      <a:pt x="33" y="3858"/>
                      <a:pt x="23" y="3868"/>
                    </a:cubicBezTo>
                    <a:cubicBezTo>
                      <a:pt x="1" y="3891"/>
                      <a:pt x="1" y="3936"/>
                      <a:pt x="23" y="3959"/>
                    </a:cubicBezTo>
                    <a:cubicBezTo>
                      <a:pt x="343" y="4347"/>
                      <a:pt x="685" y="4712"/>
                      <a:pt x="1096" y="5032"/>
                    </a:cubicBezTo>
                    <a:cubicBezTo>
                      <a:pt x="1484" y="5328"/>
                      <a:pt x="1986" y="5557"/>
                      <a:pt x="2511" y="5580"/>
                    </a:cubicBezTo>
                    <a:cubicBezTo>
                      <a:pt x="2537" y="5581"/>
                      <a:pt x="2564" y="5581"/>
                      <a:pt x="2590" y="5581"/>
                    </a:cubicBezTo>
                    <a:cubicBezTo>
                      <a:pt x="3095" y="5581"/>
                      <a:pt x="3645" y="5372"/>
                      <a:pt x="3927" y="4895"/>
                    </a:cubicBezTo>
                    <a:cubicBezTo>
                      <a:pt x="4064" y="4667"/>
                      <a:pt x="4132" y="4393"/>
                      <a:pt x="4132" y="4119"/>
                    </a:cubicBezTo>
                    <a:cubicBezTo>
                      <a:pt x="4132" y="4082"/>
                      <a:pt x="4130" y="4044"/>
                      <a:pt x="4126" y="4007"/>
                    </a:cubicBezTo>
                    <a:lnTo>
                      <a:pt x="4126" y="4007"/>
                    </a:lnTo>
                    <a:cubicBezTo>
                      <a:pt x="4430" y="4198"/>
                      <a:pt x="4784" y="4311"/>
                      <a:pt x="5157" y="4311"/>
                    </a:cubicBezTo>
                    <a:cubicBezTo>
                      <a:pt x="5218" y="4311"/>
                      <a:pt x="5280" y="4308"/>
                      <a:pt x="5342" y="4301"/>
                    </a:cubicBezTo>
                    <a:cubicBezTo>
                      <a:pt x="5661" y="4256"/>
                      <a:pt x="5981" y="4096"/>
                      <a:pt x="6209" y="3845"/>
                    </a:cubicBezTo>
                    <a:cubicBezTo>
                      <a:pt x="6437" y="3594"/>
                      <a:pt x="6551" y="3274"/>
                      <a:pt x="6597" y="2955"/>
                    </a:cubicBezTo>
                    <a:cubicBezTo>
                      <a:pt x="6620" y="2635"/>
                      <a:pt x="6574" y="2293"/>
                      <a:pt x="6483" y="1996"/>
                    </a:cubicBezTo>
                    <a:cubicBezTo>
                      <a:pt x="6369" y="1699"/>
                      <a:pt x="6209" y="1425"/>
                      <a:pt x="6004" y="1174"/>
                    </a:cubicBezTo>
                    <a:cubicBezTo>
                      <a:pt x="5593" y="695"/>
                      <a:pt x="5068" y="353"/>
                      <a:pt x="4566" y="10"/>
                    </a:cubicBezTo>
                    <a:cubicBezTo>
                      <a:pt x="4559" y="4"/>
                      <a:pt x="4550" y="1"/>
                      <a:pt x="4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6"/>
              <p:cNvSpPr/>
              <p:nvPr/>
            </p:nvSpPr>
            <p:spPr>
              <a:xfrm>
                <a:off x="927520" y="2184739"/>
                <a:ext cx="83431" cy="101277"/>
              </a:xfrm>
              <a:custGeom>
                <a:avLst/>
                <a:gdLst/>
                <a:ahLst/>
                <a:cxnLst/>
                <a:rect l="l" t="t" r="r" b="b"/>
                <a:pathLst>
                  <a:path w="4315" h="5238" extrusionOk="0">
                    <a:moveTo>
                      <a:pt x="4237" y="1"/>
                    </a:moveTo>
                    <a:cubicBezTo>
                      <a:pt x="4211" y="1"/>
                      <a:pt x="4195" y="22"/>
                      <a:pt x="4178" y="55"/>
                    </a:cubicBezTo>
                    <a:cubicBezTo>
                      <a:pt x="3904" y="1265"/>
                      <a:pt x="3425" y="2429"/>
                      <a:pt x="2785" y="3502"/>
                    </a:cubicBezTo>
                    <a:cubicBezTo>
                      <a:pt x="2443" y="4004"/>
                      <a:pt x="2124" y="4575"/>
                      <a:pt x="1599" y="4849"/>
                    </a:cubicBezTo>
                    <a:cubicBezTo>
                      <a:pt x="1410" y="4951"/>
                      <a:pt x="1209" y="5003"/>
                      <a:pt x="995" y="5003"/>
                    </a:cubicBezTo>
                    <a:cubicBezTo>
                      <a:pt x="924" y="5003"/>
                      <a:pt x="851" y="4997"/>
                      <a:pt x="777" y="4986"/>
                    </a:cubicBezTo>
                    <a:cubicBezTo>
                      <a:pt x="503" y="4917"/>
                      <a:pt x="229" y="4735"/>
                      <a:pt x="138" y="4461"/>
                    </a:cubicBezTo>
                    <a:cubicBezTo>
                      <a:pt x="138" y="4438"/>
                      <a:pt x="92" y="4415"/>
                      <a:pt x="69" y="4415"/>
                    </a:cubicBezTo>
                    <a:cubicBezTo>
                      <a:pt x="24" y="4415"/>
                      <a:pt x="1" y="4461"/>
                      <a:pt x="24" y="4506"/>
                    </a:cubicBezTo>
                    <a:cubicBezTo>
                      <a:pt x="92" y="4849"/>
                      <a:pt x="389" y="5100"/>
                      <a:pt x="731" y="5191"/>
                    </a:cubicBezTo>
                    <a:cubicBezTo>
                      <a:pt x="841" y="5222"/>
                      <a:pt x="959" y="5238"/>
                      <a:pt x="1078" y="5238"/>
                    </a:cubicBezTo>
                    <a:cubicBezTo>
                      <a:pt x="1306" y="5238"/>
                      <a:pt x="1541" y="5182"/>
                      <a:pt x="1735" y="5077"/>
                    </a:cubicBezTo>
                    <a:cubicBezTo>
                      <a:pt x="2329" y="4757"/>
                      <a:pt x="2694" y="4164"/>
                      <a:pt x="3014" y="3639"/>
                    </a:cubicBezTo>
                    <a:cubicBezTo>
                      <a:pt x="3676" y="2543"/>
                      <a:pt x="4109" y="1334"/>
                      <a:pt x="4315" y="78"/>
                    </a:cubicBezTo>
                    <a:cubicBezTo>
                      <a:pt x="4315" y="55"/>
                      <a:pt x="4292" y="10"/>
                      <a:pt x="4269" y="10"/>
                    </a:cubicBezTo>
                    <a:cubicBezTo>
                      <a:pt x="4257" y="4"/>
                      <a:pt x="4246" y="1"/>
                      <a:pt x="4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6"/>
              <p:cNvSpPr/>
              <p:nvPr/>
            </p:nvSpPr>
            <p:spPr>
              <a:xfrm>
                <a:off x="1244426" y="2022639"/>
                <a:ext cx="93137" cy="56362"/>
              </a:xfrm>
              <a:custGeom>
                <a:avLst/>
                <a:gdLst/>
                <a:ahLst/>
                <a:cxnLst/>
                <a:rect l="l" t="t" r="r" b="b"/>
                <a:pathLst>
                  <a:path w="4817" h="2915" extrusionOk="0">
                    <a:moveTo>
                      <a:pt x="3918" y="1"/>
                    </a:moveTo>
                    <a:cubicBezTo>
                      <a:pt x="3903" y="1"/>
                      <a:pt x="3890" y="6"/>
                      <a:pt x="3881" y="16"/>
                    </a:cubicBezTo>
                    <a:cubicBezTo>
                      <a:pt x="3858" y="39"/>
                      <a:pt x="3835" y="84"/>
                      <a:pt x="3858" y="107"/>
                    </a:cubicBezTo>
                    <a:cubicBezTo>
                      <a:pt x="4223" y="587"/>
                      <a:pt x="4588" y="1089"/>
                      <a:pt x="4588" y="1659"/>
                    </a:cubicBezTo>
                    <a:cubicBezTo>
                      <a:pt x="4565" y="1933"/>
                      <a:pt x="4474" y="2207"/>
                      <a:pt x="4291" y="2390"/>
                    </a:cubicBezTo>
                    <a:cubicBezTo>
                      <a:pt x="4109" y="2572"/>
                      <a:pt x="3835" y="2641"/>
                      <a:pt x="3538" y="2641"/>
                    </a:cubicBezTo>
                    <a:cubicBezTo>
                      <a:pt x="2968" y="2618"/>
                      <a:pt x="2374" y="2527"/>
                      <a:pt x="1804" y="2390"/>
                    </a:cubicBezTo>
                    <a:cubicBezTo>
                      <a:pt x="1210" y="2230"/>
                      <a:pt x="662" y="2047"/>
                      <a:pt x="92" y="1819"/>
                    </a:cubicBezTo>
                    <a:cubicBezTo>
                      <a:pt x="85" y="1812"/>
                      <a:pt x="76" y="1810"/>
                      <a:pt x="67" y="1810"/>
                    </a:cubicBezTo>
                    <a:cubicBezTo>
                      <a:pt x="46" y="1810"/>
                      <a:pt x="23" y="1826"/>
                      <a:pt x="23" y="1842"/>
                    </a:cubicBezTo>
                    <a:cubicBezTo>
                      <a:pt x="0" y="1865"/>
                      <a:pt x="0" y="1910"/>
                      <a:pt x="46" y="1933"/>
                    </a:cubicBezTo>
                    <a:cubicBezTo>
                      <a:pt x="571" y="2230"/>
                      <a:pt x="1142" y="2458"/>
                      <a:pt x="1735" y="2641"/>
                    </a:cubicBezTo>
                    <a:cubicBezTo>
                      <a:pt x="2329" y="2778"/>
                      <a:pt x="2922" y="2915"/>
                      <a:pt x="3561" y="2915"/>
                    </a:cubicBezTo>
                    <a:cubicBezTo>
                      <a:pt x="3858" y="2892"/>
                      <a:pt x="4223" y="2823"/>
                      <a:pt x="4474" y="2572"/>
                    </a:cubicBezTo>
                    <a:cubicBezTo>
                      <a:pt x="4725" y="2344"/>
                      <a:pt x="4816" y="1979"/>
                      <a:pt x="4816" y="1659"/>
                    </a:cubicBezTo>
                    <a:cubicBezTo>
                      <a:pt x="4816" y="1340"/>
                      <a:pt x="4702" y="1020"/>
                      <a:pt x="4520" y="746"/>
                    </a:cubicBezTo>
                    <a:cubicBezTo>
                      <a:pt x="4360" y="495"/>
                      <a:pt x="4155" y="267"/>
                      <a:pt x="3972" y="39"/>
                    </a:cubicBezTo>
                    <a:cubicBezTo>
                      <a:pt x="3959" y="12"/>
                      <a:pt x="3937" y="1"/>
                      <a:pt x="3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6"/>
              <p:cNvSpPr/>
              <p:nvPr/>
            </p:nvSpPr>
            <p:spPr>
              <a:xfrm>
                <a:off x="1075386" y="2725415"/>
                <a:ext cx="100639" cy="66222"/>
              </a:xfrm>
              <a:custGeom>
                <a:avLst/>
                <a:gdLst/>
                <a:ahLst/>
                <a:cxnLst/>
                <a:rect l="l" t="t" r="r" b="b"/>
                <a:pathLst>
                  <a:path w="5205" h="3425" extrusionOk="0">
                    <a:moveTo>
                      <a:pt x="91" y="1"/>
                    </a:moveTo>
                    <a:cubicBezTo>
                      <a:pt x="83" y="1"/>
                      <a:pt x="75" y="4"/>
                      <a:pt x="69" y="10"/>
                    </a:cubicBezTo>
                    <a:cubicBezTo>
                      <a:pt x="23" y="10"/>
                      <a:pt x="0" y="33"/>
                      <a:pt x="23" y="78"/>
                    </a:cubicBezTo>
                    <a:cubicBezTo>
                      <a:pt x="228" y="1174"/>
                      <a:pt x="936" y="2178"/>
                      <a:pt x="1895" y="2772"/>
                    </a:cubicBezTo>
                    <a:cubicBezTo>
                      <a:pt x="2584" y="3198"/>
                      <a:pt x="3403" y="3424"/>
                      <a:pt x="4208" y="3424"/>
                    </a:cubicBezTo>
                    <a:cubicBezTo>
                      <a:pt x="4522" y="3424"/>
                      <a:pt x="4835" y="3390"/>
                      <a:pt x="5136" y="3319"/>
                    </a:cubicBezTo>
                    <a:cubicBezTo>
                      <a:pt x="5182" y="3319"/>
                      <a:pt x="5204" y="3274"/>
                      <a:pt x="5204" y="3251"/>
                    </a:cubicBezTo>
                    <a:cubicBezTo>
                      <a:pt x="5182" y="3205"/>
                      <a:pt x="5159" y="3182"/>
                      <a:pt x="5113" y="3182"/>
                    </a:cubicBezTo>
                    <a:cubicBezTo>
                      <a:pt x="4890" y="3216"/>
                      <a:pt x="4665" y="3232"/>
                      <a:pt x="4441" y="3232"/>
                    </a:cubicBezTo>
                    <a:cubicBezTo>
                      <a:pt x="3593" y="3232"/>
                      <a:pt x="2759" y="2995"/>
                      <a:pt x="2055" y="2543"/>
                    </a:cubicBezTo>
                    <a:cubicBezTo>
                      <a:pt x="1164" y="1973"/>
                      <a:pt x="480" y="1060"/>
                      <a:pt x="137" y="55"/>
                    </a:cubicBezTo>
                    <a:cubicBezTo>
                      <a:pt x="137" y="22"/>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6"/>
              <p:cNvSpPr/>
              <p:nvPr/>
            </p:nvSpPr>
            <p:spPr>
              <a:xfrm>
                <a:off x="986670" y="2026023"/>
                <a:ext cx="84745" cy="139927"/>
              </a:xfrm>
              <a:custGeom>
                <a:avLst/>
                <a:gdLst/>
                <a:ahLst/>
                <a:cxnLst/>
                <a:rect l="l" t="t" r="r" b="b"/>
                <a:pathLst>
                  <a:path w="4383" h="7237" extrusionOk="0">
                    <a:moveTo>
                      <a:pt x="3310" y="1"/>
                    </a:moveTo>
                    <a:cubicBezTo>
                      <a:pt x="3059" y="24"/>
                      <a:pt x="2831" y="229"/>
                      <a:pt x="2717" y="457"/>
                    </a:cubicBezTo>
                    <a:cubicBezTo>
                      <a:pt x="2602" y="708"/>
                      <a:pt x="2580" y="982"/>
                      <a:pt x="2580" y="1256"/>
                    </a:cubicBezTo>
                    <a:cubicBezTo>
                      <a:pt x="2511" y="3036"/>
                      <a:pt x="2739" y="4817"/>
                      <a:pt x="3264" y="6506"/>
                    </a:cubicBezTo>
                    <a:cubicBezTo>
                      <a:pt x="2602" y="5319"/>
                      <a:pt x="1941" y="4109"/>
                      <a:pt x="1301" y="2922"/>
                    </a:cubicBezTo>
                    <a:cubicBezTo>
                      <a:pt x="1133" y="2607"/>
                      <a:pt x="868" y="2252"/>
                      <a:pt x="541" y="2252"/>
                    </a:cubicBezTo>
                    <a:cubicBezTo>
                      <a:pt x="514" y="2252"/>
                      <a:pt x="485" y="2255"/>
                      <a:pt x="457" y="2260"/>
                    </a:cubicBezTo>
                    <a:cubicBezTo>
                      <a:pt x="183" y="2306"/>
                      <a:pt x="0" y="2603"/>
                      <a:pt x="0" y="2877"/>
                    </a:cubicBezTo>
                    <a:cubicBezTo>
                      <a:pt x="0" y="3151"/>
                      <a:pt x="137" y="3402"/>
                      <a:pt x="251" y="3653"/>
                    </a:cubicBezTo>
                    <a:cubicBezTo>
                      <a:pt x="1005" y="5022"/>
                      <a:pt x="2009" y="6255"/>
                      <a:pt x="3219" y="7236"/>
                    </a:cubicBezTo>
                    <a:lnTo>
                      <a:pt x="3926" y="6917"/>
                    </a:lnTo>
                    <a:cubicBezTo>
                      <a:pt x="4292" y="5045"/>
                      <a:pt x="4383" y="3105"/>
                      <a:pt x="4177" y="1210"/>
                    </a:cubicBezTo>
                    <a:cubicBezTo>
                      <a:pt x="4132" y="937"/>
                      <a:pt x="4109" y="663"/>
                      <a:pt x="3972" y="412"/>
                    </a:cubicBezTo>
                    <a:cubicBezTo>
                      <a:pt x="3835" y="183"/>
                      <a:pt x="3584" y="1"/>
                      <a:pt x="3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6"/>
              <p:cNvSpPr/>
              <p:nvPr/>
            </p:nvSpPr>
            <p:spPr>
              <a:xfrm>
                <a:off x="1064693" y="2337055"/>
                <a:ext cx="151490" cy="149073"/>
              </a:xfrm>
              <a:custGeom>
                <a:avLst/>
                <a:gdLst/>
                <a:ahLst/>
                <a:cxnLst/>
                <a:rect l="l" t="t" r="r" b="b"/>
                <a:pathLst>
                  <a:path w="7835" h="7710" extrusionOk="0">
                    <a:moveTo>
                      <a:pt x="4898" y="0"/>
                    </a:moveTo>
                    <a:cubicBezTo>
                      <a:pt x="2453" y="0"/>
                      <a:pt x="142" y="6376"/>
                      <a:pt x="142" y="6376"/>
                    </a:cubicBezTo>
                    <a:cubicBezTo>
                      <a:pt x="0" y="7370"/>
                      <a:pt x="296" y="7710"/>
                      <a:pt x="758" y="7710"/>
                    </a:cubicBezTo>
                    <a:cubicBezTo>
                      <a:pt x="1560" y="7710"/>
                      <a:pt x="2864" y="6690"/>
                      <a:pt x="3269" y="6284"/>
                    </a:cubicBezTo>
                    <a:cubicBezTo>
                      <a:pt x="3909" y="5645"/>
                      <a:pt x="7835" y="761"/>
                      <a:pt x="5278" y="53"/>
                    </a:cubicBezTo>
                    <a:cubicBezTo>
                      <a:pt x="5151" y="17"/>
                      <a:pt x="5024" y="0"/>
                      <a:pt x="4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6"/>
              <p:cNvSpPr/>
              <p:nvPr/>
            </p:nvSpPr>
            <p:spPr>
              <a:xfrm>
                <a:off x="1415670" y="2249769"/>
                <a:ext cx="205879" cy="95051"/>
              </a:xfrm>
              <a:custGeom>
                <a:avLst/>
                <a:gdLst/>
                <a:ahLst/>
                <a:cxnLst/>
                <a:rect l="l" t="t" r="r" b="b"/>
                <a:pathLst>
                  <a:path w="10648" h="4916" extrusionOk="0">
                    <a:moveTo>
                      <a:pt x="3056" y="0"/>
                    </a:moveTo>
                    <a:cubicBezTo>
                      <a:pt x="2551" y="0"/>
                      <a:pt x="2116" y="141"/>
                      <a:pt x="1804" y="481"/>
                    </a:cubicBezTo>
                    <a:cubicBezTo>
                      <a:pt x="1" y="2444"/>
                      <a:pt x="5889" y="4544"/>
                      <a:pt x="6780" y="4750"/>
                    </a:cubicBezTo>
                    <a:cubicBezTo>
                      <a:pt x="7082" y="4827"/>
                      <a:pt x="7697" y="4916"/>
                      <a:pt x="8305" y="4916"/>
                    </a:cubicBezTo>
                    <a:cubicBezTo>
                      <a:pt x="9487" y="4916"/>
                      <a:pt x="10648" y="4583"/>
                      <a:pt x="9473" y="3198"/>
                    </a:cubicBezTo>
                    <a:cubicBezTo>
                      <a:pt x="9473" y="3198"/>
                      <a:pt x="5465" y="0"/>
                      <a:pt x="3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6"/>
              <p:cNvSpPr/>
              <p:nvPr/>
            </p:nvSpPr>
            <p:spPr>
              <a:xfrm>
                <a:off x="1408168" y="2286876"/>
                <a:ext cx="314677" cy="314677"/>
              </a:xfrm>
              <a:custGeom>
                <a:avLst/>
                <a:gdLst/>
                <a:ahLst/>
                <a:cxnLst/>
                <a:rect l="l" t="t" r="r" b="b"/>
                <a:pathLst>
                  <a:path w="16275" h="16275" extrusionOk="0">
                    <a:moveTo>
                      <a:pt x="8149" y="0"/>
                    </a:moveTo>
                    <a:cubicBezTo>
                      <a:pt x="3653" y="0"/>
                      <a:pt x="1" y="3652"/>
                      <a:pt x="1" y="8126"/>
                    </a:cubicBezTo>
                    <a:cubicBezTo>
                      <a:pt x="1" y="12623"/>
                      <a:pt x="3653" y="16275"/>
                      <a:pt x="8149" y="16275"/>
                    </a:cubicBezTo>
                    <a:cubicBezTo>
                      <a:pt x="12646" y="16275"/>
                      <a:pt x="16275" y="12623"/>
                      <a:pt x="16275" y="8126"/>
                    </a:cubicBezTo>
                    <a:cubicBezTo>
                      <a:pt x="16275" y="3652"/>
                      <a:pt x="12646" y="0"/>
                      <a:pt x="8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6"/>
              <p:cNvSpPr/>
              <p:nvPr/>
            </p:nvSpPr>
            <p:spPr>
              <a:xfrm>
                <a:off x="1392273" y="2270981"/>
                <a:ext cx="355300" cy="355300"/>
              </a:xfrm>
              <a:custGeom>
                <a:avLst/>
                <a:gdLst/>
                <a:ahLst/>
                <a:cxnLst/>
                <a:rect l="l" t="t" r="r" b="b"/>
                <a:pathLst>
                  <a:path w="18376" h="18376" extrusionOk="0">
                    <a:moveTo>
                      <a:pt x="9199" y="1530"/>
                    </a:moveTo>
                    <a:cubicBezTo>
                      <a:pt x="13422" y="1530"/>
                      <a:pt x="16846" y="4954"/>
                      <a:pt x="16846" y="9199"/>
                    </a:cubicBezTo>
                    <a:cubicBezTo>
                      <a:pt x="16846" y="13422"/>
                      <a:pt x="13422" y="16846"/>
                      <a:pt x="9199" y="16846"/>
                    </a:cubicBezTo>
                    <a:cubicBezTo>
                      <a:pt x="4977" y="16846"/>
                      <a:pt x="1530" y="13422"/>
                      <a:pt x="1530" y="9199"/>
                    </a:cubicBezTo>
                    <a:cubicBezTo>
                      <a:pt x="1530" y="4954"/>
                      <a:pt x="4977" y="1530"/>
                      <a:pt x="9199" y="1530"/>
                    </a:cubicBezTo>
                    <a:close/>
                    <a:moveTo>
                      <a:pt x="9199" y="1"/>
                    </a:moveTo>
                    <a:cubicBezTo>
                      <a:pt x="4132" y="1"/>
                      <a:pt x="1" y="4132"/>
                      <a:pt x="1" y="9199"/>
                    </a:cubicBezTo>
                    <a:cubicBezTo>
                      <a:pt x="1" y="14244"/>
                      <a:pt x="4132" y="18375"/>
                      <a:pt x="9199" y="18375"/>
                    </a:cubicBezTo>
                    <a:cubicBezTo>
                      <a:pt x="14267" y="18375"/>
                      <a:pt x="18375" y="14244"/>
                      <a:pt x="18375" y="9199"/>
                    </a:cubicBezTo>
                    <a:cubicBezTo>
                      <a:pt x="18375" y="4132"/>
                      <a:pt x="14267" y="1"/>
                      <a:pt x="9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6"/>
              <p:cNvSpPr/>
              <p:nvPr/>
            </p:nvSpPr>
            <p:spPr>
              <a:xfrm>
                <a:off x="1438178" y="2351113"/>
                <a:ext cx="58276" cy="162317"/>
              </a:xfrm>
              <a:custGeom>
                <a:avLst/>
                <a:gdLst/>
                <a:ahLst/>
                <a:cxnLst/>
                <a:rect l="l" t="t" r="r" b="b"/>
                <a:pathLst>
                  <a:path w="3014" h="8395" extrusionOk="0">
                    <a:moveTo>
                      <a:pt x="2818" y="1"/>
                    </a:moveTo>
                    <a:cubicBezTo>
                      <a:pt x="2783" y="1"/>
                      <a:pt x="2747" y="11"/>
                      <a:pt x="2717" y="34"/>
                    </a:cubicBezTo>
                    <a:cubicBezTo>
                      <a:pt x="2009" y="422"/>
                      <a:pt x="1461" y="992"/>
                      <a:pt x="1028" y="1654"/>
                    </a:cubicBezTo>
                    <a:cubicBezTo>
                      <a:pt x="571" y="2293"/>
                      <a:pt x="275" y="3070"/>
                      <a:pt x="115" y="3868"/>
                    </a:cubicBezTo>
                    <a:cubicBezTo>
                      <a:pt x="23" y="4256"/>
                      <a:pt x="23" y="4667"/>
                      <a:pt x="1" y="5078"/>
                    </a:cubicBezTo>
                    <a:cubicBezTo>
                      <a:pt x="23" y="5284"/>
                      <a:pt x="46" y="5489"/>
                      <a:pt x="69" y="5694"/>
                    </a:cubicBezTo>
                    <a:cubicBezTo>
                      <a:pt x="92" y="5877"/>
                      <a:pt x="138" y="6082"/>
                      <a:pt x="206" y="6288"/>
                    </a:cubicBezTo>
                    <a:cubicBezTo>
                      <a:pt x="389" y="7064"/>
                      <a:pt x="822" y="7772"/>
                      <a:pt x="1370" y="8342"/>
                    </a:cubicBezTo>
                    <a:cubicBezTo>
                      <a:pt x="1389" y="8361"/>
                      <a:pt x="1437" y="8394"/>
                      <a:pt x="1491" y="8394"/>
                    </a:cubicBezTo>
                    <a:cubicBezTo>
                      <a:pt x="1504" y="8394"/>
                      <a:pt x="1517" y="8392"/>
                      <a:pt x="1530" y="8388"/>
                    </a:cubicBezTo>
                    <a:cubicBezTo>
                      <a:pt x="1621" y="8388"/>
                      <a:pt x="1713" y="8296"/>
                      <a:pt x="1713" y="8182"/>
                    </a:cubicBezTo>
                    <a:lnTo>
                      <a:pt x="1713" y="8160"/>
                    </a:lnTo>
                    <a:cubicBezTo>
                      <a:pt x="1644" y="7406"/>
                      <a:pt x="1530" y="6744"/>
                      <a:pt x="1553" y="6082"/>
                    </a:cubicBezTo>
                    <a:cubicBezTo>
                      <a:pt x="1530" y="5763"/>
                      <a:pt x="1576" y="5421"/>
                      <a:pt x="1576" y="5124"/>
                    </a:cubicBezTo>
                    <a:cubicBezTo>
                      <a:pt x="1621" y="4804"/>
                      <a:pt x="1644" y="4485"/>
                      <a:pt x="1735" y="4165"/>
                    </a:cubicBezTo>
                    <a:cubicBezTo>
                      <a:pt x="1849" y="3526"/>
                      <a:pt x="2032" y="2910"/>
                      <a:pt x="2238" y="2271"/>
                    </a:cubicBezTo>
                    <a:cubicBezTo>
                      <a:pt x="2466" y="1632"/>
                      <a:pt x="2717" y="992"/>
                      <a:pt x="2991" y="285"/>
                    </a:cubicBezTo>
                    <a:lnTo>
                      <a:pt x="2991" y="262"/>
                    </a:lnTo>
                    <a:cubicBezTo>
                      <a:pt x="3014" y="216"/>
                      <a:pt x="3014" y="148"/>
                      <a:pt x="2991" y="102"/>
                    </a:cubicBezTo>
                    <a:cubicBezTo>
                      <a:pt x="2960" y="41"/>
                      <a:pt x="2889" y="1"/>
                      <a:pt x="2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6"/>
              <p:cNvSpPr/>
              <p:nvPr/>
            </p:nvSpPr>
            <p:spPr>
              <a:xfrm>
                <a:off x="1373304" y="2506039"/>
                <a:ext cx="84745" cy="84958"/>
              </a:xfrm>
              <a:custGeom>
                <a:avLst/>
                <a:gdLst/>
                <a:ahLst/>
                <a:cxnLst/>
                <a:rect l="l" t="t" r="r" b="b"/>
                <a:pathLst>
                  <a:path w="4383" h="4394" extrusionOk="0">
                    <a:moveTo>
                      <a:pt x="2523" y="1"/>
                    </a:moveTo>
                    <a:cubicBezTo>
                      <a:pt x="1741" y="1"/>
                      <a:pt x="833" y="1073"/>
                      <a:pt x="0" y="1152"/>
                    </a:cubicBezTo>
                    <a:lnTo>
                      <a:pt x="1507" y="4393"/>
                    </a:lnTo>
                    <a:cubicBezTo>
                      <a:pt x="1507" y="4393"/>
                      <a:pt x="4383" y="2909"/>
                      <a:pt x="3493" y="855"/>
                    </a:cubicBezTo>
                    <a:cubicBezTo>
                      <a:pt x="3208" y="221"/>
                      <a:pt x="2878" y="1"/>
                      <a:pt x="2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6"/>
              <p:cNvSpPr/>
              <p:nvPr/>
            </p:nvSpPr>
            <p:spPr>
              <a:xfrm>
                <a:off x="1334457" y="2406049"/>
                <a:ext cx="112994" cy="186544"/>
              </a:xfrm>
              <a:custGeom>
                <a:avLst/>
                <a:gdLst/>
                <a:ahLst/>
                <a:cxnLst/>
                <a:rect l="l" t="t" r="r" b="b"/>
                <a:pathLst>
                  <a:path w="5844" h="9648" extrusionOk="0">
                    <a:moveTo>
                      <a:pt x="92" y="0"/>
                    </a:moveTo>
                    <a:cubicBezTo>
                      <a:pt x="46" y="0"/>
                      <a:pt x="1" y="46"/>
                      <a:pt x="24" y="92"/>
                    </a:cubicBezTo>
                    <a:cubicBezTo>
                      <a:pt x="138" y="1370"/>
                      <a:pt x="297" y="2648"/>
                      <a:pt x="571" y="3903"/>
                    </a:cubicBezTo>
                    <a:cubicBezTo>
                      <a:pt x="731" y="4542"/>
                      <a:pt x="891" y="5159"/>
                      <a:pt x="1188" y="5775"/>
                    </a:cubicBezTo>
                    <a:cubicBezTo>
                      <a:pt x="1256" y="5935"/>
                      <a:pt x="1347" y="6072"/>
                      <a:pt x="1462" y="6209"/>
                    </a:cubicBezTo>
                    <a:cubicBezTo>
                      <a:pt x="1569" y="6338"/>
                      <a:pt x="1717" y="6507"/>
                      <a:pt x="1963" y="6507"/>
                    </a:cubicBezTo>
                    <a:cubicBezTo>
                      <a:pt x="1978" y="6507"/>
                      <a:pt x="1994" y="6507"/>
                      <a:pt x="2009" y="6505"/>
                    </a:cubicBezTo>
                    <a:cubicBezTo>
                      <a:pt x="2397" y="6483"/>
                      <a:pt x="2694" y="6300"/>
                      <a:pt x="2991" y="6140"/>
                    </a:cubicBezTo>
                    <a:cubicBezTo>
                      <a:pt x="3265" y="5980"/>
                      <a:pt x="3516" y="5775"/>
                      <a:pt x="3790" y="5615"/>
                    </a:cubicBezTo>
                    <a:cubicBezTo>
                      <a:pt x="4043" y="5488"/>
                      <a:pt x="4297" y="5362"/>
                      <a:pt x="4532" y="5362"/>
                    </a:cubicBezTo>
                    <a:cubicBezTo>
                      <a:pt x="4551" y="5362"/>
                      <a:pt x="4570" y="5362"/>
                      <a:pt x="4589" y="5364"/>
                    </a:cubicBezTo>
                    <a:cubicBezTo>
                      <a:pt x="4840" y="5364"/>
                      <a:pt x="5022" y="5570"/>
                      <a:pt x="5182" y="5821"/>
                    </a:cubicBezTo>
                    <a:cubicBezTo>
                      <a:pt x="5251" y="5958"/>
                      <a:pt x="5342" y="6072"/>
                      <a:pt x="5387" y="6232"/>
                    </a:cubicBezTo>
                    <a:lnTo>
                      <a:pt x="5456" y="6437"/>
                    </a:lnTo>
                    <a:cubicBezTo>
                      <a:pt x="5479" y="6505"/>
                      <a:pt x="5479" y="6574"/>
                      <a:pt x="5479" y="6642"/>
                    </a:cubicBezTo>
                    <a:cubicBezTo>
                      <a:pt x="5524" y="6779"/>
                      <a:pt x="5502" y="6939"/>
                      <a:pt x="5502" y="7076"/>
                    </a:cubicBezTo>
                    <a:cubicBezTo>
                      <a:pt x="5456" y="7236"/>
                      <a:pt x="5433" y="7373"/>
                      <a:pt x="5387" y="7510"/>
                    </a:cubicBezTo>
                    <a:cubicBezTo>
                      <a:pt x="5273" y="7784"/>
                      <a:pt x="5091" y="8058"/>
                      <a:pt x="4908" y="8286"/>
                    </a:cubicBezTo>
                    <a:cubicBezTo>
                      <a:pt x="4520" y="8765"/>
                      <a:pt x="4018" y="9176"/>
                      <a:pt x="3470" y="9496"/>
                    </a:cubicBezTo>
                    <a:cubicBezTo>
                      <a:pt x="3447" y="9518"/>
                      <a:pt x="3424" y="9564"/>
                      <a:pt x="3447" y="9610"/>
                    </a:cubicBezTo>
                    <a:cubicBezTo>
                      <a:pt x="3461" y="9636"/>
                      <a:pt x="3482" y="9648"/>
                      <a:pt x="3502" y="9648"/>
                    </a:cubicBezTo>
                    <a:cubicBezTo>
                      <a:pt x="3516" y="9648"/>
                      <a:pt x="3529" y="9642"/>
                      <a:pt x="3539" y="9633"/>
                    </a:cubicBezTo>
                    <a:cubicBezTo>
                      <a:pt x="4132" y="9336"/>
                      <a:pt x="4657" y="8948"/>
                      <a:pt x="5114" y="8468"/>
                    </a:cubicBezTo>
                    <a:cubicBezTo>
                      <a:pt x="5319" y="8217"/>
                      <a:pt x="5524" y="7943"/>
                      <a:pt x="5661" y="7624"/>
                    </a:cubicBezTo>
                    <a:cubicBezTo>
                      <a:pt x="5730" y="7464"/>
                      <a:pt x="5753" y="7304"/>
                      <a:pt x="5798" y="7122"/>
                    </a:cubicBezTo>
                    <a:cubicBezTo>
                      <a:pt x="5821" y="6962"/>
                      <a:pt x="5844" y="6779"/>
                      <a:pt x="5821" y="6620"/>
                    </a:cubicBezTo>
                    <a:cubicBezTo>
                      <a:pt x="5798" y="6528"/>
                      <a:pt x="5798" y="6437"/>
                      <a:pt x="5775" y="6346"/>
                    </a:cubicBezTo>
                    <a:lnTo>
                      <a:pt x="5707" y="6095"/>
                    </a:lnTo>
                    <a:cubicBezTo>
                      <a:pt x="5661" y="5935"/>
                      <a:pt x="5570" y="5798"/>
                      <a:pt x="5479" y="5638"/>
                    </a:cubicBezTo>
                    <a:cubicBezTo>
                      <a:pt x="5387" y="5501"/>
                      <a:pt x="5296" y="5341"/>
                      <a:pt x="5136" y="5227"/>
                    </a:cubicBezTo>
                    <a:cubicBezTo>
                      <a:pt x="5114" y="5182"/>
                      <a:pt x="5068" y="5159"/>
                      <a:pt x="5022" y="5136"/>
                    </a:cubicBezTo>
                    <a:lnTo>
                      <a:pt x="4908" y="5067"/>
                    </a:lnTo>
                    <a:cubicBezTo>
                      <a:pt x="4817" y="5022"/>
                      <a:pt x="4703" y="4999"/>
                      <a:pt x="4611" y="4999"/>
                    </a:cubicBezTo>
                    <a:cubicBezTo>
                      <a:pt x="4586" y="4998"/>
                      <a:pt x="4561" y="4997"/>
                      <a:pt x="4537" y="4997"/>
                    </a:cubicBezTo>
                    <a:cubicBezTo>
                      <a:pt x="4179" y="4997"/>
                      <a:pt x="3863" y="5146"/>
                      <a:pt x="3607" y="5296"/>
                    </a:cubicBezTo>
                    <a:cubicBezTo>
                      <a:pt x="3310" y="5478"/>
                      <a:pt x="3059" y="5661"/>
                      <a:pt x="2785" y="5821"/>
                    </a:cubicBezTo>
                    <a:cubicBezTo>
                      <a:pt x="2534" y="5980"/>
                      <a:pt x="2238" y="6117"/>
                      <a:pt x="1986" y="6140"/>
                    </a:cubicBezTo>
                    <a:cubicBezTo>
                      <a:pt x="1918" y="6140"/>
                      <a:pt x="1827" y="6095"/>
                      <a:pt x="1735" y="5980"/>
                    </a:cubicBezTo>
                    <a:cubicBezTo>
                      <a:pt x="1644" y="5866"/>
                      <a:pt x="1553" y="5752"/>
                      <a:pt x="1507" y="5615"/>
                    </a:cubicBezTo>
                    <a:cubicBezTo>
                      <a:pt x="1233" y="5067"/>
                      <a:pt x="1051" y="4451"/>
                      <a:pt x="891" y="3835"/>
                    </a:cubicBezTo>
                    <a:cubicBezTo>
                      <a:pt x="731" y="3219"/>
                      <a:pt x="617" y="2602"/>
                      <a:pt x="503" y="1963"/>
                    </a:cubicBezTo>
                    <a:cubicBezTo>
                      <a:pt x="366" y="1347"/>
                      <a:pt x="252" y="708"/>
                      <a:pt x="160" y="69"/>
                    </a:cubicBezTo>
                    <a:cubicBezTo>
                      <a:pt x="160" y="23"/>
                      <a:pt x="115"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6"/>
              <p:cNvSpPr/>
              <p:nvPr/>
            </p:nvSpPr>
            <p:spPr>
              <a:xfrm>
                <a:off x="1003880" y="2384411"/>
                <a:ext cx="314677" cy="314696"/>
              </a:xfrm>
              <a:custGeom>
                <a:avLst/>
                <a:gdLst/>
                <a:ahLst/>
                <a:cxnLst/>
                <a:rect l="l" t="t" r="r" b="b"/>
                <a:pathLst>
                  <a:path w="16275" h="16276" extrusionOk="0">
                    <a:moveTo>
                      <a:pt x="8149" y="1"/>
                    </a:moveTo>
                    <a:cubicBezTo>
                      <a:pt x="3653" y="1"/>
                      <a:pt x="1" y="3653"/>
                      <a:pt x="1" y="8149"/>
                    </a:cubicBezTo>
                    <a:cubicBezTo>
                      <a:pt x="1" y="12623"/>
                      <a:pt x="3653" y="16275"/>
                      <a:pt x="8149" y="16275"/>
                    </a:cubicBezTo>
                    <a:cubicBezTo>
                      <a:pt x="12646" y="16275"/>
                      <a:pt x="16275" y="12623"/>
                      <a:pt x="16275" y="8149"/>
                    </a:cubicBezTo>
                    <a:cubicBezTo>
                      <a:pt x="16275" y="3653"/>
                      <a:pt x="12646" y="1"/>
                      <a:pt x="8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6"/>
              <p:cNvSpPr/>
              <p:nvPr/>
            </p:nvSpPr>
            <p:spPr>
              <a:xfrm>
                <a:off x="988430" y="2368535"/>
                <a:ext cx="354855" cy="355281"/>
              </a:xfrm>
              <a:custGeom>
                <a:avLst/>
                <a:gdLst/>
                <a:ahLst/>
                <a:cxnLst/>
                <a:rect l="l" t="t" r="r" b="b"/>
                <a:pathLst>
                  <a:path w="18353" h="18375" extrusionOk="0">
                    <a:moveTo>
                      <a:pt x="9176" y="1529"/>
                    </a:moveTo>
                    <a:cubicBezTo>
                      <a:pt x="13399" y="1529"/>
                      <a:pt x="16846" y="4976"/>
                      <a:pt x="16846" y="9199"/>
                    </a:cubicBezTo>
                    <a:cubicBezTo>
                      <a:pt x="16846" y="13421"/>
                      <a:pt x="13399" y="16845"/>
                      <a:pt x="9176" y="16845"/>
                    </a:cubicBezTo>
                    <a:cubicBezTo>
                      <a:pt x="4954" y="16845"/>
                      <a:pt x="1507" y="13421"/>
                      <a:pt x="1507" y="9199"/>
                    </a:cubicBezTo>
                    <a:cubicBezTo>
                      <a:pt x="1507" y="4976"/>
                      <a:pt x="4954" y="1529"/>
                      <a:pt x="9176" y="1529"/>
                    </a:cubicBezTo>
                    <a:close/>
                    <a:moveTo>
                      <a:pt x="9176" y="0"/>
                    </a:moveTo>
                    <a:cubicBezTo>
                      <a:pt x="4109" y="0"/>
                      <a:pt x="1" y="4131"/>
                      <a:pt x="1" y="9199"/>
                    </a:cubicBezTo>
                    <a:cubicBezTo>
                      <a:pt x="1" y="14243"/>
                      <a:pt x="4109" y="18374"/>
                      <a:pt x="9176" y="18374"/>
                    </a:cubicBezTo>
                    <a:cubicBezTo>
                      <a:pt x="14244" y="18374"/>
                      <a:pt x="18352" y="14243"/>
                      <a:pt x="18352" y="9199"/>
                    </a:cubicBezTo>
                    <a:cubicBezTo>
                      <a:pt x="18352" y="4131"/>
                      <a:pt x="14244" y="0"/>
                      <a:pt x="9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6"/>
              <p:cNvSpPr/>
              <p:nvPr/>
            </p:nvSpPr>
            <p:spPr>
              <a:xfrm>
                <a:off x="1034335" y="2448667"/>
                <a:ext cx="57831" cy="162356"/>
              </a:xfrm>
              <a:custGeom>
                <a:avLst/>
                <a:gdLst/>
                <a:ahLst/>
                <a:cxnLst/>
                <a:rect l="l" t="t" r="r" b="b"/>
                <a:pathLst>
                  <a:path w="2991" h="8397" extrusionOk="0">
                    <a:moveTo>
                      <a:pt x="2805" y="0"/>
                    </a:moveTo>
                    <a:cubicBezTo>
                      <a:pt x="2770" y="0"/>
                      <a:pt x="2732" y="10"/>
                      <a:pt x="2694" y="33"/>
                    </a:cubicBezTo>
                    <a:cubicBezTo>
                      <a:pt x="1986" y="421"/>
                      <a:pt x="1438" y="992"/>
                      <a:pt x="1005" y="1654"/>
                    </a:cubicBezTo>
                    <a:cubicBezTo>
                      <a:pt x="571" y="2293"/>
                      <a:pt x="252" y="3069"/>
                      <a:pt x="92" y="3868"/>
                    </a:cubicBezTo>
                    <a:cubicBezTo>
                      <a:pt x="0" y="4256"/>
                      <a:pt x="0" y="4667"/>
                      <a:pt x="0" y="5078"/>
                    </a:cubicBezTo>
                    <a:cubicBezTo>
                      <a:pt x="0" y="5283"/>
                      <a:pt x="23" y="5488"/>
                      <a:pt x="46" y="5694"/>
                    </a:cubicBezTo>
                    <a:cubicBezTo>
                      <a:pt x="69" y="5899"/>
                      <a:pt x="115" y="6082"/>
                      <a:pt x="183" y="6287"/>
                    </a:cubicBezTo>
                    <a:cubicBezTo>
                      <a:pt x="366" y="7063"/>
                      <a:pt x="799" y="7771"/>
                      <a:pt x="1347" y="8342"/>
                    </a:cubicBezTo>
                    <a:cubicBezTo>
                      <a:pt x="1381" y="8375"/>
                      <a:pt x="1414" y="8396"/>
                      <a:pt x="1456" y="8396"/>
                    </a:cubicBezTo>
                    <a:cubicBezTo>
                      <a:pt x="1472" y="8396"/>
                      <a:pt x="1489" y="8393"/>
                      <a:pt x="1507" y="8387"/>
                    </a:cubicBezTo>
                    <a:cubicBezTo>
                      <a:pt x="1621" y="8387"/>
                      <a:pt x="1690" y="8296"/>
                      <a:pt x="1690" y="8182"/>
                    </a:cubicBezTo>
                    <a:lnTo>
                      <a:pt x="1690" y="8159"/>
                    </a:lnTo>
                    <a:cubicBezTo>
                      <a:pt x="1621" y="7406"/>
                      <a:pt x="1507" y="6744"/>
                      <a:pt x="1530" y="6082"/>
                    </a:cubicBezTo>
                    <a:cubicBezTo>
                      <a:pt x="1507" y="5762"/>
                      <a:pt x="1553" y="5420"/>
                      <a:pt x="1553" y="5123"/>
                    </a:cubicBezTo>
                    <a:cubicBezTo>
                      <a:pt x="1621" y="4804"/>
                      <a:pt x="1644" y="4484"/>
                      <a:pt x="1712" y="4165"/>
                    </a:cubicBezTo>
                    <a:cubicBezTo>
                      <a:pt x="1827" y="3548"/>
                      <a:pt x="2009" y="2909"/>
                      <a:pt x="2215" y="2270"/>
                    </a:cubicBezTo>
                    <a:cubicBezTo>
                      <a:pt x="2443" y="1631"/>
                      <a:pt x="2717" y="992"/>
                      <a:pt x="2968" y="284"/>
                    </a:cubicBezTo>
                    <a:lnTo>
                      <a:pt x="2991" y="261"/>
                    </a:lnTo>
                    <a:cubicBezTo>
                      <a:pt x="2991" y="216"/>
                      <a:pt x="2991" y="170"/>
                      <a:pt x="2968" y="102"/>
                    </a:cubicBezTo>
                    <a:cubicBezTo>
                      <a:pt x="2937" y="41"/>
                      <a:pt x="2876" y="0"/>
                      <a:pt x="2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6"/>
              <p:cNvSpPr/>
              <p:nvPr/>
            </p:nvSpPr>
            <p:spPr>
              <a:xfrm>
                <a:off x="1312394" y="2461603"/>
                <a:ext cx="101528" cy="56555"/>
              </a:xfrm>
              <a:custGeom>
                <a:avLst/>
                <a:gdLst/>
                <a:ahLst/>
                <a:cxnLst/>
                <a:rect l="l" t="t" r="r" b="b"/>
                <a:pathLst>
                  <a:path w="5251" h="2925" extrusionOk="0">
                    <a:moveTo>
                      <a:pt x="4138" y="1"/>
                    </a:moveTo>
                    <a:cubicBezTo>
                      <a:pt x="1873" y="1"/>
                      <a:pt x="79" y="1659"/>
                      <a:pt x="0" y="1738"/>
                    </a:cubicBezTo>
                    <a:lnTo>
                      <a:pt x="799" y="2925"/>
                    </a:lnTo>
                    <a:cubicBezTo>
                      <a:pt x="819" y="2925"/>
                      <a:pt x="2312" y="1537"/>
                      <a:pt x="4121" y="1537"/>
                    </a:cubicBezTo>
                    <a:cubicBezTo>
                      <a:pt x="4400" y="1537"/>
                      <a:pt x="4686" y="1570"/>
                      <a:pt x="4976" y="1647"/>
                    </a:cubicBezTo>
                    <a:lnTo>
                      <a:pt x="5250" y="140"/>
                    </a:lnTo>
                    <a:cubicBezTo>
                      <a:pt x="4871" y="43"/>
                      <a:pt x="4498" y="1"/>
                      <a:pt x="4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6"/>
              <p:cNvSpPr/>
              <p:nvPr/>
            </p:nvSpPr>
            <p:spPr>
              <a:xfrm>
                <a:off x="1062586" y="1906850"/>
                <a:ext cx="404720" cy="201722"/>
              </a:xfrm>
              <a:custGeom>
                <a:avLst/>
                <a:gdLst/>
                <a:ahLst/>
                <a:cxnLst/>
                <a:rect l="l" t="t" r="r" b="b"/>
                <a:pathLst>
                  <a:path w="20932" h="10433" fill="none" extrusionOk="0">
                    <a:moveTo>
                      <a:pt x="0" y="10432"/>
                    </a:moveTo>
                    <a:cubicBezTo>
                      <a:pt x="1256" y="7282"/>
                      <a:pt x="3538" y="4543"/>
                      <a:pt x="6391" y="2717"/>
                    </a:cubicBezTo>
                    <a:cubicBezTo>
                      <a:pt x="9245" y="914"/>
                      <a:pt x="12691" y="1"/>
                      <a:pt x="16069" y="183"/>
                    </a:cubicBezTo>
                    <a:cubicBezTo>
                      <a:pt x="17393" y="252"/>
                      <a:pt x="18786" y="526"/>
                      <a:pt x="19744" y="1462"/>
                    </a:cubicBezTo>
                    <a:cubicBezTo>
                      <a:pt x="20680" y="2375"/>
                      <a:pt x="20931" y="4109"/>
                      <a:pt x="19904" y="4954"/>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p:nvPr/>
            </p:nvSpPr>
            <p:spPr>
              <a:xfrm>
                <a:off x="1514538" y="3025580"/>
                <a:ext cx="348668" cy="391746"/>
              </a:xfrm>
              <a:custGeom>
                <a:avLst/>
                <a:gdLst/>
                <a:ahLst/>
                <a:cxnLst/>
                <a:rect l="l" t="t" r="r" b="b"/>
                <a:pathLst>
                  <a:path w="18033" h="20261" extrusionOk="0">
                    <a:moveTo>
                      <a:pt x="4248" y="1"/>
                    </a:moveTo>
                    <a:cubicBezTo>
                      <a:pt x="3634" y="1"/>
                      <a:pt x="3013" y="150"/>
                      <a:pt x="2443" y="464"/>
                    </a:cubicBezTo>
                    <a:cubicBezTo>
                      <a:pt x="640" y="1446"/>
                      <a:pt x="0" y="3660"/>
                      <a:pt x="1005" y="5418"/>
                    </a:cubicBezTo>
                    <a:lnTo>
                      <a:pt x="7966" y="17720"/>
                    </a:lnTo>
                    <a:cubicBezTo>
                      <a:pt x="8103" y="17971"/>
                      <a:pt x="8286" y="18245"/>
                      <a:pt x="8491" y="18474"/>
                    </a:cubicBezTo>
                    <a:cubicBezTo>
                      <a:pt x="9489" y="19650"/>
                      <a:pt x="10924" y="20261"/>
                      <a:pt x="12371" y="20261"/>
                    </a:cubicBezTo>
                    <a:cubicBezTo>
                      <a:pt x="13505" y="20261"/>
                      <a:pt x="14647" y="19885"/>
                      <a:pt x="15590" y="19113"/>
                    </a:cubicBezTo>
                    <a:cubicBezTo>
                      <a:pt x="17736" y="17378"/>
                      <a:pt x="18032" y="14251"/>
                      <a:pt x="16252" y="12151"/>
                    </a:cubicBezTo>
                    <a:lnTo>
                      <a:pt x="7099" y="1309"/>
                    </a:lnTo>
                    <a:cubicBezTo>
                      <a:pt x="6386" y="465"/>
                      <a:pt x="5329" y="1"/>
                      <a:pt x="4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6"/>
              <p:cNvSpPr/>
              <p:nvPr/>
            </p:nvSpPr>
            <p:spPr>
              <a:xfrm>
                <a:off x="1469522" y="2965017"/>
                <a:ext cx="174344" cy="161931"/>
              </a:xfrm>
              <a:custGeom>
                <a:avLst/>
                <a:gdLst/>
                <a:ahLst/>
                <a:cxnLst/>
                <a:rect l="l" t="t" r="r" b="b"/>
                <a:pathLst>
                  <a:path w="9017" h="8375" extrusionOk="0">
                    <a:moveTo>
                      <a:pt x="6205" y="0"/>
                    </a:moveTo>
                    <a:cubicBezTo>
                      <a:pt x="6182" y="0"/>
                      <a:pt x="6160" y="4"/>
                      <a:pt x="6140" y="13"/>
                    </a:cubicBezTo>
                    <a:cubicBezTo>
                      <a:pt x="5478" y="310"/>
                      <a:pt x="5661" y="1885"/>
                      <a:pt x="5661" y="1885"/>
                    </a:cubicBezTo>
                    <a:cubicBezTo>
                      <a:pt x="5661" y="1885"/>
                      <a:pt x="4219" y="1647"/>
                      <a:pt x="2928" y="1647"/>
                    </a:cubicBezTo>
                    <a:cubicBezTo>
                      <a:pt x="2140" y="1647"/>
                      <a:pt x="1408" y="1736"/>
                      <a:pt x="1096" y="2021"/>
                    </a:cubicBezTo>
                    <a:cubicBezTo>
                      <a:pt x="183" y="2843"/>
                      <a:pt x="982" y="3596"/>
                      <a:pt x="982" y="3596"/>
                    </a:cubicBezTo>
                    <a:cubicBezTo>
                      <a:pt x="982" y="3596"/>
                      <a:pt x="0" y="4258"/>
                      <a:pt x="868" y="5445"/>
                    </a:cubicBezTo>
                    <a:cubicBezTo>
                      <a:pt x="868" y="5445"/>
                      <a:pt x="23" y="6427"/>
                      <a:pt x="1050" y="7226"/>
                    </a:cubicBezTo>
                    <a:cubicBezTo>
                      <a:pt x="2275" y="8163"/>
                      <a:pt x="3321" y="8375"/>
                      <a:pt x="4018" y="8375"/>
                    </a:cubicBezTo>
                    <a:cubicBezTo>
                      <a:pt x="4594" y="8375"/>
                      <a:pt x="4931" y="8230"/>
                      <a:pt x="4931" y="8230"/>
                    </a:cubicBezTo>
                    <a:lnTo>
                      <a:pt x="9016" y="3984"/>
                    </a:lnTo>
                    <a:cubicBezTo>
                      <a:pt x="9016" y="3984"/>
                      <a:pt x="6917" y="0"/>
                      <a:pt x="6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6"/>
              <p:cNvSpPr/>
              <p:nvPr/>
            </p:nvSpPr>
            <p:spPr>
              <a:xfrm>
                <a:off x="1519391" y="3007133"/>
                <a:ext cx="358819" cy="410211"/>
              </a:xfrm>
              <a:custGeom>
                <a:avLst/>
                <a:gdLst/>
                <a:ahLst/>
                <a:cxnLst/>
                <a:rect l="l" t="t" r="r" b="b"/>
                <a:pathLst>
                  <a:path w="18558" h="21216" extrusionOk="0">
                    <a:moveTo>
                      <a:pt x="4363" y="1"/>
                    </a:moveTo>
                    <a:cubicBezTo>
                      <a:pt x="3737" y="1"/>
                      <a:pt x="3101" y="155"/>
                      <a:pt x="2511" y="483"/>
                    </a:cubicBezTo>
                    <a:cubicBezTo>
                      <a:pt x="662" y="1510"/>
                      <a:pt x="1" y="3838"/>
                      <a:pt x="1028" y="5687"/>
                    </a:cubicBezTo>
                    <a:lnTo>
                      <a:pt x="8195" y="18560"/>
                    </a:lnTo>
                    <a:cubicBezTo>
                      <a:pt x="8355" y="18811"/>
                      <a:pt x="8537" y="19085"/>
                      <a:pt x="8743" y="19336"/>
                    </a:cubicBezTo>
                    <a:cubicBezTo>
                      <a:pt x="9766" y="20577"/>
                      <a:pt x="11242" y="21216"/>
                      <a:pt x="12731" y="21216"/>
                    </a:cubicBezTo>
                    <a:cubicBezTo>
                      <a:pt x="13898" y="21216"/>
                      <a:pt x="15074" y="20823"/>
                      <a:pt x="16047" y="20021"/>
                    </a:cubicBezTo>
                    <a:cubicBezTo>
                      <a:pt x="18238" y="18195"/>
                      <a:pt x="18557" y="14908"/>
                      <a:pt x="16731" y="12717"/>
                    </a:cubicBezTo>
                    <a:lnTo>
                      <a:pt x="7305" y="1373"/>
                    </a:lnTo>
                    <a:cubicBezTo>
                      <a:pt x="6573" y="494"/>
                      <a:pt x="5484" y="1"/>
                      <a:pt x="4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6"/>
              <p:cNvSpPr/>
              <p:nvPr/>
            </p:nvSpPr>
            <p:spPr>
              <a:xfrm>
                <a:off x="1473042" y="2943805"/>
                <a:ext cx="179641" cy="169684"/>
              </a:xfrm>
              <a:custGeom>
                <a:avLst/>
                <a:gdLst/>
                <a:ahLst/>
                <a:cxnLst/>
                <a:rect l="l" t="t" r="r" b="b"/>
                <a:pathLst>
                  <a:path w="9291" h="8776" extrusionOk="0">
                    <a:moveTo>
                      <a:pt x="6393" y="0"/>
                    </a:moveTo>
                    <a:cubicBezTo>
                      <a:pt x="6368" y="0"/>
                      <a:pt x="6345" y="5"/>
                      <a:pt x="6323" y="14"/>
                    </a:cubicBezTo>
                    <a:cubicBezTo>
                      <a:pt x="5662" y="334"/>
                      <a:pt x="5844" y="1977"/>
                      <a:pt x="5844" y="1977"/>
                    </a:cubicBezTo>
                    <a:cubicBezTo>
                      <a:pt x="5844" y="1977"/>
                      <a:pt x="4351" y="1730"/>
                      <a:pt x="3019" y="1730"/>
                    </a:cubicBezTo>
                    <a:cubicBezTo>
                      <a:pt x="2210" y="1730"/>
                      <a:pt x="1461" y="1821"/>
                      <a:pt x="1142" y="2114"/>
                    </a:cubicBezTo>
                    <a:cubicBezTo>
                      <a:pt x="206" y="2959"/>
                      <a:pt x="1028" y="3780"/>
                      <a:pt x="1028" y="3780"/>
                    </a:cubicBezTo>
                    <a:cubicBezTo>
                      <a:pt x="1028" y="3780"/>
                      <a:pt x="1" y="4442"/>
                      <a:pt x="914" y="5698"/>
                    </a:cubicBezTo>
                    <a:cubicBezTo>
                      <a:pt x="914" y="5698"/>
                      <a:pt x="24" y="6725"/>
                      <a:pt x="1096" y="7569"/>
                    </a:cubicBezTo>
                    <a:cubicBezTo>
                      <a:pt x="2352" y="8552"/>
                      <a:pt x="3426" y="8775"/>
                      <a:pt x="4142" y="8775"/>
                    </a:cubicBezTo>
                    <a:cubicBezTo>
                      <a:pt x="4741" y="8775"/>
                      <a:pt x="5091" y="8619"/>
                      <a:pt x="5091" y="8619"/>
                    </a:cubicBezTo>
                    <a:lnTo>
                      <a:pt x="9291" y="4168"/>
                    </a:lnTo>
                    <a:cubicBezTo>
                      <a:pt x="9291" y="4168"/>
                      <a:pt x="7132" y="0"/>
                      <a:pt x="6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6"/>
              <p:cNvSpPr/>
              <p:nvPr/>
            </p:nvSpPr>
            <p:spPr>
              <a:xfrm>
                <a:off x="1064790" y="2836524"/>
                <a:ext cx="219356" cy="576628"/>
              </a:xfrm>
              <a:custGeom>
                <a:avLst/>
                <a:gdLst/>
                <a:ahLst/>
                <a:cxnLst/>
                <a:rect l="l" t="t" r="r" b="b"/>
                <a:pathLst>
                  <a:path w="11345" h="29823" extrusionOk="0">
                    <a:moveTo>
                      <a:pt x="6149" y="0"/>
                    </a:moveTo>
                    <a:cubicBezTo>
                      <a:pt x="5799" y="0"/>
                      <a:pt x="5416" y="35"/>
                      <a:pt x="5045" y="130"/>
                    </a:cubicBezTo>
                    <a:cubicBezTo>
                      <a:pt x="3290" y="545"/>
                      <a:pt x="2705" y="1475"/>
                      <a:pt x="3071" y="1475"/>
                    </a:cubicBezTo>
                    <a:cubicBezTo>
                      <a:pt x="3148" y="1475"/>
                      <a:pt x="3266" y="1434"/>
                      <a:pt x="3424" y="1340"/>
                    </a:cubicBezTo>
                    <a:cubicBezTo>
                      <a:pt x="3424" y="1340"/>
                      <a:pt x="4520" y="1591"/>
                      <a:pt x="4839" y="1819"/>
                    </a:cubicBezTo>
                    <a:cubicBezTo>
                      <a:pt x="5136" y="2047"/>
                      <a:pt x="5479" y="2709"/>
                      <a:pt x="5684" y="3143"/>
                    </a:cubicBezTo>
                    <a:cubicBezTo>
                      <a:pt x="5867" y="3576"/>
                      <a:pt x="6026" y="4033"/>
                      <a:pt x="6140" y="4535"/>
                    </a:cubicBezTo>
                    <a:cubicBezTo>
                      <a:pt x="6392" y="5517"/>
                      <a:pt x="6506" y="6612"/>
                      <a:pt x="6574" y="7731"/>
                    </a:cubicBezTo>
                    <a:cubicBezTo>
                      <a:pt x="6597" y="8849"/>
                      <a:pt x="6551" y="10013"/>
                      <a:pt x="6483" y="11177"/>
                    </a:cubicBezTo>
                    <a:cubicBezTo>
                      <a:pt x="6414" y="11771"/>
                      <a:pt x="6392" y="12364"/>
                      <a:pt x="6300" y="12958"/>
                    </a:cubicBezTo>
                    <a:lnTo>
                      <a:pt x="6209" y="13825"/>
                    </a:lnTo>
                    <a:lnTo>
                      <a:pt x="6072" y="14624"/>
                    </a:lnTo>
                    <a:cubicBezTo>
                      <a:pt x="6049" y="14761"/>
                      <a:pt x="6026" y="14898"/>
                      <a:pt x="6003" y="15035"/>
                    </a:cubicBezTo>
                    <a:lnTo>
                      <a:pt x="5912" y="15446"/>
                    </a:lnTo>
                    <a:cubicBezTo>
                      <a:pt x="5844" y="15697"/>
                      <a:pt x="5775" y="15971"/>
                      <a:pt x="5707" y="16244"/>
                    </a:cubicBezTo>
                    <a:cubicBezTo>
                      <a:pt x="5524" y="16792"/>
                      <a:pt x="5410" y="17340"/>
                      <a:pt x="5182" y="17865"/>
                    </a:cubicBezTo>
                    <a:cubicBezTo>
                      <a:pt x="4817" y="18938"/>
                      <a:pt x="4360" y="20011"/>
                      <a:pt x="3858" y="21083"/>
                    </a:cubicBezTo>
                    <a:cubicBezTo>
                      <a:pt x="3356" y="22156"/>
                      <a:pt x="2785" y="23229"/>
                      <a:pt x="2214" y="24279"/>
                    </a:cubicBezTo>
                    <a:cubicBezTo>
                      <a:pt x="1918" y="24804"/>
                      <a:pt x="1598" y="25329"/>
                      <a:pt x="1301" y="25854"/>
                    </a:cubicBezTo>
                    <a:lnTo>
                      <a:pt x="366" y="27383"/>
                    </a:lnTo>
                    <a:lnTo>
                      <a:pt x="320" y="27475"/>
                    </a:lnTo>
                    <a:cubicBezTo>
                      <a:pt x="0" y="28022"/>
                      <a:pt x="23" y="28730"/>
                      <a:pt x="411" y="29255"/>
                    </a:cubicBezTo>
                    <a:cubicBezTo>
                      <a:pt x="709" y="29630"/>
                      <a:pt x="1132" y="29822"/>
                      <a:pt x="1558" y="29822"/>
                    </a:cubicBezTo>
                    <a:cubicBezTo>
                      <a:pt x="1884" y="29822"/>
                      <a:pt x="2212" y="29710"/>
                      <a:pt x="2488" y="29483"/>
                    </a:cubicBezTo>
                    <a:cubicBezTo>
                      <a:pt x="3036" y="29027"/>
                      <a:pt x="3493" y="28593"/>
                      <a:pt x="3949" y="28114"/>
                    </a:cubicBezTo>
                    <a:cubicBezTo>
                      <a:pt x="4200" y="27885"/>
                      <a:pt x="4406" y="27634"/>
                      <a:pt x="4634" y="27383"/>
                    </a:cubicBezTo>
                    <a:cubicBezTo>
                      <a:pt x="4862" y="27132"/>
                      <a:pt x="5068" y="26881"/>
                      <a:pt x="5296" y="26630"/>
                    </a:cubicBezTo>
                    <a:cubicBezTo>
                      <a:pt x="6140" y="25626"/>
                      <a:pt x="6939" y="24553"/>
                      <a:pt x="7670" y="23389"/>
                    </a:cubicBezTo>
                    <a:cubicBezTo>
                      <a:pt x="8377" y="22248"/>
                      <a:pt x="9039" y="21038"/>
                      <a:pt x="9564" y="19737"/>
                    </a:cubicBezTo>
                    <a:cubicBezTo>
                      <a:pt x="9861" y="19098"/>
                      <a:pt x="10089" y="18413"/>
                      <a:pt x="10317" y="17751"/>
                    </a:cubicBezTo>
                    <a:cubicBezTo>
                      <a:pt x="10432" y="17409"/>
                      <a:pt x="10523" y="17043"/>
                      <a:pt x="10614" y="16701"/>
                    </a:cubicBezTo>
                    <a:lnTo>
                      <a:pt x="10751" y="16176"/>
                    </a:lnTo>
                    <a:cubicBezTo>
                      <a:pt x="10774" y="15993"/>
                      <a:pt x="10820" y="15811"/>
                      <a:pt x="10842" y="15628"/>
                    </a:cubicBezTo>
                    <a:lnTo>
                      <a:pt x="11048" y="14533"/>
                    </a:lnTo>
                    <a:cubicBezTo>
                      <a:pt x="11094" y="14190"/>
                      <a:pt x="11116" y="13848"/>
                      <a:pt x="11162" y="13528"/>
                    </a:cubicBezTo>
                    <a:cubicBezTo>
                      <a:pt x="11253" y="12844"/>
                      <a:pt x="11276" y="12136"/>
                      <a:pt x="11299" y="11451"/>
                    </a:cubicBezTo>
                    <a:cubicBezTo>
                      <a:pt x="11345" y="10059"/>
                      <a:pt x="11299" y="8644"/>
                      <a:pt x="11071" y="7228"/>
                    </a:cubicBezTo>
                    <a:cubicBezTo>
                      <a:pt x="10842" y="5791"/>
                      <a:pt x="10477" y="4353"/>
                      <a:pt x="9792" y="2960"/>
                    </a:cubicBezTo>
                    <a:cubicBezTo>
                      <a:pt x="9450" y="2275"/>
                      <a:pt x="9016" y="1613"/>
                      <a:pt x="8514" y="997"/>
                    </a:cubicBezTo>
                    <a:cubicBezTo>
                      <a:pt x="8309" y="700"/>
                      <a:pt x="7875" y="427"/>
                      <a:pt x="7487" y="198"/>
                    </a:cubicBezTo>
                    <a:cubicBezTo>
                      <a:pt x="7353" y="124"/>
                      <a:pt x="6809" y="0"/>
                      <a:pt x="6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6"/>
              <p:cNvSpPr/>
              <p:nvPr/>
            </p:nvSpPr>
            <p:spPr>
              <a:xfrm>
                <a:off x="1050674" y="2836524"/>
                <a:ext cx="219356" cy="576628"/>
              </a:xfrm>
              <a:custGeom>
                <a:avLst/>
                <a:gdLst/>
                <a:ahLst/>
                <a:cxnLst/>
                <a:rect l="l" t="t" r="r" b="b"/>
                <a:pathLst>
                  <a:path w="11345" h="29823" extrusionOk="0">
                    <a:moveTo>
                      <a:pt x="6148" y="0"/>
                    </a:moveTo>
                    <a:cubicBezTo>
                      <a:pt x="5798" y="0"/>
                      <a:pt x="5416" y="35"/>
                      <a:pt x="5044" y="130"/>
                    </a:cubicBezTo>
                    <a:cubicBezTo>
                      <a:pt x="3289" y="545"/>
                      <a:pt x="2704" y="1475"/>
                      <a:pt x="3071" y="1475"/>
                    </a:cubicBezTo>
                    <a:cubicBezTo>
                      <a:pt x="3147" y="1475"/>
                      <a:pt x="3266" y="1434"/>
                      <a:pt x="3424" y="1340"/>
                    </a:cubicBezTo>
                    <a:cubicBezTo>
                      <a:pt x="3424" y="1340"/>
                      <a:pt x="4519" y="1591"/>
                      <a:pt x="4839" y="1819"/>
                    </a:cubicBezTo>
                    <a:cubicBezTo>
                      <a:pt x="5159" y="2047"/>
                      <a:pt x="5478" y="2709"/>
                      <a:pt x="5684" y="3143"/>
                    </a:cubicBezTo>
                    <a:cubicBezTo>
                      <a:pt x="5866" y="3576"/>
                      <a:pt x="6026" y="4033"/>
                      <a:pt x="6140" y="4535"/>
                    </a:cubicBezTo>
                    <a:cubicBezTo>
                      <a:pt x="6414" y="5517"/>
                      <a:pt x="6505" y="6612"/>
                      <a:pt x="6574" y="7731"/>
                    </a:cubicBezTo>
                    <a:cubicBezTo>
                      <a:pt x="6619" y="8849"/>
                      <a:pt x="6551" y="10013"/>
                      <a:pt x="6482" y="11177"/>
                    </a:cubicBezTo>
                    <a:cubicBezTo>
                      <a:pt x="6414" y="11771"/>
                      <a:pt x="6391" y="12364"/>
                      <a:pt x="6323" y="12958"/>
                    </a:cubicBezTo>
                    <a:lnTo>
                      <a:pt x="6209" y="13825"/>
                    </a:lnTo>
                    <a:lnTo>
                      <a:pt x="6072" y="14624"/>
                    </a:lnTo>
                    <a:cubicBezTo>
                      <a:pt x="6049" y="14761"/>
                      <a:pt x="6026" y="14898"/>
                      <a:pt x="6003" y="15035"/>
                    </a:cubicBezTo>
                    <a:lnTo>
                      <a:pt x="5912" y="15446"/>
                    </a:lnTo>
                    <a:cubicBezTo>
                      <a:pt x="5843" y="15697"/>
                      <a:pt x="5775" y="15971"/>
                      <a:pt x="5706" y="16244"/>
                    </a:cubicBezTo>
                    <a:cubicBezTo>
                      <a:pt x="5524" y="16792"/>
                      <a:pt x="5410" y="17340"/>
                      <a:pt x="5204" y="17865"/>
                    </a:cubicBezTo>
                    <a:cubicBezTo>
                      <a:pt x="4839" y="18938"/>
                      <a:pt x="4360" y="20011"/>
                      <a:pt x="3858" y="21083"/>
                    </a:cubicBezTo>
                    <a:cubicBezTo>
                      <a:pt x="3355" y="22156"/>
                      <a:pt x="2785" y="23229"/>
                      <a:pt x="2214" y="24279"/>
                    </a:cubicBezTo>
                    <a:cubicBezTo>
                      <a:pt x="1917" y="24804"/>
                      <a:pt x="1598" y="25329"/>
                      <a:pt x="1301" y="25854"/>
                    </a:cubicBezTo>
                    <a:lnTo>
                      <a:pt x="388" y="27383"/>
                    </a:lnTo>
                    <a:lnTo>
                      <a:pt x="320" y="27475"/>
                    </a:lnTo>
                    <a:cubicBezTo>
                      <a:pt x="0" y="28022"/>
                      <a:pt x="23" y="28730"/>
                      <a:pt x="411" y="29255"/>
                    </a:cubicBezTo>
                    <a:cubicBezTo>
                      <a:pt x="709" y="29630"/>
                      <a:pt x="1131" y="29822"/>
                      <a:pt x="1558" y="29822"/>
                    </a:cubicBezTo>
                    <a:cubicBezTo>
                      <a:pt x="1883" y="29822"/>
                      <a:pt x="2211" y="29710"/>
                      <a:pt x="2488" y="29483"/>
                    </a:cubicBezTo>
                    <a:cubicBezTo>
                      <a:pt x="3036" y="29027"/>
                      <a:pt x="3492" y="28593"/>
                      <a:pt x="3949" y="28114"/>
                    </a:cubicBezTo>
                    <a:cubicBezTo>
                      <a:pt x="4200" y="27885"/>
                      <a:pt x="4428" y="27634"/>
                      <a:pt x="4634" y="27383"/>
                    </a:cubicBezTo>
                    <a:cubicBezTo>
                      <a:pt x="4862" y="27132"/>
                      <a:pt x="5067" y="26881"/>
                      <a:pt x="5295" y="26630"/>
                    </a:cubicBezTo>
                    <a:cubicBezTo>
                      <a:pt x="6140" y="25626"/>
                      <a:pt x="6962" y="24553"/>
                      <a:pt x="7669" y="23389"/>
                    </a:cubicBezTo>
                    <a:cubicBezTo>
                      <a:pt x="8377" y="22248"/>
                      <a:pt x="9039" y="21038"/>
                      <a:pt x="9587" y="19737"/>
                    </a:cubicBezTo>
                    <a:cubicBezTo>
                      <a:pt x="9861" y="19098"/>
                      <a:pt x="10089" y="18413"/>
                      <a:pt x="10317" y="17751"/>
                    </a:cubicBezTo>
                    <a:cubicBezTo>
                      <a:pt x="10431" y="17409"/>
                      <a:pt x="10522" y="17043"/>
                      <a:pt x="10614" y="16701"/>
                    </a:cubicBezTo>
                    <a:lnTo>
                      <a:pt x="10751" y="16176"/>
                    </a:lnTo>
                    <a:cubicBezTo>
                      <a:pt x="10796" y="15993"/>
                      <a:pt x="10819" y="15811"/>
                      <a:pt x="10842" y="15628"/>
                    </a:cubicBezTo>
                    <a:lnTo>
                      <a:pt x="11047" y="14533"/>
                    </a:lnTo>
                    <a:cubicBezTo>
                      <a:pt x="11093" y="14190"/>
                      <a:pt x="11116" y="13848"/>
                      <a:pt x="11162" y="13528"/>
                    </a:cubicBezTo>
                    <a:cubicBezTo>
                      <a:pt x="11253" y="12844"/>
                      <a:pt x="11276" y="12136"/>
                      <a:pt x="11299" y="11451"/>
                    </a:cubicBezTo>
                    <a:cubicBezTo>
                      <a:pt x="11344" y="10059"/>
                      <a:pt x="11299" y="8644"/>
                      <a:pt x="11070" y="7228"/>
                    </a:cubicBezTo>
                    <a:cubicBezTo>
                      <a:pt x="10842" y="5791"/>
                      <a:pt x="10477" y="4353"/>
                      <a:pt x="9792" y="2960"/>
                    </a:cubicBezTo>
                    <a:cubicBezTo>
                      <a:pt x="9450" y="2275"/>
                      <a:pt x="9016" y="1613"/>
                      <a:pt x="8514" y="997"/>
                    </a:cubicBezTo>
                    <a:cubicBezTo>
                      <a:pt x="8331" y="700"/>
                      <a:pt x="7875" y="427"/>
                      <a:pt x="7487" y="198"/>
                    </a:cubicBezTo>
                    <a:cubicBezTo>
                      <a:pt x="7352" y="124"/>
                      <a:pt x="6809" y="0"/>
                      <a:pt x="6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6"/>
              <p:cNvSpPr/>
              <p:nvPr/>
            </p:nvSpPr>
            <p:spPr>
              <a:xfrm>
                <a:off x="911645" y="3016067"/>
                <a:ext cx="348223" cy="401549"/>
              </a:xfrm>
              <a:custGeom>
                <a:avLst/>
                <a:gdLst/>
                <a:ahLst/>
                <a:cxnLst/>
                <a:rect l="l" t="t" r="r" b="b"/>
                <a:pathLst>
                  <a:path w="18010" h="20768" extrusionOk="0">
                    <a:moveTo>
                      <a:pt x="13368" y="0"/>
                    </a:moveTo>
                    <a:cubicBezTo>
                      <a:pt x="12576" y="0"/>
                      <a:pt x="11847" y="310"/>
                      <a:pt x="11253" y="1025"/>
                    </a:cubicBezTo>
                    <a:lnTo>
                      <a:pt x="1780" y="12529"/>
                    </a:lnTo>
                    <a:cubicBezTo>
                      <a:pt x="0" y="14652"/>
                      <a:pt x="297" y="17824"/>
                      <a:pt x="2442" y="19605"/>
                    </a:cubicBezTo>
                    <a:cubicBezTo>
                      <a:pt x="3385" y="20387"/>
                      <a:pt x="4525" y="20768"/>
                      <a:pt x="5657" y="20768"/>
                    </a:cubicBezTo>
                    <a:cubicBezTo>
                      <a:pt x="7102" y="20768"/>
                      <a:pt x="8533" y="20146"/>
                      <a:pt x="9518" y="18943"/>
                    </a:cubicBezTo>
                    <a:cubicBezTo>
                      <a:pt x="9724" y="18714"/>
                      <a:pt x="9906" y="18441"/>
                      <a:pt x="10043" y="18190"/>
                    </a:cubicBezTo>
                    <a:lnTo>
                      <a:pt x="17005" y="5704"/>
                    </a:lnTo>
                    <a:cubicBezTo>
                      <a:pt x="18009" y="3901"/>
                      <a:pt x="17347" y="1641"/>
                      <a:pt x="15567" y="660"/>
                    </a:cubicBezTo>
                    <a:cubicBezTo>
                      <a:pt x="14817" y="242"/>
                      <a:pt x="14068" y="0"/>
                      <a:pt x="13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6"/>
              <p:cNvSpPr/>
              <p:nvPr/>
            </p:nvSpPr>
            <p:spPr>
              <a:xfrm>
                <a:off x="1128794" y="2958346"/>
                <a:ext cx="173899" cy="164309"/>
              </a:xfrm>
              <a:custGeom>
                <a:avLst/>
                <a:gdLst/>
                <a:ahLst/>
                <a:cxnLst/>
                <a:rect l="l" t="t" r="r" b="b"/>
                <a:pathLst>
                  <a:path w="8994" h="8498" extrusionOk="0">
                    <a:moveTo>
                      <a:pt x="2807" y="1"/>
                    </a:moveTo>
                    <a:cubicBezTo>
                      <a:pt x="2091" y="1"/>
                      <a:pt x="0" y="4033"/>
                      <a:pt x="0" y="4033"/>
                    </a:cubicBezTo>
                    <a:lnTo>
                      <a:pt x="4063" y="8347"/>
                    </a:lnTo>
                    <a:cubicBezTo>
                      <a:pt x="4063" y="8347"/>
                      <a:pt x="4402" y="8497"/>
                      <a:pt x="4981" y="8497"/>
                    </a:cubicBezTo>
                    <a:cubicBezTo>
                      <a:pt x="5677" y="8497"/>
                      <a:pt x="6722" y="8279"/>
                      <a:pt x="7943" y="7320"/>
                    </a:cubicBezTo>
                    <a:cubicBezTo>
                      <a:pt x="8970" y="6521"/>
                      <a:pt x="8126" y="5516"/>
                      <a:pt x="8126" y="5516"/>
                    </a:cubicBezTo>
                    <a:cubicBezTo>
                      <a:pt x="8993" y="4307"/>
                      <a:pt x="8012" y="3645"/>
                      <a:pt x="8012" y="3645"/>
                    </a:cubicBezTo>
                    <a:cubicBezTo>
                      <a:pt x="8012" y="3645"/>
                      <a:pt x="8811" y="2869"/>
                      <a:pt x="7920" y="2047"/>
                    </a:cubicBezTo>
                    <a:cubicBezTo>
                      <a:pt x="7600" y="1761"/>
                      <a:pt x="6863" y="1673"/>
                      <a:pt x="6071" y="1673"/>
                    </a:cubicBezTo>
                    <a:cubicBezTo>
                      <a:pt x="4775" y="1673"/>
                      <a:pt x="3333" y="1910"/>
                      <a:pt x="3333" y="1910"/>
                    </a:cubicBezTo>
                    <a:cubicBezTo>
                      <a:pt x="3333" y="1910"/>
                      <a:pt x="3515" y="312"/>
                      <a:pt x="2876" y="15"/>
                    </a:cubicBezTo>
                    <a:cubicBezTo>
                      <a:pt x="2855" y="6"/>
                      <a:pt x="2832" y="1"/>
                      <a:pt x="2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6"/>
              <p:cNvSpPr/>
              <p:nvPr/>
            </p:nvSpPr>
            <p:spPr>
              <a:xfrm>
                <a:off x="898399" y="3003420"/>
                <a:ext cx="358374" cy="413924"/>
              </a:xfrm>
              <a:custGeom>
                <a:avLst/>
                <a:gdLst/>
                <a:ahLst/>
                <a:cxnLst/>
                <a:rect l="l" t="t" r="r" b="b"/>
                <a:pathLst>
                  <a:path w="18535" h="21408" extrusionOk="0">
                    <a:moveTo>
                      <a:pt x="13779" y="0"/>
                    </a:moveTo>
                    <a:cubicBezTo>
                      <a:pt x="12960" y="0"/>
                      <a:pt x="12203" y="321"/>
                      <a:pt x="11596" y="1063"/>
                    </a:cubicBezTo>
                    <a:lnTo>
                      <a:pt x="1826" y="12909"/>
                    </a:lnTo>
                    <a:cubicBezTo>
                      <a:pt x="0" y="15100"/>
                      <a:pt x="297" y="18387"/>
                      <a:pt x="2511" y="20213"/>
                    </a:cubicBezTo>
                    <a:cubicBezTo>
                      <a:pt x="3484" y="21015"/>
                      <a:pt x="4660" y="21408"/>
                      <a:pt x="5827" y="21408"/>
                    </a:cubicBezTo>
                    <a:cubicBezTo>
                      <a:pt x="7316" y="21408"/>
                      <a:pt x="8792" y="20769"/>
                      <a:pt x="9815" y="19528"/>
                    </a:cubicBezTo>
                    <a:cubicBezTo>
                      <a:pt x="10021" y="19277"/>
                      <a:pt x="10203" y="19003"/>
                      <a:pt x="10363" y="18752"/>
                    </a:cubicBezTo>
                    <a:lnTo>
                      <a:pt x="17507" y="5879"/>
                    </a:lnTo>
                    <a:cubicBezTo>
                      <a:pt x="18534" y="4030"/>
                      <a:pt x="17873" y="1702"/>
                      <a:pt x="16024" y="675"/>
                    </a:cubicBezTo>
                    <a:cubicBezTo>
                      <a:pt x="15266" y="248"/>
                      <a:pt x="14498" y="0"/>
                      <a:pt x="13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6"/>
              <p:cNvSpPr/>
              <p:nvPr/>
            </p:nvSpPr>
            <p:spPr>
              <a:xfrm>
                <a:off x="1121717" y="2943805"/>
                <a:ext cx="179641" cy="169684"/>
              </a:xfrm>
              <a:custGeom>
                <a:avLst/>
                <a:gdLst/>
                <a:ahLst/>
                <a:cxnLst/>
                <a:rect l="l" t="t" r="r" b="b"/>
                <a:pathLst>
                  <a:path w="9291" h="8776" extrusionOk="0">
                    <a:moveTo>
                      <a:pt x="2922" y="0"/>
                    </a:moveTo>
                    <a:cubicBezTo>
                      <a:pt x="2181" y="0"/>
                      <a:pt x="1" y="4168"/>
                      <a:pt x="1" y="4168"/>
                    </a:cubicBezTo>
                    <a:lnTo>
                      <a:pt x="4224" y="8619"/>
                    </a:lnTo>
                    <a:cubicBezTo>
                      <a:pt x="4224" y="8619"/>
                      <a:pt x="4569" y="8775"/>
                      <a:pt x="5165" y="8775"/>
                    </a:cubicBezTo>
                    <a:cubicBezTo>
                      <a:pt x="5878" y="8775"/>
                      <a:pt x="6950" y="8552"/>
                      <a:pt x="8218" y="7569"/>
                    </a:cubicBezTo>
                    <a:cubicBezTo>
                      <a:pt x="9268" y="6725"/>
                      <a:pt x="8378" y="5698"/>
                      <a:pt x="8378" y="5698"/>
                    </a:cubicBezTo>
                    <a:cubicBezTo>
                      <a:pt x="9291" y="4442"/>
                      <a:pt x="8264" y="3780"/>
                      <a:pt x="8264" y="3780"/>
                    </a:cubicBezTo>
                    <a:cubicBezTo>
                      <a:pt x="8264" y="3780"/>
                      <a:pt x="9085" y="2959"/>
                      <a:pt x="8172" y="2114"/>
                    </a:cubicBezTo>
                    <a:cubicBezTo>
                      <a:pt x="7845" y="1821"/>
                      <a:pt x="7094" y="1730"/>
                      <a:pt x="6286" y="1730"/>
                    </a:cubicBezTo>
                    <a:cubicBezTo>
                      <a:pt x="4955" y="1730"/>
                      <a:pt x="3470" y="1977"/>
                      <a:pt x="3470" y="1977"/>
                    </a:cubicBezTo>
                    <a:cubicBezTo>
                      <a:pt x="3470" y="1977"/>
                      <a:pt x="3653" y="334"/>
                      <a:pt x="2991" y="14"/>
                    </a:cubicBezTo>
                    <a:cubicBezTo>
                      <a:pt x="2970" y="5"/>
                      <a:pt x="2947" y="0"/>
                      <a:pt x="2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6"/>
              <p:cNvSpPr/>
              <p:nvPr/>
            </p:nvSpPr>
            <p:spPr>
              <a:xfrm>
                <a:off x="1027722" y="4174166"/>
                <a:ext cx="94007" cy="78133"/>
              </a:xfrm>
              <a:custGeom>
                <a:avLst/>
                <a:gdLst/>
                <a:ahLst/>
                <a:cxnLst/>
                <a:rect l="l" t="t" r="r" b="b"/>
                <a:pathLst>
                  <a:path w="4862" h="4041" extrusionOk="0">
                    <a:moveTo>
                      <a:pt x="4246" y="0"/>
                    </a:moveTo>
                    <a:lnTo>
                      <a:pt x="4246" y="0"/>
                    </a:lnTo>
                    <a:cubicBezTo>
                      <a:pt x="0" y="822"/>
                      <a:pt x="753" y="3470"/>
                      <a:pt x="753" y="3470"/>
                    </a:cubicBezTo>
                    <a:cubicBezTo>
                      <a:pt x="1986" y="3744"/>
                      <a:pt x="2625" y="3903"/>
                      <a:pt x="4086" y="4040"/>
                    </a:cubicBezTo>
                    <a:cubicBezTo>
                      <a:pt x="4702" y="2739"/>
                      <a:pt x="4862" y="1370"/>
                      <a:pt x="4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6"/>
              <p:cNvSpPr/>
              <p:nvPr/>
            </p:nvSpPr>
            <p:spPr>
              <a:xfrm>
                <a:off x="1105397" y="4097941"/>
                <a:ext cx="239213" cy="156420"/>
              </a:xfrm>
              <a:custGeom>
                <a:avLst/>
                <a:gdLst/>
                <a:ahLst/>
                <a:cxnLst/>
                <a:rect l="l" t="t" r="r" b="b"/>
                <a:pathLst>
                  <a:path w="12372" h="8090" extrusionOk="0">
                    <a:moveTo>
                      <a:pt x="4436" y="0"/>
                    </a:moveTo>
                    <a:cubicBezTo>
                      <a:pt x="1238" y="0"/>
                      <a:pt x="1598" y="3623"/>
                      <a:pt x="1598" y="3623"/>
                    </a:cubicBezTo>
                    <a:cubicBezTo>
                      <a:pt x="1187" y="3646"/>
                      <a:pt x="1164" y="3646"/>
                      <a:pt x="160" y="3851"/>
                    </a:cubicBezTo>
                    <a:cubicBezTo>
                      <a:pt x="799" y="5220"/>
                      <a:pt x="617" y="6590"/>
                      <a:pt x="0" y="7891"/>
                    </a:cubicBezTo>
                    <a:cubicBezTo>
                      <a:pt x="1835" y="8036"/>
                      <a:pt x="3597" y="8089"/>
                      <a:pt x="5187" y="8089"/>
                    </a:cubicBezTo>
                    <a:cubicBezTo>
                      <a:pt x="9333" y="8089"/>
                      <a:pt x="12303" y="7731"/>
                      <a:pt x="12303" y="7731"/>
                    </a:cubicBezTo>
                    <a:lnTo>
                      <a:pt x="12372" y="3372"/>
                    </a:lnTo>
                    <a:cubicBezTo>
                      <a:pt x="12372" y="2001"/>
                      <a:pt x="11244" y="981"/>
                      <a:pt x="9986" y="981"/>
                    </a:cubicBezTo>
                    <a:cubicBezTo>
                      <a:pt x="9674" y="981"/>
                      <a:pt x="9353" y="1044"/>
                      <a:pt x="9039" y="1180"/>
                    </a:cubicBezTo>
                    <a:cubicBezTo>
                      <a:pt x="8012" y="1614"/>
                      <a:pt x="7715" y="2185"/>
                      <a:pt x="7556" y="2596"/>
                    </a:cubicBezTo>
                    <a:cubicBezTo>
                      <a:pt x="7647" y="1774"/>
                      <a:pt x="6734" y="153"/>
                      <a:pt x="4817" y="16"/>
                    </a:cubicBezTo>
                    <a:cubicBezTo>
                      <a:pt x="4684" y="5"/>
                      <a:pt x="4558" y="0"/>
                      <a:pt x="4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6"/>
              <p:cNvSpPr/>
              <p:nvPr/>
            </p:nvSpPr>
            <p:spPr>
              <a:xfrm>
                <a:off x="1040329" y="4239467"/>
                <a:ext cx="304275" cy="37916"/>
              </a:xfrm>
              <a:custGeom>
                <a:avLst/>
                <a:gdLst/>
                <a:ahLst/>
                <a:cxnLst/>
                <a:rect l="l" t="t" r="r" b="b"/>
                <a:pathLst>
                  <a:path w="15737" h="1961" extrusionOk="0">
                    <a:moveTo>
                      <a:pt x="246" y="0"/>
                    </a:moveTo>
                    <a:cubicBezTo>
                      <a:pt x="0" y="0"/>
                      <a:pt x="330" y="1120"/>
                      <a:pt x="330" y="1120"/>
                    </a:cubicBezTo>
                    <a:cubicBezTo>
                      <a:pt x="2798" y="1763"/>
                      <a:pt x="5655" y="1961"/>
                      <a:pt x="8232" y="1961"/>
                    </a:cubicBezTo>
                    <a:cubicBezTo>
                      <a:pt x="12326" y="1961"/>
                      <a:pt x="15714" y="1462"/>
                      <a:pt x="15714" y="1462"/>
                    </a:cubicBezTo>
                    <a:lnTo>
                      <a:pt x="15737" y="504"/>
                    </a:lnTo>
                    <a:lnTo>
                      <a:pt x="15737" y="504"/>
                    </a:lnTo>
                    <a:cubicBezTo>
                      <a:pt x="15737" y="504"/>
                      <a:pt x="13421" y="728"/>
                      <a:pt x="10067" y="728"/>
                    </a:cubicBezTo>
                    <a:cubicBezTo>
                      <a:pt x="7273" y="728"/>
                      <a:pt x="3758" y="572"/>
                      <a:pt x="261" y="1"/>
                    </a:cubicBezTo>
                    <a:cubicBezTo>
                      <a:pt x="256" y="1"/>
                      <a:pt x="251"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6"/>
              <p:cNvSpPr/>
              <p:nvPr/>
            </p:nvSpPr>
            <p:spPr>
              <a:xfrm>
                <a:off x="1266489" y="4170628"/>
                <a:ext cx="43272" cy="42846"/>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59" y="2215"/>
                    </a:cubicBezTo>
                    <a:cubicBezTo>
                      <a:pt x="1757" y="2215"/>
                      <a:pt x="2237" y="1722"/>
                      <a:pt x="2237" y="1119"/>
                    </a:cubicBezTo>
                    <a:cubicBezTo>
                      <a:pt x="2237" y="503"/>
                      <a:pt x="1735"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6"/>
              <p:cNvSpPr/>
              <p:nvPr/>
            </p:nvSpPr>
            <p:spPr>
              <a:xfrm>
                <a:off x="1133202" y="4165329"/>
                <a:ext cx="83431" cy="13709"/>
              </a:xfrm>
              <a:custGeom>
                <a:avLst/>
                <a:gdLst/>
                <a:ahLst/>
                <a:cxnLst/>
                <a:rect l="l" t="t" r="r" b="b"/>
                <a:pathLst>
                  <a:path w="4315" h="709" extrusionOk="0">
                    <a:moveTo>
                      <a:pt x="229" y="1"/>
                    </a:moveTo>
                    <a:cubicBezTo>
                      <a:pt x="114" y="1"/>
                      <a:pt x="0" y="92"/>
                      <a:pt x="0" y="206"/>
                    </a:cubicBezTo>
                    <a:cubicBezTo>
                      <a:pt x="0" y="320"/>
                      <a:pt x="92" y="434"/>
                      <a:pt x="206" y="434"/>
                    </a:cubicBezTo>
                    <a:lnTo>
                      <a:pt x="4063" y="686"/>
                    </a:lnTo>
                    <a:cubicBezTo>
                      <a:pt x="4063" y="708"/>
                      <a:pt x="4063" y="708"/>
                      <a:pt x="4086" y="708"/>
                    </a:cubicBezTo>
                    <a:cubicBezTo>
                      <a:pt x="4200" y="708"/>
                      <a:pt x="4292" y="617"/>
                      <a:pt x="4292" y="503"/>
                    </a:cubicBezTo>
                    <a:cubicBezTo>
                      <a:pt x="4314" y="366"/>
                      <a:pt x="4223" y="275"/>
                      <a:pt x="4086" y="252"/>
                    </a:cubicBezTo>
                    <a:lnTo>
                      <a:pt x="2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6"/>
              <p:cNvSpPr/>
              <p:nvPr/>
            </p:nvSpPr>
            <p:spPr>
              <a:xfrm>
                <a:off x="1100098" y="4090786"/>
                <a:ext cx="121830" cy="71907"/>
              </a:xfrm>
              <a:custGeom>
                <a:avLst/>
                <a:gdLst/>
                <a:ahLst/>
                <a:cxnLst/>
                <a:rect l="l" t="t" r="r" b="b"/>
                <a:pathLst>
                  <a:path w="6301" h="3719" extrusionOk="0">
                    <a:moveTo>
                      <a:pt x="2032" y="432"/>
                    </a:moveTo>
                    <a:cubicBezTo>
                      <a:pt x="2055" y="432"/>
                      <a:pt x="2100" y="455"/>
                      <a:pt x="2146" y="478"/>
                    </a:cubicBezTo>
                    <a:cubicBezTo>
                      <a:pt x="2237" y="523"/>
                      <a:pt x="2306" y="637"/>
                      <a:pt x="2351" y="752"/>
                    </a:cubicBezTo>
                    <a:cubicBezTo>
                      <a:pt x="2603" y="1140"/>
                      <a:pt x="2717" y="1596"/>
                      <a:pt x="2808" y="2053"/>
                    </a:cubicBezTo>
                    <a:cubicBezTo>
                      <a:pt x="2854" y="2212"/>
                      <a:pt x="2876" y="2372"/>
                      <a:pt x="2922" y="2532"/>
                    </a:cubicBezTo>
                    <a:cubicBezTo>
                      <a:pt x="2899" y="2509"/>
                      <a:pt x="2876" y="2463"/>
                      <a:pt x="2854" y="2441"/>
                    </a:cubicBezTo>
                    <a:cubicBezTo>
                      <a:pt x="2466" y="1961"/>
                      <a:pt x="2169" y="1413"/>
                      <a:pt x="1986" y="820"/>
                    </a:cubicBezTo>
                    <a:cubicBezTo>
                      <a:pt x="1918" y="637"/>
                      <a:pt x="1918" y="500"/>
                      <a:pt x="1963" y="455"/>
                    </a:cubicBezTo>
                    <a:cubicBezTo>
                      <a:pt x="1986" y="455"/>
                      <a:pt x="2009" y="432"/>
                      <a:pt x="2032" y="432"/>
                    </a:cubicBezTo>
                    <a:close/>
                    <a:moveTo>
                      <a:pt x="708" y="1505"/>
                    </a:moveTo>
                    <a:cubicBezTo>
                      <a:pt x="845" y="1505"/>
                      <a:pt x="1005" y="1596"/>
                      <a:pt x="1142" y="1687"/>
                    </a:cubicBezTo>
                    <a:cubicBezTo>
                      <a:pt x="1644" y="1984"/>
                      <a:pt x="2100" y="2349"/>
                      <a:pt x="2511" y="2737"/>
                    </a:cubicBezTo>
                    <a:cubicBezTo>
                      <a:pt x="2557" y="2783"/>
                      <a:pt x="2580" y="2829"/>
                      <a:pt x="2603" y="2851"/>
                    </a:cubicBezTo>
                    <a:cubicBezTo>
                      <a:pt x="1963" y="2714"/>
                      <a:pt x="1256" y="2395"/>
                      <a:pt x="685" y="1916"/>
                    </a:cubicBezTo>
                    <a:cubicBezTo>
                      <a:pt x="503" y="1779"/>
                      <a:pt x="457" y="1687"/>
                      <a:pt x="480" y="1642"/>
                    </a:cubicBezTo>
                    <a:cubicBezTo>
                      <a:pt x="480" y="1573"/>
                      <a:pt x="594" y="1505"/>
                      <a:pt x="685" y="1505"/>
                    </a:cubicBezTo>
                    <a:close/>
                    <a:moveTo>
                      <a:pt x="2029" y="1"/>
                    </a:moveTo>
                    <a:cubicBezTo>
                      <a:pt x="1904" y="1"/>
                      <a:pt x="1784" y="41"/>
                      <a:pt x="1690" y="112"/>
                    </a:cubicBezTo>
                    <a:cubicBezTo>
                      <a:pt x="1553" y="227"/>
                      <a:pt x="1393" y="478"/>
                      <a:pt x="1553" y="957"/>
                    </a:cubicBezTo>
                    <a:cubicBezTo>
                      <a:pt x="1644" y="1162"/>
                      <a:pt x="1712" y="1391"/>
                      <a:pt x="1804" y="1573"/>
                    </a:cubicBezTo>
                    <a:cubicBezTo>
                      <a:pt x="1667" y="1482"/>
                      <a:pt x="1530" y="1391"/>
                      <a:pt x="1370" y="1299"/>
                    </a:cubicBezTo>
                    <a:cubicBezTo>
                      <a:pt x="1187" y="1185"/>
                      <a:pt x="959" y="1048"/>
                      <a:pt x="708" y="1048"/>
                    </a:cubicBezTo>
                    <a:cubicBezTo>
                      <a:pt x="388" y="1048"/>
                      <a:pt x="69" y="1254"/>
                      <a:pt x="23" y="1596"/>
                    </a:cubicBezTo>
                    <a:cubicBezTo>
                      <a:pt x="0" y="1938"/>
                      <a:pt x="297" y="2190"/>
                      <a:pt x="411" y="2258"/>
                    </a:cubicBezTo>
                    <a:cubicBezTo>
                      <a:pt x="777" y="2578"/>
                      <a:pt x="1256" y="2874"/>
                      <a:pt x="1804" y="3080"/>
                    </a:cubicBezTo>
                    <a:cubicBezTo>
                      <a:pt x="1804" y="3194"/>
                      <a:pt x="1895" y="3308"/>
                      <a:pt x="2009" y="3331"/>
                    </a:cubicBezTo>
                    <a:lnTo>
                      <a:pt x="3173" y="3445"/>
                    </a:lnTo>
                    <a:cubicBezTo>
                      <a:pt x="3196" y="3445"/>
                      <a:pt x="3242" y="3468"/>
                      <a:pt x="3287" y="3468"/>
                    </a:cubicBezTo>
                    <a:cubicBezTo>
                      <a:pt x="3310" y="3468"/>
                      <a:pt x="3333" y="3468"/>
                      <a:pt x="3356" y="3445"/>
                    </a:cubicBezTo>
                    <a:lnTo>
                      <a:pt x="6049" y="3719"/>
                    </a:lnTo>
                    <a:lnTo>
                      <a:pt x="6072" y="3719"/>
                    </a:lnTo>
                    <a:cubicBezTo>
                      <a:pt x="6186" y="3719"/>
                      <a:pt x="6277" y="3627"/>
                      <a:pt x="6300" y="3513"/>
                    </a:cubicBezTo>
                    <a:cubicBezTo>
                      <a:pt x="6300" y="3399"/>
                      <a:pt x="6209" y="3285"/>
                      <a:pt x="6095" y="3285"/>
                    </a:cubicBezTo>
                    <a:lnTo>
                      <a:pt x="3561" y="3034"/>
                    </a:lnTo>
                    <a:cubicBezTo>
                      <a:pt x="3401" y="2692"/>
                      <a:pt x="3333" y="2349"/>
                      <a:pt x="3242" y="1961"/>
                    </a:cubicBezTo>
                    <a:cubicBezTo>
                      <a:pt x="3128" y="1482"/>
                      <a:pt x="3013" y="980"/>
                      <a:pt x="2739" y="523"/>
                    </a:cubicBezTo>
                    <a:cubicBezTo>
                      <a:pt x="2648" y="363"/>
                      <a:pt x="2534" y="204"/>
                      <a:pt x="2374" y="112"/>
                    </a:cubicBezTo>
                    <a:cubicBezTo>
                      <a:pt x="2265" y="36"/>
                      <a:pt x="2144" y="1"/>
                      <a:pt x="2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6"/>
              <p:cNvSpPr/>
              <p:nvPr/>
            </p:nvSpPr>
            <p:spPr>
              <a:xfrm>
                <a:off x="1648269" y="4174166"/>
                <a:ext cx="93581" cy="78133"/>
              </a:xfrm>
              <a:custGeom>
                <a:avLst/>
                <a:gdLst/>
                <a:ahLst/>
                <a:cxnLst/>
                <a:rect l="l" t="t" r="r" b="b"/>
                <a:pathLst>
                  <a:path w="4840" h="4041" extrusionOk="0">
                    <a:moveTo>
                      <a:pt x="617" y="0"/>
                    </a:moveTo>
                    <a:cubicBezTo>
                      <a:pt x="0" y="1370"/>
                      <a:pt x="160" y="2739"/>
                      <a:pt x="777" y="4040"/>
                    </a:cubicBezTo>
                    <a:cubicBezTo>
                      <a:pt x="2237" y="3903"/>
                      <a:pt x="2876" y="3744"/>
                      <a:pt x="4109" y="3470"/>
                    </a:cubicBezTo>
                    <a:cubicBezTo>
                      <a:pt x="4109" y="3470"/>
                      <a:pt x="4839" y="822"/>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6"/>
              <p:cNvSpPr/>
              <p:nvPr/>
            </p:nvSpPr>
            <p:spPr>
              <a:xfrm>
                <a:off x="1425029" y="4097941"/>
                <a:ext cx="239580" cy="156420"/>
              </a:xfrm>
              <a:custGeom>
                <a:avLst/>
                <a:gdLst/>
                <a:ahLst/>
                <a:cxnLst/>
                <a:rect l="l" t="t" r="r" b="b"/>
                <a:pathLst>
                  <a:path w="12391" h="8090" extrusionOk="0">
                    <a:moveTo>
                      <a:pt x="7934" y="0"/>
                    </a:moveTo>
                    <a:cubicBezTo>
                      <a:pt x="7811" y="0"/>
                      <a:pt x="7684" y="5"/>
                      <a:pt x="7551" y="16"/>
                    </a:cubicBezTo>
                    <a:cubicBezTo>
                      <a:pt x="5671" y="152"/>
                      <a:pt x="4735" y="1750"/>
                      <a:pt x="4810" y="2577"/>
                    </a:cubicBezTo>
                    <a:lnTo>
                      <a:pt x="4810" y="2577"/>
                    </a:lnTo>
                    <a:cubicBezTo>
                      <a:pt x="4809" y="2571"/>
                      <a:pt x="4807" y="2569"/>
                      <a:pt x="4805" y="2569"/>
                    </a:cubicBezTo>
                    <a:cubicBezTo>
                      <a:pt x="4804" y="2569"/>
                      <a:pt x="4804" y="2569"/>
                      <a:pt x="4803" y="2570"/>
                    </a:cubicBezTo>
                    <a:lnTo>
                      <a:pt x="4803" y="2570"/>
                    </a:lnTo>
                    <a:cubicBezTo>
                      <a:pt x="4662" y="2161"/>
                      <a:pt x="4335" y="1605"/>
                      <a:pt x="3351" y="1180"/>
                    </a:cubicBezTo>
                    <a:cubicBezTo>
                      <a:pt x="3033" y="1044"/>
                      <a:pt x="2709" y="981"/>
                      <a:pt x="2393" y="981"/>
                    </a:cubicBezTo>
                    <a:cubicBezTo>
                      <a:pt x="1124" y="981"/>
                      <a:pt x="0" y="2001"/>
                      <a:pt x="19" y="3372"/>
                    </a:cubicBezTo>
                    <a:lnTo>
                      <a:pt x="87" y="7731"/>
                    </a:lnTo>
                    <a:cubicBezTo>
                      <a:pt x="87" y="7731"/>
                      <a:pt x="3045" y="8089"/>
                      <a:pt x="7194" y="8089"/>
                    </a:cubicBezTo>
                    <a:cubicBezTo>
                      <a:pt x="8784" y="8089"/>
                      <a:pt x="10549" y="8036"/>
                      <a:pt x="12390" y="7891"/>
                    </a:cubicBezTo>
                    <a:cubicBezTo>
                      <a:pt x="11774" y="6590"/>
                      <a:pt x="11591" y="5220"/>
                      <a:pt x="12230" y="3851"/>
                    </a:cubicBezTo>
                    <a:cubicBezTo>
                      <a:pt x="11226" y="3646"/>
                      <a:pt x="11203" y="3646"/>
                      <a:pt x="10792" y="3623"/>
                    </a:cubicBezTo>
                    <a:cubicBezTo>
                      <a:pt x="10792" y="3623"/>
                      <a:pt x="11152" y="0"/>
                      <a:pt x="7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6"/>
              <p:cNvSpPr/>
              <p:nvPr/>
            </p:nvSpPr>
            <p:spPr>
              <a:xfrm>
                <a:off x="1454073" y="4170628"/>
                <a:ext cx="43272" cy="42846"/>
              </a:xfrm>
              <a:custGeom>
                <a:avLst/>
                <a:gdLst/>
                <a:ahLst/>
                <a:cxnLst/>
                <a:rect l="l" t="t" r="r" b="b"/>
                <a:pathLst>
                  <a:path w="2238" h="2216" extrusionOk="0">
                    <a:moveTo>
                      <a:pt x="1119" y="1"/>
                    </a:moveTo>
                    <a:cubicBezTo>
                      <a:pt x="503" y="1"/>
                      <a:pt x="0" y="480"/>
                      <a:pt x="0" y="1096"/>
                    </a:cubicBezTo>
                    <a:cubicBezTo>
                      <a:pt x="0" y="1713"/>
                      <a:pt x="480" y="2215"/>
                      <a:pt x="1096" y="2215"/>
                    </a:cubicBezTo>
                    <a:cubicBezTo>
                      <a:pt x="1109" y="2215"/>
                      <a:pt x="1123" y="2215"/>
                      <a:pt x="1136" y="2215"/>
                    </a:cubicBezTo>
                    <a:cubicBezTo>
                      <a:pt x="1734" y="2215"/>
                      <a:pt x="2215" y="1722"/>
                      <a:pt x="2237" y="1119"/>
                    </a:cubicBezTo>
                    <a:cubicBezTo>
                      <a:pt x="2237" y="503"/>
                      <a:pt x="1735"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6"/>
              <p:cNvSpPr/>
              <p:nvPr/>
            </p:nvSpPr>
            <p:spPr>
              <a:xfrm>
                <a:off x="1425377" y="4239467"/>
                <a:ext cx="304294" cy="37916"/>
              </a:xfrm>
              <a:custGeom>
                <a:avLst/>
                <a:gdLst/>
                <a:ahLst/>
                <a:cxnLst/>
                <a:rect l="l" t="t" r="r" b="b"/>
                <a:pathLst>
                  <a:path w="15738" h="1961" extrusionOk="0">
                    <a:moveTo>
                      <a:pt x="15491" y="0"/>
                    </a:moveTo>
                    <a:cubicBezTo>
                      <a:pt x="15487" y="0"/>
                      <a:pt x="15482" y="1"/>
                      <a:pt x="15476" y="1"/>
                    </a:cubicBezTo>
                    <a:cubicBezTo>
                      <a:pt x="11969" y="572"/>
                      <a:pt x="8453" y="728"/>
                      <a:pt x="5661" y="728"/>
                    </a:cubicBezTo>
                    <a:cubicBezTo>
                      <a:pt x="2310" y="728"/>
                      <a:pt x="1" y="504"/>
                      <a:pt x="1" y="504"/>
                    </a:cubicBezTo>
                    <a:lnTo>
                      <a:pt x="1" y="1462"/>
                    </a:lnTo>
                    <a:cubicBezTo>
                      <a:pt x="1" y="1462"/>
                      <a:pt x="3397" y="1961"/>
                      <a:pt x="7498" y="1961"/>
                    </a:cubicBezTo>
                    <a:cubicBezTo>
                      <a:pt x="10079" y="1961"/>
                      <a:pt x="12939" y="1763"/>
                      <a:pt x="15408" y="1120"/>
                    </a:cubicBezTo>
                    <a:cubicBezTo>
                      <a:pt x="15408" y="1120"/>
                      <a:pt x="15737" y="0"/>
                      <a:pt x="15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6"/>
              <p:cNvSpPr/>
              <p:nvPr/>
            </p:nvSpPr>
            <p:spPr>
              <a:xfrm>
                <a:off x="1553385" y="4165329"/>
                <a:ext cx="83431" cy="13709"/>
              </a:xfrm>
              <a:custGeom>
                <a:avLst/>
                <a:gdLst/>
                <a:ahLst/>
                <a:cxnLst/>
                <a:rect l="l" t="t" r="r" b="b"/>
                <a:pathLst>
                  <a:path w="4315" h="709" extrusionOk="0">
                    <a:moveTo>
                      <a:pt x="4063" y="1"/>
                    </a:moveTo>
                    <a:lnTo>
                      <a:pt x="228" y="252"/>
                    </a:lnTo>
                    <a:cubicBezTo>
                      <a:pt x="91" y="275"/>
                      <a:pt x="0" y="366"/>
                      <a:pt x="23" y="503"/>
                    </a:cubicBezTo>
                    <a:cubicBezTo>
                      <a:pt x="23" y="617"/>
                      <a:pt x="114" y="708"/>
                      <a:pt x="228" y="708"/>
                    </a:cubicBezTo>
                    <a:cubicBezTo>
                      <a:pt x="228" y="708"/>
                      <a:pt x="251" y="708"/>
                      <a:pt x="251" y="686"/>
                    </a:cubicBezTo>
                    <a:lnTo>
                      <a:pt x="4109" y="434"/>
                    </a:lnTo>
                    <a:cubicBezTo>
                      <a:pt x="4223" y="434"/>
                      <a:pt x="4314" y="320"/>
                      <a:pt x="4314" y="206"/>
                    </a:cubicBezTo>
                    <a:cubicBezTo>
                      <a:pt x="4291" y="92"/>
                      <a:pt x="4200" y="1"/>
                      <a:pt x="4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6"/>
              <p:cNvSpPr/>
              <p:nvPr/>
            </p:nvSpPr>
            <p:spPr>
              <a:xfrm>
                <a:off x="1548087" y="4090786"/>
                <a:ext cx="121811" cy="71907"/>
              </a:xfrm>
              <a:custGeom>
                <a:avLst/>
                <a:gdLst/>
                <a:ahLst/>
                <a:cxnLst/>
                <a:rect l="l" t="t" r="r" b="b"/>
                <a:pathLst>
                  <a:path w="6300" h="3719" extrusionOk="0">
                    <a:moveTo>
                      <a:pt x="4268" y="432"/>
                    </a:moveTo>
                    <a:cubicBezTo>
                      <a:pt x="4291" y="432"/>
                      <a:pt x="4314" y="455"/>
                      <a:pt x="4314" y="455"/>
                    </a:cubicBezTo>
                    <a:cubicBezTo>
                      <a:pt x="4383" y="500"/>
                      <a:pt x="4383" y="637"/>
                      <a:pt x="4314" y="820"/>
                    </a:cubicBezTo>
                    <a:cubicBezTo>
                      <a:pt x="4109" y="1413"/>
                      <a:pt x="3812" y="1961"/>
                      <a:pt x="3447" y="2441"/>
                    </a:cubicBezTo>
                    <a:cubicBezTo>
                      <a:pt x="3424" y="2486"/>
                      <a:pt x="3401" y="2509"/>
                      <a:pt x="3378" y="2532"/>
                    </a:cubicBezTo>
                    <a:cubicBezTo>
                      <a:pt x="3401" y="2372"/>
                      <a:pt x="3447" y="2212"/>
                      <a:pt x="3492" y="2053"/>
                    </a:cubicBezTo>
                    <a:cubicBezTo>
                      <a:pt x="3584" y="1596"/>
                      <a:pt x="3698" y="1140"/>
                      <a:pt x="3926" y="752"/>
                    </a:cubicBezTo>
                    <a:cubicBezTo>
                      <a:pt x="3995" y="637"/>
                      <a:pt x="4063" y="523"/>
                      <a:pt x="4154" y="478"/>
                    </a:cubicBezTo>
                    <a:cubicBezTo>
                      <a:pt x="4200" y="455"/>
                      <a:pt x="4223" y="432"/>
                      <a:pt x="4268" y="432"/>
                    </a:cubicBezTo>
                    <a:close/>
                    <a:moveTo>
                      <a:pt x="5592" y="1505"/>
                    </a:moveTo>
                    <a:cubicBezTo>
                      <a:pt x="5706" y="1505"/>
                      <a:pt x="5821" y="1573"/>
                      <a:pt x="5821" y="1642"/>
                    </a:cubicBezTo>
                    <a:cubicBezTo>
                      <a:pt x="5821" y="1687"/>
                      <a:pt x="5798" y="1779"/>
                      <a:pt x="5615" y="1916"/>
                    </a:cubicBezTo>
                    <a:cubicBezTo>
                      <a:pt x="5045" y="2395"/>
                      <a:pt x="4337" y="2714"/>
                      <a:pt x="3698" y="2851"/>
                    </a:cubicBezTo>
                    <a:cubicBezTo>
                      <a:pt x="3721" y="2829"/>
                      <a:pt x="3743" y="2783"/>
                      <a:pt x="3766" y="2737"/>
                    </a:cubicBezTo>
                    <a:cubicBezTo>
                      <a:pt x="4200" y="2349"/>
                      <a:pt x="4657" y="1984"/>
                      <a:pt x="5136" y="1687"/>
                    </a:cubicBezTo>
                    <a:cubicBezTo>
                      <a:pt x="5296" y="1596"/>
                      <a:pt x="5455" y="1505"/>
                      <a:pt x="5592" y="1505"/>
                    </a:cubicBezTo>
                    <a:close/>
                    <a:moveTo>
                      <a:pt x="4252" y="1"/>
                    </a:moveTo>
                    <a:cubicBezTo>
                      <a:pt x="4139" y="1"/>
                      <a:pt x="4025" y="36"/>
                      <a:pt x="3926" y="112"/>
                    </a:cubicBezTo>
                    <a:cubicBezTo>
                      <a:pt x="3766" y="204"/>
                      <a:pt x="3652" y="363"/>
                      <a:pt x="3561" y="523"/>
                    </a:cubicBezTo>
                    <a:cubicBezTo>
                      <a:pt x="3287" y="980"/>
                      <a:pt x="3173" y="1482"/>
                      <a:pt x="3059" y="1961"/>
                    </a:cubicBezTo>
                    <a:cubicBezTo>
                      <a:pt x="2967" y="2349"/>
                      <a:pt x="2876" y="2692"/>
                      <a:pt x="2716" y="3034"/>
                    </a:cubicBezTo>
                    <a:lnTo>
                      <a:pt x="206" y="3285"/>
                    </a:lnTo>
                    <a:cubicBezTo>
                      <a:pt x="91" y="3285"/>
                      <a:pt x="0" y="3399"/>
                      <a:pt x="0" y="3513"/>
                    </a:cubicBezTo>
                    <a:cubicBezTo>
                      <a:pt x="23" y="3627"/>
                      <a:pt x="114" y="3719"/>
                      <a:pt x="228" y="3719"/>
                    </a:cubicBezTo>
                    <a:lnTo>
                      <a:pt x="251" y="3719"/>
                    </a:lnTo>
                    <a:lnTo>
                      <a:pt x="2945" y="3445"/>
                    </a:lnTo>
                    <a:cubicBezTo>
                      <a:pt x="2967" y="3468"/>
                      <a:pt x="2990" y="3468"/>
                      <a:pt x="3013" y="3468"/>
                    </a:cubicBezTo>
                    <a:cubicBezTo>
                      <a:pt x="3059" y="3468"/>
                      <a:pt x="3082" y="3445"/>
                      <a:pt x="3127" y="3445"/>
                    </a:cubicBezTo>
                    <a:lnTo>
                      <a:pt x="4291" y="3331"/>
                    </a:lnTo>
                    <a:cubicBezTo>
                      <a:pt x="4405" y="3308"/>
                      <a:pt x="4497" y="3194"/>
                      <a:pt x="4474" y="3080"/>
                    </a:cubicBezTo>
                    <a:cubicBezTo>
                      <a:pt x="5022" y="2874"/>
                      <a:pt x="5524" y="2578"/>
                      <a:pt x="5889" y="2258"/>
                    </a:cubicBezTo>
                    <a:cubicBezTo>
                      <a:pt x="6003" y="2190"/>
                      <a:pt x="6300" y="1938"/>
                      <a:pt x="6254" y="1596"/>
                    </a:cubicBezTo>
                    <a:cubicBezTo>
                      <a:pt x="6231" y="1254"/>
                      <a:pt x="5889" y="1048"/>
                      <a:pt x="5592" y="1048"/>
                    </a:cubicBezTo>
                    <a:cubicBezTo>
                      <a:pt x="5341" y="1048"/>
                      <a:pt x="5113" y="1185"/>
                      <a:pt x="4908" y="1299"/>
                    </a:cubicBezTo>
                    <a:cubicBezTo>
                      <a:pt x="4771" y="1391"/>
                      <a:pt x="4634" y="1482"/>
                      <a:pt x="4497" y="1573"/>
                    </a:cubicBezTo>
                    <a:cubicBezTo>
                      <a:pt x="4588" y="1391"/>
                      <a:pt x="4657" y="1162"/>
                      <a:pt x="4725" y="957"/>
                    </a:cubicBezTo>
                    <a:cubicBezTo>
                      <a:pt x="4885" y="478"/>
                      <a:pt x="4748" y="227"/>
                      <a:pt x="4588" y="112"/>
                    </a:cubicBezTo>
                    <a:cubicBezTo>
                      <a:pt x="4493" y="41"/>
                      <a:pt x="4374" y="1"/>
                      <a:pt x="4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6" name="Google Shape;3176;p36"/>
            <p:cNvGrpSpPr/>
            <p:nvPr/>
          </p:nvGrpSpPr>
          <p:grpSpPr>
            <a:xfrm>
              <a:off x="668986" y="1369754"/>
              <a:ext cx="1072510" cy="2370533"/>
              <a:chOff x="805700" y="1906850"/>
              <a:chExt cx="1072510" cy="2370533"/>
            </a:xfrm>
          </p:grpSpPr>
          <p:sp>
            <p:nvSpPr>
              <p:cNvPr id="3177" name="Google Shape;3177;p36"/>
              <p:cNvSpPr/>
              <p:nvPr/>
            </p:nvSpPr>
            <p:spPr>
              <a:xfrm>
                <a:off x="1052879" y="2794003"/>
                <a:ext cx="677440" cy="782932"/>
              </a:xfrm>
              <a:custGeom>
                <a:avLst/>
                <a:gdLst/>
                <a:ahLst/>
                <a:cxnLst/>
                <a:rect l="l" t="t" r="r" b="b"/>
                <a:pathLst>
                  <a:path w="35037" h="40493" extrusionOk="0">
                    <a:moveTo>
                      <a:pt x="7533" y="1"/>
                    </a:moveTo>
                    <a:cubicBezTo>
                      <a:pt x="4908" y="1"/>
                      <a:pt x="2648" y="2032"/>
                      <a:pt x="2442" y="4611"/>
                    </a:cubicBezTo>
                    <a:lnTo>
                      <a:pt x="274" y="34124"/>
                    </a:lnTo>
                    <a:cubicBezTo>
                      <a:pt x="0" y="37594"/>
                      <a:pt x="2351" y="40493"/>
                      <a:pt x="5501" y="40493"/>
                    </a:cubicBezTo>
                    <a:lnTo>
                      <a:pt x="29559" y="40493"/>
                    </a:lnTo>
                    <a:cubicBezTo>
                      <a:pt x="32686" y="40493"/>
                      <a:pt x="35037" y="37594"/>
                      <a:pt x="34786" y="34124"/>
                    </a:cubicBezTo>
                    <a:lnTo>
                      <a:pt x="32595" y="4611"/>
                    </a:lnTo>
                    <a:cubicBezTo>
                      <a:pt x="32389"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6"/>
              <p:cNvSpPr/>
              <p:nvPr/>
            </p:nvSpPr>
            <p:spPr>
              <a:xfrm>
                <a:off x="1071848" y="2815641"/>
                <a:ext cx="639505" cy="739235"/>
              </a:xfrm>
              <a:custGeom>
                <a:avLst/>
                <a:gdLst/>
                <a:ahLst/>
                <a:cxnLst/>
                <a:rect l="l" t="t" r="r" b="b"/>
                <a:pathLst>
                  <a:path w="33075" h="38233" extrusionOk="0">
                    <a:moveTo>
                      <a:pt x="7099" y="0"/>
                    </a:moveTo>
                    <a:cubicBezTo>
                      <a:pt x="4634" y="0"/>
                      <a:pt x="2489" y="1940"/>
                      <a:pt x="2306" y="4360"/>
                    </a:cubicBezTo>
                    <a:lnTo>
                      <a:pt x="252" y="32229"/>
                    </a:lnTo>
                    <a:cubicBezTo>
                      <a:pt x="1" y="35516"/>
                      <a:pt x="2215" y="38232"/>
                      <a:pt x="5182" y="38232"/>
                    </a:cubicBezTo>
                    <a:lnTo>
                      <a:pt x="27893" y="38232"/>
                    </a:lnTo>
                    <a:cubicBezTo>
                      <a:pt x="30860" y="38232"/>
                      <a:pt x="33075" y="35516"/>
                      <a:pt x="32823" y="32229"/>
                    </a:cubicBezTo>
                    <a:lnTo>
                      <a:pt x="30769" y="4360"/>
                    </a:lnTo>
                    <a:cubicBezTo>
                      <a:pt x="30587" y="1940"/>
                      <a:pt x="28441" y="0"/>
                      <a:pt x="25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6"/>
              <p:cNvSpPr/>
              <p:nvPr/>
            </p:nvSpPr>
            <p:spPr>
              <a:xfrm>
                <a:off x="905012" y="3033354"/>
                <a:ext cx="258644" cy="342771"/>
              </a:xfrm>
              <a:custGeom>
                <a:avLst/>
                <a:gdLst/>
                <a:ahLst/>
                <a:cxnLst/>
                <a:rect l="l" t="t" r="r" b="b"/>
                <a:pathLst>
                  <a:path w="13377" h="17728" extrusionOk="0">
                    <a:moveTo>
                      <a:pt x="9045" y="0"/>
                    </a:moveTo>
                    <a:cubicBezTo>
                      <a:pt x="7609" y="0"/>
                      <a:pt x="6240" y="815"/>
                      <a:pt x="5593" y="2208"/>
                    </a:cubicBezTo>
                    <a:lnTo>
                      <a:pt x="891" y="12320"/>
                    </a:lnTo>
                    <a:cubicBezTo>
                      <a:pt x="1" y="14214"/>
                      <a:pt x="822" y="16497"/>
                      <a:pt x="2740" y="17364"/>
                    </a:cubicBezTo>
                    <a:cubicBezTo>
                      <a:pt x="3082" y="17524"/>
                      <a:pt x="3424" y="17638"/>
                      <a:pt x="3790" y="17684"/>
                    </a:cubicBezTo>
                    <a:cubicBezTo>
                      <a:pt x="3979" y="17713"/>
                      <a:pt x="4169" y="17727"/>
                      <a:pt x="4358" y="17727"/>
                    </a:cubicBezTo>
                    <a:cubicBezTo>
                      <a:pt x="5782" y="17727"/>
                      <a:pt x="7139" y="16908"/>
                      <a:pt x="7784" y="15538"/>
                    </a:cubicBezTo>
                    <a:lnTo>
                      <a:pt x="12486" y="5426"/>
                    </a:lnTo>
                    <a:cubicBezTo>
                      <a:pt x="13376" y="3509"/>
                      <a:pt x="12555" y="1249"/>
                      <a:pt x="10660" y="359"/>
                    </a:cubicBezTo>
                    <a:cubicBezTo>
                      <a:pt x="10136" y="116"/>
                      <a:pt x="9586" y="0"/>
                      <a:pt x="9045"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6"/>
              <p:cNvSpPr/>
              <p:nvPr/>
            </p:nvSpPr>
            <p:spPr>
              <a:xfrm>
                <a:off x="1606773" y="3048649"/>
                <a:ext cx="270555" cy="336777"/>
              </a:xfrm>
              <a:custGeom>
                <a:avLst/>
                <a:gdLst/>
                <a:ahLst/>
                <a:cxnLst/>
                <a:rect l="l" t="t" r="r" b="b"/>
                <a:pathLst>
                  <a:path w="13993" h="17418" extrusionOk="0">
                    <a:moveTo>
                      <a:pt x="4329" y="1"/>
                    </a:moveTo>
                    <a:cubicBezTo>
                      <a:pt x="3722" y="1"/>
                      <a:pt x="3106" y="148"/>
                      <a:pt x="2535" y="458"/>
                    </a:cubicBezTo>
                    <a:cubicBezTo>
                      <a:pt x="686" y="1463"/>
                      <a:pt x="1" y="3768"/>
                      <a:pt x="1005" y="5617"/>
                    </a:cubicBezTo>
                    <a:lnTo>
                      <a:pt x="6301" y="15432"/>
                    </a:lnTo>
                    <a:cubicBezTo>
                      <a:pt x="7008" y="16710"/>
                      <a:pt x="8309" y="17418"/>
                      <a:pt x="9656" y="17418"/>
                    </a:cubicBezTo>
                    <a:cubicBezTo>
                      <a:pt x="10272" y="17418"/>
                      <a:pt x="10889" y="17281"/>
                      <a:pt x="11459" y="16961"/>
                    </a:cubicBezTo>
                    <a:cubicBezTo>
                      <a:pt x="13308" y="15957"/>
                      <a:pt x="13993" y="13651"/>
                      <a:pt x="13011" y="11802"/>
                    </a:cubicBezTo>
                    <a:lnTo>
                      <a:pt x="7693" y="2010"/>
                    </a:lnTo>
                    <a:cubicBezTo>
                      <a:pt x="6999" y="733"/>
                      <a:pt x="5685" y="1"/>
                      <a:pt x="4329"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6"/>
              <p:cNvSpPr/>
              <p:nvPr/>
            </p:nvSpPr>
            <p:spPr>
              <a:xfrm>
                <a:off x="1110695" y="3429139"/>
                <a:ext cx="541960" cy="775914"/>
              </a:xfrm>
              <a:custGeom>
                <a:avLst/>
                <a:gdLst/>
                <a:ahLst/>
                <a:cxnLst/>
                <a:rect l="l" t="t" r="r" b="b"/>
                <a:pathLst>
                  <a:path w="28030" h="40130" extrusionOk="0">
                    <a:moveTo>
                      <a:pt x="0" y="0"/>
                    </a:moveTo>
                    <a:cubicBezTo>
                      <a:pt x="0" y="0"/>
                      <a:pt x="480" y="27071"/>
                      <a:pt x="2260" y="38301"/>
                    </a:cubicBezTo>
                    <a:cubicBezTo>
                      <a:pt x="2260" y="38301"/>
                      <a:pt x="4504" y="40130"/>
                      <a:pt x="7743" y="40130"/>
                    </a:cubicBezTo>
                    <a:cubicBezTo>
                      <a:pt x="8994" y="40130"/>
                      <a:pt x="10394" y="39857"/>
                      <a:pt x="11869" y="39100"/>
                    </a:cubicBezTo>
                    <a:lnTo>
                      <a:pt x="12509" y="13627"/>
                    </a:lnTo>
                    <a:lnTo>
                      <a:pt x="12509" y="13307"/>
                    </a:lnTo>
                    <a:cubicBezTo>
                      <a:pt x="13186" y="13291"/>
                      <a:pt x="13899" y="13275"/>
                      <a:pt x="14629" y="13275"/>
                    </a:cubicBezTo>
                    <a:cubicBezTo>
                      <a:pt x="14931" y="13275"/>
                      <a:pt x="15237" y="13278"/>
                      <a:pt x="15544" y="13285"/>
                    </a:cubicBezTo>
                    <a:lnTo>
                      <a:pt x="15544" y="13627"/>
                    </a:lnTo>
                    <a:lnTo>
                      <a:pt x="16183" y="39100"/>
                    </a:lnTo>
                    <a:cubicBezTo>
                      <a:pt x="17659" y="39857"/>
                      <a:pt x="19059" y="40130"/>
                      <a:pt x="20310" y="40130"/>
                    </a:cubicBezTo>
                    <a:cubicBezTo>
                      <a:pt x="23548" y="40130"/>
                      <a:pt x="25793" y="38301"/>
                      <a:pt x="25793" y="38301"/>
                    </a:cubicBezTo>
                    <a:cubicBezTo>
                      <a:pt x="27550" y="27071"/>
                      <a:pt x="28030" y="0"/>
                      <a:pt x="28030" y="0"/>
                    </a:cubicBezTo>
                    <a:lnTo>
                      <a:pt x="28030" y="0"/>
                    </a:lnTo>
                    <a:lnTo>
                      <a:pt x="22072" y="1233"/>
                    </a:lnTo>
                    <a:lnTo>
                      <a:pt x="5615" y="114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6"/>
              <p:cNvSpPr/>
              <p:nvPr/>
            </p:nvSpPr>
            <p:spPr>
              <a:xfrm>
                <a:off x="1267379" y="3679222"/>
                <a:ext cx="230821" cy="8121"/>
              </a:xfrm>
              <a:custGeom>
                <a:avLst/>
                <a:gdLst/>
                <a:ahLst/>
                <a:cxnLst/>
                <a:rect l="l" t="t" r="r" b="b"/>
                <a:pathLst>
                  <a:path w="11938" h="420" extrusionOk="0">
                    <a:moveTo>
                      <a:pt x="7348" y="1"/>
                    </a:moveTo>
                    <a:cubicBezTo>
                      <a:pt x="6884" y="1"/>
                      <a:pt x="6421" y="4"/>
                      <a:pt x="5958" y="9"/>
                    </a:cubicBezTo>
                    <a:cubicBezTo>
                      <a:pt x="4976" y="9"/>
                      <a:pt x="3995" y="55"/>
                      <a:pt x="3013" y="78"/>
                    </a:cubicBezTo>
                    <a:cubicBezTo>
                      <a:pt x="2032" y="100"/>
                      <a:pt x="1050" y="146"/>
                      <a:pt x="69" y="215"/>
                    </a:cubicBezTo>
                    <a:cubicBezTo>
                      <a:pt x="23" y="237"/>
                      <a:pt x="0" y="260"/>
                      <a:pt x="0" y="306"/>
                    </a:cubicBezTo>
                    <a:cubicBezTo>
                      <a:pt x="0" y="352"/>
                      <a:pt x="23" y="397"/>
                      <a:pt x="69" y="397"/>
                    </a:cubicBezTo>
                    <a:cubicBezTo>
                      <a:pt x="1050" y="420"/>
                      <a:pt x="2032" y="420"/>
                      <a:pt x="3013" y="420"/>
                    </a:cubicBezTo>
                    <a:lnTo>
                      <a:pt x="5958" y="374"/>
                    </a:lnTo>
                    <a:lnTo>
                      <a:pt x="11847" y="283"/>
                    </a:lnTo>
                    <a:cubicBezTo>
                      <a:pt x="11892" y="283"/>
                      <a:pt x="11938" y="237"/>
                      <a:pt x="11938" y="192"/>
                    </a:cubicBezTo>
                    <a:cubicBezTo>
                      <a:pt x="11938" y="146"/>
                      <a:pt x="11892" y="100"/>
                      <a:pt x="11847" y="100"/>
                    </a:cubicBezTo>
                    <a:cubicBezTo>
                      <a:pt x="10347" y="31"/>
                      <a:pt x="8847" y="1"/>
                      <a:pt x="7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6"/>
              <p:cNvSpPr/>
              <p:nvPr/>
            </p:nvSpPr>
            <p:spPr>
              <a:xfrm>
                <a:off x="1375953" y="3399438"/>
                <a:ext cx="8391" cy="230957"/>
              </a:xfrm>
              <a:custGeom>
                <a:avLst/>
                <a:gdLst/>
                <a:ahLst/>
                <a:cxnLst/>
                <a:rect l="l" t="t" r="r" b="b"/>
                <a:pathLst>
                  <a:path w="434" h="11945" extrusionOk="0">
                    <a:moveTo>
                      <a:pt x="204" y="1"/>
                    </a:moveTo>
                    <a:cubicBezTo>
                      <a:pt x="168" y="1"/>
                      <a:pt x="137" y="38"/>
                      <a:pt x="137" y="75"/>
                    </a:cubicBezTo>
                    <a:cubicBezTo>
                      <a:pt x="69" y="1057"/>
                      <a:pt x="46" y="2038"/>
                      <a:pt x="23" y="3020"/>
                    </a:cubicBezTo>
                    <a:cubicBezTo>
                      <a:pt x="0" y="4001"/>
                      <a:pt x="0" y="4983"/>
                      <a:pt x="0" y="5964"/>
                    </a:cubicBezTo>
                    <a:cubicBezTo>
                      <a:pt x="23" y="7927"/>
                      <a:pt x="69" y="9890"/>
                      <a:pt x="251" y="11853"/>
                    </a:cubicBezTo>
                    <a:cubicBezTo>
                      <a:pt x="251" y="11899"/>
                      <a:pt x="297" y="11945"/>
                      <a:pt x="343" y="11945"/>
                    </a:cubicBezTo>
                    <a:cubicBezTo>
                      <a:pt x="388" y="11945"/>
                      <a:pt x="434" y="11899"/>
                      <a:pt x="434" y="11853"/>
                    </a:cubicBezTo>
                    <a:cubicBezTo>
                      <a:pt x="388" y="10872"/>
                      <a:pt x="388" y="9890"/>
                      <a:pt x="388" y="8909"/>
                    </a:cubicBezTo>
                    <a:lnTo>
                      <a:pt x="388" y="5964"/>
                    </a:lnTo>
                    <a:lnTo>
                      <a:pt x="365" y="3020"/>
                    </a:lnTo>
                    <a:cubicBezTo>
                      <a:pt x="365" y="2038"/>
                      <a:pt x="343" y="1057"/>
                      <a:pt x="320" y="75"/>
                    </a:cubicBezTo>
                    <a:cubicBezTo>
                      <a:pt x="297" y="30"/>
                      <a:pt x="274" y="7"/>
                      <a:pt x="229" y="7"/>
                    </a:cubicBezTo>
                    <a:cubicBezTo>
                      <a:pt x="220" y="3"/>
                      <a:pt x="212"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6"/>
              <p:cNvSpPr/>
              <p:nvPr/>
            </p:nvSpPr>
            <p:spPr>
              <a:xfrm>
                <a:off x="1379917" y="3471506"/>
                <a:ext cx="39733" cy="147159"/>
              </a:xfrm>
              <a:custGeom>
                <a:avLst/>
                <a:gdLst/>
                <a:ahLst/>
                <a:cxnLst/>
                <a:rect l="l" t="t" r="r" b="b"/>
                <a:pathLst>
                  <a:path w="2055" h="7611" extrusionOk="0">
                    <a:moveTo>
                      <a:pt x="1827" y="0"/>
                    </a:moveTo>
                    <a:cubicBezTo>
                      <a:pt x="1781" y="0"/>
                      <a:pt x="1735" y="46"/>
                      <a:pt x="1735" y="92"/>
                    </a:cubicBezTo>
                    <a:cubicBezTo>
                      <a:pt x="1713" y="1461"/>
                      <a:pt x="1690" y="2831"/>
                      <a:pt x="1598" y="4200"/>
                    </a:cubicBezTo>
                    <a:cubicBezTo>
                      <a:pt x="1530" y="4885"/>
                      <a:pt x="1507" y="5570"/>
                      <a:pt x="1325" y="6209"/>
                    </a:cubicBezTo>
                    <a:cubicBezTo>
                      <a:pt x="1233" y="6528"/>
                      <a:pt x="1119" y="6848"/>
                      <a:pt x="937" y="7076"/>
                    </a:cubicBezTo>
                    <a:cubicBezTo>
                      <a:pt x="771" y="7279"/>
                      <a:pt x="545" y="7393"/>
                      <a:pt x="308" y="7393"/>
                    </a:cubicBezTo>
                    <a:cubicBezTo>
                      <a:pt x="252" y="7393"/>
                      <a:pt x="195" y="7386"/>
                      <a:pt x="138" y="7373"/>
                    </a:cubicBezTo>
                    <a:cubicBezTo>
                      <a:pt x="125" y="7367"/>
                      <a:pt x="113" y="7364"/>
                      <a:pt x="101" y="7364"/>
                    </a:cubicBezTo>
                    <a:cubicBezTo>
                      <a:pt x="69" y="7364"/>
                      <a:pt x="40" y="7385"/>
                      <a:pt x="24" y="7419"/>
                    </a:cubicBezTo>
                    <a:cubicBezTo>
                      <a:pt x="1" y="7464"/>
                      <a:pt x="24" y="7510"/>
                      <a:pt x="69" y="7533"/>
                    </a:cubicBezTo>
                    <a:cubicBezTo>
                      <a:pt x="177" y="7587"/>
                      <a:pt x="293" y="7611"/>
                      <a:pt x="410" y="7611"/>
                    </a:cubicBezTo>
                    <a:cubicBezTo>
                      <a:pt x="687" y="7611"/>
                      <a:pt x="965" y="7475"/>
                      <a:pt x="1142" y="7282"/>
                    </a:cubicBezTo>
                    <a:cubicBezTo>
                      <a:pt x="1393" y="6985"/>
                      <a:pt x="1553" y="6643"/>
                      <a:pt x="1667" y="6300"/>
                    </a:cubicBezTo>
                    <a:cubicBezTo>
                      <a:pt x="1872" y="5615"/>
                      <a:pt x="1918" y="4931"/>
                      <a:pt x="1964" y="4223"/>
                    </a:cubicBezTo>
                    <a:cubicBezTo>
                      <a:pt x="2055" y="2854"/>
                      <a:pt x="2032" y="1461"/>
                      <a:pt x="1918" y="69"/>
                    </a:cubicBezTo>
                    <a:cubicBezTo>
                      <a:pt x="1918" y="46"/>
                      <a:pt x="1872"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6"/>
              <p:cNvSpPr/>
              <p:nvPr/>
            </p:nvSpPr>
            <p:spPr>
              <a:xfrm>
                <a:off x="1119512" y="3456056"/>
                <a:ext cx="69316" cy="115817"/>
              </a:xfrm>
              <a:custGeom>
                <a:avLst/>
                <a:gdLst/>
                <a:ahLst/>
                <a:cxnLst/>
                <a:rect l="l" t="t" r="r" b="b"/>
                <a:pathLst>
                  <a:path w="3585" h="5990" extrusionOk="0">
                    <a:moveTo>
                      <a:pt x="3470" y="1"/>
                    </a:moveTo>
                    <a:cubicBezTo>
                      <a:pt x="3425" y="1"/>
                      <a:pt x="3379" y="23"/>
                      <a:pt x="3379" y="69"/>
                    </a:cubicBezTo>
                    <a:lnTo>
                      <a:pt x="3379" y="92"/>
                    </a:lnTo>
                    <a:cubicBezTo>
                      <a:pt x="3356" y="389"/>
                      <a:pt x="3356" y="685"/>
                      <a:pt x="3310" y="982"/>
                    </a:cubicBezTo>
                    <a:cubicBezTo>
                      <a:pt x="3265" y="1256"/>
                      <a:pt x="3265" y="1553"/>
                      <a:pt x="3173" y="1849"/>
                    </a:cubicBezTo>
                    <a:lnTo>
                      <a:pt x="3082" y="2260"/>
                    </a:lnTo>
                    <a:lnTo>
                      <a:pt x="2922" y="2671"/>
                    </a:lnTo>
                    <a:cubicBezTo>
                      <a:pt x="2877" y="2808"/>
                      <a:pt x="2831" y="2945"/>
                      <a:pt x="2763" y="3082"/>
                    </a:cubicBezTo>
                    <a:cubicBezTo>
                      <a:pt x="2694" y="3196"/>
                      <a:pt x="2649" y="3333"/>
                      <a:pt x="2557" y="3470"/>
                    </a:cubicBezTo>
                    <a:cubicBezTo>
                      <a:pt x="2283" y="3972"/>
                      <a:pt x="1918" y="4429"/>
                      <a:pt x="1484" y="4817"/>
                    </a:cubicBezTo>
                    <a:cubicBezTo>
                      <a:pt x="1074" y="5228"/>
                      <a:pt x="571" y="5570"/>
                      <a:pt x="69" y="5821"/>
                    </a:cubicBezTo>
                    <a:lnTo>
                      <a:pt x="46" y="5821"/>
                    </a:lnTo>
                    <a:cubicBezTo>
                      <a:pt x="24" y="5844"/>
                      <a:pt x="1" y="5889"/>
                      <a:pt x="24" y="5935"/>
                    </a:cubicBezTo>
                    <a:cubicBezTo>
                      <a:pt x="24" y="5969"/>
                      <a:pt x="48" y="5990"/>
                      <a:pt x="79" y="5990"/>
                    </a:cubicBezTo>
                    <a:cubicBezTo>
                      <a:pt x="90" y="5990"/>
                      <a:pt x="103" y="5987"/>
                      <a:pt x="115" y="5981"/>
                    </a:cubicBezTo>
                    <a:cubicBezTo>
                      <a:pt x="708" y="5798"/>
                      <a:pt x="1256" y="5479"/>
                      <a:pt x="1713" y="5091"/>
                    </a:cubicBezTo>
                    <a:cubicBezTo>
                      <a:pt x="2192" y="4680"/>
                      <a:pt x="2603" y="4200"/>
                      <a:pt x="2877" y="3653"/>
                    </a:cubicBezTo>
                    <a:cubicBezTo>
                      <a:pt x="2968" y="3516"/>
                      <a:pt x="3014" y="3356"/>
                      <a:pt x="3082" y="3219"/>
                    </a:cubicBezTo>
                    <a:cubicBezTo>
                      <a:pt x="3151" y="3082"/>
                      <a:pt x="3219" y="2945"/>
                      <a:pt x="3265" y="2785"/>
                    </a:cubicBezTo>
                    <a:lnTo>
                      <a:pt x="3402" y="2352"/>
                    </a:lnTo>
                    <a:lnTo>
                      <a:pt x="3493" y="1895"/>
                    </a:lnTo>
                    <a:cubicBezTo>
                      <a:pt x="3516" y="1758"/>
                      <a:pt x="3539" y="1598"/>
                      <a:pt x="3539" y="1439"/>
                    </a:cubicBezTo>
                    <a:lnTo>
                      <a:pt x="3584" y="982"/>
                    </a:lnTo>
                    <a:cubicBezTo>
                      <a:pt x="3584" y="685"/>
                      <a:pt x="3562" y="389"/>
                      <a:pt x="3539" y="69"/>
                    </a:cubicBezTo>
                    <a:cubicBezTo>
                      <a:pt x="3539" y="23"/>
                      <a:pt x="3516" y="1"/>
                      <a:pt x="3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6"/>
              <p:cNvSpPr/>
              <p:nvPr/>
            </p:nvSpPr>
            <p:spPr>
              <a:xfrm>
                <a:off x="1584710" y="3456056"/>
                <a:ext cx="69761" cy="115817"/>
              </a:xfrm>
              <a:custGeom>
                <a:avLst/>
                <a:gdLst/>
                <a:ahLst/>
                <a:cxnLst/>
                <a:rect l="l" t="t" r="r" b="b"/>
                <a:pathLst>
                  <a:path w="3608" h="5990" extrusionOk="0">
                    <a:moveTo>
                      <a:pt x="138" y="1"/>
                    </a:moveTo>
                    <a:cubicBezTo>
                      <a:pt x="92" y="1"/>
                      <a:pt x="46" y="23"/>
                      <a:pt x="46" y="69"/>
                    </a:cubicBezTo>
                    <a:cubicBezTo>
                      <a:pt x="23" y="389"/>
                      <a:pt x="1" y="685"/>
                      <a:pt x="1" y="982"/>
                    </a:cubicBezTo>
                    <a:lnTo>
                      <a:pt x="46" y="1439"/>
                    </a:lnTo>
                    <a:cubicBezTo>
                      <a:pt x="46" y="1598"/>
                      <a:pt x="69" y="1758"/>
                      <a:pt x="115" y="1895"/>
                    </a:cubicBezTo>
                    <a:lnTo>
                      <a:pt x="183" y="2352"/>
                    </a:lnTo>
                    <a:lnTo>
                      <a:pt x="320" y="2785"/>
                    </a:lnTo>
                    <a:cubicBezTo>
                      <a:pt x="366" y="2945"/>
                      <a:pt x="434" y="3082"/>
                      <a:pt x="503" y="3219"/>
                    </a:cubicBezTo>
                    <a:cubicBezTo>
                      <a:pt x="571" y="3356"/>
                      <a:pt x="617" y="3516"/>
                      <a:pt x="708" y="3653"/>
                    </a:cubicBezTo>
                    <a:cubicBezTo>
                      <a:pt x="982" y="4200"/>
                      <a:pt x="1416" y="4680"/>
                      <a:pt x="1872" y="5091"/>
                    </a:cubicBezTo>
                    <a:cubicBezTo>
                      <a:pt x="2352" y="5479"/>
                      <a:pt x="2877" y="5798"/>
                      <a:pt x="3470" y="5981"/>
                    </a:cubicBezTo>
                    <a:cubicBezTo>
                      <a:pt x="3482" y="5987"/>
                      <a:pt x="3495" y="5990"/>
                      <a:pt x="3506" y="5990"/>
                    </a:cubicBezTo>
                    <a:cubicBezTo>
                      <a:pt x="3539" y="5990"/>
                      <a:pt x="3568" y="5969"/>
                      <a:pt x="3584" y="5935"/>
                    </a:cubicBezTo>
                    <a:cubicBezTo>
                      <a:pt x="3607" y="5912"/>
                      <a:pt x="3584" y="5844"/>
                      <a:pt x="3539" y="5821"/>
                    </a:cubicBezTo>
                    <a:cubicBezTo>
                      <a:pt x="3014" y="5570"/>
                      <a:pt x="2511" y="5228"/>
                      <a:pt x="2101" y="4817"/>
                    </a:cubicBezTo>
                    <a:cubicBezTo>
                      <a:pt x="1667" y="4429"/>
                      <a:pt x="1302" y="3972"/>
                      <a:pt x="1028" y="3470"/>
                    </a:cubicBezTo>
                    <a:cubicBezTo>
                      <a:pt x="936" y="3333"/>
                      <a:pt x="891" y="3196"/>
                      <a:pt x="822" y="3082"/>
                    </a:cubicBezTo>
                    <a:cubicBezTo>
                      <a:pt x="777" y="2945"/>
                      <a:pt x="708" y="2808"/>
                      <a:pt x="663" y="2671"/>
                    </a:cubicBezTo>
                    <a:lnTo>
                      <a:pt x="526" y="2260"/>
                    </a:lnTo>
                    <a:lnTo>
                      <a:pt x="412" y="1849"/>
                    </a:lnTo>
                    <a:cubicBezTo>
                      <a:pt x="320" y="1553"/>
                      <a:pt x="320" y="1256"/>
                      <a:pt x="275" y="982"/>
                    </a:cubicBezTo>
                    <a:cubicBezTo>
                      <a:pt x="252" y="685"/>
                      <a:pt x="252" y="389"/>
                      <a:pt x="229" y="92"/>
                    </a:cubicBezTo>
                    <a:lnTo>
                      <a:pt x="229" y="69"/>
                    </a:lnTo>
                    <a:cubicBezTo>
                      <a:pt x="229" y="23"/>
                      <a:pt x="18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6"/>
              <p:cNvSpPr/>
              <p:nvPr/>
            </p:nvSpPr>
            <p:spPr>
              <a:xfrm>
                <a:off x="953122" y="2846850"/>
                <a:ext cx="859286" cy="668740"/>
              </a:xfrm>
              <a:custGeom>
                <a:avLst/>
                <a:gdLst/>
                <a:ahLst/>
                <a:cxnLst/>
                <a:rect l="l" t="t" r="r" b="b"/>
                <a:pathLst>
                  <a:path w="44442" h="34587" extrusionOk="0">
                    <a:moveTo>
                      <a:pt x="18375" y="1"/>
                    </a:moveTo>
                    <a:cubicBezTo>
                      <a:pt x="16255" y="1"/>
                      <a:pt x="13530" y="76"/>
                      <a:pt x="10683" y="349"/>
                    </a:cubicBezTo>
                    <a:cubicBezTo>
                      <a:pt x="2626" y="1194"/>
                      <a:pt x="1" y="12834"/>
                      <a:pt x="1" y="12834"/>
                    </a:cubicBezTo>
                    <a:cubicBezTo>
                      <a:pt x="1" y="12834"/>
                      <a:pt x="4075" y="16931"/>
                      <a:pt x="7950" y="16931"/>
                    </a:cubicBezTo>
                    <a:cubicBezTo>
                      <a:pt x="8062" y="16931"/>
                      <a:pt x="8174" y="16927"/>
                      <a:pt x="8286" y="16920"/>
                    </a:cubicBezTo>
                    <a:lnTo>
                      <a:pt x="8286" y="16920"/>
                    </a:lnTo>
                    <a:lnTo>
                      <a:pt x="7076" y="31597"/>
                    </a:lnTo>
                    <a:cubicBezTo>
                      <a:pt x="7076" y="31597"/>
                      <a:pt x="13559" y="34541"/>
                      <a:pt x="22210" y="34587"/>
                    </a:cubicBezTo>
                    <a:lnTo>
                      <a:pt x="22461" y="34587"/>
                    </a:lnTo>
                    <a:cubicBezTo>
                      <a:pt x="31089" y="34541"/>
                      <a:pt x="37343" y="31597"/>
                      <a:pt x="37343" y="31597"/>
                    </a:cubicBezTo>
                    <a:lnTo>
                      <a:pt x="36156" y="16920"/>
                    </a:lnTo>
                    <a:lnTo>
                      <a:pt x="36156" y="16920"/>
                    </a:lnTo>
                    <a:cubicBezTo>
                      <a:pt x="36267" y="16927"/>
                      <a:pt x="36378" y="16931"/>
                      <a:pt x="36490" y="16931"/>
                    </a:cubicBezTo>
                    <a:cubicBezTo>
                      <a:pt x="40345" y="16931"/>
                      <a:pt x="44442" y="12834"/>
                      <a:pt x="44442" y="12834"/>
                    </a:cubicBezTo>
                    <a:cubicBezTo>
                      <a:pt x="44442" y="12834"/>
                      <a:pt x="41794" y="1194"/>
                      <a:pt x="33736" y="349"/>
                    </a:cubicBezTo>
                    <a:cubicBezTo>
                      <a:pt x="30889" y="76"/>
                      <a:pt x="28214" y="1"/>
                      <a:pt x="26148" y="1"/>
                    </a:cubicBezTo>
                    <a:cubicBezTo>
                      <a:pt x="24239" y="1"/>
                      <a:pt x="22850" y="65"/>
                      <a:pt x="22324" y="98"/>
                    </a:cubicBezTo>
                    <a:cubicBezTo>
                      <a:pt x="21776" y="65"/>
                      <a:pt x="20333" y="1"/>
                      <a:pt x="18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6"/>
              <p:cNvSpPr/>
              <p:nvPr/>
            </p:nvSpPr>
            <p:spPr>
              <a:xfrm>
                <a:off x="1237794" y="2848107"/>
                <a:ext cx="264831" cy="130395"/>
              </a:xfrm>
              <a:custGeom>
                <a:avLst/>
                <a:gdLst/>
                <a:ahLst/>
                <a:cxnLst/>
                <a:rect l="l" t="t" r="r" b="b"/>
                <a:pathLst>
                  <a:path w="13697" h="6744" extrusionOk="0">
                    <a:moveTo>
                      <a:pt x="6991" y="1"/>
                    </a:moveTo>
                    <a:cubicBezTo>
                      <a:pt x="5356" y="1"/>
                      <a:pt x="3503" y="99"/>
                      <a:pt x="1530" y="444"/>
                    </a:cubicBezTo>
                    <a:cubicBezTo>
                      <a:pt x="1" y="718"/>
                      <a:pt x="1" y="1950"/>
                      <a:pt x="1" y="1950"/>
                    </a:cubicBezTo>
                    <a:cubicBezTo>
                      <a:pt x="1" y="4598"/>
                      <a:pt x="2147" y="6744"/>
                      <a:pt x="4794" y="6744"/>
                    </a:cubicBezTo>
                    <a:lnTo>
                      <a:pt x="8013" y="6744"/>
                    </a:lnTo>
                    <a:cubicBezTo>
                      <a:pt x="11071" y="6744"/>
                      <a:pt x="13582" y="4575"/>
                      <a:pt x="13582" y="1517"/>
                    </a:cubicBezTo>
                    <a:cubicBezTo>
                      <a:pt x="13582" y="1517"/>
                      <a:pt x="13696" y="170"/>
                      <a:pt x="12076" y="170"/>
                    </a:cubicBezTo>
                    <a:cubicBezTo>
                      <a:pt x="10909" y="170"/>
                      <a:pt x="9139" y="1"/>
                      <a:pt x="6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6"/>
              <p:cNvSpPr/>
              <p:nvPr/>
            </p:nvSpPr>
            <p:spPr>
              <a:xfrm>
                <a:off x="926650" y="3093201"/>
                <a:ext cx="191552" cy="85712"/>
              </a:xfrm>
              <a:custGeom>
                <a:avLst/>
                <a:gdLst/>
                <a:ahLst/>
                <a:cxnLst/>
                <a:rect l="l" t="t" r="r" b="b"/>
                <a:pathLst>
                  <a:path w="9907" h="4433" extrusionOk="0">
                    <a:moveTo>
                      <a:pt x="1477" y="0"/>
                    </a:moveTo>
                    <a:cubicBezTo>
                      <a:pt x="1316" y="0"/>
                      <a:pt x="1161" y="76"/>
                      <a:pt x="1073" y="209"/>
                    </a:cubicBezTo>
                    <a:cubicBezTo>
                      <a:pt x="1073" y="209"/>
                      <a:pt x="0" y="1327"/>
                      <a:pt x="731" y="1738"/>
                    </a:cubicBezTo>
                    <a:cubicBezTo>
                      <a:pt x="1917" y="2400"/>
                      <a:pt x="5387" y="4386"/>
                      <a:pt x="9404" y="4431"/>
                    </a:cubicBezTo>
                    <a:cubicBezTo>
                      <a:pt x="9416" y="4432"/>
                      <a:pt x="9427" y="4433"/>
                      <a:pt x="9439" y="4433"/>
                    </a:cubicBezTo>
                    <a:cubicBezTo>
                      <a:pt x="9697" y="4433"/>
                      <a:pt x="9906" y="4191"/>
                      <a:pt x="9906" y="3929"/>
                    </a:cubicBezTo>
                    <a:lnTo>
                      <a:pt x="9883" y="3016"/>
                    </a:lnTo>
                    <a:cubicBezTo>
                      <a:pt x="9883" y="2742"/>
                      <a:pt x="9655" y="2537"/>
                      <a:pt x="9381" y="2537"/>
                    </a:cubicBezTo>
                    <a:cubicBezTo>
                      <a:pt x="5958" y="2468"/>
                      <a:pt x="2739" y="711"/>
                      <a:pt x="1735" y="72"/>
                    </a:cubicBezTo>
                    <a:cubicBezTo>
                      <a:pt x="1654" y="23"/>
                      <a:pt x="1565" y="0"/>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6"/>
              <p:cNvSpPr/>
              <p:nvPr/>
            </p:nvSpPr>
            <p:spPr>
              <a:xfrm>
                <a:off x="1646509" y="3093201"/>
                <a:ext cx="191552" cy="85712"/>
              </a:xfrm>
              <a:custGeom>
                <a:avLst/>
                <a:gdLst/>
                <a:ahLst/>
                <a:cxnLst/>
                <a:rect l="l" t="t" r="r" b="b"/>
                <a:pathLst>
                  <a:path w="9907" h="4433" extrusionOk="0">
                    <a:moveTo>
                      <a:pt x="8424" y="0"/>
                    </a:moveTo>
                    <a:cubicBezTo>
                      <a:pt x="8339" y="0"/>
                      <a:pt x="8253" y="23"/>
                      <a:pt x="8172" y="72"/>
                    </a:cubicBezTo>
                    <a:cubicBezTo>
                      <a:pt x="7167" y="711"/>
                      <a:pt x="3949" y="2468"/>
                      <a:pt x="502" y="2537"/>
                    </a:cubicBezTo>
                    <a:cubicBezTo>
                      <a:pt x="251" y="2537"/>
                      <a:pt x="23" y="2742"/>
                      <a:pt x="23" y="3016"/>
                    </a:cubicBezTo>
                    <a:lnTo>
                      <a:pt x="0" y="3929"/>
                    </a:lnTo>
                    <a:cubicBezTo>
                      <a:pt x="0" y="4191"/>
                      <a:pt x="209" y="4433"/>
                      <a:pt x="468" y="4433"/>
                    </a:cubicBezTo>
                    <a:cubicBezTo>
                      <a:pt x="479" y="4433"/>
                      <a:pt x="491" y="4432"/>
                      <a:pt x="502" y="4431"/>
                    </a:cubicBezTo>
                    <a:cubicBezTo>
                      <a:pt x="4497" y="4386"/>
                      <a:pt x="7989" y="2400"/>
                      <a:pt x="9176" y="1738"/>
                    </a:cubicBezTo>
                    <a:cubicBezTo>
                      <a:pt x="9906" y="1327"/>
                      <a:pt x="8834" y="209"/>
                      <a:pt x="8834" y="209"/>
                    </a:cubicBezTo>
                    <a:cubicBezTo>
                      <a:pt x="8730" y="76"/>
                      <a:pt x="8580" y="0"/>
                      <a:pt x="8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6"/>
              <p:cNvSpPr/>
              <p:nvPr/>
            </p:nvSpPr>
            <p:spPr>
              <a:xfrm>
                <a:off x="1488936" y="2841243"/>
                <a:ext cx="219800" cy="576589"/>
              </a:xfrm>
              <a:custGeom>
                <a:avLst/>
                <a:gdLst/>
                <a:ahLst/>
                <a:cxnLst/>
                <a:rect l="l" t="t" r="r" b="b"/>
                <a:pathLst>
                  <a:path w="11368" h="29821" extrusionOk="0">
                    <a:moveTo>
                      <a:pt x="5255" y="1"/>
                    </a:moveTo>
                    <a:cubicBezTo>
                      <a:pt x="4578" y="1"/>
                      <a:pt x="4019" y="129"/>
                      <a:pt x="3881" y="205"/>
                    </a:cubicBezTo>
                    <a:cubicBezTo>
                      <a:pt x="3470" y="411"/>
                      <a:pt x="3036" y="708"/>
                      <a:pt x="2831" y="1004"/>
                    </a:cubicBezTo>
                    <a:cubicBezTo>
                      <a:pt x="2329" y="1621"/>
                      <a:pt x="1895" y="2282"/>
                      <a:pt x="1553" y="2967"/>
                    </a:cubicBezTo>
                    <a:cubicBezTo>
                      <a:pt x="868" y="4337"/>
                      <a:pt x="503" y="5798"/>
                      <a:pt x="274" y="7213"/>
                    </a:cubicBezTo>
                    <a:cubicBezTo>
                      <a:pt x="46" y="8651"/>
                      <a:pt x="1" y="10066"/>
                      <a:pt x="46" y="11458"/>
                    </a:cubicBezTo>
                    <a:cubicBezTo>
                      <a:pt x="69" y="12143"/>
                      <a:pt x="92" y="12828"/>
                      <a:pt x="183" y="13513"/>
                    </a:cubicBezTo>
                    <a:cubicBezTo>
                      <a:pt x="229" y="13855"/>
                      <a:pt x="252" y="14197"/>
                      <a:pt x="297" y="14540"/>
                    </a:cubicBezTo>
                    <a:lnTo>
                      <a:pt x="503" y="15635"/>
                    </a:lnTo>
                    <a:cubicBezTo>
                      <a:pt x="526" y="15795"/>
                      <a:pt x="548" y="16000"/>
                      <a:pt x="594" y="16160"/>
                    </a:cubicBezTo>
                    <a:lnTo>
                      <a:pt x="731" y="16685"/>
                    </a:lnTo>
                    <a:cubicBezTo>
                      <a:pt x="822" y="17050"/>
                      <a:pt x="914" y="17393"/>
                      <a:pt x="1028" y="17735"/>
                    </a:cubicBezTo>
                    <a:cubicBezTo>
                      <a:pt x="1256" y="18420"/>
                      <a:pt x="1484" y="19105"/>
                      <a:pt x="1781" y="19721"/>
                    </a:cubicBezTo>
                    <a:cubicBezTo>
                      <a:pt x="2306" y="21022"/>
                      <a:pt x="2968" y="22232"/>
                      <a:pt x="3675" y="23396"/>
                    </a:cubicBezTo>
                    <a:cubicBezTo>
                      <a:pt x="4406" y="24537"/>
                      <a:pt x="5205" y="25610"/>
                      <a:pt x="6072" y="26637"/>
                    </a:cubicBezTo>
                    <a:cubicBezTo>
                      <a:pt x="6278" y="26888"/>
                      <a:pt x="6483" y="27139"/>
                      <a:pt x="6711" y="27390"/>
                    </a:cubicBezTo>
                    <a:cubicBezTo>
                      <a:pt x="6939" y="27641"/>
                      <a:pt x="7168" y="27870"/>
                      <a:pt x="7396" y="28098"/>
                    </a:cubicBezTo>
                    <a:cubicBezTo>
                      <a:pt x="7875" y="28577"/>
                      <a:pt x="8332" y="29034"/>
                      <a:pt x="8880" y="29490"/>
                    </a:cubicBezTo>
                    <a:cubicBezTo>
                      <a:pt x="9150" y="29713"/>
                      <a:pt x="9470" y="29820"/>
                      <a:pt x="9787" y="29820"/>
                    </a:cubicBezTo>
                    <a:cubicBezTo>
                      <a:pt x="10218" y="29820"/>
                      <a:pt x="10644" y="29621"/>
                      <a:pt x="10934" y="29239"/>
                    </a:cubicBezTo>
                    <a:cubicBezTo>
                      <a:pt x="11345" y="28714"/>
                      <a:pt x="11368" y="28007"/>
                      <a:pt x="11048" y="27482"/>
                    </a:cubicBezTo>
                    <a:lnTo>
                      <a:pt x="10980" y="27390"/>
                    </a:lnTo>
                    <a:lnTo>
                      <a:pt x="10067" y="25838"/>
                    </a:lnTo>
                    <a:cubicBezTo>
                      <a:pt x="9747" y="25313"/>
                      <a:pt x="9427" y="24811"/>
                      <a:pt x="9154" y="24286"/>
                    </a:cubicBezTo>
                    <a:cubicBezTo>
                      <a:pt x="8560" y="23213"/>
                      <a:pt x="7989" y="22163"/>
                      <a:pt x="7487" y="21091"/>
                    </a:cubicBezTo>
                    <a:cubicBezTo>
                      <a:pt x="7008" y="20018"/>
                      <a:pt x="6529" y="18945"/>
                      <a:pt x="6163" y="17872"/>
                    </a:cubicBezTo>
                    <a:cubicBezTo>
                      <a:pt x="5958" y="17324"/>
                      <a:pt x="5821" y="16777"/>
                      <a:pt x="5638" y="16252"/>
                    </a:cubicBezTo>
                    <a:cubicBezTo>
                      <a:pt x="5570" y="15978"/>
                      <a:pt x="5524" y="15704"/>
                      <a:pt x="5456" y="15430"/>
                    </a:cubicBezTo>
                    <a:lnTo>
                      <a:pt x="5342" y="15042"/>
                    </a:lnTo>
                    <a:cubicBezTo>
                      <a:pt x="5319" y="14905"/>
                      <a:pt x="5296" y="14768"/>
                      <a:pt x="5273" y="14631"/>
                    </a:cubicBezTo>
                    <a:lnTo>
                      <a:pt x="5136" y="13832"/>
                    </a:lnTo>
                    <a:lnTo>
                      <a:pt x="5045" y="12942"/>
                    </a:lnTo>
                    <a:cubicBezTo>
                      <a:pt x="4954" y="12348"/>
                      <a:pt x="4931" y="11755"/>
                      <a:pt x="4862" y="11184"/>
                    </a:cubicBezTo>
                    <a:cubicBezTo>
                      <a:pt x="4794" y="10020"/>
                      <a:pt x="4748" y="8856"/>
                      <a:pt x="4794" y="7738"/>
                    </a:cubicBezTo>
                    <a:cubicBezTo>
                      <a:pt x="4840" y="6619"/>
                      <a:pt x="4954" y="5524"/>
                      <a:pt x="5205" y="4542"/>
                    </a:cubicBezTo>
                    <a:cubicBezTo>
                      <a:pt x="5319" y="4040"/>
                      <a:pt x="5479" y="3561"/>
                      <a:pt x="5684" y="3127"/>
                    </a:cubicBezTo>
                    <a:cubicBezTo>
                      <a:pt x="5867" y="2693"/>
                      <a:pt x="6209" y="2054"/>
                      <a:pt x="6506" y="1826"/>
                    </a:cubicBezTo>
                    <a:cubicBezTo>
                      <a:pt x="6848" y="1575"/>
                      <a:pt x="7944" y="1347"/>
                      <a:pt x="7944" y="1347"/>
                    </a:cubicBezTo>
                    <a:cubicBezTo>
                      <a:pt x="8099" y="1436"/>
                      <a:pt x="8215" y="1474"/>
                      <a:pt x="8290" y="1474"/>
                    </a:cubicBezTo>
                    <a:cubicBezTo>
                      <a:pt x="8661" y="1474"/>
                      <a:pt x="8063" y="550"/>
                      <a:pt x="6300" y="114"/>
                    </a:cubicBezTo>
                    <a:cubicBezTo>
                      <a:pt x="5948" y="32"/>
                      <a:pt x="5587"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6"/>
              <p:cNvSpPr/>
              <p:nvPr/>
            </p:nvSpPr>
            <p:spPr>
              <a:xfrm>
                <a:off x="1503052" y="2841243"/>
                <a:ext cx="219800" cy="576589"/>
              </a:xfrm>
              <a:custGeom>
                <a:avLst/>
                <a:gdLst/>
                <a:ahLst/>
                <a:cxnLst/>
                <a:rect l="l" t="t" r="r" b="b"/>
                <a:pathLst>
                  <a:path w="11368" h="29821" extrusionOk="0">
                    <a:moveTo>
                      <a:pt x="5255" y="1"/>
                    </a:moveTo>
                    <a:cubicBezTo>
                      <a:pt x="4576" y="1"/>
                      <a:pt x="4012" y="129"/>
                      <a:pt x="3858" y="205"/>
                    </a:cubicBezTo>
                    <a:cubicBezTo>
                      <a:pt x="3470" y="411"/>
                      <a:pt x="3037" y="708"/>
                      <a:pt x="2831" y="1004"/>
                    </a:cubicBezTo>
                    <a:cubicBezTo>
                      <a:pt x="2329" y="1621"/>
                      <a:pt x="1895" y="2282"/>
                      <a:pt x="1553" y="2967"/>
                    </a:cubicBezTo>
                    <a:cubicBezTo>
                      <a:pt x="868" y="4337"/>
                      <a:pt x="503" y="5798"/>
                      <a:pt x="275" y="7213"/>
                    </a:cubicBezTo>
                    <a:cubicBezTo>
                      <a:pt x="47" y="8651"/>
                      <a:pt x="1" y="10066"/>
                      <a:pt x="47" y="11458"/>
                    </a:cubicBezTo>
                    <a:cubicBezTo>
                      <a:pt x="69" y="12143"/>
                      <a:pt x="92" y="12828"/>
                      <a:pt x="184" y="13513"/>
                    </a:cubicBezTo>
                    <a:cubicBezTo>
                      <a:pt x="229" y="13855"/>
                      <a:pt x="252" y="14197"/>
                      <a:pt x="298" y="14540"/>
                    </a:cubicBezTo>
                    <a:lnTo>
                      <a:pt x="503"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406" y="24537"/>
                      <a:pt x="5205" y="25610"/>
                      <a:pt x="6050" y="26637"/>
                    </a:cubicBezTo>
                    <a:cubicBezTo>
                      <a:pt x="6278" y="26888"/>
                      <a:pt x="6483" y="27139"/>
                      <a:pt x="6712" y="27390"/>
                    </a:cubicBezTo>
                    <a:cubicBezTo>
                      <a:pt x="6940" y="27641"/>
                      <a:pt x="7168" y="27870"/>
                      <a:pt x="7396" y="28098"/>
                    </a:cubicBezTo>
                    <a:cubicBezTo>
                      <a:pt x="7876" y="28577"/>
                      <a:pt x="8332" y="29034"/>
                      <a:pt x="8880" y="29490"/>
                    </a:cubicBezTo>
                    <a:cubicBezTo>
                      <a:pt x="9141" y="29713"/>
                      <a:pt x="9459" y="29820"/>
                      <a:pt x="9778" y="29820"/>
                    </a:cubicBezTo>
                    <a:cubicBezTo>
                      <a:pt x="10211" y="29820"/>
                      <a:pt x="10645" y="29621"/>
                      <a:pt x="10934" y="29239"/>
                    </a:cubicBezTo>
                    <a:cubicBezTo>
                      <a:pt x="11345" y="28714"/>
                      <a:pt x="11368" y="28007"/>
                      <a:pt x="11026" y="27482"/>
                    </a:cubicBezTo>
                    <a:lnTo>
                      <a:pt x="10980" y="27390"/>
                    </a:lnTo>
                    <a:lnTo>
                      <a:pt x="10044" y="25838"/>
                    </a:lnTo>
                    <a:cubicBezTo>
                      <a:pt x="9747" y="25313"/>
                      <a:pt x="9428" y="24811"/>
                      <a:pt x="9154" y="24286"/>
                    </a:cubicBezTo>
                    <a:cubicBezTo>
                      <a:pt x="8560" y="23213"/>
                      <a:pt x="7990" y="22163"/>
                      <a:pt x="7488" y="21091"/>
                    </a:cubicBezTo>
                    <a:cubicBezTo>
                      <a:pt x="7008" y="20018"/>
                      <a:pt x="6529" y="18945"/>
                      <a:pt x="6164" y="17872"/>
                    </a:cubicBezTo>
                    <a:cubicBezTo>
                      <a:pt x="5936" y="17324"/>
                      <a:pt x="5821" y="16777"/>
                      <a:pt x="5639" y="16252"/>
                    </a:cubicBezTo>
                    <a:cubicBezTo>
                      <a:pt x="5570" y="15978"/>
                      <a:pt x="5525" y="15704"/>
                      <a:pt x="5456"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49" y="8856"/>
                      <a:pt x="4771" y="7738"/>
                    </a:cubicBezTo>
                    <a:cubicBezTo>
                      <a:pt x="4840" y="6619"/>
                      <a:pt x="4954" y="5524"/>
                      <a:pt x="5205" y="4542"/>
                    </a:cubicBezTo>
                    <a:cubicBezTo>
                      <a:pt x="5319" y="4040"/>
                      <a:pt x="5479" y="3561"/>
                      <a:pt x="5684" y="3127"/>
                    </a:cubicBezTo>
                    <a:cubicBezTo>
                      <a:pt x="5867" y="2693"/>
                      <a:pt x="6209" y="2054"/>
                      <a:pt x="6506" y="1826"/>
                    </a:cubicBezTo>
                    <a:cubicBezTo>
                      <a:pt x="6849" y="1575"/>
                      <a:pt x="7944" y="1347"/>
                      <a:pt x="7944" y="1347"/>
                    </a:cubicBezTo>
                    <a:cubicBezTo>
                      <a:pt x="8099" y="1436"/>
                      <a:pt x="8215" y="1474"/>
                      <a:pt x="8291" y="1474"/>
                    </a:cubicBezTo>
                    <a:cubicBezTo>
                      <a:pt x="8662" y="1474"/>
                      <a:pt x="8064" y="550"/>
                      <a:pt x="6301" y="114"/>
                    </a:cubicBezTo>
                    <a:cubicBezTo>
                      <a:pt x="5948" y="32"/>
                      <a:pt x="5588" y="1"/>
                      <a:pt x="5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6"/>
              <p:cNvSpPr/>
              <p:nvPr/>
            </p:nvSpPr>
            <p:spPr>
              <a:xfrm>
                <a:off x="982262" y="2699117"/>
                <a:ext cx="237879" cy="131091"/>
              </a:xfrm>
              <a:custGeom>
                <a:avLst/>
                <a:gdLst/>
                <a:ahLst/>
                <a:cxnLst/>
                <a:rect l="l" t="t" r="r" b="b"/>
                <a:pathLst>
                  <a:path w="12303" h="6780" fill="none" extrusionOk="0">
                    <a:moveTo>
                      <a:pt x="0" y="0"/>
                    </a:moveTo>
                    <a:cubicBezTo>
                      <a:pt x="571" y="2534"/>
                      <a:pt x="2420" y="4748"/>
                      <a:pt x="4816" y="5775"/>
                    </a:cubicBezTo>
                    <a:cubicBezTo>
                      <a:pt x="7213" y="6779"/>
                      <a:pt x="10089" y="6574"/>
                      <a:pt x="12303" y="5204"/>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6"/>
              <p:cNvSpPr/>
              <p:nvPr/>
            </p:nvSpPr>
            <p:spPr>
              <a:xfrm>
                <a:off x="805700" y="2149160"/>
                <a:ext cx="212298" cy="484612"/>
              </a:xfrm>
              <a:custGeom>
                <a:avLst/>
                <a:gdLst/>
                <a:ahLst/>
                <a:cxnLst/>
                <a:rect l="l" t="t" r="r" b="b"/>
                <a:pathLst>
                  <a:path w="10980" h="25064" fill="none" extrusionOk="0">
                    <a:moveTo>
                      <a:pt x="10980" y="1"/>
                    </a:moveTo>
                    <a:cubicBezTo>
                      <a:pt x="7876" y="69"/>
                      <a:pt x="5114" y="2192"/>
                      <a:pt x="3379" y="4749"/>
                    </a:cubicBezTo>
                    <a:cubicBezTo>
                      <a:pt x="777" y="8583"/>
                      <a:pt x="1" y="13582"/>
                      <a:pt x="1302" y="18010"/>
                    </a:cubicBezTo>
                    <a:cubicBezTo>
                      <a:pt x="1895" y="20042"/>
                      <a:pt x="2945" y="22027"/>
                      <a:pt x="4657" y="23306"/>
                    </a:cubicBezTo>
                    <a:cubicBezTo>
                      <a:pt x="6346" y="24584"/>
                      <a:pt x="8743" y="25063"/>
                      <a:pt x="10638" y="24150"/>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6"/>
              <p:cNvSpPr/>
              <p:nvPr/>
            </p:nvSpPr>
            <p:spPr>
              <a:xfrm>
                <a:off x="1681373" y="2065741"/>
                <a:ext cx="122255" cy="290412"/>
              </a:xfrm>
              <a:custGeom>
                <a:avLst/>
                <a:gdLst/>
                <a:ahLst/>
                <a:cxnLst/>
                <a:rect l="l" t="t" r="r" b="b"/>
                <a:pathLst>
                  <a:path w="6323" h="15020" fill="none" extrusionOk="0">
                    <a:moveTo>
                      <a:pt x="0" y="1"/>
                    </a:moveTo>
                    <a:cubicBezTo>
                      <a:pt x="3995" y="2580"/>
                      <a:pt x="6323" y="7533"/>
                      <a:pt x="5730" y="12258"/>
                    </a:cubicBezTo>
                    <a:cubicBezTo>
                      <a:pt x="5661" y="12897"/>
                      <a:pt x="5501" y="13559"/>
                      <a:pt x="5136" y="14107"/>
                    </a:cubicBezTo>
                    <a:cubicBezTo>
                      <a:pt x="4748" y="14655"/>
                      <a:pt x="4086" y="15020"/>
                      <a:pt x="3447" y="14906"/>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6"/>
              <p:cNvSpPr/>
              <p:nvPr/>
            </p:nvSpPr>
            <p:spPr>
              <a:xfrm>
                <a:off x="1545882" y="2511531"/>
                <a:ext cx="192422" cy="264812"/>
              </a:xfrm>
              <a:custGeom>
                <a:avLst/>
                <a:gdLst/>
                <a:ahLst/>
                <a:cxnLst/>
                <a:rect l="l" t="t" r="r" b="b"/>
                <a:pathLst>
                  <a:path w="9952" h="13696" fill="none" extrusionOk="0">
                    <a:moveTo>
                      <a:pt x="0" y="12646"/>
                    </a:moveTo>
                    <a:cubicBezTo>
                      <a:pt x="502" y="13399"/>
                      <a:pt x="1415" y="13696"/>
                      <a:pt x="2237" y="13559"/>
                    </a:cubicBezTo>
                    <a:cubicBezTo>
                      <a:pt x="3081" y="13445"/>
                      <a:pt x="3835" y="12988"/>
                      <a:pt x="4497" y="12440"/>
                    </a:cubicBezTo>
                    <a:cubicBezTo>
                      <a:pt x="7966" y="9678"/>
                      <a:pt x="9952" y="4725"/>
                      <a:pt x="9473" y="0"/>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6"/>
              <p:cNvSpPr/>
              <p:nvPr/>
            </p:nvSpPr>
            <p:spPr>
              <a:xfrm>
                <a:off x="812777" y="1920618"/>
                <a:ext cx="980207" cy="902770"/>
              </a:xfrm>
              <a:custGeom>
                <a:avLst/>
                <a:gdLst/>
                <a:ahLst/>
                <a:cxnLst/>
                <a:rect l="l" t="t" r="r" b="b"/>
                <a:pathLst>
                  <a:path w="50696" h="46691" extrusionOk="0">
                    <a:moveTo>
                      <a:pt x="28922" y="0"/>
                    </a:moveTo>
                    <a:cubicBezTo>
                      <a:pt x="25322" y="0"/>
                      <a:pt x="19759" y="1978"/>
                      <a:pt x="12326" y="10336"/>
                    </a:cubicBezTo>
                    <a:cubicBezTo>
                      <a:pt x="12326" y="10336"/>
                      <a:pt x="5524" y="12208"/>
                      <a:pt x="3036" y="18348"/>
                    </a:cubicBezTo>
                    <a:cubicBezTo>
                      <a:pt x="799" y="23872"/>
                      <a:pt x="0" y="31062"/>
                      <a:pt x="4634" y="33390"/>
                    </a:cubicBezTo>
                    <a:cubicBezTo>
                      <a:pt x="4634" y="33390"/>
                      <a:pt x="7441" y="41333"/>
                      <a:pt x="9450" y="41812"/>
                    </a:cubicBezTo>
                    <a:cubicBezTo>
                      <a:pt x="11313" y="42257"/>
                      <a:pt x="12470" y="46690"/>
                      <a:pt x="19226" y="46690"/>
                    </a:cubicBezTo>
                    <a:cubicBezTo>
                      <a:pt x="19752" y="46690"/>
                      <a:pt x="20311" y="46663"/>
                      <a:pt x="20908" y="46606"/>
                    </a:cubicBezTo>
                    <a:cubicBezTo>
                      <a:pt x="23185" y="46385"/>
                      <a:pt x="25233" y="46358"/>
                      <a:pt x="27086" y="46358"/>
                    </a:cubicBezTo>
                    <a:cubicBezTo>
                      <a:pt x="27696" y="46358"/>
                      <a:pt x="28285" y="46361"/>
                      <a:pt x="28854" y="46361"/>
                    </a:cubicBezTo>
                    <a:cubicBezTo>
                      <a:pt x="32813" y="46361"/>
                      <a:pt x="35806" y="46217"/>
                      <a:pt x="38233" y="43935"/>
                    </a:cubicBezTo>
                    <a:cubicBezTo>
                      <a:pt x="38233" y="43935"/>
                      <a:pt x="38298" y="43944"/>
                      <a:pt x="38421" y="43944"/>
                    </a:cubicBezTo>
                    <a:cubicBezTo>
                      <a:pt x="39203" y="43944"/>
                      <a:pt x="42298" y="43585"/>
                      <a:pt x="45240" y="38274"/>
                    </a:cubicBezTo>
                    <a:cubicBezTo>
                      <a:pt x="47591" y="34052"/>
                      <a:pt x="48047" y="29783"/>
                      <a:pt x="48299" y="27159"/>
                    </a:cubicBezTo>
                    <a:cubicBezTo>
                      <a:pt x="48527" y="24511"/>
                      <a:pt x="48458" y="21863"/>
                      <a:pt x="48458" y="21863"/>
                    </a:cubicBezTo>
                    <a:cubicBezTo>
                      <a:pt x="48458" y="21863"/>
                      <a:pt x="50695" y="20174"/>
                      <a:pt x="50216" y="16819"/>
                    </a:cubicBezTo>
                    <a:cubicBezTo>
                      <a:pt x="49737" y="13463"/>
                      <a:pt x="47728" y="9697"/>
                      <a:pt x="45240" y="7848"/>
                    </a:cubicBezTo>
                    <a:cubicBezTo>
                      <a:pt x="45240" y="7848"/>
                      <a:pt x="46130" y="6159"/>
                      <a:pt x="41976" y="3192"/>
                    </a:cubicBezTo>
                    <a:cubicBezTo>
                      <a:pt x="39794" y="1654"/>
                      <a:pt x="37663" y="1287"/>
                      <a:pt x="36124" y="1287"/>
                    </a:cubicBezTo>
                    <a:cubicBezTo>
                      <a:pt x="34716" y="1287"/>
                      <a:pt x="33804" y="1594"/>
                      <a:pt x="33804" y="1594"/>
                    </a:cubicBezTo>
                    <a:cubicBezTo>
                      <a:pt x="33804" y="1594"/>
                      <a:pt x="32154" y="0"/>
                      <a:pt x="28922"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6"/>
              <p:cNvSpPr/>
              <p:nvPr/>
            </p:nvSpPr>
            <p:spPr>
              <a:xfrm>
                <a:off x="1276641" y="2638206"/>
                <a:ext cx="184050" cy="303656"/>
              </a:xfrm>
              <a:custGeom>
                <a:avLst/>
                <a:gdLst/>
                <a:ahLst/>
                <a:cxnLst/>
                <a:rect l="l" t="t" r="r" b="b"/>
                <a:pathLst>
                  <a:path w="9519" h="15705" extrusionOk="0">
                    <a:moveTo>
                      <a:pt x="4634" y="0"/>
                    </a:moveTo>
                    <a:cubicBezTo>
                      <a:pt x="2078" y="0"/>
                      <a:pt x="1" y="2077"/>
                      <a:pt x="1" y="4634"/>
                    </a:cubicBezTo>
                    <a:lnTo>
                      <a:pt x="1" y="12349"/>
                    </a:lnTo>
                    <a:cubicBezTo>
                      <a:pt x="1" y="14905"/>
                      <a:pt x="2078" y="15704"/>
                      <a:pt x="4634" y="15704"/>
                    </a:cubicBezTo>
                    <a:lnTo>
                      <a:pt x="4885" y="15704"/>
                    </a:lnTo>
                    <a:cubicBezTo>
                      <a:pt x="7442" y="15704"/>
                      <a:pt x="9519" y="14905"/>
                      <a:pt x="9519" y="12349"/>
                    </a:cubicBezTo>
                    <a:lnTo>
                      <a:pt x="9519" y="4634"/>
                    </a:lnTo>
                    <a:cubicBezTo>
                      <a:pt x="9519" y="2077"/>
                      <a:pt x="7442" y="0"/>
                      <a:pt x="4885"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6"/>
              <p:cNvSpPr/>
              <p:nvPr/>
            </p:nvSpPr>
            <p:spPr>
              <a:xfrm>
                <a:off x="1276641" y="2638206"/>
                <a:ext cx="184050" cy="208199"/>
              </a:xfrm>
              <a:custGeom>
                <a:avLst/>
                <a:gdLst/>
                <a:ahLst/>
                <a:cxnLst/>
                <a:rect l="l" t="t" r="r" b="b"/>
                <a:pathLst>
                  <a:path w="9519" h="10768" extrusionOk="0">
                    <a:moveTo>
                      <a:pt x="4634" y="0"/>
                    </a:moveTo>
                    <a:cubicBezTo>
                      <a:pt x="2078" y="0"/>
                      <a:pt x="1" y="2077"/>
                      <a:pt x="1" y="4634"/>
                    </a:cubicBezTo>
                    <a:lnTo>
                      <a:pt x="1" y="10546"/>
                    </a:lnTo>
                    <a:cubicBezTo>
                      <a:pt x="793" y="10670"/>
                      <a:pt x="1787" y="10767"/>
                      <a:pt x="2949" y="10767"/>
                    </a:cubicBezTo>
                    <a:cubicBezTo>
                      <a:pt x="4768" y="10767"/>
                      <a:pt x="6999" y="10530"/>
                      <a:pt x="9519" y="9792"/>
                    </a:cubicBezTo>
                    <a:lnTo>
                      <a:pt x="9519" y="4634"/>
                    </a:lnTo>
                    <a:cubicBezTo>
                      <a:pt x="9519" y="2077"/>
                      <a:pt x="7442" y="0"/>
                      <a:pt x="4885" y="0"/>
                    </a:cubicBezTo>
                    <a:close/>
                  </a:path>
                </a:pathLst>
              </a:custGeom>
              <a:solidFill>
                <a:srgbClr val="993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6"/>
              <p:cNvSpPr/>
              <p:nvPr/>
            </p:nvSpPr>
            <p:spPr>
              <a:xfrm>
                <a:off x="860886" y="2525105"/>
                <a:ext cx="231711" cy="227515"/>
              </a:xfrm>
              <a:custGeom>
                <a:avLst/>
                <a:gdLst/>
                <a:ahLst/>
                <a:cxnLst/>
                <a:rect l="l" t="t" r="r" b="b"/>
                <a:pathLst>
                  <a:path w="11984" h="11767" extrusionOk="0">
                    <a:moveTo>
                      <a:pt x="5980" y="1"/>
                    </a:moveTo>
                    <a:cubicBezTo>
                      <a:pt x="5897" y="1"/>
                      <a:pt x="5813" y="3"/>
                      <a:pt x="5729" y="6"/>
                    </a:cubicBezTo>
                    <a:cubicBezTo>
                      <a:pt x="2511" y="143"/>
                      <a:pt x="0" y="2905"/>
                      <a:pt x="160" y="6146"/>
                    </a:cubicBezTo>
                    <a:cubicBezTo>
                      <a:pt x="293" y="9303"/>
                      <a:pt x="2895" y="11766"/>
                      <a:pt x="6003" y="11766"/>
                    </a:cubicBezTo>
                    <a:cubicBezTo>
                      <a:pt x="6087" y="11766"/>
                      <a:pt x="6170" y="11765"/>
                      <a:pt x="6254" y="11761"/>
                    </a:cubicBezTo>
                    <a:cubicBezTo>
                      <a:pt x="9473" y="11624"/>
                      <a:pt x="11983" y="8885"/>
                      <a:pt x="11824" y="5621"/>
                    </a:cubicBezTo>
                    <a:cubicBezTo>
                      <a:pt x="11690" y="2465"/>
                      <a:pt x="9089" y="1"/>
                      <a:pt x="5980"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6"/>
              <p:cNvSpPr/>
              <p:nvPr/>
            </p:nvSpPr>
            <p:spPr>
              <a:xfrm>
                <a:off x="882505" y="2599803"/>
                <a:ext cx="194201" cy="66068"/>
              </a:xfrm>
              <a:custGeom>
                <a:avLst/>
                <a:gdLst/>
                <a:ahLst/>
                <a:cxnLst/>
                <a:rect l="l" t="t" r="r" b="b"/>
                <a:pathLst>
                  <a:path w="10044" h="3417" extrusionOk="0">
                    <a:moveTo>
                      <a:pt x="5981" y="1"/>
                    </a:moveTo>
                    <a:cubicBezTo>
                      <a:pt x="5524" y="23"/>
                      <a:pt x="5045" y="46"/>
                      <a:pt x="4611" y="160"/>
                    </a:cubicBezTo>
                    <a:cubicBezTo>
                      <a:pt x="3698" y="366"/>
                      <a:pt x="2831" y="731"/>
                      <a:pt x="2055" y="1233"/>
                    </a:cubicBezTo>
                    <a:cubicBezTo>
                      <a:pt x="1667" y="1484"/>
                      <a:pt x="1302" y="1758"/>
                      <a:pt x="959" y="2078"/>
                    </a:cubicBezTo>
                    <a:cubicBezTo>
                      <a:pt x="617" y="2397"/>
                      <a:pt x="320" y="2740"/>
                      <a:pt x="46" y="3105"/>
                    </a:cubicBezTo>
                    <a:cubicBezTo>
                      <a:pt x="1" y="3196"/>
                      <a:pt x="1" y="3287"/>
                      <a:pt x="69" y="3356"/>
                    </a:cubicBezTo>
                    <a:cubicBezTo>
                      <a:pt x="101" y="3398"/>
                      <a:pt x="148" y="3416"/>
                      <a:pt x="195" y="3416"/>
                    </a:cubicBezTo>
                    <a:cubicBezTo>
                      <a:pt x="250" y="3416"/>
                      <a:pt x="306" y="3393"/>
                      <a:pt x="343" y="3356"/>
                    </a:cubicBezTo>
                    <a:cubicBezTo>
                      <a:pt x="936" y="2717"/>
                      <a:pt x="1621" y="2169"/>
                      <a:pt x="2352" y="1690"/>
                    </a:cubicBezTo>
                    <a:cubicBezTo>
                      <a:pt x="3082" y="1233"/>
                      <a:pt x="3881" y="868"/>
                      <a:pt x="4725" y="708"/>
                    </a:cubicBezTo>
                    <a:cubicBezTo>
                      <a:pt x="5172" y="596"/>
                      <a:pt x="5640" y="539"/>
                      <a:pt x="6109" y="539"/>
                    </a:cubicBezTo>
                    <a:cubicBezTo>
                      <a:pt x="6502" y="539"/>
                      <a:pt x="6897" y="579"/>
                      <a:pt x="7282" y="662"/>
                    </a:cubicBezTo>
                    <a:cubicBezTo>
                      <a:pt x="7693" y="708"/>
                      <a:pt x="8104" y="868"/>
                      <a:pt x="8514" y="1005"/>
                    </a:cubicBezTo>
                    <a:cubicBezTo>
                      <a:pt x="8743" y="1051"/>
                      <a:pt x="8925" y="1165"/>
                      <a:pt x="9131" y="1256"/>
                    </a:cubicBezTo>
                    <a:lnTo>
                      <a:pt x="9724" y="1530"/>
                    </a:lnTo>
                    <a:lnTo>
                      <a:pt x="9747" y="1530"/>
                    </a:lnTo>
                    <a:cubicBezTo>
                      <a:pt x="9777" y="1545"/>
                      <a:pt x="9810" y="1553"/>
                      <a:pt x="9843" y="1553"/>
                    </a:cubicBezTo>
                    <a:cubicBezTo>
                      <a:pt x="9907" y="1553"/>
                      <a:pt x="9968" y="1522"/>
                      <a:pt x="9998" y="1461"/>
                    </a:cubicBezTo>
                    <a:cubicBezTo>
                      <a:pt x="10044" y="1370"/>
                      <a:pt x="9998" y="1256"/>
                      <a:pt x="9907" y="1187"/>
                    </a:cubicBezTo>
                    <a:lnTo>
                      <a:pt x="9313" y="868"/>
                    </a:lnTo>
                    <a:cubicBezTo>
                      <a:pt x="9108" y="777"/>
                      <a:pt x="8902" y="640"/>
                      <a:pt x="8697" y="571"/>
                    </a:cubicBezTo>
                    <a:cubicBezTo>
                      <a:pt x="8263" y="411"/>
                      <a:pt x="7830" y="229"/>
                      <a:pt x="7373" y="183"/>
                    </a:cubicBezTo>
                    <a:cubicBezTo>
                      <a:pt x="7145" y="137"/>
                      <a:pt x="6917" y="46"/>
                      <a:pt x="6688" y="46"/>
                    </a:cubicBezTo>
                    <a:lnTo>
                      <a:pt x="5981" y="1"/>
                    </a:ln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6"/>
              <p:cNvSpPr/>
              <p:nvPr/>
            </p:nvSpPr>
            <p:spPr>
              <a:xfrm>
                <a:off x="964163" y="2631574"/>
                <a:ext cx="150504" cy="51837"/>
              </a:xfrm>
              <a:custGeom>
                <a:avLst/>
                <a:gdLst/>
                <a:ahLst/>
                <a:cxnLst/>
                <a:rect l="l" t="t" r="r" b="b"/>
                <a:pathLst>
                  <a:path w="7784" h="2681" extrusionOk="0">
                    <a:moveTo>
                      <a:pt x="4634" y="1"/>
                    </a:moveTo>
                    <a:cubicBezTo>
                      <a:pt x="4269" y="1"/>
                      <a:pt x="3903" y="24"/>
                      <a:pt x="3561" y="115"/>
                    </a:cubicBezTo>
                    <a:cubicBezTo>
                      <a:pt x="2853" y="252"/>
                      <a:pt x="2146" y="549"/>
                      <a:pt x="1552" y="937"/>
                    </a:cubicBezTo>
                    <a:cubicBezTo>
                      <a:pt x="959" y="1348"/>
                      <a:pt x="434" y="1850"/>
                      <a:pt x="23" y="2443"/>
                    </a:cubicBezTo>
                    <a:cubicBezTo>
                      <a:pt x="0" y="2512"/>
                      <a:pt x="0" y="2580"/>
                      <a:pt x="46" y="2626"/>
                    </a:cubicBezTo>
                    <a:cubicBezTo>
                      <a:pt x="71" y="2664"/>
                      <a:pt x="117" y="2681"/>
                      <a:pt x="161" y="2681"/>
                    </a:cubicBezTo>
                    <a:cubicBezTo>
                      <a:pt x="196" y="2681"/>
                      <a:pt x="231" y="2669"/>
                      <a:pt x="251" y="2649"/>
                    </a:cubicBezTo>
                    <a:lnTo>
                      <a:pt x="274" y="2626"/>
                    </a:lnTo>
                    <a:cubicBezTo>
                      <a:pt x="754" y="2169"/>
                      <a:pt x="1301" y="1759"/>
                      <a:pt x="1849" y="1393"/>
                    </a:cubicBezTo>
                    <a:cubicBezTo>
                      <a:pt x="2420" y="1051"/>
                      <a:pt x="3013" y="777"/>
                      <a:pt x="3675" y="640"/>
                    </a:cubicBezTo>
                    <a:cubicBezTo>
                      <a:pt x="4048" y="547"/>
                      <a:pt x="4429" y="500"/>
                      <a:pt x="4812" y="500"/>
                    </a:cubicBezTo>
                    <a:cubicBezTo>
                      <a:pt x="5087" y="500"/>
                      <a:pt x="5362" y="524"/>
                      <a:pt x="5638" y="572"/>
                    </a:cubicBezTo>
                    <a:cubicBezTo>
                      <a:pt x="5958" y="617"/>
                      <a:pt x="6277" y="731"/>
                      <a:pt x="6597" y="823"/>
                    </a:cubicBezTo>
                    <a:cubicBezTo>
                      <a:pt x="6916" y="937"/>
                      <a:pt x="7213" y="1097"/>
                      <a:pt x="7533" y="1211"/>
                    </a:cubicBezTo>
                    <a:lnTo>
                      <a:pt x="7555" y="1234"/>
                    </a:lnTo>
                    <a:cubicBezTo>
                      <a:pt x="7573" y="1239"/>
                      <a:pt x="7591" y="1242"/>
                      <a:pt x="7610" y="1242"/>
                    </a:cubicBezTo>
                    <a:cubicBezTo>
                      <a:pt x="7665" y="1242"/>
                      <a:pt x="7721" y="1216"/>
                      <a:pt x="7738" y="1165"/>
                    </a:cubicBezTo>
                    <a:cubicBezTo>
                      <a:pt x="7784" y="1097"/>
                      <a:pt x="7761" y="1005"/>
                      <a:pt x="7692" y="960"/>
                    </a:cubicBezTo>
                    <a:cubicBezTo>
                      <a:pt x="7373" y="800"/>
                      <a:pt x="7076" y="594"/>
                      <a:pt x="6757" y="457"/>
                    </a:cubicBezTo>
                    <a:cubicBezTo>
                      <a:pt x="6414" y="343"/>
                      <a:pt x="6072" y="184"/>
                      <a:pt x="5729" y="138"/>
                    </a:cubicBezTo>
                    <a:cubicBezTo>
                      <a:pt x="5364" y="47"/>
                      <a:pt x="4999" y="24"/>
                      <a:pt x="463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6"/>
              <p:cNvSpPr/>
              <p:nvPr/>
            </p:nvSpPr>
            <p:spPr>
              <a:xfrm>
                <a:off x="1603254" y="2341348"/>
                <a:ext cx="258200" cy="227360"/>
              </a:xfrm>
              <a:custGeom>
                <a:avLst/>
                <a:gdLst/>
                <a:ahLst/>
                <a:cxnLst/>
                <a:rect l="l" t="t" r="r" b="b"/>
                <a:pathLst>
                  <a:path w="13354" h="11759" extrusionOk="0">
                    <a:moveTo>
                      <a:pt x="6642" y="1"/>
                    </a:moveTo>
                    <a:cubicBezTo>
                      <a:pt x="5774" y="1"/>
                      <a:pt x="4893" y="195"/>
                      <a:pt x="4063" y="607"/>
                    </a:cubicBezTo>
                    <a:cubicBezTo>
                      <a:pt x="1164" y="2022"/>
                      <a:pt x="0" y="5560"/>
                      <a:pt x="1438" y="8459"/>
                    </a:cubicBezTo>
                    <a:cubicBezTo>
                      <a:pt x="2465" y="10545"/>
                      <a:pt x="4551" y="11758"/>
                      <a:pt x="6715" y="11758"/>
                    </a:cubicBezTo>
                    <a:cubicBezTo>
                      <a:pt x="7582" y="11758"/>
                      <a:pt x="8461" y="11564"/>
                      <a:pt x="9290" y="11152"/>
                    </a:cubicBezTo>
                    <a:cubicBezTo>
                      <a:pt x="12189" y="9715"/>
                      <a:pt x="13353" y="6199"/>
                      <a:pt x="11915" y="3278"/>
                    </a:cubicBezTo>
                    <a:cubicBezTo>
                      <a:pt x="10889" y="1209"/>
                      <a:pt x="8805" y="1"/>
                      <a:pt x="6642"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6"/>
              <p:cNvSpPr/>
              <p:nvPr/>
            </p:nvSpPr>
            <p:spPr>
              <a:xfrm>
                <a:off x="1638117" y="2414886"/>
                <a:ext cx="188903" cy="78887"/>
              </a:xfrm>
              <a:custGeom>
                <a:avLst/>
                <a:gdLst/>
                <a:ahLst/>
                <a:cxnLst/>
                <a:rect l="l" t="t" r="r" b="b"/>
                <a:pathLst>
                  <a:path w="9770" h="4080" extrusionOk="0">
                    <a:moveTo>
                      <a:pt x="6382" y="1"/>
                    </a:moveTo>
                    <a:cubicBezTo>
                      <a:pt x="5656" y="1"/>
                      <a:pt x="4925" y="103"/>
                      <a:pt x="4223" y="319"/>
                    </a:cubicBezTo>
                    <a:cubicBezTo>
                      <a:pt x="3767" y="433"/>
                      <a:pt x="3356" y="639"/>
                      <a:pt x="2922" y="844"/>
                    </a:cubicBezTo>
                    <a:lnTo>
                      <a:pt x="2352" y="1232"/>
                    </a:lnTo>
                    <a:cubicBezTo>
                      <a:pt x="2146" y="1346"/>
                      <a:pt x="1986" y="1506"/>
                      <a:pt x="1804" y="1666"/>
                    </a:cubicBezTo>
                    <a:cubicBezTo>
                      <a:pt x="1416" y="1940"/>
                      <a:pt x="1142" y="2305"/>
                      <a:pt x="845" y="2647"/>
                    </a:cubicBezTo>
                    <a:cubicBezTo>
                      <a:pt x="685" y="2807"/>
                      <a:pt x="571" y="3013"/>
                      <a:pt x="434" y="3218"/>
                    </a:cubicBezTo>
                    <a:lnTo>
                      <a:pt x="69" y="3789"/>
                    </a:lnTo>
                    <a:cubicBezTo>
                      <a:pt x="1" y="3857"/>
                      <a:pt x="23" y="3994"/>
                      <a:pt x="115" y="4040"/>
                    </a:cubicBezTo>
                    <a:cubicBezTo>
                      <a:pt x="151" y="4067"/>
                      <a:pt x="190" y="4080"/>
                      <a:pt x="228" y="4080"/>
                    </a:cubicBezTo>
                    <a:cubicBezTo>
                      <a:pt x="285" y="4080"/>
                      <a:pt x="338" y="4049"/>
                      <a:pt x="366" y="3994"/>
                    </a:cubicBezTo>
                    <a:lnTo>
                      <a:pt x="389" y="3971"/>
                    </a:lnTo>
                    <a:lnTo>
                      <a:pt x="777" y="3446"/>
                    </a:lnTo>
                    <a:cubicBezTo>
                      <a:pt x="914" y="3287"/>
                      <a:pt x="1028" y="3081"/>
                      <a:pt x="1187" y="2944"/>
                    </a:cubicBezTo>
                    <a:cubicBezTo>
                      <a:pt x="1484" y="2625"/>
                      <a:pt x="1758" y="2282"/>
                      <a:pt x="2123" y="2031"/>
                    </a:cubicBezTo>
                    <a:cubicBezTo>
                      <a:pt x="2762" y="1483"/>
                      <a:pt x="3561" y="1073"/>
                      <a:pt x="4383" y="844"/>
                    </a:cubicBezTo>
                    <a:cubicBezTo>
                      <a:pt x="5049" y="641"/>
                      <a:pt x="5745" y="557"/>
                      <a:pt x="6435" y="557"/>
                    </a:cubicBezTo>
                    <a:cubicBezTo>
                      <a:pt x="6596" y="557"/>
                      <a:pt x="6757" y="562"/>
                      <a:pt x="6917" y="570"/>
                    </a:cubicBezTo>
                    <a:cubicBezTo>
                      <a:pt x="7784" y="639"/>
                      <a:pt x="8651" y="776"/>
                      <a:pt x="9473" y="1050"/>
                    </a:cubicBezTo>
                    <a:lnTo>
                      <a:pt x="9496" y="1050"/>
                    </a:lnTo>
                    <a:cubicBezTo>
                      <a:pt x="9516" y="1060"/>
                      <a:pt x="9537" y="1064"/>
                      <a:pt x="9558" y="1064"/>
                    </a:cubicBezTo>
                    <a:cubicBezTo>
                      <a:pt x="9633" y="1064"/>
                      <a:pt x="9706" y="1007"/>
                      <a:pt x="9724" y="936"/>
                    </a:cubicBezTo>
                    <a:cubicBezTo>
                      <a:pt x="9770" y="844"/>
                      <a:pt x="9724" y="753"/>
                      <a:pt x="9633" y="707"/>
                    </a:cubicBezTo>
                    <a:cubicBezTo>
                      <a:pt x="9199" y="502"/>
                      <a:pt x="8765" y="342"/>
                      <a:pt x="8332" y="251"/>
                    </a:cubicBezTo>
                    <a:cubicBezTo>
                      <a:pt x="7875" y="137"/>
                      <a:pt x="7419" y="68"/>
                      <a:pt x="6962" y="23"/>
                    </a:cubicBezTo>
                    <a:cubicBezTo>
                      <a:pt x="6769" y="8"/>
                      <a:pt x="6576" y="1"/>
                      <a:pt x="6382"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6"/>
              <p:cNvSpPr/>
              <p:nvPr/>
            </p:nvSpPr>
            <p:spPr>
              <a:xfrm>
                <a:off x="1617814" y="2472471"/>
                <a:ext cx="146095" cy="62510"/>
              </a:xfrm>
              <a:custGeom>
                <a:avLst/>
                <a:gdLst/>
                <a:ahLst/>
                <a:cxnLst/>
                <a:rect l="l" t="t" r="r" b="b"/>
                <a:pathLst>
                  <a:path w="7556" h="3233" extrusionOk="0">
                    <a:moveTo>
                      <a:pt x="5040" y="0"/>
                    </a:moveTo>
                    <a:cubicBezTo>
                      <a:pt x="4433" y="0"/>
                      <a:pt x="3830" y="92"/>
                      <a:pt x="3242" y="263"/>
                    </a:cubicBezTo>
                    <a:cubicBezTo>
                      <a:pt x="2899" y="354"/>
                      <a:pt x="2557" y="514"/>
                      <a:pt x="2237" y="674"/>
                    </a:cubicBezTo>
                    <a:cubicBezTo>
                      <a:pt x="1941" y="879"/>
                      <a:pt x="1621" y="1062"/>
                      <a:pt x="1370" y="1336"/>
                    </a:cubicBezTo>
                    <a:cubicBezTo>
                      <a:pt x="1073" y="1541"/>
                      <a:pt x="868" y="1838"/>
                      <a:pt x="617" y="2112"/>
                    </a:cubicBezTo>
                    <a:cubicBezTo>
                      <a:pt x="411" y="2386"/>
                      <a:pt x="229" y="2705"/>
                      <a:pt x="46" y="3002"/>
                    </a:cubicBezTo>
                    <a:cubicBezTo>
                      <a:pt x="1" y="3070"/>
                      <a:pt x="23" y="3162"/>
                      <a:pt x="92" y="3207"/>
                    </a:cubicBezTo>
                    <a:cubicBezTo>
                      <a:pt x="118" y="3225"/>
                      <a:pt x="144" y="3232"/>
                      <a:pt x="169" y="3232"/>
                    </a:cubicBezTo>
                    <a:cubicBezTo>
                      <a:pt x="209" y="3232"/>
                      <a:pt x="246" y="3213"/>
                      <a:pt x="274" y="3185"/>
                    </a:cubicBezTo>
                    <a:lnTo>
                      <a:pt x="297" y="3162"/>
                    </a:lnTo>
                    <a:cubicBezTo>
                      <a:pt x="503" y="2888"/>
                      <a:pt x="685" y="2614"/>
                      <a:pt x="936" y="2363"/>
                    </a:cubicBezTo>
                    <a:cubicBezTo>
                      <a:pt x="1165" y="2135"/>
                      <a:pt x="1393" y="1861"/>
                      <a:pt x="1667" y="1678"/>
                    </a:cubicBezTo>
                    <a:cubicBezTo>
                      <a:pt x="2169" y="1244"/>
                      <a:pt x="2762" y="948"/>
                      <a:pt x="3402" y="765"/>
                    </a:cubicBezTo>
                    <a:cubicBezTo>
                      <a:pt x="3890" y="626"/>
                      <a:pt x="4391" y="566"/>
                      <a:pt x="4896" y="566"/>
                    </a:cubicBezTo>
                    <a:cubicBezTo>
                      <a:pt x="5052" y="566"/>
                      <a:pt x="5208" y="572"/>
                      <a:pt x="5364" y="583"/>
                    </a:cubicBezTo>
                    <a:cubicBezTo>
                      <a:pt x="6026" y="605"/>
                      <a:pt x="6711" y="719"/>
                      <a:pt x="7350" y="879"/>
                    </a:cubicBezTo>
                    <a:cubicBezTo>
                      <a:pt x="7366" y="883"/>
                      <a:pt x="7382" y="885"/>
                      <a:pt x="7397" y="885"/>
                    </a:cubicBezTo>
                    <a:cubicBezTo>
                      <a:pt x="7464" y="885"/>
                      <a:pt x="7514" y="844"/>
                      <a:pt x="7533" y="788"/>
                    </a:cubicBezTo>
                    <a:cubicBezTo>
                      <a:pt x="7556" y="719"/>
                      <a:pt x="7533" y="651"/>
                      <a:pt x="7464" y="605"/>
                    </a:cubicBezTo>
                    <a:cubicBezTo>
                      <a:pt x="6825" y="263"/>
                      <a:pt x="6118" y="80"/>
                      <a:pt x="5410" y="12"/>
                    </a:cubicBezTo>
                    <a:cubicBezTo>
                      <a:pt x="5287" y="4"/>
                      <a:pt x="5163" y="0"/>
                      <a:pt x="504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6"/>
              <p:cNvSpPr/>
              <p:nvPr/>
            </p:nvSpPr>
            <p:spPr>
              <a:xfrm>
                <a:off x="959309" y="2047487"/>
                <a:ext cx="767928" cy="757081"/>
              </a:xfrm>
              <a:custGeom>
                <a:avLst/>
                <a:gdLst/>
                <a:ahLst/>
                <a:cxnLst/>
                <a:rect l="l" t="t" r="r" b="b"/>
                <a:pathLst>
                  <a:path w="39717" h="39156" extrusionOk="0">
                    <a:moveTo>
                      <a:pt x="19801" y="1"/>
                    </a:moveTo>
                    <a:cubicBezTo>
                      <a:pt x="19164" y="1"/>
                      <a:pt x="18520" y="33"/>
                      <a:pt x="17872" y="100"/>
                    </a:cubicBezTo>
                    <a:cubicBezTo>
                      <a:pt x="7510" y="1173"/>
                      <a:pt x="0" y="10623"/>
                      <a:pt x="1096" y="21168"/>
                    </a:cubicBezTo>
                    <a:cubicBezTo>
                      <a:pt x="2122" y="31062"/>
                      <a:pt x="9029" y="39155"/>
                      <a:pt x="19870" y="39155"/>
                    </a:cubicBezTo>
                    <a:cubicBezTo>
                      <a:pt x="20609" y="39155"/>
                      <a:pt x="21366" y="39118"/>
                      <a:pt x="22141" y="39040"/>
                    </a:cubicBezTo>
                    <a:cubicBezTo>
                      <a:pt x="35083" y="37762"/>
                      <a:pt x="39716" y="27833"/>
                      <a:pt x="38621" y="17288"/>
                    </a:cubicBezTo>
                    <a:cubicBezTo>
                      <a:pt x="37593" y="7380"/>
                      <a:pt x="29365" y="1"/>
                      <a:pt x="19801"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6"/>
              <p:cNvSpPr/>
              <p:nvPr/>
            </p:nvSpPr>
            <p:spPr>
              <a:xfrm>
                <a:off x="1105841" y="2208756"/>
                <a:ext cx="520344" cy="158450"/>
              </a:xfrm>
              <a:custGeom>
                <a:avLst/>
                <a:gdLst/>
                <a:ahLst/>
                <a:cxnLst/>
                <a:rect l="l" t="t" r="r" b="b"/>
                <a:pathLst>
                  <a:path w="26912" h="8195" fill="none" extrusionOk="0">
                    <a:moveTo>
                      <a:pt x="0" y="0"/>
                    </a:moveTo>
                    <a:cubicBezTo>
                      <a:pt x="1484" y="3310"/>
                      <a:pt x="4634" y="5478"/>
                      <a:pt x="8012" y="6825"/>
                    </a:cubicBezTo>
                    <a:cubicBezTo>
                      <a:pt x="8856" y="7167"/>
                      <a:pt x="9724" y="7167"/>
                      <a:pt x="10454" y="6757"/>
                    </a:cubicBezTo>
                    <a:cubicBezTo>
                      <a:pt x="11230" y="6323"/>
                      <a:pt x="11595" y="5364"/>
                      <a:pt x="11573" y="4497"/>
                    </a:cubicBezTo>
                    <a:cubicBezTo>
                      <a:pt x="11573" y="3607"/>
                      <a:pt x="11253" y="2739"/>
                      <a:pt x="10934" y="1918"/>
                    </a:cubicBezTo>
                    <a:cubicBezTo>
                      <a:pt x="11344" y="3036"/>
                      <a:pt x="11778" y="4177"/>
                      <a:pt x="12394" y="5205"/>
                    </a:cubicBezTo>
                    <a:cubicBezTo>
                      <a:pt x="13011" y="6232"/>
                      <a:pt x="13878" y="7145"/>
                      <a:pt x="14974" y="7647"/>
                    </a:cubicBezTo>
                    <a:cubicBezTo>
                      <a:pt x="16046" y="8149"/>
                      <a:pt x="17393" y="8195"/>
                      <a:pt x="18420" y="7578"/>
                    </a:cubicBezTo>
                    <a:cubicBezTo>
                      <a:pt x="19447" y="6962"/>
                      <a:pt x="20041" y="5615"/>
                      <a:pt x="19630" y="4474"/>
                    </a:cubicBezTo>
                    <a:cubicBezTo>
                      <a:pt x="20269" y="5889"/>
                      <a:pt x="21456" y="7031"/>
                      <a:pt x="22894" y="7624"/>
                    </a:cubicBezTo>
                    <a:cubicBezTo>
                      <a:pt x="23761" y="7989"/>
                      <a:pt x="24811" y="8126"/>
                      <a:pt x="25633" y="7670"/>
                    </a:cubicBezTo>
                    <a:cubicBezTo>
                      <a:pt x="26478" y="7213"/>
                      <a:pt x="26911" y="6026"/>
                      <a:pt x="26318" y="5273"/>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6"/>
              <p:cNvSpPr/>
              <p:nvPr/>
            </p:nvSpPr>
            <p:spPr>
              <a:xfrm>
                <a:off x="1115104" y="2590986"/>
                <a:ext cx="243196" cy="154912"/>
              </a:xfrm>
              <a:custGeom>
                <a:avLst/>
                <a:gdLst/>
                <a:ahLst/>
                <a:cxnLst/>
                <a:rect l="l" t="t" r="r" b="b"/>
                <a:pathLst>
                  <a:path w="12578" h="8012" extrusionOk="0">
                    <a:moveTo>
                      <a:pt x="12486" y="3743"/>
                    </a:moveTo>
                    <a:cubicBezTo>
                      <a:pt x="12577" y="5866"/>
                      <a:pt x="9884" y="7715"/>
                      <a:pt x="6460" y="7875"/>
                    </a:cubicBezTo>
                    <a:cubicBezTo>
                      <a:pt x="3036" y="8012"/>
                      <a:pt x="183" y="6414"/>
                      <a:pt x="92" y="4291"/>
                    </a:cubicBezTo>
                    <a:cubicBezTo>
                      <a:pt x="1" y="2146"/>
                      <a:pt x="2694" y="297"/>
                      <a:pt x="6118" y="160"/>
                    </a:cubicBezTo>
                    <a:cubicBezTo>
                      <a:pt x="9541" y="0"/>
                      <a:pt x="12395" y="1598"/>
                      <a:pt x="12486" y="3743"/>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6"/>
              <p:cNvSpPr/>
              <p:nvPr/>
            </p:nvSpPr>
            <p:spPr>
              <a:xfrm>
                <a:off x="1439512" y="2501882"/>
                <a:ext cx="254217" cy="162743"/>
              </a:xfrm>
              <a:custGeom>
                <a:avLst/>
                <a:gdLst/>
                <a:ahLst/>
                <a:cxnLst/>
                <a:rect l="l" t="t" r="r" b="b"/>
                <a:pathLst>
                  <a:path w="13148" h="8417" extrusionOk="0">
                    <a:moveTo>
                      <a:pt x="8360" y="1"/>
                    </a:moveTo>
                    <a:cubicBezTo>
                      <a:pt x="7386" y="1"/>
                      <a:pt x="6321" y="183"/>
                      <a:pt x="5250" y="568"/>
                    </a:cubicBezTo>
                    <a:cubicBezTo>
                      <a:pt x="2032" y="1755"/>
                      <a:pt x="0" y="4311"/>
                      <a:pt x="731" y="6320"/>
                    </a:cubicBezTo>
                    <a:cubicBezTo>
                      <a:pt x="1220" y="7665"/>
                      <a:pt x="2814" y="8417"/>
                      <a:pt x="4781" y="8417"/>
                    </a:cubicBezTo>
                    <a:cubicBezTo>
                      <a:pt x="5751" y="8417"/>
                      <a:pt x="6812" y="8234"/>
                      <a:pt x="7875" y="7849"/>
                    </a:cubicBezTo>
                    <a:cubicBezTo>
                      <a:pt x="11116" y="6685"/>
                      <a:pt x="13147" y="4106"/>
                      <a:pt x="12417" y="2097"/>
                    </a:cubicBezTo>
                    <a:cubicBezTo>
                      <a:pt x="11928" y="752"/>
                      <a:pt x="10333" y="1"/>
                      <a:pt x="8360" y="1"/>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6"/>
              <p:cNvSpPr/>
              <p:nvPr/>
            </p:nvSpPr>
            <p:spPr>
              <a:xfrm>
                <a:off x="1126570" y="2457233"/>
                <a:ext cx="162433" cy="164193"/>
              </a:xfrm>
              <a:custGeom>
                <a:avLst/>
                <a:gdLst/>
                <a:ahLst/>
                <a:cxnLst/>
                <a:rect l="l" t="t" r="r" b="b"/>
                <a:pathLst>
                  <a:path w="8401" h="8492" extrusionOk="0">
                    <a:moveTo>
                      <a:pt x="4201" y="1"/>
                    </a:moveTo>
                    <a:cubicBezTo>
                      <a:pt x="1873" y="1"/>
                      <a:pt x="1" y="1895"/>
                      <a:pt x="1" y="4246"/>
                    </a:cubicBezTo>
                    <a:cubicBezTo>
                      <a:pt x="1" y="6597"/>
                      <a:pt x="1873" y="8492"/>
                      <a:pt x="4201" y="8492"/>
                    </a:cubicBezTo>
                    <a:cubicBezTo>
                      <a:pt x="6506" y="8492"/>
                      <a:pt x="8401" y="6597"/>
                      <a:pt x="8401" y="4246"/>
                    </a:cubicBezTo>
                    <a:cubicBezTo>
                      <a:pt x="8401" y="1895"/>
                      <a:pt x="6506" y="1"/>
                      <a:pt x="4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6"/>
              <p:cNvSpPr/>
              <p:nvPr/>
            </p:nvSpPr>
            <p:spPr>
              <a:xfrm>
                <a:off x="1126570" y="2457233"/>
                <a:ext cx="162433" cy="164193"/>
              </a:xfrm>
              <a:custGeom>
                <a:avLst/>
                <a:gdLst/>
                <a:ahLst/>
                <a:cxnLst/>
                <a:rect l="l" t="t" r="r" b="b"/>
                <a:pathLst>
                  <a:path w="8401" h="8492" fill="none" extrusionOk="0">
                    <a:moveTo>
                      <a:pt x="8401" y="4246"/>
                    </a:moveTo>
                    <a:cubicBezTo>
                      <a:pt x="8401" y="6597"/>
                      <a:pt x="6506" y="8492"/>
                      <a:pt x="4201" y="8492"/>
                    </a:cubicBezTo>
                    <a:cubicBezTo>
                      <a:pt x="1873" y="8492"/>
                      <a:pt x="1" y="6597"/>
                      <a:pt x="1" y="4246"/>
                    </a:cubicBezTo>
                    <a:cubicBezTo>
                      <a:pt x="1" y="1895"/>
                      <a:pt x="1873" y="1"/>
                      <a:pt x="4201" y="1"/>
                    </a:cubicBezTo>
                    <a:cubicBezTo>
                      <a:pt x="6506" y="1"/>
                      <a:pt x="8401" y="1895"/>
                      <a:pt x="8401" y="4246"/>
                    </a:cubicBezTo>
                    <a:close/>
                  </a:path>
                </a:pathLst>
              </a:custGeom>
              <a:solidFill>
                <a:srgbClr val="4B2D2A"/>
              </a:solid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6"/>
              <p:cNvSpPr/>
              <p:nvPr/>
            </p:nvSpPr>
            <p:spPr>
              <a:xfrm>
                <a:off x="1129219" y="2464311"/>
                <a:ext cx="161544" cy="162859"/>
              </a:xfrm>
              <a:custGeom>
                <a:avLst/>
                <a:gdLst/>
                <a:ahLst/>
                <a:cxnLst/>
                <a:rect l="l" t="t" r="r" b="b"/>
                <a:pathLst>
                  <a:path w="8355" h="8423" extrusionOk="0">
                    <a:moveTo>
                      <a:pt x="4178" y="0"/>
                    </a:moveTo>
                    <a:cubicBezTo>
                      <a:pt x="1873" y="0"/>
                      <a:pt x="1" y="1872"/>
                      <a:pt x="1" y="4223"/>
                    </a:cubicBezTo>
                    <a:cubicBezTo>
                      <a:pt x="1" y="6551"/>
                      <a:pt x="1873" y="8423"/>
                      <a:pt x="4178" y="8423"/>
                    </a:cubicBezTo>
                    <a:cubicBezTo>
                      <a:pt x="6483" y="8423"/>
                      <a:pt x="8355" y="6551"/>
                      <a:pt x="8355" y="4223"/>
                    </a:cubicBezTo>
                    <a:cubicBezTo>
                      <a:pt x="8355" y="1872"/>
                      <a:pt x="6483" y="0"/>
                      <a:pt x="4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6"/>
              <p:cNvSpPr/>
              <p:nvPr/>
            </p:nvSpPr>
            <p:spPr>
              <a:xfrm>
                <a:off x="1157470" y="2492562"/>
                <a:ext cx="105066" cy="106362"/>
              </a:xfrm>
              <a:custGeom>
                <a:avLst/>
                <a:gdLst/>
                <a:ahLst/>
                <a:cxnLst/>
                <a:rect l="l" t="t" r="r" b="b"/>
                <a:pathLst>
                  <a:path w="5434" h="5501" extrusionOk="0">
                    <a:moveTo>
                      <a:pt x="2717" y="0"/>
                    </a:moveTo>
                    <a:cubicBezTo>
                      <a:pt x="1210" y="0"/>
                      <a:pt x="1" y="1233"/>
                      <a:pt x="1" y="2762"/>
                    </a:cubicBezTo>
                    <a:cubicBezTo>
                      <a:pt x="1" y="4268"/>
                      <a:pt x="1210" y="5501"/>
                      <a:pt x="2717" y="5501"/>
                    </a:cubicBezTo>
                    <a:cubicBezTo>
                      <a:pt x="4223" y="5501"/>
                      <a:pt x="5433" y="4268"/>
                      <a:pt x="5433" y="2762"/>
                    </a:cubicBezTo>
                    <a:cubicBezTo>
                      <a:pt x="5433" y="1233"/>
                      <a:pt x="4223" y="0"/>
                      <a:pt x="2717"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6"/>
              <p:cNvSpPr/>
              <p:nvPr/>
            </p:nvSpPr>
            <p:spPr>
              <a:xfrm>
                <a:off x="1145114" y="2528296"/>
                <a:ext cx="37974" cy="25619"/>
              </a:xfrm>
              <a:custGeom>
                <a:avLst/>
                <a:gdLst/>
                <a:ahLst/>
                <a:cxnLst/>
                <a:rect l="l" t="t" r="r" b="b"/>
                <a:pathLst>
                  <a:path w="1964" h="1325" extrusionOk="0">
                    <a:moveTo>
                      <a:pt x="982" y="1"/>
                    </a:moveTo>
                    <a:cubicBezTo>
                      <a:pt x="434" y="1"/>
                      <a:pt x="1" y="298"/>
                      <a:pt x="1" y="663"/>
                    </a:cubicBezTo>
                    <a:cubicBezTo>
                      <a:pt x="1" y="1028"/>
                      <a:pt x="434" y="1325"/>
                      <a:pt x="982" y="1325"/>
                    </a:cubicBezTo>
                    <a:cubicBezTo>
                      <a:pt x="1507" y="1325"/>
                      <a:pt x="1964" y="1028"/>
                      <a:pt x="1964" y="663"/>
                    </a:cubicBezTo>
                    <a:cubicBezTo>
                      <a:pt x="1964" y="298"/>
                      <a:pt x="1507" y="1"/>
                      <a:pt x="9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6"/>
              <p:cNvSpPr/>
              <p:nvPr/>
            </p:nvSpPr>
            <p:spPr>
              <a:xfrm>
                <a:off x="1438178" y="2371088"/>
                <a:ext cx="184495" cy="163980"/>
              </a:xfrm>
              <a:custGeom>
                <a:avLst/>
                <a:gdLst/>
                <a:ahLst/>
                <a:cxnLst/>
                <a:rect l="l" t="t" r="r" b="b"/>
                <a:pathLst>
                  <a:path w="9542" h="8481" extrusionOk="0">
                    <a:moveTo>
                      <a:pt x="4728" y="1"/>
                    </a:moveTo>
                    <a:cubicBezTo>
                      <a:pt x="4210" y="1"/>
                      <a:pt x="3684" y="97"/>
                      <a:pt x="3173" y="302"/>
                    </a:cubicBezTo>
                    <a:cubicBezTo>
                      <a:pt x="1028" y="1169"/>
                      <a:pt x="1" y="3634"/>
                      <a:pt x="868" y="5826"/>
                    </a:cubicBezTo>
                    <a:cubicBezTo>
                      <a:pt x="1546" y="7478"/>
                      <a:pt x="3126" y="8481"/>
                      <a:pt x="4799" y="8481"/>
                    </a:cubicBezTo>
                    <a:cubicBezTo>
                      <a:pt x="5321" y="8481"/>
                      <a:pt x="5853" y="8383"/>
                      <a:pt x="6369" y="8177"/>
                    </a:cubicBezTo>
                    <a:cubicBezTo>
                      <a:pt x="8514" y="7309"/>
                      <a:pt x="9542" y="4844"/>
                      <a:pt x="8674" y="2676"/>
                    </a:cubicBezTo>
                    <a:cubicBezTo>
                      <a:pt x="7994" y="1018"/>
                      <a:pt x="6406" y="1"/>
                      <a:pt x="47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6"/>
              <p:cNvSpPr/>
              <p:nvPr/>
            </p:nvSpPr>
            <p:spPr>
              <a:xfrm>
                <a:off x="1438178" y="2360143"/>
                <a:ext cx="184495" cy="185809"/>
              </a:xfrm>
              <a:custGeom>
                <a:avLst/>
                <a:gdLst/>
                <a:ahLst/>
                <a:cxnLst/>
                <a:rect l="l" t="t" r="r" b="b"/>
                <a:pathLst>
                  <a:path w="9542" h="9610" fill="none" extrusionOk="0">
                    <a:moveTo>
                      <a:pt x="868" y="6392"/>
                    </a:moveTo>
                    <a:cubicBezTo>
                      <a:pt x="1758" y="8560"/>
                      <a:pt x="4201" y="9610"/>
                      <a:pt x="6369" y="8743"/>
                    </a:cubicBezTo>
                    <a:cubicBezTo>
                      <a:pt x="8514" y="7875"/>
                      <a:pt x="9542" y="5410"/>
                      <a:pt x="8674" y="3242"/>
                    </a:cubicBezTo>
                    <a:cubicBezTo>
                      <a:pt x="7784" y="1073"/>
                      <a:pt x="5342" y="0"/>
                      <a:pt x="3173" y="868"/>
                    </a:cubicBezTo>
                    <a:cubicBezTo>
                      <a:pt x="1028" y="1735"/>
                      <a:pt x="1" y="4200"/>
                      <a:pt x="868" y="6392"/>
                    </a:cubicBezTo>
                    <a:close/>
                  </a:path>
                </a:pathLst>
              </a:custGeom>
              <a:solidFill>
                <a:srgbClr val="4B2D2A"/>
              </a:solid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6"/>
              <p:cNvSpPr/>
              <p:nvPr/>
            </p:nvSpPr>
            <p:spPr>
              <a:xfrm>
                <a:off x="1439067" y="2378533"/>
                <a:ext cx="183605" cy="163168"/>
              </a:xfrm>
              <a:custGeom>
                <a:avLst/>
                <a:gdLst/>
                <a:ahLst/>
                <a:cxnLst/>
                <a:rect l="l" t="t" r="r" b="b"/>
                <a:pathLst>
                  <a:path w="9496" h="8439" extrusionOk="0">
                    <a:moveTo>
                      <a:pt x="4707" y="1"/>
                    </a:moveTo>
                    <a:cubicBezTo>
                      <a:pt x="4188" y="1"/>
                      <a:pt x="3661" y="98"/>
                      <a:pt x="3150" y="305"/>
                    </a:cubicBezTo>
                    <a:cubicBezTo>
                      <a:pt x="1027" y="1172"/>
                      <a:pt x="0" y="3614"/>
                      <a:pt x="868" y="5783"/>
                    </a:cubicBezTo>
                    <a:cubicBezTo>
                      <a:pt x="1529" y="7435"/>
                      <a:pt x="3104" y="8438"/>
                      <a:pt x="4766" y="8438"/>
                    </a:cubicBezTo>
                    <a:cubicBezTo>
                      <a:pt x="5285" y="8438"/>
                      <a:pt x="5812" y="8340"/>
                      <a:pt x="6323" y="8134"/>
                    </a:cubicBezTo>
                    <a:cubicBezTo>
                      <a:pt x="8468" y="7267"/>
                      <a:pt x="9496" y="4824"/>
                      <a:pt x="8605" y="2656"/>
                    </a:cubicBezTo>
                    <a:cubicBezTo>
                      <a:pt x="7944" y="1003"/>
                      <a:pt x="6369" y="1"/>
                      <a:pt x="47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6"/>
              <p:cNvSpPr/>
              <p:nvPr/>
            </p:nvSpPr>
            <p:spPr>
              <a:xfrm>
                <a:off x="1471282" y="2407016"/>
                <a:ext cx="119181" cy="105975"/>
              </a:xfrm>
              <a:custGeom>
                <a:avLst/>
                <a:gdLst/>
                <a:ahLst/>
                <a:cxnLst/>
                <a:rect l="l" t="t" r="r" b="b"/>
                <a:pathLst>
                  <a:path w="6164" h="5481" extrusionOk="0">
                    <a:moveTo>
                      <a:pt x="3069" y="0"/>
                    </a:moveTo>
                    <a:cubicBezTo>
                      <a:pt x="2731" y="0"/>
                      <a:pt x="2388" y="65"/>
                      <a:pt x="2055" y="201"/>
                    </a:cubicBezTo>
                    <a:cubicBezTo>
                      <a:pt x="662" y="772"/>
                      <a:pt x="1" y="2347"/>
                      <a:pt x="548" y="3762"/>
                    </a:cubicBezTo>
                    <a:cubicBezTo>
                      <a:pt x="986" y="4829"/>
                      <a:pt x="2026" y="5480"/>
                      <a:pt x="3114" y="5480"/>
                    </a:cubicBezTo>
                    <a:cubicBezTo>
                      <a:pt x="3447" y="5480"/>
                      <a:pt x="3783" y="5419"/>
                      <a:pt x="4109" y="5291"/>
                    </a:cubicBezTo>
                    <a:cubicBezTo>
                      <a:pt x="5479" y="4721"/>
                      <a:pt x="6163" y="3123"/>
                      <a:pt x="5593" y="1731"/>
                    </a:cubicBezTo>
                    <a:cubicBezTo>
                      <a:pt x="5159" y="654"/>
                      <a:pt x="4143" y="0"/>
                      <a:pt x="3069"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6"/>
              <p:cNvSpPr/>
              <p:nvPr/>
            </p:nvSpPr>
            <p:spPr>
              <a:xfrm>
                <a:off x="1551606" y="2424806"/>
                <a:ext cx="40178" cy="27804"/>
              </a:xfrm>
              <a:custGeom>
                <a:avLst/>
                <a:gdLst/>
                <a:ahLst/>
                <a:cxnLst/>
                <a:rect l="l" t="t" r="r" b="b"/>
                <a:pathLst>
                  <a:path w="2078" h="1438" extrusionOk="0">
                    <a:moveTo>
                      <a:pt x="1294" y="1"/>
                    </a:moveTo>
                    <a:cubicBezTo>
                      <a:pt x="1139" y="1"/>
                      <a:pt x="969" y="34"/>
                      <a:pt x="800" y="103"/>
                    </a:cubicBezTo>
                    <a:cubicBezTo>
                      <a:pt x="297" y="308"/>
                      <a:pt x="1" y="742"/>
                      <a:pt x="138" y="1085"/>
                    </a:cubicBezTo>
                    <a:cubicBezTo>
                      <a:pt x="228" y="1311"/>
                      <a:pt x="479" y="1438"/>
                      <a:pt x="784" y="1438"/>
                    </a:cubicBezTo>
                    <a:cubicBezTo>
                      <a:pt x="940" y="1438"/>
                      <a:pt x="1109" y="1405"/>
                      <a:pt x="1279" y="1336"/>
                    </a:cubicBezTo>
                    <a:cubicBezTo>
                      <a:pt x="1781" y="1130"/>
                      <a:pt x="2078" y="697"/>
                      <a:pt x="1941" y="354"/>
                    </a:cubicBezTo>
                    <a:cubicBezTo>
                      <a:pt x="1850" y="127"/>
                      <a:pt x="1599" y="1"/>
                      <a:pt x="1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6"/>
              <p:cNvSpPr/>
              <p:nvPr/>
            </p:nvSpPr>
            <p:spPr>
              <a:xfrm>
                <a:off x="1334012" y="2606687"/>
                <a:ext cx="93581" cy="38825"/>
              </a:xfrm>
              <a:custGeom>
                <a:avLst/>
                <a:gdLst/>
                <a:ahLst/>
                <a:cxnLst/>
                <a:rect l="l" t="t" r="r" b="b"/>
                <a:pathLst>
                  <a:path w="4840" h="2008" extrusionOk="0">
                    <a:moveTo>
                      <a:pt x="109" y="0"/>
                    </a:moveTo>
                    <a:cubicBezTo>
                      <a:pt x="96" y="0"/>
                      <a:pt x="83" y="3"/>
                      <a:pt x="69" y="10"/>
                    </a:cubicBezTo>
                    <a:cubicBezTo>
                      <a:pt x="24" y="55"/>
                      <a:pt x="1" y="101"/>
                      <a:pt x="24" y="147"/>
                    </a:cubicBezTo>
                    <a:cubicBezTo>
                      <a:pt x="252" y="558"/>
                      <a:pt x="572" y="877"/>
                      <a:pt x="914" y="1174"/>
                    </a:cubicBezTo>
                    <a:cubicBezTo>
                      <a:pt x="1256" y="1471"/>
                      <a:pt x="1667" y="1676"/>
                      <a:pt x="2101" y="1813"/>
                    </a:cubicBezTo>
                    <a:cubicBezTo>
                      <a:pt x="2458" y="1926"/>
                      <a:pt x="2845" y="2007"/>
                      <a:pt x="3226" y="2007"/>
                    </a:cubicBezTo>
                    <a:cubicBezTo>
                      <a:pt x="3308" y="2007"/>
                      <a:pt x="3389" y="2004"/>
                      <a:pt x="3470" y="1996"/>
                    </a:cubicBezTo>
                    <a:cubicBezTo>
                      <a:pt x="3927" y="1973"/>
                      <a:pt x="4361" y="1836"/>
                      <a:pt x="4771" y="1699"/>
                    </a:cubicBezTo>
                    <a:cubicBezTo>
                      <a:pt x="4817" y="1676"/>
                      <a:pt x="4840" y="1630"/>
                      <a:pt x="4840" y="1585"/>
                    </a:cubicBezTo>
                    <a:cubicBezTo>
                      <a:pt x="4821" y="1547"/>
                      <a:pt x="4787" y="1510"/>
                      <a:pt x="4751" y="1510"/>
                    </a:cubicBezTo>
                    <a:cubicBezTo>
                      <a:pt x="4742" y="1510"/>
                      <a:pt x="4734" y="1512"/>
                      <a:pt x="4726" y="1516"/>
                    </a:cubicBezTo>
                    <a:lnTo>
                      <a:pt x="4703" y="1516"/>
                    </a:lnTo>
                    <a:cubicBezTo>
                      <a:pt x="4292" y="1608"/>
                      <a:pt x="3881" y="1676"/>
                      <a:pt x="3447" y="1676"/>
                    </a:cubicBezTo>
                    <a:cubicBezTo>
                      <a:pt x="3037" y="1676"/>
                      <a:pt x="2626" y="1608"/>
                      <a:pt x="2238" y="1471"/>
                    </a:cubicBezTo>
                    <a:cubicBezTo>
                      <a:pt x="1439" y="1197"/>
                      <a:pt x="754" y="672"/>
                      <a:pt x="183" y="55"/>
                    </a:cubicBezTo>
                    <a:lnTo>
                      <a:pt x="183" y="33"/>
                    </a:lnTo>
                    <a:cubicBezTo>
                      <a:pt x="167" y="16"/>
                      <a:pt x="140" y="0"/>
                      <a:pt x="109"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6"/>
              <p:cNvSpPr/>
              <p:nvPr/>
            </p:nvSpPr>
            <p:spPr>
              <a:xfrm>
                <a:off x="1350796" y="2640972"/>
                <a:ext cx="49440" cy="18968"/>
              </a:xfrm>
              <a:custGeom>
                <a:avLst/>
                <a:gdLst/>
                <a:ahLst/>
                <a:cxnLst/>
                <a:rect l="l" t="t" r="r" b="b"/>
                <a:pathLst>
                  <a:path w="2557" h="981" extrusionOk="0">
                    <a:moveTo>
                      <a:pt x="80" y="0"/>
                    </a:moveTo>
                    <a:cubicBezTo>
                      <a:pt x="69" y="0"/>
                      <a:pt x="57" y="6"/>
                      <a:pt x="46" y="17"/>
                    </a:cubicBezTo>
                    <a:cubicBezTo>
                      <a:pt x="23" y="40"/>
                      <a:pt x="0" y="63"/>
                      <a:pt x="23" y="86"/>
                    </a:cubicBezTo>
                    <a:cubicBezTo>
                      <a:pt x="297" y="474"/>
                      <a:pt x="708" y="725"/>
                      <a:pt x="1164" y="862"/>
                    </a:cubicBezTo>
                    <a:cubicBezTo>
                      <a:pt x="1411" y="939"/>
                      <a:pt x="1671" y="980"/>
                      <a:pt x="1930" y="980"/>
                    </a:cubicBezTo>
                    <a:cubicBezTo>
                      <a:pt x="2128" y="980"/>
                      <a:pt x="2324" y="957"/>
                      <a:pt x="2511" y="907"/>
                    </a:cubicBezTo>
                    <a:cubicBezTo>
                      <a:pt x="2534" y="907"/>
                      <a:pt x="2557" y="862"/>
                      <a:pt x="2557" y="839"/>
                    </a:cubicBezTo>
                    <a:cubicBezTo>
                      <a:pt x="2557" y="816"/>
                      <a:pt x="2534" y="793"/>
                      <a:pt x="2488" y="793"/>
                    </a:cubicBezTo>
                    <a:cubicBezTo>
                      <a:pt x="2354" y="814"/>
                      <a:pt x="2220" y="825"/>
                      <a:pt x="2086" y="825"/>
                    </a:cubicBezTo>
                    <a:cubicBezTo>
                      <a:pt x="1788" y="825"/>
                      <a:pt x="1494" y="774"/>
                      <a:pt x="1210" y="679"/>
                    </a:cubicBezTo>
                    <a:cubicBezTo>
                      <a:pt x="799" y="542"/>
                      <a:pt x="434" y="314"/>
                      <a:pt x="114" y="17"/>
                    </a:cubicBezTo>
                    <a:cubicBezTo>
                      <a:pt x="103" y="6"/>
                      <a:pt x="92" y="0"/>
                      <a:pt x="8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6"/>
              <p:cNvSpPr/>
              <p:nvPr/>
            </p:nvSpPr>
            <p:spPr>
              <a:xfrm>
                <a:off x="936357" y="1967800"/>
                <a:ext cx="813829" cy="551299"/>
              </a:xfrm>
              <a:custGeom>
                <a:avLst/>
                <a:gdLst/>
                <a:ahLst/>
                <a:cxnLst/>
                <a:rect l="l" t="t" r="r" b="b"/>
                <a:pathLst>
                  <a:path w="42091" h="28513" extrusionOk="0">
                    <a:moveTo>
                      <a:pt x="25043" y="1"/>
                    </a:moveTo>
                    <a:cubicBezTo>
                      <a:pt x="22464" y="1"/>
                      <a:pt x="19894" y="522"/>
                      <a:pt x="17416" y="1300"/>
                    </a:cubicBezTo>
                    <a:cubicBezTo>
                      <a:pt x="11641" y="3103"/>
                      <a:pt x="6186" y="6504"/>
                      <a:pt x="2968" y="11617"/>
                    </a:cubicBezTo>
                    <a:cubicBezTo>
                      <a:pt x="982" y="14744"/>
                      <a:pt x="0" y="18510"/>
                      <a:pt x="274" y="22208"/>
                    </a:cubicBezTo>
                    <a:cubicBezTo>
                      <a:pt x="411" y="24034"/>
                      <a:pt x="868" y="25883"/>
                      <a:pt x="1712" y="27526"/>
                    </a:cubicBezTo>
                    <a:cubicBezTo>
                      <a:pt x="2076" y="28238"/>
                      <a:pt x="2489" y="28513"/>
                      <a:pt x="2918" y="28513"/>
                    </a:cubicBezTo>
                    <a:cubicBezTo>
                      <a:pt x="3780" y="28513"/>
                      <a:pt x="4701" y="27399"/>
                      <a:pt x="5387" y="26499"/>
                    </a:cubicBezTo>
                    <a:cubicBezTo>
                      <a:pt x="6642" y="24810"/>
                      <a:pt x="7418" y="22778"/>
                      <a:pt x="7829" y="20724"/>
                    </a:cubicBezTo>
                    <a:cubicBezTo>
                      <a:pt x="8468" y="17460"/>
                      <a:pt x="8628" y="15954"/>
                      <a:pt x="9016" y="12644"/>
                    </a:cubicBezTo>
                    <a:cubicBezTo>
                      <a:pt x="10112" y="15041"/>
                      <a:pt x="14608" y="18487"/>
                      <a:pt x="16366" y="18647"/>
                    </a:cubicBezTo>
                    <a:cubicBezTo>
                      <a:pt x="16738" y="18680"/>
                      <a:pt x="17122" y="18716"/>
                      <a:pt x="17498" y="18716"/>
                    </a:cubicBezTo>
                    <a:cubicBezTo>
                      <a:pt x="18159" y="18716"/>
                      <a:pt x="18793" y="18604"/>
                      <a:pt x="19288" y="18168"/>
                    </a:cubicBezTo>
                    <a:cubicBezTo>
                      <a:pt x="19913" y="17616"/>
                      <a:pt x="20153" y="16650"/>
                      <a:pt x="19853" y="15913"/>
                    </a:cubicBezTo>
                    <a:lnTo>
                      <a:pt x="19853" y="15913"/>
                    </a:lnTo>
                    <a:cubicBezTo>
                      <a:pt x="20460" y="16843"/>
                      <a:pt x="21095" y="17751"/>
                      <a:pt x="21913" y="18510"/>
                    </a:cubicBezTo>
                    <a:cubicBezTo>
                      <a:pt x="22871" y="19423"/>
                      <a:pt x="24081" y="20085"/>
                      <a:pt x="25382" y="20131"/>
                    </a:cubicBezTo>
                    <a:cubicBezTo>
                      <a:pt x="25445" y="20134"/>
                      <a:pt x="25508" y="20135"/>
                      <a:pt x="25570" y="20135"/>
                    </a:cubicBezTo>
                    <a:cubicBezTo>
                      <a:pt x="26876" y="20135"/>
                      <a:pt x="28157" y="19462"/>
                      <a:pt x="28897" y="18373"/>
                    </a:cubicBezTo>
                    <a:cubicBezTo>
                      <a:pt x="29673" y="17255"/>
                      <a:pt x="29833" y="15748"/>
                      <a:pt x="29308" y="14470"/>
                    </a:cubicBezTo>
                    <a:lnTo>
                      <a:pt x="29308" y="14470"/>
                    </a:lnTo>
                    <a:cubicBezTo>
                      <a:pt x="30244" y="15931"/>
                      <a:pt x="31202" y="17392"/>
                      <a:pt x="32458" y="18601"/>
                    </a:cubicBezTo>
                    <a:cubicBezTo>
                      <a:pt x="33736" y="19788"/>
                      <a:pt x="35334" y="20678"/>
                      <a:pt x="37069" y="20770"/>
                    </a:cubicBezTo>
                    <a:cubicBezTo>
                      <a:pt x="37131" y="20772"/>
                      <a:pt x="37193" y="20773"/>
                      <a:pt x="37256" y="20773"/>
                    </a:cubicBezTo>
                    <a:cubicBezTo>
                      <a:pt x="38933" y="20773"/>
                      <a:pt x="40655" y="19892"/>
                      <a:pt x="41337" y="18373"/>
                    </a:cubicBezTo>
                    <a:cubicBezTo>
                      <a:pt x="42090" y="16730"/>
                      <a:pt x="41542" y="14835"/>
                      <a:pt x="40926" y="13146"/>
                    </a:cubicBezTo>
                    <a:cubicBezTo>
                      <a:pt x="39465" y="9152"/>
                      <a:pt x="37502" y="5134"/>
                      <a:pt x="34078" y="2647"/>
                    </a:cubicBezTo>
                    <a:cubicBezTo>
                      <a:pt x="31727" y="957"/>
                      <a:pt x="28829" y="136"/>
                      <a:pt x="25930" y="22"/>
                    </a:cubicBezTo>
                    <a:cubicBezTo>
                      <a:pt x="25634" y="8"/>
                      <a:pt x="25338" y="1"/>
                      <a:pt x="25043" y="1"/>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6"/>
              <p:cNvSpPr/>
              <p:nvPr/>
            </p:nvSpPr>
            <p:spPr>
              <a:xfrm>
                <a:off x="1191908" y="2152524"/>
                <a:ext cx="259959" cy="98222"/>
              </a:xfrm>
              <a:custGeom>
                <a:avLst/>
                <a:gdLst/>
                <a:ahLst/>
                <a:cxnLst/>
                <a:rect l="l" t="t" r="r" b="b"/>
                <a:pathLst>
                  <a:path w="13445" h="5080" extrusionOk="0">
                    <a:moveTo>
                      <a:pt x="12292" y="0"/>
                    </a:moveTo>
                    <a:cubicBezTo>
                      <a:pt x="12282" y="0"/>
                      <a:pt x="12271" y="3"/>
                      <a:pt x="12257" y="10"/>
                    </a:cubicBezTo>
                    <a:cubicBezTo>
                      <a:pt x="12234" y="32"/>
                      <a:pt x="12212" y="78"/>
                      <a:pt x="12234" y="101"/>
                    </a:cubicBezTo>
                    <a:cubicBezTo>
                      <a:pt x="12508" y="557"/>
                      <a:pt x="12759" y="1037"/>
                      <a:pt x="12965" y="1539"/>
                    </a:cubicBezTo>
                    <a:cubicBezTo>
                      <a:pt x="13147" y="2018"/>
                      <a:pt x="13262" y="2543"/>
                      <a:pt x="13193" y="3068"/>
                    </a:cubicBezTo>
                    <a:cubicBezTo>
                      <a:pt x="13147" y="3570"/>
                      <a:pt x="12942" y="4095"/>
                      <a:pt x="12554" y="4415"/>
                    </a:cubicBezTo>
                    <a:cubicBezTo>
                      <a:pt x="12197" y="4729"/>
                      <a:pt x="11725" y="4851"/>
                      <a:pt x="11244" y="4851"/>
                    </a:cubicBezTo>
                    <a:cubicBezTo>
                      <a:pt x="11201" y="4851"/>
                      <a:pt x="11159" y="4850"/>
                      <a:pt x="11116" y="4849"/>
                    </a:cubicBezTo>
                    <a:cubicBezTo>
                      <a:pt x="10614" y="4849"/>
                      <a:pt x="10089" y="4689"/>
                      <a:pt x="9610" y="4483"/>
                    </a:cubicBezTo>
                    <a:cubicBezTo>
                      <a:pt x="9153" y="4255"/>
                      <a:pt x="8697" y="3958"/>
                      <a:pt x="8263" y="3639"/>
                    </a:cubicBezTo>
                    <a:cubicBezTo>
                      <a:pt x="7461" y="3015"/>
                      <a:pt x="6745" y="2238"/>
                      <a:pt x="6181" y="1373"/>
                    </a:cubicBezTo>
                    <a:lnTo>
                      <a:pt x="6181" y="1373"/>
                    </a:lnTo>
                    <a:cubicBezTo>
                      <a:pt x="6175" y="1360"/>
                      <a:pt x="6169" y="1347"/>
                      <a:pt x="6163" y="1333"/>
                    </a:cubicBezTo>
                    <a:lnTo>
                      <a:pt x="6157" y="1336"/>
                    </a:lnTo>
                    <a:lnTo>
                      <a:pt x="6157" y="1336"/>
                    </a:lnTo>
                    <a:cubicBezTo>
                      <a:pt x="6151" y="1328"/>
                      <a:pt x="6146" y="1319"/>
                      <a:pt x="6140" y="1311"/>
                    </a:cubicBezTo>
                    <a:cubicBezTo>
                      <a:pt x="6125" y="1266"/>
                      <a:pt x="6092" y="1241"/>
                      <a:pt x="6051" y="1241"/>
                    </a:cubicBezTo>
                    <a:cubicBezTo>
                      <a:pt x="6029" y="1241"/>
                      <a:pt x="6005" y="1249"/>
                      <a:pt x="5980" y="1265"/>
                    </a:cubicBezTo>
                    <a:cubicBezTo>
                      <a:pt x="5912" y="1288"/>
                      <a:pt x="5866" y="1379"/>
                      <a:pt x="5912" y="1448"/>
                    </a:cubicBezTo>
                    <a:cubicBezTo>
                      <a:pt x="5912" y="1448"/>
                      <a:pt x="5912" y="1448"/>
                      <a:pt x="5912" y="1448"/>
                    </a:cubicBezTo>
                    <a:lnTo>
                      <a:pt x="5912" y="1448"/>
                    </a:lnTo>
                    <a:cubicBezTo>
                      <a:pt x="6094" y="1858"/>
                      <a:pt x="6277" y="2292"/>
                      <a:pt x="6368" y="2726"/>
                    </a:cubicBezTo>
                    <a:cubicBezTo>
                      <a:pt x="6460" y="3159"/>
                      <a:pt x="6414" y="3593"/>
                      <a:pt x="6209" y="3981"/>
                    </a:cubicBezTo>
                    <a:cubicBezTo>
                      <a:pt x="6034" y="4351"/>
                      <a:pt x="5652" y="4576"/>
                      <a:pt x="5241" y="4576"/>
                    </a:cubicBezTo>
                    <a:cubicBezTo>
                      <a:pt x="5221" y="4576"/>
                      <a:pt x="5201" y="4576"/>
                      <a:pt x="5181" y="4575"/>
                    </a:cubicBezTo>
                    <a:cubicBezTo>
                      <a:pt x="4748" y="4575"/>
                      <a:pt x="4337" y="4392"/>
                      <a:pt x="3949" y="4164"/>
                    </a:cubicBezTo>
                    <a:cubicBezTo>
                      <a:pt x="2374" y="3228"/>
                      <a:pt x="1050" y="1858"/>
                      <a:pt x="137" y="261"/>
                    </a:cubicBezTo>
                    <a:cubicBezTo>
                      <a:pt x="114" y="215"/>
                      <a:pt x="69" y="215"/>
                      <a:pt x="46" y="215"/>
                    </a:cubicBezTo>
                    <a:cubicBezTo>
                      <a:pt x="23" y="238"/>
                      <a:pt x="0" y="283"/>
                      <a:pt x="23" y="306"/>
                    </a:cubicBezTo>
                    <a:cubicBezTo>
                      <a:pt x="890" y="1973"/>
                      <a:pt x="2214" y="3388"/>
                      <a:pt x="3812" y="4369"/>
                    </a:cubicBezTo>
                    <a:cubicBezTo>
                      <a:pt x="4223" y="4620"/>
                      <a:pt x="4679" y="4826"/>
                      <a:pt x="5181" y="4826"/>
                    </a:cubicBezTo>
                    <a:cubicBezTo>
                      <a:pt x="5433" y="4826"/>
                      <a:pt x="5706" y="4780"/>
                      <a:pt x="5912" y="4643"/>
                    </a:cubicBezTo>
                    <a:cubicBezTo>
                      <a:pt x="6140" y="4529"/>
                      <a:pt x="6323" y="4324"/>
                      <a:pt x="6460" y="4118"/>
                    </a:cubicBezTo>
                    <a:cubicBezTo>
                      <a:pt x="6711" y="3662"/>
                      <a:pt x="6756" y="3137"/>
                      <a:pt x="6642" y="2657"/>
                    </a:cubicBezTo>
                    <a:cubicBezTo>
                      <a:pt x="6623" y="2556"/>
                      <a:pt x="6599" y="2457"/>
                      <a:pt x="6570" y="2359"/>
                    </a:cubicBezTo>
                    <a:lnTo>
                      <a:pt x="6570" y="2359"/>
                    </a:lnTo>
                    <a:cubicBezTo>
                      <a:pt x="7030" y="2921"/>
                      <a:pt x="7553" y="3422"/>
                      <a:pt x="8126" y="3844"/>
                    </a:cubicBezTo>
                    <a:cubicBezTo>
                      <a:pt x="8993" y="4483"/>
                      <a:pt x="9998" y="5054"/>
                      <a:pt x="11116" y="5077"/>
                    </a:cubicBezTo>
                    <a:cubicBezTo>
                      <a:pt x="11154" y="5078"/>
                      <a:pt x="11193" y="5079"/>
                      <a:pt x="11232" y="5079"/>
                    </a:cubicBezTo>
                    <a:cubicBezTo>
                      <a:pt x="11746" y="5079"/>
                      <a:pt x="12288" y="4935"/>
                      <a:pt x="12691" y="4575"/>
                    </a:cubicBezTo>
                    <a:cubicBezTo>
                      <a:pt x="13125" y="4209"/>
                      <a:pt x="13353" y="3639"/>
                      <a:pt x="13399" y="3091"/>
                    </a:cubicBezTo>
                    <a:cubicBezTo>
                      <a:pt x="13444" y="2520"/>
                      <a:pt x="13307" y="1973"/>
                      <a:pt x="13102" y="1470"/>
                    </a:cubicBezTo>
                    <a:cubicBezTo>
                      <a:pt x="12896" y="968"/>
                      <a:pt x="12623" y="489"/>
                      <a:pt x="12349" y="32"/>
                    </a:cubicBezTo>
                    <a:cubicBezTo>
                      <a:pt x="12332" y="16"/>
                      <a:pt x="12316" y="0"/>
                      <a:pt x="12292" y="0"/>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6"/>
              <p:cNvSpPr/>
              <p:nvPr/>
            </p:nvSpPr>
            <p:spPr>
              <a:xfrm>
                <a:off x="1600605" y="2182264"/>
                <a:ext cx="83875" cy="73202"/>
              </a:xfrm>
              <a:custGeom>
                <a:avLst/>
                <a:gdLst/>
                <a:ahLst/>
                <a:cxnLst/>
                <a:rect l="l" t="t" r="r" b="b"/>
                <a:pathLst>
                  <a:path w="4338" h="3786" extrusionOk="0">
                    <a:moveTo>
                      <a:pt x="3835" y="1"/>
                    </a:moveTo>
                    <a:cubicBezTo>
                      <a:pt x="3812" y="24"/>
                      <a:pt x="3789" y="47"/>
                      <a:pt x="3789" y="92"/>
                    </a:cubicBezTo>
                    <a:cubicBezTo>
                      <a:pt x="3949" y="777"/>
                      <a:pt x="4109" y="1462"/>
                      <a:pt x="3995" y="2146"/>
                    </a:cubicBezTo>
                    <a:cubicBezTo>
                      <a:pt x="3881" y="2786"/>
                      <a:pt x="3424" y="3425"/>
                      <a:pt x="2785" y="3493"/>
                    </a:cubicBezTo>
                    <a:cubicBezTo>
                      <a:pt x="2716" y="3503"/>
                      <a:pt x="2646" y="3508"/>
                      <a:pt x="2575" y="3508"/>
                    </a:cubicBezTo>
                    <a:cubicBezTo>
                      <a:pt x="2000" y="3508"/>
                      <a:pt x="1417" y="3185"/>
                      <a:pt x="1050" y="2717"/>
                    </a:cubicBezTo>
                    <a:cubicBezTo>
                      <a:pt x="617" y="2169"/>
                      <a:pt x="388" y="1507"/>
                      <a:pt x="137" y="845"/>
                    </a:cubicBezTo>
                    <a:cubicBezTo>
                      <a:pt x="114" y="823"/>
                      <a:pt x="92" y="800"/>
                      <a:pt x="69" y="800"/>
                    </a:cubicBezTo>
                    <a:cubicBezTo>
                      <a:pt x="23" y="823"/>
                      <a:pt x="0" y="845"/>
                      <a:pt x="0" y="891"/>
                    </a:cubicBezTo>
                    <a:cubicBezTo>
                      <a:pt x="206" y="1576"/>
                      <a:pt x="411" y="2283"/>
                      <a:pt x="845" y="2877"/>
                    </a:cubicBezTo>
                    <a:cubicBezTo>
                      <a:pt x="1252" y="3385"/>
                      <a:pt x="1876" y="3785"/>
                      <a:pt x="2557" y="3785"/>
                    </a:cubicBezTo>
                    <a:cubicBezTo>
                      <a:pt x="2640" y="3785"/>
                      <a:pt x="2724" y="3779"/>
                      <a:pt x="2808" y="3767"/>
                    </a:cubicBezTo>
                    <a:cubicBezTo>
                      <a:pt x="3196" y="3721"/>
                      <a:pt x="3561" y="3493"/>
                      <a:pt x="3789" y="3196"/>
                    </a:cubicBezTo>
                    <a:cubicBezTo>
                      <a:pt x="4040" y="2900"/>
                      <a:pt x="4177" y="2534"/>
                      <a:pt x="4223" y="2169"/>
                    </a:cubicBezTo>
                    <a:cubicBezTo>
                      <a:pt x="4337" y="1439"/>
                      <a:pt x="4132" y="731"/>
                      <a:pt x="3926" y="47"/>
                    </a:cubicBezTo>
                    <a:cubicBezTo>
                      <a:pt x="3903" y="24"/>
                      <a:pt x="3881" y="1"/>
                      <a:pt x="3835"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6"/>
              <p:cNvSpPr/>
              <p:nvPr/>
            </p:nvSpPr>
            <p:spPr>
              <a:xfrm>
                <a:off x="924426" y="2265238"/>
                <a:ext cx="144780" cy="199073"/>
              </a:xfrm>
              <a:custGeom>
                <a:avLst/>
                <a:gdLst/>
                <a:ahLst/>
                <a:cxnLst/>
                <a:rect l="l" t="t" r="r" b="b"/>
                <a:pathLst>
                  <a:path w="7488" h="10296" extrusionOk="0">
                    <a:moveTo>
                      <a:pt x="7419" y="1"/>
                    </a:moveTo>
                    <a:cubicBezTo>
                      <a:pt x="7374" y="1"/>
                      <a:pt x="7351" y="47"/>
                      <a:pt x="7351" y="69"/>
                    </a:cubicBezTo>
                    <a:cubicBezTo>
                      <a:pt x="7282" y="2032"/>
                      <a:pt x="7008" y="3973"/>
                      <a:pt x="6483" y="5867"/>
                    </a:cubicBezTo>
                    <a:cubicBezTo>
                      <a:pt x="6369" y="6346"/>
                      <a:pt x="6209" y="6803"/>
                      <a:pt x="6050" y="7259"/>
                    </a:cubicBezTo>
                    <a:cubicBezTo>
                      <a:pt x="5890" y="7716"/>
                      <a:pt x="5730" y="8172"/>
                      <a:pt x="5433" y="8538"/>
                    </a:cubicBezTo>
                    <a:cubicBezTo>
                      <a:pt x="5170" y="8842"/>
                      <a:pt x="4780" y="9074"/>
                      <a:pt x="4408" y="9074"/>
                    </a:cubicBezTo>
                    <a:cubicBezTo>
                      <a:pt x="4362" y="9074"/>
                      <a:pt x="4315" y="9070"/>
                      <a:pt x="4269" y="9063"/>
                    </a:cubicBezTo>
                    <a:cubicBezTo>
                      <a:pt x="3995" y="9017"/>
                      <a:pt x="3741" y="8808"/>
                      <a:pt x="3636" y="8559"/>
                    </a:cubicBezTo>
                    <a:lnTo>
                      <a:pt x="3636" y="8559"/>
                    </a:lnTo>
                    <a:cubicBezTo>
                      <a:pt x="3648" y="8407"/>
                      <a:pt x="3640" y="8254"/>
                      <a:pt x="3607" y="8104"/>
                    </a:cubicBezTo>
                    <a:cubicBezTo>
                      <a:pt x="3607" y="8058"/>
                      <a:pt x="3562" y="8013"/>
                      <a:pt x="3516" y="7990"/>
                    </a:cubicBezTo>
                    <a:cubicBezTo>
                      <a:pt x="3504" y="7986"/>
                      <a:pt x="3491" y="7984"/>
                      <a:pt x="3478" y="7984"/>
                    </a:cubicBezTo>
                    <a:cubicBezTo>
                      <a:pt x="3417" y="7984"/>
                      <a:pt x="3352" y="8025"/>
                      <a:pt x="3333" y="8081"/>
                    </a:cubicBezTo>
                    <a:cubicBezTo>
                      <a:pt x="3294" y="8254"/>
                      <a:pt x="3308" y="8435"/>
                      <a:pt x="3359" y="8596"/>
                    </a:cubicBezTo>
                    <a:lnTo>
                      <a:pt x="3359" y="8596"/>
                    </a:lnTo>
                    <a:cubicBezTo>
                      <a:pt x="3278" y="9346"/>
                      <a:pt x="2612" y="10048"/>
                      <a:pt x="1850" y="10067"/>
                    </a:cubicBezTo>
                    <a:cubicBezTo>
                      <a:pt x="1393" y="10067"/>
                      <a:pt x="937" y="9839"/>
                      <a:pt x="640" y="9473"/>
                    </a:cubicBezTo>
                    <a:cubicBezTo>
                      <a:pt x="321" y="9131"/>
                      <a:pt x="161" y="8652"/>
                      <a:pt x="252" y="8172"/>
                    </a:cubicBezTo>
                    <a:cubicBezTo>
                      <a:pt x="252" y="8150"/>
                      <a:pt x="229" y="8104"/>
                      <a:pt x="184" y="8104"/>
                    </a:cubicBezTo>
                    <a:cubicBezTo>
                      <a:pt x="177" y="8098"/>
                      <a:pt x="170" y="8095"/>
                      <a:pt x="162" y="8095"/>
                    </a:cubicBezTo>
                    <a:cubicBezTo>
                      <a:pt x="140" y="8095"/>
                      <a:pt x="115" y="8116"/>
                      <a:pt x="115" y="8150"/>
                    </a:cubicBezTo>
                    <a:cubicBezTo>
                      <a:pt x="1" y="8652"/>
                      <a:pt x="161" y="9200"/>
                      <a:pt x="480" y="9610"/>
                    </a:cubicBezTo>
                    <a:cubicBezTo>
                      <a:pt x="800" y="9998"/>
                      <a:pt x="1302" y="10295"/>
                      <a:pt x="1850" y="10295"/>
                    </a:cubicBezTo>
                    <a:cubicBezTo>
                      <a:pt x="2398" y="10295"/>
                      <a:pt x="2900" y="9998"/>
                      <a:pt x="3219" y="9588"/>
                    </a:cubicBezTo>
                    <a:cubicBezTo>
                      <a:pt x="3366" y="9409"/>
                      <a:pt x="3484" y="9192"/>
                      <a:pt x="3558" y="8958"/>
                    </a:cubicBezTo>
                    <a:lnTo>
                      <a:pt x="3558" y="8958"/>
                    </a:lnTo>
                    <a:cubicBezTo>
                      <a:pt x="3718" y="9157"/>
                      <a:pt x="3952" y="9295"/>
                      <a:pt x="4224" y="9337"/>
                    </a:cubicBezTo>
                    <a:cubicBezTo>
                      <a:pt x="4279" y="9343"/>
                      <a:pt x="4334" y="9346"/>
                      <a:pt x="4388" y="9346"/>
                    </a:cubicBezTo>
                    <a:cubicBezTo>
                      <a:pt x="4890" y="9346"/>
                      <a:pt x="5330" y="9068"/>
                      <a:pt x="5639" y="8697"/>
                    </a:cubicBezTo>
                    <a:cubicBezTo>
                      <a:pt x="5958" y="8309"/>
                      <a:pt x="6141" y="7807"/>
                      <a:pt x="6301" y="7351"/>
                    </a:cubicBezTo>
                    <a:cubicBezTo>
                      <a:pt x="6461" y="6871"/>
                      <a:pt x="6598" y="6415"/>
                      <a:pt x="6712" y="5936"/>
                    </a:cubicBezTo>
                    <a:cubicBezTo>
                      <a:pt x="6986" y="4977"/>
                      <a:pt x="7168" y="3995"/>
                      <a:pt x="7305" y="3037"/>
                    </a:cubicBezTo>
                    <a:cubicBezTo>
                      <a:pt x="7419" y="2055"/>
                      <a:pt x="7488" y="1051"/>
                      <a:pt x="7488" y="69"/>
                    </a:cubicBezTo>
                    <a:cubicBezTo>
                      <a:pt x="7488" y="47"/>
                      <a:pt x="7442" y="1"/>
                      <a:pt x="7419"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6"/>
              <p:cNvSpPr/>
              <p:nvPr/>
            </p:nvSpPr>
            <p:spPr>
              <a:xfrm>
                <a:off x="1448330" y="1989206"/>
                <a:ext cx="127998" cy="107928"/>
              </a:xfrm>
              <a:custGeom>
                <a:avLst/>
                <a:gdLst/>
                <a:ahLst/>
                <a:cxnLst/>
                <a:rect l="l" t="t" r="r" b="b"/>
                <a:pathLst>
                  <a:path w="6620" h="5582" extrusionOk="0">
                    <a:moveTo>
                      <a:pt x="4541" y="1"/>
                    </a:moveTo>
                    <a:cubicBezTo>
                      <a:pt x="4518" y="1"/>
                      <a:pt x="4491" y="17"/>
                      <a:pt x="4474" y="33"/>
                    </a:cubicBezTo>
                    <a:cubicBezTo>
                      <a:pt x="4452" y="56"/>
                      <a:pt x="4452" y="102"/>
                      <a:pt x="4497" y="124"/>
                    </a:cubicBezTo>
                    <a:cubicBezTo>
                      <a:pt x="4977" y="490"/>
                      <a:pt x="5479" y="855"/>
                      <a:pt x="5844" y="1311"/>
                    </a:cubicBezTo>
                    <a:cubicBezTo>
                      <a:pt x="6027" y="1540"/>
                      <a:pt x="6186" y="1791"/>
                      <a:pt x="6278" y="2064"/>
                    </a:cubicBezTo>
                    <a:cubicBezTo>
                      <a:pt x="6346" y="2338"/>
                      <a:pt x="6392" y="2635"/>
                      <a:pt x="6346" y="2909"/>
                    </a:cubicBezTo>
                    <a:cubicBezTo>
                      <a:pt x="6300" y="3206"/>
                      <a:pt x="6209" y="3480"/>
                      <a:pt x="6027" y="3685"/>
                    </a:cubicBezTo>
                    <a:cubicBezTo>
                      <a:pt x="5821" y="3868"/>
                      <a:pt x="5570" y="4005"/>
                      <a:pt x="5296" y="4027"/>
                    </a:cubicBezTo>
                    <a:cubicBezTo>
                      <a:pt x="5243" y="4034"/>
                      <a:pt x="5190" y="4037"/>
                      <a:pt x="5137" y="4037"/>
                    </a:cubicBezTo>
                    <a:cubicBezTo>
                      <a:pt x="4704" y="4037"/>
                      <a:pt x="4271" y="3825"/>
                      <a:pt x="3949" y="3512"/>
                    </a:cubicBezTo>
                    <a:lnTo>
                      <a:pt x="3949" y="3512"/>
                    </a:lnTo>
                    <a:cubicBezTo>
                      <a:pt x="3909" y="3451"/>
                      <a:pt x="3864" y="3394"/>
                      <a:pt x="3812" y="3343"/>
                    </a:cubicBezTo>
                    <a:cubicBezTo>
                      <a:pt x="3778" y="3320"/>
                      <a:pt x="3744" y="3308"/>
                      <a:pt x="3710" y="3308"/>
                    </a:cubicBezTo>
                    <a:cubicBezTo>
                      <a:pt x="3676" y="3308"/>
                      <a:pt x="3641" y="3320"/>
                      <a:pt x="3607" y="3343"/>
                    </a:cubicBezTo>
                    <a:cubicBezTo>
                      <a:pt x="3561" y="3388"/>
                      <a:pt x="3539" y="3480"/>
                      <a:pt x="3607" y="3548"/>
                    </a:cubicBezTo>
                    <a:cubicBezTo>
                      <a:pt x="3607" y="3548"/>
                      <a:pt x="3607" y="3548"/>
                      <a:pt x="3607" y="3548"/>
                    </a:cubicBezTo>
                    <a:lnTo>
                      <a:pt x="3607" y="3548"/>
                    </a:lnTo>
                    <a:cubicBezTo>
                      <a:pt x="3638" y="3586"/>
                      <a:pt x="3670" y="3623"/>
                      <a:pt x="3704" y="3659"/>
                    </a:cubicBezTo>
                    <a:lnTo>
                      <a:pt x="3704" y="3659"/>
                    </a:lnTo>
                    <a:cubicBezTo>
                      <a:pt x="3923" y="3967"/>
                      <a:pt x="3898" y="4434"/>
                      <a:pt x="3676" y="4758"/>
                    </a:cubicBezTo>
                    <a:cubicBezTo>
                      <a:pt x="3481" y="5124"/>
                      <a:pt x="3043" y="5308"/>
                      <a:pt x="2610" y="5308"/>
                    </a:cubicBezTo>
                    <a:cubicBezTo>
                      <a:pt x="2585" y="5308"/>
                      <a:pt x="2560" y="5307"/>
                      <a:pt x="2534" y="5306"/>
                    </a:cubicBezTo>
                    <a:cubicBezTo>
                      <a:pt x="2055" y="5306"/>
                      <a:pt x="1598" y="5123"/>
                      <a:pt x="1210" y="4849"/>
                    </a:cubicBezTo>
                    <a:cubicBezTo>
                      <a:pt x="800" y="4575"/>
                      <a:pt x="457" y="4233"/>
                      <a:pt x="115" y="3891"/>
                    </a:cubicBezTo>
                    <a:cubicBezTo>
                      <a:pt x="101" y="3864"/>
                      <a:pt x="80" y="3853"/>
                      <a:pt x="60" y="3853"/>
                    </a:cubicBezTo>
                    <a:cubicBezTo>
                      <a:pt x="46" y="3853"/>
                      <a:pt x="33" y="3858"/>
                      <a:pt x="23" y="3868"/>
                    </a:cubicBezTo>
                    <a:cubicBezTo>
                      <a:pt x="1" y="3891"/>
                      <a:pt x="1" y="3936"/>
                      <a:pt x="23" y="3959"/>
                    </a:cubicBezTo>
                    <a:cubicBezTo>
                      <a:pt x="343" y="4347"/>
                      <a:pt x="685" y="4712"/>
                      <a:pt x="1096" y="5032"/>
                    </a:cubicBezTo>
                    <a:cubicBezTo>
                      <a:pt x="1484" y="5328"/>
                      <a:pt x="1986" y="5557"/>
                      <a:pt x="2511" y="5580"/>
                    </a:cubicBezTo>
                    <a:cubicBezTo>
                      <a:pt x="2537" y="5581"/>
                      <a:pt x="2564" y="5581"/>
                      <a:pt x="2590" y="5581"/>
                    </a:cubicBezTo>
                    <a:cubicBezTo>
                      <a:pt x="3095" y="5581"/>
                      <a:pt x="3645" y="5372"/>
                      <a:pt x="3927" y="4895"/>
                    </a:cubicBezTo>
                    <a:cubicBezTo>
                      <a:pt x="4064" y="4667"/>
                      <a:pt x="4132" y="4393"/>
                      <a:pt x="4132" y="4119"/>
                    </a:cubicBezTo>
                    <a:cubicBezTo>
                      <a:pt x="4132" y="4082"/>
                      <a:pt x="4130" y="4044"/>
                      <a:pt x="4126" y="4007"/>
                    </a:cubicBezTo>
                    <a:lnTo>
                      <a:pt x="4126" y="4007"/>
                    </a:lnTo>
                    <a:cubicBezTo>
                      <a:pt x="4430" y="4198"/>
                      <a:pt x="4784" y="4311"/>
                      <a:pt x="5157" y="4311"/>
                    </a:cubicBezTo>
                    <a:cubicBezTo>
                      <a:pt x="5218" y="4311"/>
                      <a:pt x="5280" y="4308"/>
                      <a:pt x="5342" y="4301"/>
                    </a:cubicBezTo>
                    <a:cubicBezTo>
                      <a:pt x="5661" y="4256"/>
                      <a:pt x="5981" y="4096"/>
                      <a:pt x="6209" y="3845"/>
                    </a:cubicBezTo>
                    <a:cubicBezTo>
                      <a:pt x="6437" y="3594"/>
                      <a:pt x="6551" y="3274"/>
                      <a:pt x="6597" y="2955"/>
                    </a:cubicBezTo>
                    <a:cubicBezTo>
                      <a:pt x="6620" y="2635"/>
                      <a:pt x="6574" y="2293"/>
                      <a:pt x="6483" y="1996"/>
                    </a:cubicBezTo>
                    <a:cubicBezTo>
                      <a:pt x="6369" y="1699"/>
                      <a:pt x="6209" y="1425"/>
                      <a:pt x="6004" y="1174"/>
                    </a:cubicBezTo>
                    <a:cubicBezTo>
                      <a:pt x="5593" y="695"/>
                      <a:pt x="5068" y="353"/>
                      <a:pt x="4566" y="10"/>
                    </a:cubicBezTo>
                    <a:cubicBezTo>
                      <a:pt x="4559" y="4"/>
                      <a:pt x="4550" y="1"/>
                      <a:pt x="4541"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6"/>
              <p:cNvSpPr/>
              <p:nvPr/>
            </p:nvSpPr>
            <p:spPr>
              <a:xfrm>
                <a:off x="927520" y="2184739"/>
                <a:ext cx="83431" cy="101277"/>
              </a:xfrm>
              <a:custGeom>
                <a:avLst/>
                <a:gdLst/>
                <a:ahLst/>
                <a:cxnLst/>
                <a:rect l="l" t="t" r="r" b="b"/>
                <a:pathLst>
                  <a:path w="4315" h="5238" extrusionOk="0">
                    <a:moveTo>
                      <a:pt x="4237" y="1"/>
                    </a:moveTo>
                    <a:cubicBezTo>
                      <a:pt x="4211" y="1"/>
                      <a:pt x="4195" y="22"/>
                      <a:pt x="4178" y="55"/>
                    </a:cubicBezTo>
                    <a:cubicBezTo>
                      <a:pt x="3904" y="1265"/>
                      <a:pt x="3425" y="2429"/>
                      <a:pt x="2785" y="3502"/>
                    </a:cubicBezTo>
                    <a:cubicBezTo>
                      <a:pt x="2443" y="4004"/>
                      <a:pt x="2124" y="4575"/>
                      <a:pt x="1599" y="4849"/>
                    </a:cubicBezTo>
                    <a:cubicBezTo>
                      <a:pt x="1410" y="4951"/>
                      <a:pt x="1209" y="5003"/>
                      <a:pt x="995" y="5003"/>
                    </a:cubicBezTo>
                    <a:cubicBezTo>
                      <a:pt x="924" y="5003"/>
                      <a:pt x="851" y="4997"/>
                      <a:pt x="777" y="4986"/>
                    </a:cubicBezTo>
                    <a:cubicBezTo>
                      <a:pt x="503" y="4917"/>
                      <a:pt x="229" y="4735"/>
                      <a:pt x="138" y="4461"/>
                    </a:cubicBezTo>
                    <a:cubicBezTo>
                      <a:pt x="138" y="4438"/>
                      <a:pt x="92" y="4415"/>
                      <a:pt x="69" y="4415"/>
                    </a:cubicBezTo>
                    <a:cubicBezTo>
                      <a:pt x="24" y="4415"/>
                      <a:pt x="1" y="4461"/>
                      <a:pt x="24" y="4506"/>
                    </a:cubicBezTo>
                    <a:cubicBezTo>
                      <a:pt x="92" y="4849"/>
                      <a:pt x="389" y="5100"/>
                      <a:pt x="731" y="5191"/>
                    </a:cubicBezTo>
                    <a:cubicBezTo>
                      <a:pt x="841" y="5222"/>
                      <a:pt x="959" y="5238"/>
                      <a:pt x="1078" y="5238"/>
                    </a:cubicBezTo>
                    <a:cubicBezTo>
                      <a:pt x="1306" y="5238"/>
                      <a:pt x="1541" y="5182"/>
                      <a:pt x="1735" y="5077"/>
                    </a:cubicBezTo>
                    <a:cubicBezTo>
                      <a:pt x="2329" y="4757"/>
                      <a:pt x="2694" y="4164"/>
                      <a:pt x="3014" y="3639"/>
                    </a:cubicBezTo>
                    <a:cubicBezTo>
                      <a:pt x="3676" y="2543"/>
                      <a:pt x="4109" y="1334"/>
                      <a:pt x="4315" y="78"/>
                    </a:cubicBezTo>
                    <a:cubicBezTo>
                      <a:pt x="4315" y="55"/>
                      <a:pt x="4292" y="10"/>
                      <a:pt x="4269" y="10"/>
                    </a:cubicBezTo>
                    <a:cubicBezTo>
                      <a:pt x="4257" y="4"/>
                      <a:pt x="4246" y="1"/>
                      <a:pt x="4237"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6"/>
              <p:cNvSpPr/>
              <p:nvPr/>
            </p:nvSpPr>
            <p:spPr>
              <a:xfrm>
                <a:off x="1244426" y="2022639"/>
                <a:ext cx="93137" cy="56362"/>
              </a:xfrm>
              <a:custGeom>
                <a:avLst/>
                <a:gdLst/>
                <a:ahLst/>
                <a:cxnLst/>
                <a:rect l="l" t="t" r="r" b="b"/>
                <a:pathLst>
                  <a:path w="4817" h="2915" extrusionOk="0">
                    <a:moveTo>
                      <a:pt x="3918" y="1"/>
                    </a:moveTo>
                    <a:cubicBezTo>
                      <a:pt x="3903" y="1"/>
                      <a:pt x="3890" y="6"/>
                      <a:pt x="3881" y="16"/>
                    </a:cubicBezTo>
                    <a:cubicBezTo>
                      <a:pt x="3858" y="39"/>
                      <a:pt x="3835" y="84"/>
                      <a:pt x="3858" y="107"/>
                    </a:cubicBezTo>
                    <a:cubicBezTo>
                      <a:pt x="4223" y="587"/>
                      <a:pt x="4588" y="1089"/>
                      <a:pt x="4588" y="1659"/>
                    </a:cubicBezTo>
                    <a:cubicBezTo>
                      <a:pt x="4565" y="1933"/>
                      <a:pt x="4474" y="2207"/>
                      <a:pt x="4291" y="2390"/>
                    </a:cubicBezTo>
                    <a:cubicBezTo>
                      <a:pt x="4109" y="2572"/>
                      <a:pt x="3835" y="2641"/>
                      <a:pt x="3538" y="2641"/>
                    </a:cubicBezTo>
                    <a:cubicBezTo>
                      <a:pt x="2968" y="2618"/>
                      <a:pt x="2374" y="2527"/>
                      <a:pt x="1804" y="2390"/>
                    </a:cubicBezTo>
                    <a:cubicBezTo>
                      <a:pt x="1210" y="2230"/>
                      <a:pt x="662" y="2047"/>
                      <a:pt x="92" y="1819"/>
                    </a:cubicBezTo>
                    <a:cubicBezTo>
                      <a:pt x="85" y="1812"/>
                      <a:pt x="76" y="1810"/>
                      <a:pt x="67" y="1810"/>
                    </a:cubicBezTo>
                    <a:cubicBezTo>
                      <a:pt x="46" y="1810"/>
                      <a:pt x="23" y="1826"/>
                      <a:pt x="23" y="1842"/>
                    </a:cubicBezTo>
                    <a:cubicBezTo>
                      <a:pt x="0" y="1865"/>
                      <a:pt x="0" y="1910"/>
                      <a:pt x="46" y="1933"/>
                    </a:cubicBezTo>
                    <a:cubicBezTo>
                      <a:pt x="571" y="2230"/>
                      <a:pt x="1142" y="2458"/>
                      <a:pt x="1735" y="2641"/>
                    </a:cubicBezTo>
                    <a:cubicBezTo>
                      <a:pt x="2329" y="2778"/>
                      <a:pt x="2922" y="2915"/>
                      <a:pt x="3561" y="2915"/>
                    </a:cubicBezTo>
                    <a:cubicBezTo>
                      <a:pt x="3858" y="2892"/>
                      <a:pt x="4223" y="2823"/>
                      <a:pt x="4474" y="2572"/>
                    </a:cubicBezTo>
                    <a:cubicBezTo>
                      <a:pt x="4725" y="2344"/>
                      <a:pt x="4816" y="1979"/>
                      <a:pt x="4816" y="1659"/>
                    </a:cubicBezTo>
                    <a:cubicBezTo>
                      <a:pt x="4816" y="1340"/>
                      <a:pt x="4702" y="1020"/>
                      <a:pt x="4520" y="746"/>
                    </a:cubicBezTo>
                    <a:cubicBezTo>
                      <a:pt x="4360" y="495"/>
                      <a:pt x="4155" y="267"/>
                      <a:pt x="3972" y="39"/>
                    </a:cubicBezTo>
                    <a:cubicBezTo>
                      <a:pt x="3959" y="12"/>
                      <a:pt x="3937" y="1"/>
                      <a:pt x="3918"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6"/>
              <p:cNvSpPr/>
              <p:nvPr/>
            </p:nvSpPr>
            <p:spPr>
              <a:xfrm>
                <a:off x="1075386" y="2725415"/>
                <a:ext cx="100639" cy="66222"/>
              </a:xfrm>
              <a:custGeom>
                <a:avLst/>
                <a:gdLst/>
                <a:ahLst/>
                <a:cxnLst/>
                <a:rect l="l" t="t" r="r" b="b"/>
                <a:pathLst>
                  <a:path w="5205" h="3425" extrusionOk="0">
                    <a:moveTo>
                      <a:pt x="91" y="1"/>
                    </a:moveTo>
                    <a:cubicBezTo>
                      <a:pt x="83" y="1"/>
                      <a:pt x="75" y="4"/>
                      <a:pt x="69" y="10"/>
                    </a:cubicBezTo>
                    <a:cubicBezTo>
                      <a:pt x="23" y="10"/>
                      <a:pt x="0" y="33"/>
                      <a:pt x="23" y="78"/>
                    </a:cubicBezTo>
                    <a:cubicBezTo>
                      <a:pt x="228" y="1174"/>
                      <a:pt x="936" y="2178"/>
                      <a:pt x="1895" y="2772"/>
                    </a:cubicBezTo>
                    <a:cubicBezTo>
                      <a:pt x="2584" y="3198"/>
                      <a:pt x="3403" y="3424"/>
                      <a:pt x="4208" y="3424"/>
                    </a:cubicBezTo>
                    <a:cubicBezTo>
                      <a:pt x="4522" y="3424"/>
                      <a:pt x="4835" y="3390"/>
                      <a:pt x="5136" y="3319"/>
                    </a:cubicBezTo>
                    <a:cubicBezTo>
                      <a:pt x="5182" y="3319"/>
                      <a:pt x="5204" y="3274"/>
                      <a:pt x="5204" y="3251"/>
                    </a:cubicBezTo>
                    <a:cubicBezTo>
                      <a:pt x="5182" y="3205"/>
                      <a:pt x="5159" y="3182"/>
                      <a:pt x="5113" y="3182"/>
                    </a:cubicBezTo>
                    <a:cubicBezTo>
                      <a:pt x="4890" y="3216"/>
                      <a:pt x="4665" y="3232"/>
                      <a:pt x="4441" y="3232"/>
                    </a:cubicBezTo>
                    <a:cubicBezTo>
                      <a:pt x="3593" y="3232"/>
                      <a:pt x="2759" y="2995"/>
                      <a:pt x="2055" y="2543"/>
                    </a:cubicBezTo>
                    <a:cubicBezTo>
                      <a:pt x="1164" y="1973"/>
                      <a:pt x="480" y="1060"/>
                      <a:pt x="137" y="55"/>
                    </a:cubicBezTo>
                    <a:cubicBezTo>
                      <a:pt x="137" y="22"/>
                      <a:pt x="113" y="1"/>
                      <a:pt x="91"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6"/>
              <p:cNvSpPr/>
              <p:nvPr/>
            </p:nvSpPr>
            <p:spPr>
              <a:xfrm>
                <a:off x="986670" y="2026023"/>
                <a:ext cx="84745" cy="139927"/>
              </a:xfrm>
              <a:custGeom>
                <a:avLst/>
                <a:gdLst/>
                <a:ahLst/>
                <a:cxnLst/>
                <a:rect l="l" t="t" r="r" b="b"/>
                <a:pathLst>
                  <a:path w="4383" h="7237" extrusionOk="0">
                    <a:moveTo>
                      <a:pt x="3310" y="1"/>
                    </a:moveTo>
                    <a:cubicBezTo>
                      <a:pt x="3059" y="24"/>
                      <a:pt x="2831" y="229"/>
                      <a:pt x="2717" y="457"/>
                    </a:cubicBezTo>
                    <a:cubicBezTo>
                      <a:pt x="2602" y="708"/>
                      <a:pt x="2580" y="982"/>
                      <a:pt x="2580" y="1256"/>
                    </a:cubicBezTo>
                    <a:cubicBezTo>
                      <a:pt x="2511" y="3036"/>
                      <a:pt x="2739" y="4817"/>
                      <a:pt x="3264" y="6506"/>
                    </a:cubicBezTo>
                    <a:cubicBezTo>
                      <a:pt x="2602" y="5319"/>
                      <a:pt x="1941" y="4109"/>
                      <a:pt x="1301" y="2922"/>
                    </a:cubicBezTo>
                    <a:cubicBezTo>
                      <a:pt x="1133" y="2607"/>
                      <a:pt x="868" y="2252"/>
                      <a:pt x="541" y="2252"/>
                    </a:cubicBezTo>
                    <a:cubicBezTo>
                      <a:pt x="514" y="2252"/>
                      <a:pt x="485" y="2255"/>
                      <a:pt x="457" y="2260"/>
                    </a:cubicBezTo>
                    <a:cubicBezTo>
                      <a:pt x="183" y="2306"/>
                      <a:pt x="0" y="2603"/>
                      <a:pt x="0" y="2877"/>
                    </a:cubicBezTo>
                    <a:cubicBezTo>
                      <a:pt x="0" y="3151"/>
                      <a:pt x="137" y="3402"/>
                      <a:pt x="251" y="3653"/>
                    </a:cubicBezTo>
                    <a:cubicBezTo>
                      <a:pt x="1005" y="5022"/>
                      <a:pt x="2009" y="6255"/>
                      <a:pt x="3219" y="7236"/>
                    </a:cubicBezTo>
                    <a:lnTo>
                      <a:pt x="3926" y="6917"/>
                    </a:lnTo>
                    <a:cubicBezTo>
                      <a:pt x="4292" y="5045"/>
                      <a:pt x="4383" y="3105"/>
                      <a:pt x="4177" y="1210"/>
                    </a:cubicBezTo>
                    <a:cubicBezTo>
                      <a:pt x="4132" y="937"/>
                      <a:pt x="4109" y="663"/>
                      <a:pt x="3972" y="412"/>
                    </a:cubicBezTo>
                    <a:cubicBezTo>
                      <a:pt x="3835" y="183"/>
                      <a:pt x="3584" y="1"/>
                      <a:pt x="3310" y="1"/>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6"/>
              <p:cNvSpPr/>
              <p:nvPr/>
            </p:nvSpPr>
            <p:spPr>
              <a:xfrm>
                <a:off x="1064693" y="2337055"/>
                <a:ext cx="151490" cy="149073"/>
              </a:xfrm>
              <a:custGeom>
                <a:avLst/>
                <a:gdLst/>
                <a:ahLst/>
                <a:cxnLst/>
                <a:rect l="l" t="t" r="r" b="b"/>
                <a:pathLst>
                  <a:path w="7835" h="7710" extrusionOk="0">
                    <a:moveTo>
                      <a:pt x="4898" y="0"/>
                    </a:moveTo>
                    <a:cubicBezTo>
                      <a:pt x="2453" y="0"/>
                      <a:pt x="142" y="6376"/>
                      <a:pt x="142" y="6376"/>
                    </a:cubicBezTo>
                    <a:cubicBezTo>
                      <a:pt x="0" y="7370"/>
                      <a:pt x="296" y="7710"/>
                      <a:pt x="758" y="7710"/>
                    </a:cubicBezTo>
                    <a:cubicBezTo>
                      <a:pt x="1560" y="7710"/>
                      <a:pt x="2864" y="6690"/>
                      <a:pt x="3269" y="6284"/>
                    </a:cubicBezTo>
                    <a:cubicBezTo>
                      <a:pt x="3909" y="5645"/>
                      <a:pt x="7835" y="761"/>
                      <a:pt x="5278" y="53"/>
                    </a:cubicBezTo>
                    <a:cubicBezTo>
                      <a:pt x="5151" y="17"/>
                      <a:pt x="5024" y="0"/>
                      <a:pt x="4898"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6"/>
              <p:cNvSpPr/>
              <p:nvPr/>
            </p:nvSpPr>
            <p:spPr>
              <a:xfrm>
                <a:off x="1415670" y="2249769"/>
                <a:ext cx="205879" cy="95051"/>
              </a:xfrm>
              <a:custGeom>
                <a:avLst/>
                <a:gdLst/>
                <a:ahLst/>
                <a:cxnLst/>
                <a:rect l="l" t="t" r="r" b="b"/>
                <a:pathLst>
                  <a:path w="10648" h="4916" extrusionOk="0">
                    <a:moveTo>
                      <a:pt x="3056" y="0"/>
                    </a:moveTo>
                    <a:cubicBezTo>
                      <a:pt x="2551" y="0"/>
                      <a:pt x="2116" y="141"/>
                      <a:pt x="1804" y="481"/>
                    </a:cubicBezTo>
                    <a:cubicBezTo>
                      <a:pt x="1" y="2444"/>
                      <a:pt x="5889" y="4544"/>
                      <a:pt x="6780" y="4750"/>
                    </a:cubicBezTo>
                    <a:cubicBezTo>
                      <a:pt x="7082" y="4827"/>
                      <a:pt x="7697" y="4916"/>
                      <a:pt x="8305" y="4916"/>
                    </a:cubicBezTo>
                    <a:cubicBezTo>
                      <a:pt x="9487" y="4916"/>
                      <a:pt x="10648" y="4583"/>
                      <a:pt x="9473" y="3198"/>
                    </a:cubicBezTo>
                    <a:cubicBezTo>
                      <a:pt x="9473" y="3198"/>
                      <a:pt x="5465" y="0"/>
                      <a:pt x="3056"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6"/>
              <p:cNvSpPr/>
              <p:nvPr/>
            </p:nvSpPr>
            <p:spPr>
              <a:xfrm>
                <a:off x="1405554" y="2279918"/>
                <a:ext cx="314677" cy="314677"/>
              </a:xfrm>
              <a:custGeom>
                <a:avLst/>
                <a:gdLst/>
                <a:ahLst/>
                <a:cxnLst/>
                <a:rect l="l" t="t" r="r" b="b"/>
                <a:pathLst>
                  <a:path w="16275" h="16275" extrusionOk="0">
                    <a:moveTo>
                      <a:pt x="8149" y="0"/>
                    </a:moveTo>
                    <a:cubicBezTo>
                      <a:pt x="3653" y="0"/>
                      <a:pt x="1" y="3652"/>
                      <a:pt x="1" y="8126"/>
                    </a:cubicBezTo>
                    <a:cubicBezTo>
                      <a:pt x="1" y="12623"/>
                      <a:pt x="3653" y="16275"/>
                      <a:pt x="8149" y="16275"/>
                    </a:cubicBezTo>
                    <a:cubicBezTo>
                      <a:pt x="12646" y="16275"/>
                      <a:pt x="16275" y="12623"/>
                      <a:pt x="16275" y="8126"/>
                    </a:cubicBezTo>
                    <a:cubicBezTo>
                      <a:pt x="16275" y="3652"/>
                      <a:pt x="12646" y="0"/>
                      <a:pt x="8149" y="0"/>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6"/>
              <p:cNvSpPr/>
              <p:nvPr/>
            </p:nvSpPr>
            <p:spPr>
              <a:xfrm>
                <a:off x="1389659" y="2264023"/>
                <a:ext cx="355300" cy="355300"/>
              </a:xfrm>
              <a:custGeom>
                <a:avLst/>
                <a:gdLst/>
                <a:ahLst/>
                <a:cxnLst/>
                <a:rect l="l" t="t" r="r" b="b"/>
                <a:pathLst>
                  <a:path w="18376" h="18376" extrusionOk="0">
                    <a:moveTo>
                      <a:pt x="9199" y="1530"/>
                    </a:moveTo>
                    <a:cubicBezTo>
                      <a:pt x="13422" y="1530"/>
                      <a:pt x="16846" y="4954"/>
                      <a:pt x="16846" y="9199"/>
                    </a:cubicBezTo>
                    <a:cubicBezTo>
                      <a:pt x="16846" y="13422"/>
                      <a:pt x="13422" y="16846"/>
                      <a:pt x="9199" y="16846"/>
                    </a:cubicBezTo>
                    <a:cubicBezTo>
                      <a:pt x="4977" y="16846"/>
                      <a:pt x="1530" y="13422"/>
                      <a:pt x="1530" y="9199"/>
                    </a:cubicBezTo>
                    <a:cubicBezTo>
                      <a:pt x="1530" y="4954"/>
                      <a:pt x="4977" y="1530"/>
                      <a:pt x="9199" y="1530"/>
                    </a:cubicBezTo>
                    <a:close/>
                    <a:moveTo>
                      <a:pt x="9199" y="1"/>
                    </a:moveTo>
                    <a:cubicBezTo>
                      <a:pt x="4132" y="1"/>
                      <a:pt x="1" y="4132"/>
                      <a:pt x="1" y="9199"/>
                    </a:cubicBezTo>
                    <a:cubicBezTo>
                      <a:pt x="1" y="14244"/>
                      <a:pt x="4132" y="18375"/>
                      <a:pt x="9199" y="18375"/>
                    </a:cubicBezTo>
                    <a:cubicBezTo>
                      <a:pt x="14267" y="18375"/>
                      <a:pt x="18375" y="14244"/>
                      <a:pt x="18375" y="9199"/>
                    </a:cubicBezTo>
                    <a:cubicBezTo>
                      <a:pt x="18375" y="4132"/>
                      <a:pt x="14267" y="1"/>
                      <a:pt x="9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6"/>
              <p:cNvSpPr/>
              <p:nvPr/>
            </p:nvSpPr>
            <p:spPr>
              <a:xfrm>
                <a:off x="1435564" y="2344154"/>
                <a:ext cx="58276" cy="162317"/>
              </a:xfrm>
              <a:custGeom>
                <a:avLst/>
                <a:gdLst/>
                <a:ahLst/>
                <a:cxnLst/>
                <a:rect l="l" t="t" r="r" b="b"/>
                <a:pathLst>
                  <a:path w="3014" h="8395" extrusionOk="0">
                    <a:moveTo>
                      <a:pt x="2818" y="1"/>
                    </a:moveTo>
                    <a:cubicBezTo>
                      <a:pt x="2783" y="1"/>
                      <a:pt x="2747" y="11"/>
                      <a:pt x="2717" y="34"/>
                    </a:cubicBezTo>
                    <a:cubicBezTo>
                      <a:pt x="2009" y="422"/>
                      <a:pt x="1461" y="992"/>
                      <a:pt x="1028" y="1654"/>
                    </a:cubicBezTo>
                    <a:cubicBezTo>
                      <a:pt x="571" y="2293"/>
                      <a:pt x="275" y="3070"/>
                      <a:pt x="115" y="3868"/>
                    </a:cubicBezTo>
                    <a:cubicBezTo>
                      <a:pt x="23" y="4256"/>
                      <a:pt x="23" y="4667"/>
                      <a:pt x="1" y="5078"/>
                    </a:cubicBezTo>
                    <a:cubicBezTo>
                      <a:pt x="23" y="5284"/>
                      <a:pt x="46" y="5489"/>
                      <a:pt x="69" y="5694"/>
                    </a:cubicBezTo>
                    <a:cubicBezTo>
                      <a:pt x="92" y="5877"/>
                      <a:pt x="138" y="6082"/>
                      <a:pt x="206" y="6288"/>
                    </a:cubicBezTo>
                    <a:cubicBezTo>
                      <a:pt x="389" y="7064"/>
                      <a:pt x="822" y="7772"/>
                      <a:pt x="1370" y="8342"/>
                    </a:cubicBezTo>
                    <a:cubicBezTo>
                      <a:pt x="1389" y="8361"/>
                      <a:pt x="1437" y="8394"/>
                      <a:pt x="1491" y="8394"/>
                    </a:cubicBezTo>
                    <a:cubicBezTo>
                      <a:pt x="1504" y="8394"/>
                      <a:pt x="1517" y="8392"/>
                      <a:pt x="1530" y="8388"/>
                    </a:cubicBezTo>
                    <a:cubicBezTo>
                      <a:pt x="1621" y="8388"/>
                      <a:pt x="1713" y="8296"/>
                      <a:pt x="1713" y="8182"/>
                    </a:cubicBezTo>
                    <a:lnTo>
                      <a:pt x="1713" y="8160"/>
                    </a:lnTo>
                    <a:cubicBezTo>
                      <a:pt x="1644" y="7406"/>
                      <a:pt x="1530" y="6744"/>
                      <a:pt x="1553" y="6082"/>
                    </a:cubicBezTo>
                    <a:cubicBezTo>
                      <a:pt x="1530" y="5763"/>
                      <a:pt x="1576" y="5421"/>
                      <a:pt x="1576" y="5124"/>
                    </a:cubicBezTo>
                    <a:cubicBezTo>
                      <a:pt x="1621" y="4804"/>
                      <a:pt x="1644" y="4485"/>
                      <a:pt x="1735" y="4165"/>
                    </a:cubicBezTo>
                    <a:cubicBezTo>
                      <a:pt x="1849" y="3526"/>
                      <a:pt x="2032" y="2910"/>
                      <a:pt x="2238" y="2271"/>
                    </a:cubicBezTo>
                    <a:cubicBezTo>
                      <a:pt x="2466" y="1632"/>
                      <a:pt x="2717" y="992"/>
                      <a:pt x="2991" y="285"/>
                    </a:cubicBezTo>
                    <a:lnTo>
                      <a:pt x="2991" y="262"/>
                    </a:lnTo>
                    <a:cubicBezTo>
                      <a:pt x="3014" y="216"/>
                      <a:pt x="3014" y="148"/>
                      <a:pt x="2991" y="102"/>
                    </a:cubicBezTo>
                    <a:cubicBezTo>
                      <a:pt x="2960" y="41"/>
                      <a:pt x="2889" y="1"/>
                      <a:pt x="2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6"/>
              <p:cNvSpPr/>
              <p:nvPr/>
            </p:nvSpPr>
            <p:spPr>
              <a:xfrm>
                <a:off x="1373304" y="2506039"/>
                <a:ext cx="84745" cy="84958"/>
              </a:xfrm>
              <a:custGeom>
                <a:avLst/>
                <a:gdLst/>
                <a:ahLst/>
                <a:cxnLst/>
                <a:rect l="l" t="t" r="r" b="b"/>
                <a:pathLst>
                  <a:path w="4383" h="4394" extrusionOk="0">
                    <a:moveTo>
                      <a:pt x="2523" y="1"/>
                    </a:moveTo>
                    <a:cubicBezTo>
                      <a:pt x="1741" y="1"/>
                      <a:pt x="833" y="1073"/>
                      <a:pt x="0" y="1152"/>
                    </a:cubicBezTo>
                    <a:lnTo>
                      <a:pt x="1507" y="4393"/>
                    </a:lnTo>
                    <a:cubicBezTo>
                      <a:pt x="1507" y="4393"/>
                      <a:pt x="4383" y="2909"/>
                      <a:pt x="3493" y="855"/>
                    </a:cubicBezTo>
                    <a:cubicBezTo>
                      <a:pt x="3208" y="221"/>
                      <a:pt x="2878" y="1"/>
                      <a:pt x="2523"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6"/>
              <p:cNvSpPr/>
              <p:nvPr/>
            </p:nvSpPr>
            <p:spPr>
              <a:xfrm>
                <a:off x="1334457" y="2406049"/>
                <a:ext cx="112994" cy="186544"/>
              </a:xfrm>
              <a:custGeom>
                <a:avLst/>
                <a:gdLst/>
                <a:ahLst/>
                <a:cxnLst/>
                <a:rect l="l" t="t" r="r" b="b"/>
                <a:pathLst>
                  <a:path w="5844" h="9648" extrusionOk="0">
                    <a:moveTo>
                      <a:pt x="92" y="0"/>
                    </a:moveTo>
                    <a:cubicBezTo>
                      <a:pt x="46" y="0"/>
                      <a:pt x="1" y="46"/>
                      <a:pt x="24" y="92"/>
                    </a:cubicBezTo>
                    <a:cubicBezTo>
                      <a:pt x="138" y="1370"/>
                      <a:pt x="297" y="2648"/>
                      <a:pt x="571" y="3903"/>
                    </a:cubicBezTo>
                    <a:cubicBezTo>
                      <a:pt x="731" y="4542"/>
                      <a:pt x="891" y="5159"/>
                      <a:pt x="1188" y="5775"/>
                    </a:cubicBezTo>
                    <a:cubicBezTo>
                      <a:pt x="1256" y="5935"/>
                      <a:pt x="1347" y="6072"/>
                      <a:pt x="1462" y="6209"/>
                    </a:cubicBezTo>
                    <a:cubicBezTo>
                      <a:pt x="1569" y="6338"/>
                      <a:pt x="1717" y="6507"/>
                      <a:pt x="1963" y="6507"/>
                    </a:cubicBezTo>
                    <a:cubicBezTo>
                      <a:pt x="1978" y="6507"/>
                      <a:pt x="1994" y="6507"/>
                      <a:pt x="2009" y="6505"/>
                    </a:cubicBezTo>
                    <a:cubicBezTo>
                      <a:pt x="2397" y="6483"/>
                      <a:pt x="2694" y="6300"/>
                      <a:pt x="2991" y="6140"/>
                    </a:cubicBezTo>
                    <a:cubicBezTo>
                      <a:pt x="3265" y="5980"/>
                      <a:pt x="3516" y="5775"/>
                      <a:pt x="3790" y="5615"/>
                    </a:cubicBezTo>
                    <a:cubicBezTo>
                      <a:pt x="4043" y="5488"/>
                      <a:pt x="4297" y="5362"/>
                      <a:pt x="4532" y="5362"/>
                    </a:cubicBezTo>
                    <a:cubicBezTo>
                      <a:pt x="4551" y="5362"/>
                      <a:pt x="4570" y="5362"/>
                      <a:pt x="4589" y="5364"/>
                    </a:cubicBezTo>
                    <a:cubicBezTo>
                      <a:pt x="4840" y="5364"/>
                      <a:pt x="5022" y="5570"/>
                      <a:pt x="5182" y="5821"/>
                    </a:cubicBezTo>
                    <a:cubicBezTo>
                      <a:pt x="5251" y="5958"/>
                      <a:pt x="5342" y="6072"/>
                      <a:pt x="5387" y="6232"/>
                    </a:cubicBezTo>
                    <a:lnTo>
                      <a:pt x="5456" y="6437"/>
                    </a:lnTo>
                    <a:cubicBezTo>
                      <a:pt x="5479" y="6505"/>
                      <a:pt x="5479" y="6574"/>
                      <a:pt x="5479" y="6642"/>
                    </a:cubicBezTo>
                    <a:cubicBezTo>
                      <a:pt x="5524" y="6779"/>
                      <a:pt x="5502" y="6939"/>
                      <a:pt x="5502" y="7076"/>
                    </a:cubicBezTo>
                    <a:cubicBezTo>
                      <a:pt x="5456" y="7236"/>
                      <a:pt x="5433" y="7373"/>
                      <a:pt x="5387" y="7510"/>
                    </a:cubicBezTo>
                    <a:cubicBezTo>
                      <a:pt x="5273" y="7784"/>
                      <a:pt x="5091" y="8058"/>
                      <a:pt x="4908" y="8286"/>
                    </a:cubicBezTo>
                    <a:cubicBezTo>
                      <a:pt x="4520" y="8765"/>
                      <a:pt x="4018" y="9176"/>
                      <a:pt x="3470" y="9496"/>
                    </a:cubicBezTo>
                    <a:cubicBezTo>
                      <a:pt x="3447" y="9518"/>
                      <a:pt x="3424" y="9564"/>
                      <a:pt x="3447" y="9610"/>
                    </a:cubicBezTo>
                    <a:cubicBezTo>
                      <a:pt x="3461" y="9636"/>
                      <a:pt x="3482" y="9648"/>
                      <a:pt x="3502" y="9648"/>
                    </a:cubicBezTo>
                    <a:cubicBezTo>
                      <a:pt x="3516" y="9648"/>
                      <a:pt x="3529" y="9642"/>
                      <a:pt x="3539" y="9633"/>
                    </a:cubicBezTo>
                    <a:cubicBezTo>
                      <a:pt x="4132" y="9336"/>
                      <a:pt x="4657" y="8948"/>
                      <a:pt x="5114" y="8468"/>
                    </a:cubicBezTo>
                    <a:cubicBezTo>
                      <a:pt x="5319" y="8217"/>
                      <a:pt x="5524" y="7943"/>
                      <a:pt x="5661" y="7624"/>
                    </a:cubicBezTo>
                    <a:cubicBezTo>
                      <a:pt x="5730" y="7464"/>
                      <a:pt x="5753" y="7304"/>
                      <a:pt x="5798" y="7122"/>
                    </a:cubicBezTo>
                    <a:cubicBezTo>
                      <a:pt x="5821" y="6962"/>
                      <a:pt x="5844" y="6779"/>
                      <a:pt x="5821" y="6620"/>
                    </a:cubicBezTo>
                    <a:cubicBezTo>
                      <a:pt x="5798" y="6528"/>
                      <a:pt x="5798" y="6437"/>
                      <a:pt x="5775" y="6346"/>
                    </a:cubicBezTo>
                    <a:lnTo>
                      <a:pt x="5707" y="6095"/>
                    </a:lnTo>
                    <a:cubicBezTo>
                      <a:pt x="5661" y="5935"/>
                      <a:pt x="5570" y="5798"/>
                      <a:pt x="5479" y="5638"/>
                    </a:cubicBezTo>
                    <a:cubicBezTo>
                      <a:pt x="5387" y="5501"/>
                      <a:pt x="5296" y="5341"/>
                      <a:pt x="5136" y="5227"/>
                    </a:cubicBezTo>
                    <a:cubicBezTo>
                      <a:pt x="5114" y="5182"/>
                      <a:pt x="5068" y="5159"/>
                      <a:pt x="5022" y="5136"/>
                    </a:cubicBezTo>
                    <a:lnTo>
                      <a:pt x="4908" y="5067"/>
                    </a:lnTo>
                    <a:cubicBezTo>
                      <a:pt x="4817" y="5022"/>
                      <a:pt x="4703" y="4999"/>
                      <a:pt x="4611" y="4999"/>
                    </a:cubicBezTo>
                    <a:cubicBezTo>
                      <a:pt x="4586" y="4998"/>
                      <a:pt x="4561" y="4997"/>
                      <a:pt x="4537" y="4997"/>
                    </a:cubicBezTo>
                    <a:cubicBezTo>
                      <a:pt x="4179" y="4997"/>
                      <a:pt x="3863" y="5146"/>
                      <a:pt x="3607" y="5296"/>
                    </a:cubicBezTo>
                    <a:cubicBezTo>
                      <a:pt x="3310" y="5478"/>
                      <a:pt x="3059" y="5661"/>
                      <a:pt x="2785" y="5821"/>
                    </a:cubicBezTo>
                    <a:cubicBezTo>
                      <a:pt x="2534" y="5980"/>
                      <a:pt x="2238" y="6117"/>
                      <a:pt x="1986" y="6140"/>
                    </a:cubicBezTo>
                    <a:cubicBezTo>
                      <a:pt x="1918" y="6140"/>
                      <a:pt x="1827" y="6095"/>
                      <a:pt x="1735" y="5980"/>
                    </a:cubicBezTo>
                    <a:cubicBezTo>
                      <a:pt x="1644" y="5866"/>
                      <a:pt x="1553" y="5752"/>
                      <a:pt x="1507" y="5615"/>
                    </a:cubicBezTo>
                    <a:cubicBezTo>
                      <a:pt x="1233" y="5067"/>
                      <a:pt x="1051" y="4451"/>
                      <a:pt x="891" y="3835"/>
                    </a:cubicBezTo>
                    <a:cubicBezTo>
                      <a:pt x="731" y="3219"/>
                      <a:pt x="617" y="2602"/>
                      <a:pt x="503" y="1963"/>
                    </a:cubicBezTo>
                    <a:cubicBezTo>
                      <a:pt x="366" y="1347"/>
                      <a:pt x="252" y="708"/>
                      <a:pt x="160" y="69"/>
                    </a:cubicBezTo>
                    <a:cubicBezTo>
                      <a:pt x="160" y="23"/>
                      <a:pt x="115" y="0"/>
                      <a:pt x="92"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6"/>
              <p:cNvSpPr/>
              <p:nvPr/>
            </p:nvSpPr>
            <p:spPr>
              <a:xfrm>
                <a:off x="1001266" y="2377452"/>
                <a:ext cx="314677" cy="314696"/>
              </a:xfrm>
              <a:custGeom>
                <a:avLst/>
                <a:gdLst/>
                <a:ahLst/>
                <a:cxnLst/>
                <a:rect l="l" t="t" r="r" b="b"/>
                <a:pathLst>
                  <a:path w="16275" h="16276" extrusionOk="0">
                    <a:moveTo>
                      <a:pt x="8149" y="1"/>
                    </a:moveTo>
                    <a:cubicBezTo>
                      <a:pt x="3653" y="1"/>
                      <a:pt x="1" y="3653"/>
                      <a:pt x="1" y="8149"/>
                    </a:cubicBezTo>
                    <a:cubicBezTo>
                      <a:pt x="1" y="12623"/>
                      <a:pt x="3653" y="16275"/>
                      <a:pt x="8149" y="16275"/>
                    </a:cubicBezTo>
                    <a:cubicBezTo>
                      <a:pt x="12646" y="16275"/>
                      <a:pt x="16275" y="12623"/>
                      <a:pt x="16275" y="8149"/>
                    </a:cubicBezTo>
                    <a:cubicBezTo>
                      <a:pt x="16275" y="3653"/>
                      <a:pt x="12646" y="1"/>
                      <a:pt x="8149" y="1"/>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6"/>
              <p:cNvSpPr/>
              <p:nvPr/>
            </p:nvSpPr>
            <p:spPr>
              <a:xfrm>
                <a:off x="985816" y="2361577"/>
                <a:ext cx="354855" cy="355281"/>
              </a:xfrm>
              <a:custGeom>
                <a:avLst/>
                <a:gdLst/>
                <a:ahLst/>
                <a:cxnLst/>
                <a:rect l="l" t="t" r="r" b="b"/>
                <a:pathLst>
                  <a:path w="18353" h="18375" extrusionOk="0">
                    <a:moveTo>
                      <a:pt x="9176" y="1529"/>
                    </a:moveTo>
                    <a:cubicBezTo>
                      <a:pt x="13399" y="1529"/>
                      <a:pt x="16846" y="4976"/>
                      <a:pt x="16846" y="9199"/>
                    </a:cubicBezTo>
                    <a:cubicBezTo>
                      <a:pt x="16846" y="13421"/>
                      <a:pt x="13399" y="16845"/>
                      <a:pt x="9176" y="16845"/>
                    </a:cubicBezTo>
                    <a:cubicBezTo>
                      <a:pt x="4954" y="16845"/>
                      <a:pt x="1507" y="13421"/>
                      <a:pt x="1507" y="9199"/>
                    </a:cubicBezTo>
                    <a:cubicBezTo>
                      <a:pt x="1507" y="4976"/>
                      <a:pt x="4954" y="1529"/>
                      <a:pt x="9176" y="1529"/>
                    </a:cubicBezTo>
                    <a:close/>
                    <a:moveTo>
                      <a:pt x="9176" y="0"/>
                    </a:moveTo>
                    <a:cubicBezTo>
                      <a:pt x="4109" y="0"/>
                      <a:pt x="1" y="4131"/>
                      <a:pt x="1" y="9199"/>
                    </a:cubicBezTo>
                    <a:cubicBezTo>
                      <a:pt x="1" y="14243"/>
                      <a:pt x="4109" y="18374"/>
                      <a:pt x="9176" y="18374"/>
                    </a:cubicBezTo>
                    <a:cubicBezTo>
                      <a:pt x="14244" y="18374"/>
                      <a:pt x="18352" y="14243"/>
                      <a:pt x="18352" y="9199"/>
                    </a:cubicBezTo>
                    <a:cubicBezTo>
                      <a:pt x="18352" y="4131"/>
                      <a:pt x="14244" y="0"/>
                      <a:pt x="9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6"/>
              <p:cNvSpPr/>
              <p:nvPr/>
            </p:nvSpPr>
            <p:spPr>
              <a:xfrm>
                <a:off x="1031721" y="2441709"/>
                <a:ext cx="57831" cy="162356"/>
              </a:xfrm>
              <a:custGeom>
                <a:avLst/>
                <a:gdLst/>
                <a:ahLst/>
                <a:cxnLst/>
                <a:rect l="l" t="t" r="r" b="b"/>
                <a:pathLst>
                  <a:path w="2991" h="8397" extrusionOk="0">
                    <a:moveTo>
                      <a:pt x="2805" y="0"/>
                    </a:moveTo>
                    <a:cubicBezTo>
                      <a:pt x="2770" y="0"/>
                      <a:pt x="2732" y="10"/>
                      <a:pt x="2694" y="33"/>
                    </a:cubicBezTo>
                    <a:cubicBezTo>
                      <a:pt x="1986" y="421"/>
                      <a:pt x="1438" y="992"/>
                      <a:pt x="1005" y="1654"/>
                    </a:cubicBezTo>
                    <a:cubicBezTo>
                      <a:pt x="571" y="2293"/>
                      <a:pt x="252" y="3069"/>
                      <a:pt x="92" y="3868"/>
                    </a:cubicBezTo>
                    <a:cubicBezTo>
                      <a:pt x="0" y="4256"/>
                      <a:pt x="0" y="4667"/>
                      <a:pt x="0" y="5078"/>
                    </a:cubicBezTo>
                    <a:cubicBezTo>
                      <a:pt x="0" y="5283"/>
                      <a:pt x="23" y="5488"/>
                      <a:pt x="46" y="5694"/>
                    </a:cubicBezTo>
                    <a:cubicBezTo>
                      <a:pt x="69" y="5899"/>
                      <a:pt x="115" y="6082"/>
                      <a:pt x="183" y="6287"/>
                    </a:cubicBezTo>
                    <a:cubicBezTo>
                      <a:pt x="366" y="7063"/>
                      <a:pt x="799" y="7771"/>
                      <a:pt x="1347" y="8342"/>
                    </a:cubicBezTo>
                    <a:cubicBezTo>
                      <a:pt x="1381" y="8375"/>
                      <a:pt x="1414" y="8396"/>
                      <a:pt x="1456" y="8396"/>
                    </a:cubicBezTo>
                    <a:cubicBezTo>
                      <a:pt x="1472" y="8396"/>
                      <a:pt x="1489" y="8393"/>
                      <a:pt x="1507" y="8387"/>
                    </a:cubicBezTo>
                    <a:cubicBezTo>
                      <a:pt x="1621" y="8387"/>
                      <a:pt x="1690" y="8296"/>
                      <a:pt x="1690" y="8182"/>
                    </a:cubicBezTo>
                    <a:lnTo>
                      <a:pt x="1690" y="8159"/>
                    </a:lnTo>
                    <a:cubicBezTo>
                      <a:pt x="1621" y="7406"/>
                      <a:pt x="1507" y="6744"/>
                      <a:pt x="1530" y="6082"/>
                    </a:cubicBezTo>
                    <a:cubicBezTo>
                      <a:pt x="1507" y="5762"/>
                      <a:pt x="1553" y="5420"/>
                      <a:pt x="1553" y="5123"/>
                    </a:cubicBezTo>
                    <a:cubicBezTo>
                      <a:pt x="1621" y="4804"/>
                      <a:pt x="1644" y="4484"/>
                      <a:pt x="1712" y="4165"/>
                    </a:cubicBezTo>
                    <a:cubicBezTo>
                      <a:pt x="1827" y="3548"/>
                      <a:pt x="2009" y="2909"/>
                      <a:pt x="2215" y="2270"/>
                    </a:cubicBezTo>
                    <a:cubicBezTo>
                      <a:pt x="2443" y="1631"/>
                      <a:pt x="2717" y="992"/>
                      <a:pt x="2968" y="284"/>
                    </a:cubicBezTo>
                    <a:lnTo>
                      <a:pt x="2991" y="261"/>
                    </a:lnTo>
                    <a:cubicBezTo>
                      <a:pt x="2991" y="216"/>
                      <a:pt x="2991" y="170"/>
                      <a:pt x="2968" y="102"/>
                    </a:cubicBezTo>
                    <a:cubicBezTo>
                      <a:pt x="2937" y="41"/>
                      <a:pt x="2876" y="0"/>
                      <a:pt x="2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6"/>
              <p:cNvSpPr/>
              <p:nvPr/>
            </p:nvSpPr>
            <p:spPr>
              <a:xfrm>
                <a:off x="1309780" y="2454645"/>
                <a:ext cx="101528" cy="56555"/>
              </a:xfrm>
              <a:custGeom>
                <a:avLst/>
                <a:gdLst/>
                <a:ahLst/>
                <a:cxnLst/>
                <a:rect l="l" t="t" r="r" b="b"/>
                <a:pathLst>
                  <a:path w="5251" h="2925" extrusionOk="0">
                    <a:moveTo>
                      <a:pt x="4138" y="1"/>
                    </a:moveTo>
                    <a:cubicBezTo>
                      <a:pt x="1873" y="1"/>
                      <a:pt x="79" y="1659"/>
                      <a:pt x="0" y="1738"/>
                    </a:cubicBezTo>
                    <a:lnTo>
                      <a:pt x="799" y="2925"/>
                    </a:lnTo>
                    <a:cubicBezTo>
                      <a:pt x="819" y="2925"/>
                      <a:pt x="2312" y="1537"/>
                      <a:pt x="4121" y="1537"/>
                    </a:cubicBezTo>
                    <a:cubicBezTo>
                      <a:pt x="4400" y="1537"/>
                      <a:pt x="4686" y="1570"/>
                      <a:pt x="4976" y="1647"/>
                    </a:cubicBezTo>
                    <a:lnTo>
                      <a:pt x="5250" y="140"/>
                    </a:lnTo>
                    <a:cubicBezTo>
                      <a:pt x="4871" y="43"/>
                      <a:pt x="4498" y="1"/>
                      <a:pt x="4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6"/>
              <p:cNvSpPr/>
              <p:nvPr/>
            </p:nvSpPr>
            <p:spPr>
              <a:xfrm>
                <a:off x="1062586" y="1906850"/>
                <a:ext cx="404720" cy="201722"/>
              </a:xfrm>
              <a:custGeom>
                <a:avLst/>
                <a:gdLst/>
                <a:ahLst/>
                <a:cxnLst/>
                <a:rect l="l" t="t" r="r" b="b"/>
                <a:pathLst>
                  <a:path w="20932" h="10433" fill="none" extrusionOk="0">
                    <a:moveTo>
                      <a:pt x="0" y="10432"/>
                    </a:moveTo>
                    <a:cubicBezTo>
                      <a:pt x="1256" y="7282"/>
                      <a:pt x="3538" y="4543"/>
                      <a:pt x="6391" y="2717"/>
                    </a:cubicBezTo>
                    <a:cubicBezTo>
                      <a:pt x="9245" y="914"/>
                      <a:pt x="12691" y="1"/>
                      <a:pt x="16069" y="183"/>
                    </a:cubicBezTo>
                    <a:cubicBezTo>
                      <a:pt x="17393" y="252"/>
                      <a:pt x="18786" y="526"/>
                      <a:pt x="19744" y="1462"/>
                    </a:cubicBezTo>
                    <a:cubicBezTo>
                      <a:pt x="20680" y="2375"/>
                      <a:pt x="20931" y="4109"/>
                      <a:pt x="19904" y="4954"/>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6"/>
              <p:cNvSpPr/>
              <p:nvPr/>
            </p:nvSpPr>
            <p:spPr>
              <a:xfrm>
                <a:off x="1519391" y="3007133"/>
                <a:ext cx="358819" cy="410211"/>
              </a:xfrm>
              <a:custGeom>
                <a:avLst/>
                <a:gdLst/>
                <a:ahLst/>
                <a:cxnLst/>
                <a:rect l="l" t="t" r="r" b="b"/>
                <a:pathLst>
                  <a:path w="18558" h="21216" extrusionOk="0">
                    <a:moveTo>
                      <a:pt x="4363" y="1"/>
                    </a:moveTo>
                    <a:cubicBezTo>
                      <a:pt x="3737" y="1"/>
                      <a:pt x="3101" y="155"/>
                      <a:pt x="2511" y="483"/>
                    </a:cubicBezTo>
                    <a:cubicBezTo>
                      <a:pt x="662" y="1510"/>
                      <a:pt x="1" y="3838"/>
                      <a:pt x="1028" y="5687"/>
                    </a:cubicBezTo>
                    <a:lnTo>
                      <a:pt x="8195" y="18560"/>
                    </a:lnTo>
                    <a:cubicBezTo>
                      <a:pt x="8355" y="18811"/>
                      <a:pt x="8537" y="19085"/>
                      <a:pt x="8743" y="19336"/>
                    </a:cubicBezTo>
                    <a:cubicBezTo>
                      <a:pt x="9766" y="20577"/>
                      <a:pt x="11242" y="21216"/>
                      <a:pt x="12731" y="21216"/>
                    </a:cubicBezTo>
                    <a:cubicBezTo>
                      <a:pt x="13898" y="21216"/>
                      <a:pt x="15074" y="20823"/>
                      <a:pt x="16047" y="20021"/>
                    </a:cubicBezTo>
                    <a:cubicBezTo>
                      <a:pt x="18238" y="18195"/>
                      <a:pt x="18557" y="14908"/>
                      <a:pt x="16731" y="12717"/>
                    </a:cubicBezTo>
                    <a:lnTo>
                      <a:pt x="7305" y="1373"/>
                    </a:lnTo>
                    <a:cubicBezTo>
                      <a:pt x="6573" y="494"/>
                      <a:pt x="5484" y="1"/>
                      <a:pt x="4363"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6"/>
              <p:cNvSpPr/>
              <p:nvPr/>
            </p:nvSpPr>
            <p:spPr>
              <a:xfrm>
                <a:off x="1473042" y="2943805"/>
                <a:ext cx="179641" cy="169684"/>
              </a:xfrm>
              <a:custGeom>
                <a:avLst/>
                <a:gdLst/>
                <a:ahLst/>
                <a:cxnLst/>
                <a:rect l="l" t="t" r="r" b="b"/>
                <a:pathLst>
                  <a:path w="9291" h="8776" extrusionOk="0">
                    <a:moveTo>
                      <a:pt x="6393" y="0"/>
                    </a:moveTo>
                    <a:cubicBezTo>
                      <a:pt x="6368" y="0"/>
                      <a:pt x="6345" y="5"/>
                      <a:pt x="6323" y="14"/>
                    </a:cubicBezTo>
                    <a:cubicBezTo>
                      <a:pt x="5662" y="334"/>
                      <a:pt x="5844" y="1977"/>
                      <a:pt x="5844" y="1977"/>
                    </a:cubicBezTo>
                    <a:cubicBezTo>
                      <a:pt x="5844" y="1977"/>
                      <a:pt x="4351" y="1730"/>
                      <a:pt x="3019" y="1730"/>
                    </a:cubicBezTo>
                    <a:cubicBezTo>
                      <a:pt x="2210" y="1730"/>
                      <a:pt x="1461" y="1821"/>
                      <a:pt x="1142" y="2114"/>
                    </a:cubicBezTo>
                    <a:cubicBezTo>
                      <a:pt x="206" y="2959"/>
                      <a:pt x="1028" y="3780"/>
                      <a:pt x="1028" y="3780"/>
                    </a:cubicBezTo>
                    <a:cubicBezTo>
                      <a:pt x="1028" y="3780"/>
                      <a:pt x="1" y="4442"/>
                      <a:pt x="914" y="5698"/>
                    </a:cubicBezTo>
                    <a:cubicBezTo>
                      <a:pt x="914" y="5698"/>
                      <a:pt x="24" y="6725"/>
                      <a:pt x="1096" y="7569"/>
                    </a:cubicBezTo>
                    <a:cubicBezTo>
                      <a:pt x="2352" y="8552"/>
                      <a:pt x="3426" y="8775"/>
                      <a:pt x="4142" y="8775"/>
                    </a:cubicBezTo>
                    <a:cubicBezTo>
                      <a:pt x="4741" y="8775"/>
                      <a:pt x="5091" y="8619"/>
                      <a:pt x="5091" y="8619"/>
                    </a:cubicBezTo>
                    <a:lnTo>
                      <a:pt x="9291" y="4168"/>
                    </a:lnTo>
                    <a:cubicBezTo>
                      <a:pt x="9291" y="4168"/>
                      <a:pt x="7132" y="0"/>
                      <a:pt x="6393"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6"/>
              <p:cNvSpPr/>
              <p:nvPr/>
            </p:nvSpPr>
            <p:spPr>
              <a:xfrm>
                <a:off x="1064790" y="2836524"/>
                <a:ext cx="219356" cy="576628"/>
              </a:xfrm>
              <a:custGeom>
                <a:avLst/>
                <a:gdLst/>
                <a:ahLst/>
                <a:cxnLst/>
                <a:rect l="l" t="t" r="r" b="b"/>
                <a:pathLst>
                  <a:path w="11345" h="29823" extrusionOk="0">
                    <a:moveTo>
                      <a:pt x="6149" y="0"/>
                    </a:moveTo>
                    <a:cubicBezTo>
                      <a:pt x="5799" y="0"/>
                      <a:pt x="5416" y="35"/>
                      <a:pt x="5045" y="130"/>
                    </a:cubicBezTo>
                    <a:cubicBezTo>
                      <a:pt x="3290" y="545"/>
                      <a:pt x="2705" y="1475"/>
                      <a:pt x="3071" y="1475"/>
                    </a:cubicBezTo>
                    <a:cubicBezTo>
                      <a:pt x="3148" y="1475"/>
                      <a:pt x="3266" y="1434"/>
                      <a:pt x="3424" y="1340"/>
                    </a:cubicBezTo>
                    <a:cubicBezTo>
                      <a:pt x="3424" y="1340"/>
                      <a:pt x="4520" y="1591"/>
                      <a:pt x="4839" y="1819"/>
                    </a:cubicBezTo>
                    <a:cubicBezTo>
                      <a:pt x="5136" y="2047"/>
                      <a:pt x="5479" y="2709"/>
                      <a:pt x="5684" y="3143"/>
                    </a:cubicBezTo>
                    <a:cubicBezTo>
                      <a:pt x="5867" y="3576"/>
                      <a:pt x="6026" y="4033"/>
                      <a:pt x="6140" y="4535"/>
                    </a:cubicBezTo>
                    <a:cubicBezTo>
                      <a:pt x="6392" y="5517"/>
                      <a:pt x="6506" y="6612"/>
                      <a:pt x="6574" y="7731"/>
                    </a:cubicBezTo>
                    <a:cubicBezTo>
                      <a:pt x="6597" y="8849"/>
                      <a:pt x="6551" y="10013"/>
                      <a:pt x="6483" y="11177"/>
                    </a:cubicBezTo>
                    <a:cubicBezTo>
                      <a:pt x="6414" y="11771"/>
                      <a:pt x="6392" y="12364"/>
                      <a:pt x="6300" y="12958"/>
                    </a:cubicBezTo>
                    <a:lnTo>
                      <a:pt x="6209" y="13825"/>
                    </a:lnTo>
                    <a:lnTo>
                      <a:pt x="6072" y="14624"/>
                    </a:lnTo>
                    <a:cubicBezTo>
                      <a:pt x="6049" y="14761"/>
                      <a:pt x="6026" y="14898"/>
                      <a:pt x="6003" y="15035"/>
                    </a:cubicBezTo>
                    <a:lnTo>
                      <a:pt x="5912" y="15446"/>
                    </a:lnTo>
                    <a:cubicBezTo>
                      <a:pt x="5844" y="15697"/>
                      <a:pt x="5775" y="15971"/>
                      <a:pt x="5707" y="16244"/>
                    </a:cubicBezTo>
                    <a:cubicBezTo>
                      <a:pt x="5524" y="16792"/>
                      <a:pt x="5410" y="17340"/>
                      <a:pt x="5182" y="17865"/>
                    </a:cubicBezTo>
                    <a:cubicBezTo>
                      <a:pt x="4817" y="18938"/>
                      <a:pt x="4360" y="20011"/>
                      <a:pt x="3858" y="21083"/>
                    </a:cubicBezTo>
                    <a:cubicBezTo>
                      <a:pt x="3356" y="22156"/>
                      <a:pt x="2785" y="23229"/>
                      <a:pt x="2214" y="24279"/>
                    </a:cubicBezTo>
                    <a:cubicBezTo>
                      <a:pt x="1918" y="24804"/>
                      <a:pt x="1598" y="25329"/>
                      <a:pt x="1301" y="25854"/>
                    </a:cubicBezTo>
                    <a:lnTo>
                      <a:pt x="366" y="27383"/>
                    </a:lnTo>
                    <a:lnTo>
                      <a:pt x="320" y="27475"/>
                    </a:lnTo>
                    <a:cubicBezTo>
                      <a:pt x="0" y="28022"/>
                      <a:pt x="23" y="28730"/>
                      <a:pt x="411" y="29255"/>
                    </a:cubicBezTo>
                    <a:cubicBezTo>
                      <a:pt x="709" y="29630"/>
                      <a:pt x="1132" y="29822"/>
                      <a:pt x="1558" y="29822"/>
                    </a:cubicBezTo>
                    <a:cubicBezTo>
                      <a:pt x="1884" y="29822"/>
                      <a:pt x="2212" y="29710"/>
                      <a:pt x="2488" y="29483"/>
                    </a:cubicBezTo>
                    <a:cubicBezTo>
                      <a:pt x="3036" y="29027"/>
                      <a:pt x="3493" y="28593"/>
                      <a:pt x="3949" y="28114"/>
                    </a:cubicBezTo>
                    <a:cubicBezTo>
                      <a:pt x="4200" y="27885"/>
                      <a:pt x="4406" y="27634"/>
                      <a:pt x="4634" y="27383"/>
                    </a:cubicBezTo>
                    <a:cubicBezTo>
                      <a:pt x="4862" y="27132"/>
                      <a:pt x="5068" y="26881"/>
                      <a:pt x="5296" y="26630"/>
                    </a:cubicBezTo>
                    <a:cubicBezTo>
                      <a:pt x="6140" y="25626"/>
                      <a:pt x="6939" y="24553"/>
                      <a:pt x="7670" y="23389"/>
                    </a:cubicBezTo>
                    <a:cubicBezTo>
                      <a:pt x="8377" y="22248"/>
                      <a:pt x="9039" y="21038"/>
                      <a:pt x="9564" y="19737"/>
                    </a:cubicBezTo>
                    <a:cubicBezTo>
                      <a:pt x="9861" y="19098"/>
                      <a:pt x="10089" y="18413"/>
                      <a:pt x="10317" y="17751"/>
                    </a:cubicBezTo>
                    <a:cubicBezTo>
                      <a:pt x="10432" y="17409"/>
                      <a:pt x="10523" y="17043"/>
                      <a:pt x="10614" y="16701"/>
                    </a:cubicBezTo>
                    <a:lnTo>
                      <a:pt x="10751" y="16176"/>
                    </a:lnTo>
                    <a:cubicBezTo>
                      <a:pt x="10774" y="15993"/>
                      <a:pt x="10820" y="15811"/>
                      <a:pt x="10842" y="15628"/>
                    </a:cubicBezTo>
                    <a:lnTo>
                      <a:pt x="11048" y="14533"/>
                    </a:lnTo>
                    <a:cubicBezTo>
                      <a:pt x="11094" y="14190"/>
                      <a:pt x="11116" y="13848"/>
                      <a:pt x="11162" y="13528"/>
                    </a:cubicBezTo>
                    <a:cubicBezTo>
                      <a:pt x="11253" y="12844"/>
                      <a:pt x="11276" y="12136"/>
                      <a:pt x="11299" y="11451"/>
                    </a:cubicBezTo>
                    <a:cubicBezTo>
                      <a:pt x="11345" y="10059"/>
                      <a:pt x="11299" y="8644"/>
                      <a:pt x="11071" y="7228"/>
                    </a:cubicBezTo>
                    <a:cubicBezTo>
                      <a:pt x="10842" y="5791"/>
                      <a:pt x="10477" y="4353"/>
                      <a:pt x="9792" y="2960"/>
                    </a:cubicBezTo>
                    <a:cubicBezTo>
                      <a:pt x="9450" y="2275"/>
                      <a:pt x="9016" y="1613"/>
                      <a:pt x="8514" y="997"/>
                    </a:cubicBezTo>
                    <a:cubicBezTo>
                      <a:pt x="8309" y="700"/>
                      <a:pt x="7875" y="427"/>
                      <a:pt x="7487" y="198"/>
                    </a:cubicBezTo>
                    <a:cubicBezTo>
                      <a:pt x="7353" y="124"/>
                      <a:pt x="6809" y="0"/>
                      <a:pt x="6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6"/>
              <p:cNvSpPr/>
              <p:nvPr/>
            </p:nvSpPr>
            <p:spPr>
              <a:xfrm>
                <a:off x="1050674" y="2836524"/>
                <a:ext cx="219356" cy="576628"/>
              </a:xfrm>
              <a:custGeom>
                <a:avLst/>
                <a:gdLst/>
                <a:ahLst/>
                <a:cxnLst/>
                <a:rect l="l" t="t" r="r" b="b"/>
                <a:pathLst>
                  <a:path w="11345" h="29823" extrusionOk="0">
                    <a:moveTo>
                      <a:pt x="6148" y="0"/>
                    </a:moveTo>
                    <a:cubicBezTo>
                      <a:pt x="5798" y="0"/>
                      <a:pt x="5416" y="35"/>
                      <a:pt x="5044" y="130"/>
                    </a:cubicBezTo>
                    <a:cubicBezTo>
                      <a:pt x="3289" y="545"/>
                      <a:pt x="2704" y="1475"/>
                      <a:pt x="3071" y="1475"/>
                    </a:cubicBezTo>
                    <a:cubicBezTo>
                      <a:pt x="3147" y="1475"/>
                      <a:pt x="3266" y="1434"/>
                      <a:pt x="3424" y="1340"/>
                    </a:cubicBezTo>
                    <a:cubicBezTo>
                      <a:pt x="3424" y="1340"/>
                      <a:pt x="4519" y="1591"/>
                      <a:pt x="4839" y="1819"/>
                    </a:cubicBezTo>
                    <a:cubicBezTo>
                      <a:pt x="5159" y="2047"/>
                      <a:pt x="5478" y="2709"/>
                      <a:pt x="5684" y="3143"/>
                    </a:cubicBezTo>
                    <a:cubicBezTo>
                      <a:pt x="5866" y="3576"/>
                      <a:pt x="6026" y="4033"/>
                      <a:pt x="6140" y="4535"/>
                    </a:cubicBezTo>
                    <a:cubicBezTo>
                      <a:pt x="6414" y="5517"/>
                      <a:pt x="6505" y="6612"/>
                      <a:pt x="6574" y="7731"/>
                    </a:cubicBezTo>
                    <a:cubicBezTo>
                      <a:pt x="6619" y="8849"/>
                      <a:pt x="6551" y="10013"/>
                      <a:pt x="6482" y="11177"/>
                    </a:cubicBezTo>
                    <a:cubicBezTo>
                      <a:pt x="6414" y="11771"/>
                      <a:pt x="6391" y="12364"/>
                      <a:pt x="6323" y="12958"/>
                    </a:cubicBezTo>
                    <a:lnTo>
                      <a:pt x="6209" y="13825"/>
                    </a:lnTo>
                    <a:lnTo>
                      <a:pt x="6072" y="14624"/>
                    </a:lnTo>
                    <a:cubicBezTo>
                      <a:pt x="6049" y="14761"/>
                      <a:pt x="6026" y="14898"/>
                      <a:pt x="6003" y="15035"/>
                    </a:cubicBezTo>
                    <a:lnTo>
                      <a:pt x="5912" y="15446"/>
                    </a:lnTo>
                    <a:cubicBezTo>
                      <a:pt x="5843" y="15697"/>
                      <a:pt x="5775" y="15971"/>
                      <a:pt x="5706" y="16244"/>
                    </a:cubicBezTo>
                    <a:cubicBezTo>
                      <a:pt x="5524" y="16792"/>
                      <a:pt x="5410" y="17340"/>
                      <a:pt x="5204" y="17865"/>
                    </a:cubicBezTo>
                    <a:cubicBezTo>
                      <a:pt x="4839" y="18938"/>
                      <a:pt x="4360" y="20011"/>
                      <a:pt x="3858" y="21083"/>
                    </a:cubicBezTo>
                    <a:cubicBezTo>
                      <a:pt x="3355" y="22156"/>
                      <a:pt x="2785" y="23229"/>
                      <a:pt x="2214" y="24279"/>
                    </a:cubicBezTo>
                    <a:cubicBezTo>
                      <a:pt x="1917" y="24804"/>
                      <a:pt x="1598" y="25329"/>
                      <a:pt x="1301" y="25854"/>
                    </a:cubicBezTo>
                    <a:lnTo>
                      <a:pt x="388" y="27383"/>
                    </a:lnTo>
                    <a:lnTo>
                      <a:pt x="320" y="27475"/>
                    </a:lnTo>
                    <a:cubicBezTo>
                      <a:pt x="0" y="28022"/>
                      <a:pt x="23" y="28730"/>
                      <a:pt x="411" y="29255"/>
                    </a:cubicBezTo>
                    <a:cubicBezTo>
                      <a:pt x="709" y="29630"/>
                      <a:pt x="1131" y="29822"/>
                      <a:pt x="1558" y="29822"/>
                    </a:cubicBezTo>
                    <a:cubicBezTo>
                      <a:pt x="1883" y="29822"/>
                      <a:pt x="2211" y="29710"/>
                      <a:pt x="2488" y="29483"/>
                    </a:cubicBezTo>
                    <a:cubicBezTo>
                      <a:pt x="3036" y="29027"/>
                      <a:pt x="3492" y="28593"/>
                      <a:pt x="3949" y="28114"/>
                    </a:cubicBezTo>
                    <a:cubicBezTo>
                      <a:pt x="4200" y="27885"/>
                      <a:pt x="4428" y="27634"/>
                      <a:pt x="4634" y="27383"/>
                    </a:cubicBezTo>
                    <a:cubicBezTo>
                      <a:pt x="4862" y="27132"/>
                      <a:pt x="5067" y="26881"/>
                      <a:pt x="5295" y="26630"/>
                    </a:cubicBezTo>
                    <a:cubicBezTo>
                      <a:pt x="6140" y="25626"/>
                      <a:pt x="6962" y="24553"/>
                      <a:pt x="7669" y="23389"/>
                    </a:cubicBezTo>
                    <a:cubicBezTo>
                      <a:pt x="8377" y="22248"/>
                      <a:pt x="9039" y="21038"/>
                      <a:pt x="9587" y="19737"/>
                    </a:cubicBezTo>
                    <a:cubicBezTo>
                      <a:pt x="9861" y="19098"/>
                      <a:pt x="10089" y="18413"/>
                      <a:pt x="10317" y="17751"/>
                    </a:cubicBezTo>
                    <a:cubicBezTo>
                      <a:pt x="10431" y="17409"/>
                      <a:pt x="10522" y="17043"/>
                      <a:pt x="10614" y="16701"/>
                    </a:cubicBezTo>
                    <a:lnTo>
                      <a:pt x="10751" y="16176"/>
                    </a:lnTo>
                    <a:cubicBezTo>
                      <a:pt x="10796" y="15993"/>
                      <a:pt x="10819" y="15811"/>
                      <a:pt x="10842" y="15628"/>
                    </a:cubicBezTo>
                    <a:lnTo>
                      <a:pt x="11047" y="14533"/>
                    </a:lnTo>
                    <a:cubicBezTo>
                      <a:pt x="11093" y="14190"/>
                      <a:pt x="11116" y="13848"/>
                      <a:pt x="11162" y="13528"/>
                    </a:cubicBezTo>
                    <a:cubicBezTo>
                      <a:pt x="11253" y="12844"/>
                      <a:pt x="11276" y="12136"/>
                      <a:pt x="11299" y="11451"/>
                    </a:cubicBezTo>
                    <a:cubicBezTo>
                      <a:pt x="11344" y="10059"/>
                      <a:pt x="11299" y="8644"/>
                      <a:pt x="11070" y="7228"/>
                    </a:cubicBezTo>
                    <a:cubicBezTo>
                      <a:pt x="10842" y="5791"/>
                      <a:pt x="10477" y="4353"/>
                      <a:pt x="9792" y="2960"/>
                    </a:cubicBezTo>
                    <a:cubicBezTo>
                      <a:pt x="9450" y="2275"/>
                      <a:pt x="9016" y="1613"/>
                      <a:pt x="8514" y="997"/>
                    </a:cubicBezTo>
                    <a:cubicBezTo>
                      <a:pt x="8331" y="700"/>
                      <a:pt x="7875" y="427"/>
                      <a:pt x="7487" y="198"/>
                    </a:cubicBezTo>
                    <a:cubicBezTo>
                      <a:pt x="7352" y="124"/>
                      <a:pt x="6809" y="0"/>
                      <a:pt x="6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6"/>
              <p:cNvSpPr/>
              <p:nvPr/>
            </p:nvSpPr>
            <p:spPr>
              <a:xfrm>
                <a:off x="898399" y="3003420"/>
                <a:ext cx="358374" cy="413924"/>
              </a:xfrm>
              <a:custGeom>
                <a:avLst/>
                <a:gdLst/>
                <a:ahLst/>
                <a:cxnLst/>
                <a:rect l="l" t="t" r="r" b="b"/>
                <a:pathLst>
                  <a:path w="18535" h="21408" extrusionOk="0">
                    <a:moveTo>
                      <a:pt x="13779" y="0"/>
                    </a:moveTo>
                    <a:cubicBezTo>
                      <a:pt x="12960" y="0"/>
                      <a:pt x="12203" y="321"/>
                      <a:pt x="11596" y="1063"/>
                    </a:cubicBezTo>
                    <a:lnTo>
                      <a:pt x="1826" y="12909"/>
                    </a:lnTo>
                    <a:cubicBezTo>
                      <a:pt x="0" y="15100"/>
                      <a:pt x="297" y="18387"/>
                      <a:pt x="2511" y="20213"/>
                    </a:cubicBezTo>
                    <a:cubicBezTo>
                      <a:pt x="3484" y="21015"/>
                      <a:pt x="4660" y="21408"/>
                      <a:pt x="5827" y="21408"/>
                    </a:cubicBezTo>
                    <a:cubicBezTo>
                      <a:pt x="7316" y="21408"/>
                      <a:pt x="8792" y="20769"/>
                      <a:pt x="9815" y="19528"/>
                    </a:cubicBezTo>
                    <a:cubicBezTo>
                      <a:pt x="10021" y="19277"/>
                      <a:pt x="10203" y="19003"/>
                      <a:pt x="10363" y="18752"/>
                    </a:cubicBezTo>
                    <a:lnTo>
                      <a:pt x="17507" y="5879"/>
                    </a:lnTo>
                    <a:cubicBezTo>
                      <a:pt x="18534" y="4030"/>
                      <a:pt x="17873" y="1702"/>
                      <a:pt x="16024" y="675"/>
                    </a:cubicBezTo>
                    <a:cubicBezTo>
                      <a:pt x="15266" y="248"/>
                      <a:pt x="14498" y="0"/>
                      <a:pt x="13779"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6"/>
              <p:cNvSpPr/>
              <p:nvPr/>
            </p:nvSpPr>
            <p:spPr>
              <a:xfrm>
                <a:off x="1121717" y="2943805"/>
                <a:ext cx="179641" cy="169684"/>
              </a:xfrm>
              <a:custGeom>
                <a:avLst/>
                <a:gdLst/>
                <a:ahLst/>
                <a:cxnLst/>
                <a:rect l="l" t="t" r="r" b="b"/>
                <a:pathLst>
                  <a:path w="9291" h="8776" extrusionOk="0">
                    <a:moveTo>
                      <a:pt x="2922" y="0"/>
                    </a:moveTo>
                    <a:cubicBezTo>
                      <a:pt x="2181" y="0"/>
                      <a:pt x="1" y="4168"/>
                      <a:pt x="1" y="4168"/>
                    </a:cubicBezTo>
                    <a:lnTo>
                      <a:pt x="4224" y="8619"/>
                    </a:lnTo>
                    <a:cubicBezTo>
                      <a:pt x="4224" y="8619"/>
                      <a:pt x="4569" y="8775"/>
                      <a:pt x="5165" y="8775"/>
                    </a:cubicBezTo>
                    <a:cubicBezTo>
                      <a:pt x="5878" y="8775"/>
                      <a:pt x="6950" y="8552"/>
                      <a:pt x="8218" y="7569"/>
                    </a:cubicBezTo>
                    <a:cubicBezTo>
                      <a:pt x="9268" y="6725"/>
                      <a:pt x="8378" y="5698"/>
                      <a:pt x="8378" y="5698"/>
                    </a:cubicBezTo>
                    <a:cubicBezTo>
                      <a:pt x="9291" y="4442"/>
                      <a:pt x="8264" y="3780"/>
                      <a:pt x="8264" y="3780"/>
                    </a:cubicBezTo>
                    <a:cubicBezTo>
                      <a:pt x="8264" y="3780"/>
                      <a:pt x="9085" y="2959"/>
                      <a:pt x="8172" y="2114"/>
                    </a:cubicBezTo>
                    <a:cubicBezTo>
                      <a:pt x="7845" y="1821"/>
                      <a:pt x="7094" y="1730"/>
                      <a:pt x="6286" y="1730"/>
                    </a:cubicBezTo>
                    <a:cubicBezTo>
                      <a:pt x="4955" y="1730"/>
                      <a:pt x="3470" y="1977"/>
                      <a:pt x="3470" y="1977"/>
                    </a:cubicBezTo>
                    <a:cubicBezTo>
                      <a:pt x="3470" y="1977"/>
                      <a:pt x="3653" y="334"/>
                      <a:pt x="2991" y="14"/>
                    </a:cubicBezTo>
                    <a:cubicBezTo>
                      <a:pt x="2970" y="5"/>
                      <a:pt x="2947" y="0"/>
                      <a:pt x="2922"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6"/>
              <p:cNvSpPr/>
              <p:nvPr/>
            </p:nvSpPr>
            <p:spPr>
              <a:xfrm>
                <a:off x="1027722" y="4174166"/>
                <a:ext cx="94007" cy="78133"/>
              </a:xfrm>
              <a:custGeom>
                <a:avLst/>
                <a:gdLst/>
                <a:ahLst/>
                <a:cxnLst/>
                <a:rect l="l" t="t" r="r" b="b"/>
                <a:pathLst>
                  <a:path w="4862" h="4041" extrusionOk="0">
                    <a:moveTo>
                      <a:pt x="4246" y="0"/>
                    </a:moveTo>
                    <a:lnTo>
                      <a:pt x="4246" y="0"/>
                    </a:lnTo>
                    <a:cubicBezTo>
                      <a:pt x="0" y="822"/>
                      <a:pt x="753" y="3470"/>
                      <a:pt x="753" y="3470"/>
                    </a:cubicBezTo>
                    <a:cubicBezTo>
                      <a:pt x="1986" y="3744"/>
                      <a:pt x="2625" y="3903"/>
                      <a:pt x="4086" y="4040"/>
                    </a:cubicBezTo>
                    <a:cubicBezTo>
                      <a:pt x="4702" y="2739"/>
                      <a:pt x="4862" y="1370"/>
                      <a:pt x="4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6"/>
              <p:cNvSpPr/>
              <p:nvPr/>
            </p:nvSpPr>
            <p:spPr>
              <a:xfrm>
                <a:off x="1105397" y="4097941"/>
                <a:ext cx="239213" cy="156420"/>
              </a:xfrm>
              <a:custGeom>
                <a:avLst/>
                <a:gdLst/>
                <a:ahLst/>
                <a:cxnLst/>
                <a:rect l="l" t="t" r="r" b="b"/>
                <a:pathLst>
                  <a:path w="12372" h="8090" extrusionOk="0">
                    <a:moveTo>
                      <a:pt x="4436" y="0"/>
                    </a:moveTo>
                    <a:cubicBezTo>
                      <a:pt x="1238" y="0"/>
                      <a:pt x="1598" y="3623"/>
                      <a:pt x="1598" y="3623"/>
                    </a:cubicBezTo>
                    <a:cubicBezTo>
                      <a:pt x="1187" y="3646"/>
                      <a:pt x="1164" y="3646"/>
                      <a:pt x="160" y="3851"/>
                    </a:cubicBezTo>
                    <a:cubicBezTo>
                      <a:pt x="799" y="5220"/>
                      <a:pt x="617" y="6590"/>
                      <a:pt x="0" y="7891"/>
                    </a:cubicBezTo>
                    <a:cubicBezTo>
                      <a:pt x="1835" y="8036"/>
                      <a:pt x="3597" y="8089"/>
                      <a:pt x="5187" y="8089"/>
                    </a:cubicBezTo>
                    <a:cubicBezTo>
                      <a:pt x="9333" y="8089"/>
                      <a:pt x="12303" y="7731"/>
                      <a:pt x="12303" y="7731"/>
                    </a:cubicBezTo>
                    <a:lnTo>
                      <a:pt x="12372" y="3372"/>
                    </a:lnTo>
                    <a:cubicBezTo>
                      <a:pt x="12372" y="2001"/>
                      <a:pt x="11244" y="981"/>
                      <a:pt x="9986" y="981"/>
                    </a:cubicBezTo>
                    <a:cubicBezTo>
                      <a:pt x="9674" y="981"/>
                      <a:pt x="9353" y="1044"/>
                      <a:pt x="9039" y="1180"/>
                    </a:cubicBezTo>
                    <a:cubicBezTo>
                      <a:pt x="8012" y="1614"/>
                      <a:pt x="7715" y="2185"/>
                      <a:pt x="7556" y="2596"/>
                    </a:cubicBezTo>
                    <a:cubicBezTo>
                      <a:pt x="7647" y="1774"/>
                      <a:pt x="6734" y="153"/>
                      <a:pt x="4817" y="16"/>
                    </a:cubicBezTo>
                    <a:cubicBezTo>
                      <a:pt x="4684" y="5"/>
                      <a:pt x="4558" y="0"/>
                      <a:pt x="4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6"/>
              <p:cNvSpPr/>
              <p:nvPr/>
            </p:nvSpPr>
            <p:spPr>
              <a:xfrm>
                <a:off x="1040329" y="4239467"/>
                <a:ext cx="304275" cy="37916"/>
              </a:xfrm>
              <a:custGeom>
                <a:avLst/>
                <a:gdLst/>
                <a:ahLst/>
                <a:cxnLst/>
                <a:rect l="l" t="t" r="r" b="b"/>
                <a:pathLst>
                  <a:path w="15737" h="1961" extrusionOk="0">
                    <a:moveTo>
                      <a:pt x="246" y="0"/>
                    </a:moveTo>
                    <a:cubicBezTo>
                      <a:pt x="0" y="0"/>
                      <a:pt x="330" y="1120"/>
                      <a:pt x="330" y="1120"/>
                    </a:cubicBezTo>
                    <a:cubicBezTo>
                      <a:pt x="2798" y="1763"/>
                      <a:pt x="5655" y="1961"/>
                      <a:pt x="8232" y="1961"/>
                    </a:cubicBezTo>
                    <a:cubicBezTo>
                      <a:pt x="12326" y="1961"/>
                      <a:pt x="15714" y="1462"/>
                      <a:pt x="15714" y="1462"/>
                    </a:cubicBezTo>
                    <a:lnTo>
                      <a:pt x="15737" y="504"/>
                    </a:lnTo>
                    <a:lnTo>
                      <a:pt x="15737" y="504"/>
                    </a:lnTo>
                    <a:cubicBezTo>
                      <a:pt x="15737" y="504"/>
                      <a:pt x="13421" y="728"/>
                      <a:pt x="10067" y="728"/>
                    </a:cubicBezTo>
                    <a:cubicBezTo>
                      <a:pt x="7273" y="728"/>
                      <a:pt x="3758" y="572"/>
                      <a:pt x="261" y="1"/>
                    </a:cubicBezTo>
                    <a:cubicBezTo>
                      <a:pt x="256" y="1"/>
                      <a:pt x="251"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6"/>
              <p:cNvSpPr/>
              <p:nvPr/>
            </p:nvSpPr>
            <p:spPr>
              <a:xfrm>
                <a:off x="1266489" y="4170628"/>
                <a:ext cx="43272" cy="42846"/>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59" y="2215"/>
                    </a:cubicBezTo>
                    <a:cubicBezTo>
                      <a:pt x="1757" y="2215"/>
                      <a:pt x="2237" y="1722"/>
                      <a:pt x="2237" y="1119"/>
                    </a:cubicBezTo>
                    <a:cubicBezTo>
                      <a:pt x="2237" y="503"/>
                      <a:pt x="1735"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6"/>
              <p:cNvSpPr/>
              <p:nvPr/>
            </p:nvSpPr>
            <p:spPr>
              <a:xfrm>
                <a:off x="1133202" y="4165329"/>
                <a:ext cx="83431" cy="13709"/>
              </a:xfrm>
              <a:custGeom>
                <a:avLst/>
                <a:gdLst/>
                <a:ahLst/>
                <a:cxnLst/>
                <a:rect l="l" t="t" r="r" b="b"/>
                <a:pathLst>
                  <a:path w="4315" h="709" extrusionOk="0">
                    <a:moveTo>
                      <a:pt x="229" y="1"/>
                    </a:moveTo>
                    <a:cubicBezTo>
                      <a:pt x="114" y="1"/>
                      <a:pt x="0" y="92"/>
                      <a:pt x="0" y="206"/>
                    </a:cubicBezTo>
                    <a:cubicBezTo>
                      <a:pt x="0" y="320"/>
                      <a:pt x="92" y="434"/>
                      <a:pt x="206" y="434"/>
                    </a:cubicBezTo>
                    <a:lnTo>
                      <a:pt x="4063" y="686"/>
                    </a:lnTo>
                    <a:cubicBezTo>
                      <a:pt x="4063" y="708"/>
                      <a:pt x="4063" y="708"/>
                      <a:pt x="4086" y="708"/>
                    </a:cubicBezTo>
                    <a:cubicBezTo>
                      <a:pt x="4200" y="708"/>
                      <a:pt x="4292" y="617"/>
                      <a:pt x="4292" y="503"/>
                    </a:cubicBezTo>
                    <a:cubicBezTo>
                      <a:pt x="4314" y="366"/>
                      <a:pt x="4223" y="275"/>
                      <a:pt x="4086" y="252"/>
                    </a:cubicBez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6"/>
              <p:cNvSpPr/>
              <p:nvPr/>
            </p:nvSpPr>
            <p:spPr>
              <a:xfrm>
                <a:off x="1100098" y="4090786"/>
                <a:ext cx="121830" cy="71907"/>
              </a:xfrm>
              <a:custGeom>
                <a:avLst/>
                <a:gdLst/>
                <a:ahLst/>
                <a:cxnLst/>
                <a:rect l="l" t="t" r="r" b="b"/>
                <a:pathLst>
                  <a:path w="6301" h="3719" extrusionOk="0">
                    <a:moveTo>
                      <a:pt x="2032" y="432"/>
                    </a:moveTo>
                    <a:cubicBezTo>
                      <a:pt x="2055" y="432"/>
                      <a:pt x="2100" y="455"/>
                      <a:pt x="2146" y="478"/>
                    </a:cubicBezTo>
                    <a:cubicBezTo>
                      <a:pt x="2237" y="523"/>
                      <a:pt x="2306" y="637"/>
                      <a:pt x="2351" y="752"/>
                    </a:cubicBezTo>
                    <a:cubicBezTo>
                      <a:pt x="2603" y="1140"/>
                      <a:pt x="2717" y="1596"/>
                      <a:pt x="2808" y="2053"/>
                    </a:cubicBezTo>
                    <a:cubicBezTo>
                      <a:pt x="2854" y="2212"/>
                      <a:pt x="2876" y="2372"/>
                      <a:pt x="2922" y="2532"/>
                    </a:cubicBezTo>
                    <a:cubicBezTo>
                      <a:pt x="2899" y="2509"/>
                      <a:pt x="2876" y="2463"/>
                      <a:pt x="2854" y="2441"/>
                    </a:cubicBezTo>
                    <a:cubicBezTo>
                      <a:pt x="2466" y="1961"/>
                      <a:pt x="2169" y="1413"/>
                      <a:pt x="1986" y="820"/>
                    </a:cubicBezTo>
                    <a:cubicBezTo>
                      <a:pt x="1918" y="637"/>
                      <a:pt x="1918" y="500"/>
                      <a:pt x="1963" y="455"/>
                    </a:cubicBezTo>
                    <a:cubicBezTo>
                      <a:pt x="1986" y="455"/>
                      <a:pt x="2009" y="432"/>
                      <a:pt x="2032" y="432"/>
                    </a:cubicBezTo>
                    <a:close/>
                    <a:moveTo>
                      <a:pt x="708" y="1505"/>
                    </a:moveTo>
                    <a:cubicBezTo>
                      <a:pt x="845" y="1505"/>
                      <a:pt x="1005" y="1596"/>
                      <a:pt x="1142" y="1687"/>
                    </a:cubicBezTo>
                    <a:cubicBezTo>
                      <a:pt x="1644" y="1984"/>
                      <a:pt x="2100" y="2349"/>
                      <a:pt x="2511" y="2737"/>
                    </a:cubicBezTo>
                    <a:cubicBezTo>
                      <a:pt x="2557" y="2783"/>
                      <a:pt x="2580" y="2829"/>
                      <a:pt x="2603" y="2851"/>
                    </a:cubicBezTo>
                    <a:cubicBezTo>
                      <a:pt x="1963" y="2714"/>
                      <a:pt x="1256" y="2395"/>
                      <a:pt x="685" y="1916"/>
                    </a:cubicBezTo>
                    <a:cubicBezTo>
                      <a:pt x="503" y="1779"/>
                      <a:pt x="457" y="1687"/>
                      <a:pt x="480" y="1642"/>
                    </a:cubicBezTo>
                    <a:cubicBezTo>
                      <a:pt x="480" y="1573"/>
                      <a:pt x="594" y="1505"/>
                      <a:pt x="685" y="1505"/>
                    </a:cubicBezTo>
                    <a:close/>
                    <a:moveTo>
                      <a:pt x="2029" y="1"/>
                    </a:moveTo>
                    <a:cubicBezTo>
                      <a:pt x="1904" y="1"/>
                      <a:pt x="1784" y="41"/>
                      <a:pt x="1690" y="112"/>
                    </a:cubicBezTo>
                    <a:cubicBezTo>
                      <a:pt x="1553" y="227"/>
                      <a:pt x="1393" y="478"/>
                      <a:pt x="1553" y="957"/>
                    </a:cubicBezTo>
                    <a:cubicBezTo>
                      <a:pt x="1644" y="1162"/>
                      <a:pt x="1712" y="1391"/>
                      <a:pt x="1804" y="1573"/>
                    </a:cubicBezTo>
                    <a:cubicBezTo>
                      <a:pt x="1667" y="1482"/>
                      <a:pt x="1530" y="1391"/>
                      <a:pt x="1370" y="1299"/>
                    </a:cubicBezTo>
                    <a:cubicBezTo>
                      <a:pt x="1187" y="1185"/>
                      <a:pt x="959" y="1048"/>
                      <a:pt x="708" y="1048"/>
                    </a:cubicBezTo>
                    <a:cubicBezTo>
                      <a:pt x="388" y="1048"/>
                      <a:pt x="69" y="1254"/>
                      <a:pt x="23" y="1596"/>
                    </a:cubicBezTo>
                    <a:cubicBezTo>
                      <a:pt x="0" y="1938"/>
                      <a:pt x="297" y="2190"/>
                      <a:pt x="411" y="2258"/>
                    </a:cubicBezTo>
                    <a:cubicBezTo>
                      <a:pt x="777" y="2578"/>
                      <a:pt x="1256" y="2874"/>
                      <a:pt x="1804" y="3080"/>
                    </a:cubicBezTo>
                    <a:cubicBezTo>
                      <a:pt x="1804" y="3194"/>
                      <a:pt x="1895" y="3308"/>
                      <a:pt x="2009" y="3331"/>
                    </a:cubicBezTo>
                    <a:lnTo>
                      <a:pt x="3173" y="3445"/>
                    </a:lnTo>
                    <a:cubicBezTo>
                      <a:pt x="3196" y="3445"/>
                      <a:pt x="3242" y="3468"/>
                      <a:pt x="3287" y="3468"/>
                    </a:cubicBezTo>
                    <a:cubicBezTo>
                      <a:pt x="3310" y="3468"/>
                      <a:pt x="3333" y="3468"/>
                      <a:pt x="3356" y="3445"/>
                    </a:cubicBezTo>
                    <a:lnTo>
                      <a:pt x="6049" y="3719"/>
                    </a:lnTo>
                    <a:lnTo>
                      <a:pt x="6072" y="3719"/>
                    </a:lnTo>
                    <a:cubicBezTo>
                      <a:pt x="6186" y="3719"/>
                      <a:pt x="6277" y="3627"/>
                      <a:pt x="6300" y="3513"/>
                    </a:cubicBezTo>
                    <a:cubicBezTo>
                      <a:pt x="6300" y="3399"/>
                      <a:pt x="6209" y="3285"/>
                      <a:pt x="6095" y="3285"/>
                    </a:cubicBezTo>
                    <a:lnTo>
                      <a:pt x="3561" y="3034"/>
                    </a:lnTo>
                    <a:cubicBezTo>
                      <a:pt x="3401" y="2692"/>
                      <a:pt x="3333" y="2349"/>
                      <a:pt x="3242" y="1961"/>
                    </a:cubicBezTo>
                    <a:cubicBezTo>
                      <a:pt x="3128" y="1482"/>
                      <a:pt x="3013" y="980"/>
                      <a:pt x="2739" y="523"/>
                    </a:cubicBezTo>
                    <a:cubicBezTo>
                      <a:pt x="2648" y="363"/>
                      <a:pt x="2534" y="204"/>
                      <a:pt x="2374" y="112"/>
                    </a:cubicBezTo>
                    <a:cubicBezTo>
                      <a:pt x="2265" y="36"/>
                      <a:pt x="2144" y="1"/>
                      <a:pt x="2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6"/>
              <p:cNvSpPr/>
              <p:nvPr/>
            </p:nvSpPr>
            <p:spPr>
              <a:xfrm>
                <a:off x="1648269" y="4174166"/>
                <a:ext cx="93581" cy="78133"/>
              </a:xfrm>
              <a:custGeom>
                <a:avLst/>
                <a:gdLst/>
                <a:ahLst/>
                <a:cxnLst/>
                <a:rect l="l" t="t" r="r" b="b"/>
                <a:pathLst>
                  <a:path w="4840" h="4041" extrusionOk="0">
                    <a:moveTo>
                      <a:pt x="617" y="0"/>
                    </a:moveTo>
                    <a:cubicBezTo>
                      <a:pt x="0" y="1370"/>
                      <a:pt x="160" y="2739"/>
                      <a:pt x="777" y="4040"/>
                    </a:cubicBezTo>
                    <a:cubicBezTo>
                      <a:pt x="2237" y="3903"/>
                      <a:pt x="2876" y="3744"/>
                      <a:pt x="4109" y="3470"/>
                    </a:cubicBezTo>
                    <a:cubicBezTo>
                      <a:pt x="4109" y="3470"/>
                      <a:pt x="4839" y="822"/>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6"/>
              <p:cNvSpPr/>
              <p:nvPr/>
            </p:nvSpPr>
            <p:spPr>
              <a:xfrm>
                <a:off x="1425029" y="4097941"/>
                <a:ext cx="239580" cy="156420"/>
              </a:xfrm>
              <a:custGeom>
                <a:avLst/>
                <a:gdLst/>
                <a:ahLst/>
                <a:cxnLst/>
                <a:rect l="l" t="t" r="r" b="b"/>
                <a:pathLst>
                  <a:path w="12391" h="8090" extrusionOk="0">
                    <a:moveTo>
                      <a:pt x="7934" y="0"/>
                    </a:moveTo>
                    <a:cubicBezTo>
                      <a:pt x="7811" y="0"/>
                      <a:pt x="7684" y="5"/>
                      <a:pt x="7551" y="16"/>
                    </a:cubicBezTo>
                    <a:cubicBezTo>
                      <a:pt x="5671" y="152"/>
                      <a:pt x="4735" y="1750"/>
                      <a:pt x="4810" y="2577"/>
                    </a:cubicBezTo>
                    <a:lnTo>
                      <a:pt x="4810" y="2577"/>
                    </a:lnTo>
                    <a:cubicBezTo>
                      <a:pt x="4809" y="2571"/>
                      <a:pt x="4807" y="2569"/>
                      <a:pt x="4805" y="2569"/>
                    </a:cubicBezTo>
                    <a:cubicBezTo>
                      <a:pt x="4804" y="2569"/>
                      <a:pt x="4804" y="2569"/>
                      <a:pt x="4803" y="2570"/>
                    </a:cubicBezTo>
                    <a:lnTo>
                      <a:pt x="4803" y="2570"/>
                    </a:lnTo>
                    <a:cubicBezTo>
                      <a:pt x="4662" y="2161"/>
                      <a:pt x="4335" y="1605"/>
                      <a:pt x="3351" y="1180"/>
                    </a:cubicBezTo>
                    <a:cubicBezTo>
                      <a:pt x="3033" y="1044"/>
                      <a:pt x="2709" y="981"/>
                      <a:pt x="2393" y="981"/>
                    </a:cubicBezTo>
                    <a:cubicBezTo>
                      <a:pt x="1124" y="981"/>
                      <a:pt x="0" y="2001"/>
                      <a:pt x="19" y="3372"/>
                    </a:cubicBezTo>
                    <a:lnTo>
                      <a:pt x="87" y="7731"/>
                    </a:lnTo>
                    <a:cubicBezTo>
                      <a:pt x="87" y="7731"/>
                      <a:pt x="3045" y="8089"/>
                      <a:pt x="7194" y="8089"/>
                    </a:cubicBezTo>
                    <a:cubicBezTo>
                      <a:pt x="8784" y="8089"/>
                      <a:pt x="10549" y="8036"/>
                      <a:pt x="12390" y="7891"/>
                    </a:cubicBezTo>
                    <a:cubicBezTo>
                      <a:pt x="11774" y="6590"/>
                      <a:pt x="11591" y="5220"/>
                      <a:pt x="12230" y="3851"/>
                    </a:cubicBezTo>
                    <a:cubicBezTo>
                      <a:pt x="11226" y="3646"/>
                      <a:pt x="11203" y="3646"/>
                      <a:pt x="10792" y="3623"/>
                    </a:cubicBezTo>
                    <a:cubicBezTo>
                      <a:pt x="10792" y="3623"/>
                      <a:pt x="11152" y="0"/>
                      <a:pt x="7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6"/>
              <p:cNvSpPr/>
              <p:nvPr/>
            </p:nvSpPr>
            <p:spPr>
              <a:xfrm>
                <a:off x="1454073" y="4170628"/>
                <a:ext cx="43272" cy="42846"/>
              </a:xfrm>
              <a:custGeom>
                <a:avLst/>
                <a:gdLst/>
                <a:ahLst/>
                <a:cxnLst/>
                <a:rect l="l" t="t" r="r" b="b"/>
                <a:pathLst>
                  <a:path w="2238" h="2216" extrusionOk="0">
                    <a:moveTo>
                      <a:pt x="1119" y="1"/>
                    </a:moveTo>
                    <a:cubicBezTo>
                      <a:pt x="503" y="1"/>
                      <a:pt x="0" y="480"/>
                      <a:pt x="0" y="1096"/>
                    </a:cubicBezTo>
                    <a:cubicBezTo>
                      <a:pt x="0" y="1713"/>
                      <a:pt x="480" y="2215"/>
                      <a:pt x="1096" y="2215"/>
                    </a:cubicBezTo>
                    <a:cubicBezTo>
                      <a:pt x="1109" y="2215"/>
                      <a:pt x="1123" y="2215"/>
                      <a:pt x="1136" y="2215"/>
                    </a:cubicBezTo>
                    <a:cubicBezTo>
                      <a:pt x="1734" y="2215"/>
                      <a:pt x="2215" y="1722"/>
                      <a:pt x="2237" y="1119"/>
                    </a:cubicBezTo>
                    <a:cubicBezTo>
                      <a:pt x="2237" y="503"/>
                      <a:pt x="1735"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6"/>
              <p:cNvSpPr/>
              <p:nvPr/>
            </p:nvSpPr>
            <p:spPr>
              <a:xfrm>
                <a:off x="1425377" y="4239467"/>
                <a:ext cx="304294" cy="37916"/>
              </a:xfrm>
              <a:custGeom>
                <a:avLst/>
                <a:gdLst/>
                <a:ahLst/>
                <a:cxnLst/>
                <a:rect l="l" t="t" r="r" b="b"/>
                <a:pathLst>
                  <a:path w="15738" h="1961" extrusionOk="0">
                    <a:moveTo>
                      <a:pt x="15491" y="0"/>
                    </a:moveTo>
                    <a:cubicBezTo>
                      <a:pt x="15487" y="0"/>
                      <a:pt x="15482" y="1"/>
                      <a:pt x="15476" y="1"/>
                    </a:cubicBezTo>
                    <a:cubicBezTo>
                      <a:pt x="11969" y="572"/>
                      <a:pt x="8453" y="728"/>
                      <a:pt x="5661" y="728"/>
                    </a:cubicBezTo>
                    <a:cubicBezTo>
                      <a:pt x="2310" y="728"/>
                      <a:pt x="1" y="504"/>
                      <a:pt x="1" y="504"/>
                    </a:cubicBezTo>
                    <a:lnTo>
                      <a:pt x="1" y="1462"/>
                    </a:lnTo>
                    <a:cubicBezTo>
                      <a:pt x="1" y="1462"/>
                      <a:pt x="3397" y="1961"/>
                      <a:pt x="7498" y="1961"/>
                    </a:cubicBezTo>
                    <a:cubicBezTo>
                      <a:pt x="10079" y="1961"/>
                      <a:pt x="12939" y="1763"/>
                      <a:pt x="15408" y="1120"/>
                    </a:cubicBezTo>
                    <a:cubicBezTo>
                      <a:pt x="15408" y="1120"/>
                      <a:pt x="15737" y="0"/>
                      <a:pt x="15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6"/>
              <p:cNvSpPr/>
              <p:nvPr/>
            </p:nvSpPr>
            <p:spPr>
              <a:xfrm>
                <a:off x="1553385" y="4165329"/>
                <a:ext cx="83431" cy="13709"/>
              </a:xfrm>
              <a:custGeom>
                <a:avLst/>
                <a:gdLst/>
                <a:ahLst/>
                <a:cxnLst/>
                <a:rect l="l" t="t" r="r" b="b"/>
                <a:pathLst>
                  <a:path w="4315" h="709" extrusionOk="0">
                    <a:moveTo>
                      <a:pt x="4063" y="1"/>
                    </a:moveTo>
                    <a:lnTo>
                      <a:pt x="228" y="252"/>
                    </a:lnTo>
                    <a:cubicBezTo>
                      <a:pt x="91" y="275"/>
                      <a:pt x="0" y="366"/>
                      <a:pt x="23" y="503"/>
                    </a:cubicBezTo>
                    <a:cubicBezTo>
                      <a:pt x="23" y="617"/>
                      <a:pt x="114" y="708"/>
                      <a:pt x="228" y="708"/>
                    </a:cubicBezTo>
                    <a:cubicBezTo>
                      <a:pt x="228" y="708"/>
                      <a:pt x="251" y="708"/>
                      <a:pt x="251" y="686"/>
                    </a:cubicBezTo>
                    <a:lnTo>
                      <a:pt x="4109" y="434"/>
                    </a:lnTo>
                    <a:cubicBezTo>
                      <a:pt x="4223" y="434"/>
                      <a:pt x="4314" y="320"/>
                      <a:pt x="4314" y="206"/>
                    </a:cubicBezTo>
                    <a:cubicBezTo>
                      <a:pt x="4291" y="92"/>
                      <a:pt x="4200" y="1"/>
                      <a:pt x="4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6"/>
              <p:cNvSpPr/>
              <p:nvPr/>
            </p:nvSpPr>
            <p:spPr>
              <a:xfrm>
                <a:off x="1548087" y="4090786"/>
                <a:ext cx="121811" cy="71907"/>
              </a:xfrm>
              <a:custGeom>
                <a:avLst/>
                <a:gdLst/>
                <a:ahLst/>
                <a:cxnLst/>
                <a:rect l="l" t="t" r="r" b="b"/>
                <a:pathLst>
                  <a:path w="6300" h="3719" extrusionOk="0">
                    <a:moveTo>
                      <a:pt x="4268" y="432"/>
                    </a:moveTo>
                    <a:cubicBezTo>
                      <a:pt x="4291" y="432"/>
                      <a:pt x="4314" y="455"/>
                      <a:pt x="4314" y="455"/>
                    </a:cubicBezTo>
                    <a:cubicBezTo>
                      <a:pt x="4383" y="500"/>
                      <a:pt x="4383" y="637"/>
                      <a:pt x="4314" y="820"/>
                    </a:cubicBezTo>
                    <a:cubicBezTo>
                      <a:pt x="4109" y="1413"/>
                      <a:pt x="3812" y="1961"/>
                      <a:pt x="3447" y="2441"/>
                    </a:cubicBezTo>
                    <a:cubicBezTo>
                      <a:pt x="3424" y="2486"/>
                      <a:pt x="3401" y="2509"/>
                      <a:pt x="3378" y="2532"/>
                    </a:cubicBezTo>
                    <a:cubicBezTo>
                      <a:pt x="3401" y="2372"/>
                      <a:pt x="3447" y="2212"/>
                      <a:pt x="3492" y="2053"/>
                    </a:cubicBezTo>
                    <a:cubicBezTo>
                      <a:pt x="3584" y="1596"/>
                      <a:pt x="3698" y="1140"/>
                      <a:pt x="3926" y="752"/>
                    </a:cubicBezTo>
                    <a:cubicBezTo>
                      <a:pt x="3995" y="637"/>
                      <a:pt x="4063" y="523"/>
                      <a:pt x="4154" y="478"/>
                    </a:cubicBezTo>
                    <a:cubicBezTo>
                      <a:pt x="4200" y="455"/>
                      <a:pt x="4223" y="432"/>
                      <a:pt x="4268" y="432"/>
                    </a:cubicBezTo>
                    <a:close/>
                    <a:moveTo>
                      <a:pt x="5592" y="1505"/>
                    </a:moveTo>
                    <a:cubicBezTo>
                      <a:pt x="5706" y="1505"/>
                      <a:pt x="5821" y="1573"/>
                      <a:pt x="5821" y="1642"/>
                    </a:cubicBezTo>
                    <a:cubicBezTo>
                      <a:pt x="5821" y="1687"/>
                      <a:pt x="5798" y="1779"/>
                      <a:pt x="5615" y="1916"/>
                    </a:cubicBezTo>
                    <a:cubicBezTo>
                      <a:pt x="5045" y="2395"/>
                      <a:pt x="4337" y="2714"/>
                      <a:pt x="3698" y="2851"/>
                    </a:cubicBezTo>
                    <a:cubicBezTo>
                      <a:pt x="3721" y="2829"/>
                      <a:pt x="3743" y="2783"/>
                      <a:pt x="3766" y="2737"/>
                    </a:cubicBezTo>
                    <a:cubicBezTo>
                      <a:pt x="4200" y="2349"/>
                      <a:pt x="4657" y="1984"/>
                      <a:pt x="5136" y="1687"/>
                    </a:cubicBezTo>
                    <a:cubicBezTo>
                      <a:pt x="5296" y="1596"/>
                      <a:pt x="5455" y="1505"/>
                      <a:pt x="5592" y="1505"/>
                    </a:cubicBezTo>
                    <a:close/>
                    <a:moveTo>
                      <a:pt x="4252" y="1"/>
                    </a:moveTo>
                    <a:cubicBezTo>
                      <a:pt x="4139" y="1"/>
                      <a:pt x="4025" y="36"/>
                      <a:pt x="3926" y="112"/>
                    </a:cubicBezTo>
                    <a:cubicBezTo>
                      <a:pt x="3766" y="204"/>
                      <a:pt x="3652" y="363"/>
                      <a:pt x="3561" y="523"/>
                    </a:cubicBezTo>
                    <a:cubicBezTo>
                      <a:pt x="3287" y="980"/>
                      <a:pt x="3173" y="1482"/>
                      <a:pt x="3059" y="1961"/>
                    </a:cubicBezTo>
                    <a:cubicBezTo>
                      <a:pt x="2967" y="2349"/>
                      <a:pt x="2876" y="2692"/>
                      <a:pt x="2716" y="3034"/>
                    </a:cubicBezTo>
                    <a:lnTo>
                      <a:pt x="206" y="3285"/>
                    </a:lnTo>
                    <a:cubicBezTo>
                      <a:pt x="91" y="3285"/>
                      <a:pt x="0" y="3399"/>
                      <a:pt x="0" y="3513"/>
                    </a:cubicBezTo>
                    <a:cubicBezTo>
                      <a:pt x="23" y="3627"/>
                      <a:pt x="114" y="3719"/>
                      <a:pt x="228" y="3719"/>
                    </a:cubicBezTo>
                    <a:lnTo>
                      <a:pt x="251" y="3719"/>
                    </a:lnTo>
                    <a:lnTo>
                      <a:pt x="2945" y="3445"/>
                    </a:lnTo>
                    <a:cubicBezTo>
                      <a:pt x="2967" y="3468"/>
                      <a:pt x="2990" y="3468"/>
                      <a:pt x="3013" y="3468"/>
                    </a:cubicBezTo>
                    <a:cubicBezTo>
                      <a:pt x="3059" y="3468"/>
                      <a:pt x="3082" y="3445"/>
                      <a:pt x="3127" y="3445"/>
                    </a:cubicBezTo>
                    <a:lnTo>
                      <a:pt x="4291" y="3331"/>
                    </a:lnTo>
                    <a:cubicBezTo>
                      <a:pt x="4405" y="3308"/>
                      <a:pt x="4497" y="3194"/>
                      <a:pt x="4474" y="3080"/>
                    </a:cubicBezTo>
                    <a:cubicBezTo>
                      <a:pt x="5022" y="2874"/>
                      <a:pt x="5524" y="2578"/>
                      <a:pt x="5889" y="2258"/>
                    </a:cubicBezTo>
                    <a:cubicBezTo>
                      <a:pt x="6003" y="2190"/>
                      <a:pt x="6300" y="1938"/>
                      <a:pt x="6254" y="1596"/>
                    </a:cubicBezTo>
                    <a:cubicBezTo>
                      <a:pt x="6231" y="1254"/>
                      <a:pt x="5889" y="1048"/>
                      <a:pt x="5592" y="1048"/>
                    </a:cubicBezTo>
                    <a:cubicBezTo>
                      <a:pt x="5341" y="1048"/>
                      <a:pt x="5113" y="1185"/>
                      <a:pt x="4908" y="1299"/>
                    </a:cubicBezTo>
                    <a:cubicBezTo>
                      <a:pt x="4771" y="1391"/>
                      <a:pt x="4634" y="1482"/>
                      <a:pt x="4497" y="1573"/>
                    </a:cubicBezTo>
                    <a:cubicBezTo>
                      <a:pt x="4588" y="1391"/>
                      <a:pt x="4657" y="1162"/>
                      <a:pt x="4725" y="957"/>
                    </a:cubicBezTo>
                    <a:cubicBezTo>
                      <a:pt x="4885" y="478"/>
                      <a:pt x="4748" y="227"/>
                      <a:pt x="4588" y="112"/>
                    </a:cubicBezTo>
                    <a:cubicBezTo>
                      <a:pt x="4493" y="41"/>
                      <a:pt x="4374" y="1"/>
                      <a:pt x="4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1" name="Google Shape;3261;p36"/>
          <p:cNvGrpSpPr/>
          <p:nvPr/>
        </p:nvGrpSpPr>
        <p:grpSpPr>
          <a:xfrm>
            <a:off x="790466" y="321666"/>
            <a:ext cx="1533702" cy="1465419"/>
            <a:chOff x="456201" y="651282"/>
            <a:chExt cx="1533702" cy="1465419"/>
          </a:xfrm>
        </p:grpSpPr>
        <p:grpSp>
          <p:nvGrpSpPr>
            <p:cNvPr id="3262" name="Google Shape;3262;p36"/>
            <p:cNvGrpSpPr/>
            <p:nvPr/>
          </p:nvGrpSpPr>
          <p:grpSpPr>
            <a:xfrm rot="-2910204">
              <a:off x="772141" y="843178"/>
              <a:ext cx="972019" cy="1094091"/>
              <a:chOff x="1255755" y="2574411"/>
              <a:chExt cx="785793" cy="884477"/>
            </a:xfrm>
          </p:grpSpPr>
          <p:sp>
            <p:nvSpPr>
              <p:cNvPr id="3263" name="Google Shape;3263;p36"/>
              <p:cNvSpPr/>
              <p:nvPr/>
            </p:nvSpPr>
            <p:spPr>
              <a:xfrm>
                <a:off x="1255755" y="2574746"/>
                <a:ext cx="785793" cy="884143"/>
              </a:xfrm>
              <a:custGeom>
                <a:avLst/>
                <a:gdLst/>
                <a:ahLst/>
                <a:cxnLst/>
                <a:rect l="l" t="t" r="r" b="b"/>
                <a:pathLst>
                  <a:path w="2349" h="2643" extrusionOk="0">
                    <a:moveTo>
                      <a:pt x="794" y="0"/>
                    </a:moveTo>
                    <a:cubicBezTo>
                      <a:pt x="722" y="31"/>
                      <a:pt x="655" y="229"/>
                      <a:pt x="655" y="229"/>
                    </a:cubicBezTo>
                    <a:lnTo>
                      <a:pt x="29" y="1848"/>
                    </a:lnTo>
                    <a:cubicBezTo>
                      <a:pt x="20" y="1877"/>
                      <a:pt x="1" y="2024"/>
                      <a:pt x="151" y="2082"/>
                    </a:cubicBezTo>
                    <a:lnTo>
                      <a:pt x="1594" y="2639"/>
                    </a:lnTo>
                    <a:cubicBezTo>
                      <a:pt x="1601" y="2642"/>
                      <a:pt x="1608" y="2643"/>
                      <a:pt x="1614" y="2643"/>
                    </a:cubicBezTo>
                    <a:cubicBezTo>
                      <a:pt x="1636" y="2643"/>
                      <a:pt x="1656" y="2630"/>
                      <a:pt x="1665" y="2608"/>
                    </a:cubicBezTo>
                    <a:lnTo>
                      <a:pt x="2348" y="839"/>
                    </a:lnTo>
                    <a:lnTo>
                      <a:pt x="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6"/>
              <p:cNvSpPr/>
              <p:nvPr/>
            </p:nvSpPr>
            <p:spPr>
              <a:xfrm>
                <a:off x="1275826" y="2629607"/>
                <a:ext cx="749665" cy="803523"/>
              </a:xfrm>
              <a:custGeom>
                <a:avLst/>
                <a:gdLst/>
                <a:ahLst/>
                <a:cxnLst/>
                <a:rect l="l" t="t" r="r" b="b"/>
                <a:pathLst>
                  <a:path w="2241" h="2402" extrusionOk="0">
                    <a:moveTo>
                      <a:pt x="695" y="1"/>
                    </a:moveTo>
                    <a:lnTo>
                      <a:pt x="12" y="1770"/>
                    </a:lnTo>
                    <a:cubicBezTo>
                      <a:pt x="0" y="1799"/>
                      <a:pt x="14" y="1829"/>
                      <a:pt x="43" y="1841"/>
                    </a:cubicBezTo>
                    <a:lnTo>
                      <a:pt x="1486" y="2399"/>
                    </a:lnTo>
                    <a:cubicBezTo>
                      <a:pt x="1492" y="2401"/>
                      <a:pt x="1498" y="2402"/>
                      <a:pt x="1504" y="2402"/>
                    </a:cubicBezTo>
                    <a:cubicBezTo>
                      <a:pt x="1528" y="2402"/>
                      <a:pt x="1550" y="2388"/>
                      <a:pt x="1557" y="2368"/>
                    </a:cubicBezTo>
                    <a:lnTo>
                      <a:pt x="2241" y="598"/>
                    </a:lnTo>
                    <a:lnTo>
                      <a:pt x="6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6"/>
              <p:cNvSpPr/>
              <p:nvPr/>
            </p:nvSpPr>
            <p:spPr>
              <a:xfrm>
                <a:off x="1274154" y="2612212"/>
                <a:ext cx="749999" cy="803858"/>
              </a:xfrm>
              <a:custGeom>
                <a:avLst/>
                <a:gdLst/>
                <a:ahLst/>
                <a:cxnLst/>
                <a:rect l="l" t="t" r="r" b="b"/>
                <a:pathLst>
                  <a:path w="2242" h="2403" extrusionOk="0">
                    <a:moveTo>
                      <a:pt x="693" y="0"/>
                    </a:moveTo>
                    <a:lnTo>
                      <a:pt x="10" y="1770"/>
                    </a:lnTo>
                    <a:cubicBezTo>
                      <a:pt x="0" y="1798"/>
                      <a:pt x="15" y="1829"/>
                      <a:pt x="43" y="1841"/>
                    </a:cubicBezTo>
                    <a:lnTo>
                      <a:pt x="1486" y="2398"/>
                    </a:lnTo>
                    <a:cubicBezTo>
                      <a:pt x="1493" y="2401"/>
                      <a:pt x="1500" y="2402"/>
                      <a:pt x="1507" y="2402"/>
                    </a:cubicBezTo>
                    <a:cubicBezTo>
                      <a:pt x="1529" y="2402"/>
                      <a:pt x="1549" y="2389"/>
                      <a:pt x="1558" y="2367"/>
                    </a:cubicBezTo>
                    <a:lnTo>
                      <a:pt x="2241" y="598"/>
                    </a:lnTo>
                    <a:lnTo>
                      <a:pt x="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6"/>
              <p:cNvSpPr/>
              <p:nvPr/>
            </p:nvSpPr>
            <p:spPr>
              <a:xfrm>
                <a:off x="1274823" y="2574411"/>
                <a:ext cx="754014" cy="815231"/>
              </a:xfrm>
              <a:custGeom>
                <a:avLst/>
                <a:gdLst/>
                <a:ahLst/>
                <a:cxnLst/>
                <a:rect l="l" t="t" r="r" b="b"/>
                <a:pathLst>
                  <a:path w="2254" h="2437" extrusionOk="0">
                    <a:moveTo>
                      <a:pt x="749" y="1"/>
                    </a:moveTo>
                    <a:cubicBezTo>
                      <a:pt x="727" y="1"/>
                      <a:pt x="705" y="14"/>
                      <a:pt x="696" y="35"/>
                    </a:cubicBezTo>
                    <a:lnTo>
                      <a:pt x="13" y="1804"/>
                    </a:lnTo>
                    <a:cubicBezTo>
                      <a:pt x="1" y="1833"/>
                      <a:pt x="15" y="1866"/>
                      <a:pt x="44" y="1875"/>
                    </a:cubicBezTo>
                    <a:lnTo>
                      <a:pt x="1487" y="2433"/>
                    </a:lnTo>
                    <a:cubicBezTo>
                      <a:pt x="1493" y="2435"/>
                      <a:pt x="1501" y="2437"/>
                      <a:pt x="1508" y="2437"/>
                    </a:cubicBezTo>
                    <a:cubicBezTo>
                      <a:pt x="1530" y="2437"/>
                      <a:pt x="1551" y="2423"/>
                      <a:pt x="1558" y="2402"/>
                    </a:cubicBezTo>
                    <a:lnTo>
                      <a:pt x="2241" y="632"/>
                    </a:lnTo>
                    <a:cubicBezTo>
                      <a:pt x="2253" y="604"/>
                      <a:pt x="2239" y="573"/>
                      <a:pt x="2211" y="561"/>
                    </a:cubicBezTo>
                    <a:lnTo>
                      <a:pt x="767" y="4"/>
                    </a:lnTo>
                    <a:cubicBezTo>
                      <a:pt x="761" y="2"/>
                      <a:pt x="755" y="1"/>
                      <a:pt x="7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6"/>
              <p:cNvSpPr/>
              <p:nvPr/>
            </p:nvSpPr>
            <p:spPr>
              <a:xfrm>
                <a:off x="1771922" y="2763416"/>
                <a:ext cx="138827" cy="129795"/>
              </a:xfrm>
              <a:custGeom>
                <a:avLst/>
                <a:gdLst/>
                <a:ahLst/>
                <a:cxnLst/>
                <a:rect l="l" t="t" r="r" b="b"/>
                <a:pathLst>
                  <a:path w="415" h="388" extrusionOk="0">
                    <a:moveTo>
                      <a:pt x="213" y="0"/>
                    </a:moveTo>
                    <a:cubicBezTo>
                      <a:pt x="204" y="0"/>
                      <a:pt x="196" y="4"/>
                      <a:pt x="191" y="13"/>
                    </a:cubicBezTo>
                    <a:lnTo>
                      <a:pt x="143" y="98"/>
                    </a:lnTo>
                    <a:cubicBezTo>
                      <a:pt x="141" y="106"/>
                      <a:pt x="134" y="110"/>
                      <a:pt x="127" y="113"/>
                    </a:cubicBezTo>
                    <a:lnTo>
                      <a:pt x="27" y="122"/>
                    </a:lnTo>
                    <a:cubicBezTo>
                      <a:pt x="8" y="125"/>
                      <a:pt x="1" y="148"/>
                      <a:pt x="13" y="163"/>
                    </a:cubicBezTo>
                    <a:lnTo>
                      <a:pt x="82" y="234"/>
                    </a:lnTo>
                    <a:cubicBezTo>
                      <a:pt x="86" y="239"/>
                      <a:pt x="89" y="248"/>
                      <a:pt x="89" y="256"/>
                    </a:cubicBezTo>
                    <a:lnTo>
                      <a:pt x="67" y="353"/>
                    </a:lnTo>
                    <a:cubicBezTo>
                      <a:pt x="65" y="369"/>
                      <a:pt x="78" y="381"/>
                      <a:pt x="92" y="381"/>
                    </a:cubicBezTo>
                    <a:cubicBezTo>
                      <a:pt x="95" y="381"/>
                      <a:pt x="98" y="381"/>
                      <a:pt x="101" y="379"/>
                    </a:cubicBezTo>
                    <a:lnTo>
                      <a:pt x="191" y="337"/>
                    </a:lnTo>
                    <a:cubicBezTo>
                      <a:pt x="195" y="334"/>
                      <a:pt x="198" y="333"/>
                      <a:pt x="202" y="333"/>
                    </a:cubicBezTo>
                    <a:cubicBezTo>
                      <a:pt x="205" y="333"/>
                      <a:pt x="209" y="334"/>
                      <a:pt x="213" y="337"/>
                    </a:cubicBezTo>
                    <a:lnTo>
                      <a:pt x="298" y="384"/>
                    </a:lnTo>
                    <a:cubicBezTo>
                      <a:pt x="302" y="386"/>
                      <a:pt x="306" y="387"/>
                      <a:pt x="311" y="387"/>
                    </a:cubicBezTo>
                    <a:cubicBezTo>
                      <a:pt x="324" y="387"/>
                      <a:pt x="336" y="377"/>
                      <a:pt x="334" y="360"/>
                    </a:cubicBezTo>
                    <a:lnTo>
                      <a:pt x="320" y="263"/>
                    </a:lnTo>
                    <a:cubicBezTo>
                      <a:pt x="320" y="256"/>
                      <a:pt x="322" y="248"/>
                      <a:pt x="327" y="244"/>
                    </a:cubicBezTo>
                    <a:lnTo>
                      <a:pt x="401" y="177"/>
                    </a:lnTo>
                    <a:cubicBezTo>
                      <a:pt x="415" y="163"/>
                      <a:pt x="408" y="139"/>
                      <a:pt x="389" y="134"/>
                    </a:cubicBezTo>
                    <a:lnTo>
                      <a:pt x="291" y="117"/>
                    </a:lnTo>
                    <a:cubicBezTo>
                      <a:pt x="284" y="115"/>
                      <a:pt x="277" y="110"/>
                      <a:pt x="274" y="103"/>
                    </a:cubicBezTo>
                    <a:lnTo>
                      <a:pt x="234" y="13"/>
                    </a:lnTo>
                    <a:cubicBezTo>
                      <a:pt x="229" y="4"/>
                      <a:pt x="221"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6"/>
              <p:cNvSpPr/>
              <p:nvPr/>
            </p:nvSpPr>
            <p:spPr>
              <a:xfrm>
                <a:off x="1819090" y="2929004"/>
                <a:ext cx="99019" cy="99353"/>
              </a:xfrm>
              <a:custGeom>
                <a:avLst/>
                <a:gdLst/>
                <a:ahLst/>
                <a:cxnLst/>
                <a:rect l="l" t="t" r="r" b="b"/>
                <a:pathLst>
                  <a:path w="296" h="297" extrusionOk="0">
                    <a:moveTo>
                      <a:pt x="184" y="1"/>
                    </a:moveTo>
                    <a:cubicBezTo>
                      <a:pt x="179" y="1"/>
                      <a:pt x="175" y="3"/>
                      <a:pt x="172" y="6"/>
                    </a:cubicBezTo>
                    <a:lnTo>
                      <a:pt x="119" y="56"/>
                    </a:lnTo>
                    <a:cubicBezTo>
                      <a:pt x="114" y="61"/>
                      <a:pt x="110" y="61"/>
                      <a:pt x="103" y="61"/>
                    </a:cubicBezTo>
                    <a:lnTo>
                      <a:pt x="33" y="46"/>
                    </a:lnTo>
                    <a:cubicBezTo>
                      <a:pt x="32" y="46"/>
                      <a:pt x="31" y="46"/>
                      <a:pt x="30" y="46"/>
                    </a:cubicBezTo>
                    <a:cubicBezTo>
                      <a:pt x="17" y="46"/>
                      <a:pt x="8" y="59"/>
                      <a:pt x="12" y="70"/>
                    </a:cubicBezTo>
                    <a:lnTo>
                      <a:pt x="45" y="137"/>
                    </a:lnTo>
                    <a:cubicBezTo>
                      <a:pt x="48" y="142"/>
                      <a:pt x="48" y="146"/>
                      <a:pt x="43" y="151"/>
                    </a:cubicBezTo>
                    <a:lnTo>
                      <a:pt x="7" y="215"/>
                    </a:lnTo>
                    <a:cubicBezTo>
                      <a:pt x="1" y="226"/>
                      <a:pt x="11" y="242"/>
                      <a:pt x="24" y="242"/>
                    </a:cubicBezTo>
                    <a:cubicBezTo>
                      <a:pt x="24" y="242"/>
                      <a:pt x="25" y="242"/>
                      <a:pt x="26" y="242"/>
                    </a:cubicBezTo>
                    <a:lnTo>
                      <a:pt x="98" y="232"/>
                    </a:lnTo>
                    <a:cubicBezTo>
                      <a:pt x="99" y="231"/>
                      <a:pt x="100" y="231"/>
                      <a:pt x="102" y="231"/>
                    </a:cubicBezTo>
                    <a:cubicBezTo>
                      <a:pt x="106" y="231"/>
                      <a:pt x="110" y="233"/>
                      <a:pt x="112" y="237"/>
                    </a:cubicBezTo>
                    <a:lnTo>
                      <a:pt x="162" y="292"/>
                    </a:lnTo>
                    <a:cubicBezTo>
                      <a:pt x="165" y="295"/>
                      <a:pt x="170" y="297"/>
                      <a:pt x="174" y="297"/>
                    </a:cubicBezTo>
                    <a:cubicBezTo>
                      <a:pt x="182" y="297"/>
                      <a:pt x="189" y="291"/>
                      <a:pt x="191" y="282"/>
                    </a:cubicBezTo>
                    <a:lnTo>
                      <a:pt x="205" y="211"/>
                    </a:lnTo>
                    <a:cubicBezTo>
                      <a:pt x="205" y="206"/>
                      <a:pt x="210" y="201"/>
                      <a:pt x="214" y="199"/>
                    </a:cubicBezTo>
                    <a:lnTo>
                      <a:pt x="281" y="168"/>
                    </a:lnTo>
                    <a:cubicBezTo>
                      <a:pt x="293" y="163"/>
                      <a:pt x="295" y="144"/>
                      <a:pt x="281" y="137"/>
                    </a:cubicBezTo>
                    <a:lnTo>
                      <a:pt x="219" y="103"/>
                    </a:lnTo>
                    <a:cubicBezTo>
                      <a:pt x="212" y="99"/>
                      <a:pt x="210" y="94"/>
                      <a:pt x="210" y="89"/>
                    </a:cubicBezTo>
                    <a:lnTo>
                      <a:pt x="200" y="18"/>
                    </a:lnTo>
                    <a:cubicBezTo>
                      <a:pt x="200" y="7"/>
                      <a:pt x="192"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6"/>
              <p:cNvSpPr/>
              <p:nvPr/>
            </p:nvSpPr>
            <p:spPr>
              <a:xfrm>
                <a:off x="1666882" y="2889865"/>
                <a:ext cx="100691" cy="98350"/>
              </a:xfrm>
              <a:custGeom>
                <a:avLst/>
                <a:gdLst/>
                <a:ahLst/>
                <a:cxnLst/>
                <a:rect l="l" t="t" r="r" b="b"/>
                <a:pathLst>
                  <a:path w="301" h="294" extrusionOk="0">
                    <a:moveTo>
                      <a:pt x="167" y="1"/>
                    </a:moveTo>
                    <a:cubicBezTo>
                      <a:pt x="161" y="1"/>
                      <a:pt x="156" y="3"/>
                      <a:pt x="153" y="9"/>
                    </a:cubicBezTo>
                    <a:lnTo>
                      <a:pt x="110" y="66"/>
                    </a:lnTo>
                    <a:cubicBezTo>
                      <a:pt x="105" y="70"/>
                      <a:pt x="100" y="73"/>
                      <a:pt x="96" y="73"/>
                    </a:cubicBezTo>
                    <a:lnTo>
                      <a:pt x="22" y="73"/>
                    </a:lnTo>
                    <a:cubicBezTo>
                      <a:pt x="7" y="73"/>
                      <a:pt x="0" y="87"/>
                      <a:pt x="7" y="99"/>
                    </a:cubicBezTo>
                    <a:lnTo>
                      <a:pt x="50" y="159"/>
                    </a:lnTo>
                    <a:cubicBezTo>
                      <a:pt x="55" y="163"/>
                      <a:pt x="55" y="168"/>
                      <a:pt x="53" y="175"/>
                    </a:cubicBezTo>
                    <a:lnTo>
                      <a:pt x="29" y="244"/>
                    </a:lnTo>
                    <a:cubicBezTo>
                      <a:pt x="25" y="255"/>
                      <a:pt x="35" y="267"/>
                      <a:pt x="45" y="267"/>
                    </a:cubicBezTo>
                    <a:cubicBezTo>
                      <a:pt x="47" y="267"/>
                      <a:pt x="49" y="266"/>
                      <a:pt x="50" y="266"/>
                    </a:cubicBezTo>
                    <a:lnTo>
                      <a:pt x="119" y="242"/>
                    </a:lnTo>
                    <a:cubicBezTo>
                      <a:pt x="127" y="242"/>
                      <a:pt x="131" y="242"/>
                      <a:pt x="136" y="247"/>
                    </a:cubicBezTo>
                    <a:lnTo>
                      <a:pt x="193" y="289"/>
                    </a:lnTo>
                    <a:cubicBezTo>
                      <a:pt x="197" y="292"/>
                      <a:pt x="200" y="293"/>
                      <a:pt x="204" y="293"/>
                    </a:cubicBezTo>
                    <a:cubicBezTo>
                      <a:pt x="213" y="293"/>
                      <a:pt x="222" y="286"/>
                      <a:pt x="222" y="275"/>
                    </a:cubicBezTo>
                    <a:lnTo>
                      <a:pt x="222" y="204"/>
                    </a:lnTo>
                    <a:cubicBezTo>
                      <a:pt x="222" y="197"/>
                      <a:pt x="224" y="192"/>
                      <a:pt x="229" y="189"/>
                    </a:cubicBezTo>
                    <a:lnTo>
                      <a:pt x="288" y="147"/>
                    </a:lnTo>
                    <a:cubicBezTo>
                      <a:pt x="300" y="139"/>
                      <a:pt x="298" y="120"/>
                      <a:pt x="284" y="116"/>
                    </a:cubicBezTo>
                    <a:lnTo>
                      <a:pt x="215" y="94"/>
                    </a:lnTo>
                    <a:cubicBezTo>
                      <a:pt x="210" y="92"/>
                      <a:pt x="205" y="87"/>
                      <a:pt x="203" y="82"/>
                    </a:cubicBezTo>
                    <a:lnTo>
                      <a:pt x="184" y="13"/>
                    </a:lnTo>
                    <a:cubicBezTo>
                      <a:pt x="181" y="5"/>
                      <a:pt x="17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6"/>
              <p:cNvSpPr/>
              <p:nvPr/>
            </p:nvSpPr>
            <p:spPr>
              <a:xfrm>
                <a:off x="1465166" y="2650013"/>
                <a:ext cx="65901" cy="131467"/>
              </a:xfrm>
              <a:custGeom>
                <a:avLst/>
                <a:gdLst/>
                <a:ahLst/>
                <a:cxnLst/>
                <a:rect l="l" t="t" r="r" b="b"/>
                <a:pathLst>
                  <a:path w="197" h="393" extrusionOk="0">
                    <a:moveTo>
                      <a:pt x="160" y="0"/>
                    </a:moveTo>
                    <a:cubicBezTo>
                      <a:pt x="146" y="0"/>
                      <a:pt x="133" y="8"/>
                      <a:pt x="127" y="23"/>
                    </a:cubicBezTo>
                    <a:lnTo>
                      <a:pt x="8" y="342"/>
                    </a:lnTo>
                    <a:cubicBezTo>
                      <a:pt x="1" y="361"/>
                      <a:pt x="10" y="383"/>
                      <a:pt x="32" y="390"/>
                    </a:cubicBezTo>
                    <a:cubicBezTo>
                      <a:pt x="36" y="391"/>
                      <a:pt x="40" y="392"/>
                      <a:pt x="45" y="392"/>
                    </a:cubicBezTo>
                    <a:cubicBezTo>
                      <a:pt x="60" y="392"/>
                      <a:pt x="74" y="383"/>
                      <a:pt x="79" y="366"/>
                    </a:cubicBezTo>
                    <a:lnTo>
                      <a:pt x="191" y="47"/>
                    </a:lnTo>
                    <a:cubicBezTo>
                      <a:pt x="196" y="28"/>
                      <a:pt x="189" y="9"/>
                      <a:pt x="170" y="2"/>
                    </a:cubicBezTo>
                    <a:cubicBezTo>
                      <a:pt x="167" y="1"/>
                      <a:pt x="163"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6"/>
              <p:cNvSpPr/>
              <p:nvPr/>
            </p:nvSpPr>
            <p:spPr>
              <a:xfrm>
                <a:off x="1377521" y="2798541"/>
                <a:ext cx="100691" cy="231490"/>
              </a:xfrm>
              <a:custGeom>
                <a:avLst/>
                <a:gdLst/>
                <a:ahLst/>
                <a:cxnLst/>
                <a:rect l="l" t="t" r="r" b="b"/>
                <a:pathLst>
                  <a:path w="301" h="692" extrusionOk="0">
                    <a:moveTo>
                      <a:pt x="260" y="1"/>
                    </a:moveTo>
                    <a:cubicBezTo>
                      <a:pt x="243" y="1"/>
                      <a:pt x="228" y="11"/>
                      <a:pt x="222" y="27"/>
                    </a:cubicBezTo>
                    <a:lnTo>
                      <a:pt x="6" y="648"/>
                    </a:lnTo>
                    <a:cubicBezTo>
                      <a:pt x="1" y="665"/>
                      <a:pt x="8" y="682"/>
                      <a:pt x="25" y="689"/>
                    </a:cubicBezTo>
                    <a:cubicBezTo>
                      <a:pt x="29" y="690"/>
                      <a:pt x="33" y="691"/>
                      <a:pt x="36" y="691"/>
                    </a:cubicBezTo>
                    <a:cubicBezTo>
                      <a:pt x="50" y="691"/>
                      <a:pt x="62" y="682"/>
                      <a:pt x="68" y="670"/>
                    </a:cubicBezTo>
                    <a:lnTo>
                      <a:pt x="294" y="53"/>
                    </a:lnTo>
                    <a:lnTo>
                      <a:pt x="296" y="53"/>
                    </a:lnTo>
                    <a:cubicBezTo>
                      <a:pt x="301" y="31"/>
                      <a:pt x="291" y="10"/>
                      <a:pt x="272" y="3"/>
                    </a:cubicBezTo>
                    <a:cubicBezTo>
                      <a:pt x="268" y="1"/>
                      <a:pt x="264"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2" name="Google Shape;3272;p36"/>
            <p:cNvGrpSpPr/>
            <p:nvPr/>
          </p:nvGrpSpPr>
          <p:grpSpPr>
            <a:xfrm rot="-2910204">
              <a:off x="701944" y="830715"/>
              <a:ext cx="972019" cy="1094091"/>
              <a:chOff x="1255755" y="2574411"/>
              <a:chExt cx="785793" cy="884477"/>
            </a:xfrm>
          </p:grpSpPr>
          <p:sp>
            <p:nvSpPr>
              <p:cNvPr id="3273" name="Google Shape;3273;p36"/>
              <p:cNvSpPr/>
              <p:nvPr/>
            </p:nvSpPr>
            <p:spPr>
              <a:xfrm>
                <a:off x="1255755" y="2574746"/>
                <a:ext cx="785793" cy="884143"/>
              </a:xfrm>
              <a:custGeom>
                <a:avLst/>
                <a:gdLst/>
                <a:ahLst/>
                <a:cxnLst/>
                <a:rect l="l" t="t" r="r" b="b"/>
                <a:pathLst>
                  <a:path w="2349" h="2643" extrusionOk="0">
                    <a:moveTo>
                      <a:pt x="794" y="0"/>
                    </a:moveTo>
                    <a:cubicBezTo>
                      <a:pt x="722" y="31"/>
                      <a:pt x="655" y="229"/>
                      <a:pt x="655" y="229"/>
                    </a:cubicBezTo>
                    <a:lnTo>
                      <a:pt x="29" y="1848"/>
                    </a:lnTo>
                    <a:cubicBezTo>
                      <a:pt x="20" y="1877"/>
                      <a:pt x="1" y="2024"/>
                      <a:pt x="151" y="2082"/>
                    </a:cubicBezTo>
                    <a:lnTo>
                      <a:pt x="1594" y="2639"/>
                    </a:lnTo>
                    <a:cubicBezTo>
                      <a:pt x="1601" y="2642"/>
                      <a:pt x="1608" y="2643"/>
                      <a:pt x="1614" y="2643"/>
                    </a:cubicBezTo>
                    <a:cubicBezTo>
                      <a:pt x="1636" y="2643"/>
                      <a:pt x="1656" y="2630"/>
                      <a:pt x="1665" y="2608"/>
                    </a:cubicBezTo>
                    <a:lnTo>
                      <a:pt x="2348" y="839"/>
                    </a:lnTo>
                    <a:lnTo>
                      <a:pt x="7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6"/>
              <p:cNvSpPr/>
              <p:nvPr/>
            </p:nvSpPr>
            <p:spPr>
              <a:xfrm>
                <a:off x="1275826" y="2629607"/>
                <a:ext cx="749665" cy="803523"/>
              </a:xfrm>
              <a:custGeom>
                <a:avLst/>
                <a:gdLst/>
                <a:ahLst/>
                <a:cxnLst/>
                <a:rect l="l" t="t" r="r" b="b"/>
                <a:pathLst>
                  <a:path w="2241" h="2402" extrusionOk="0">
                    <a:moveTo>
                      <a:pt x="695" y="1"/>
                    </a:moveTo>
                    <a:lnTo>
                      <a:pt x="12" y="1770"/>
                    </a:lnTo>
                    <a:cubicBezTo>
                      <a:pt x="0" y="1799"/>
                      <a:pt x="14" y="1829"/>
                      <a:pt x="43" y="1841"/>
                    </a:cubicBezTo>
                    <a:lnTo>
                      <a:pt x="1486" y="2399"/>
                    </a:lnTo>
                    <a:cubicBezTo>
                      <a:pt x="1492" y="2401"/>
                      <a:pt x="1498" y="2402"/>
                      <a:pt x="1504" y="2402"/>
                    </a:cubicBezTo>
                    <a:cubicBezTo>
                      <a:pt x="1528" y="2402"/>
                      <a:pt x="1550" y="2388"/>
                      <a:pt x="1557" y="2368"/>
                    </a:cubicBezTo>
                    <a:lnTo>
                      <a:pt x="2241" y="598"/>
                    </a:lnTo>
                    <a:lnTo>
                      <a:pt x="6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6"/>
              <p:cNvSpPr/>
              <p:nvPr/>
            </p:nvSpPr>
            <p:spPr>
              <a:xfrm>
                <a:off x="1274154" y="2612212"/>
                <a:ext cx="749999" cy="803858"/>
              </a:xfrm>
              <a:custGeom>
                <a:avLst/>
                <a:gdLst/>
                <a:ahLst/>
                <a:cxnLst/>
                <a:rect l="l" t="t" r="r" b="b"/>
                <a:pathLst>
                  <a:path w="2242" h="2403" extrusionOk="0">
                    <a:moveTo>
                      <a:pt x="693" y="0"/>
                    </a:moveTo>
                    <a:lnTo>
                      <a:pt x="10" y="1770"/>
                    </a:lnTo>
                    <a:cubicBezTo>
                      <a:pt x="0" y="1798"/>
                      <a:pt x="15" y="1829"/>
                      <a:pt x="43" y="1841"/>
                    </a:cubicBezTo>
                    <a:lnTo>
                      <a:pt x="1486" y="2398"/>
                    </a:lnTo>
                    <a:cubicBezTo>
                      <a:pt x="1493" y="2401"/>
                      <a:pt x="1500" y="2402"/>
                      <a:pt x="1507" y="2402"/>
                    </a:cubicBezTo>
                    <a:cubicBezTo>
                      <a:pt x="1529" y="2402"/>
                      <a:pt x="1549" y="2389"/>
                      <a:pt x="1558" y="2367"/>
                    </a:cubicBezTo>
                    <a:lnTo>
                      <a:pt x="2241" y="598"/>
                    </a:lnTo>
                    <a:lnTo>
                      <a:pt x="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6"/>
              <p:cNvSpPr/>
              <p:nvPr/>
            </p:nvSpPr>
            <p:spPr>
              <a:xfrm>
                <a:off x="1274823" y="2574411"/>
                <a:ext cx="754014" cy="815231"/>
              </a:xfrm>
              <a:custGeom>
                <a:avLst/>
                <a:gdLst/>
                <a:ahLst/>
                <a:cxnLst/>
                <a:rect l="l" t="t" r="r" b="b"/>
                <a:pathLst>
                  <a:path w="2254" h="2437" extrusionOk="0">
                    <a:moveTo>
                      <a:pt x="749" y="1"/>
                    </a:moveTo>
                    <a:cubicBezTo>
                      <a:pt x="727" y="1"/>
                      <a:pt x="705" y="14"/>
                      <a:pt x="696" y="35"/>
                    </a:cubicBezTo>
                    <a:lnTo>
                      <a:pt x="13" y="1804"/>
                    </a:lnTo>
                    <a:cubicBezTo>
                      <a:pt x="1" y="1833"/>
                      <a:pt x="15" y="1866"/>
                      <a:pt x="44" y="1875"/>
                    </a:cubicBezTo>
                    <a:lnTo>
                      <a:pt x="1487" y="2433"/>
                    </a:lnTo>
                    <a:cubicBezTo>
                      <a:pt x="1493" y="2435"/>
                      <a:pt x="1501" y="2437"/>
                      <a:pt x="1508" y="2437"/>
                    </a:cubicBezTo>
                    <a:cubicBezTo>
                      <a:pt x="1530" y="2437"/>
                      <a:pt x="1551" y="2423"/>
                      <a:pt x="1558" y="2402"/>
                    </a:cubicBezTo>
                    <a:lnTo>
                      <a:pt x="2241" y="632"/>
                    </a:lnTo>
                    <a:cubicBezTo>
                      <a:pt x="2253" y="604"/>
                      <a:pt x="2239" y="573"/>
                      <a:pt x="2211" y="561"/>
                    </a:cubicBezTo>
                    <a:lnTo>
                      <a:pt x="767" y="4"/>
                    </a:lnTo>
                    <a:cubicBezTo>
                      <a:pt x="761" y="2"/>
                      <a:pt x="755" y="1"/>
                      <a:pt x="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6"/>
              <p:cNvSpPr/>
              <p:nvPr/>
            </p:nvSpPr>
            <p:spPr>
              <a:xfrm>
                <a:off x="1771922" y="2763416"/>
                <a:ext cx="138827" cy="129795"/>
              </a:xfrm>
              <a:custGeom>
                <a:avLst/>
                <a:gdLst/>
                <a:ahLst/>
                <a:cxnLst/>
                <a:rect l="l" t="t" r="r" b="b"/>
                <a:pathLst>
                  <a:path w="415" h="388" extrusionOk="0">
                    <a:moveTo>
                      <a:pt x="213" y="0"/>
                    </a:moveTo>
                    <a:cubicBezTo>
                      <a:pt x="204" y="0"/>
                      <a:pt x="196" y="4"/>
                      <a:pt x="191" y="13"/>
                    </a:cubicBezTo>
                    <a:lnTo>
                      <a:pt x="143" y="98"/>
                    </a:lnTo>
                    <a:cubicBezTo>
                      <a:pt x="141" y="106"/>
                      <a:pt x="134" y="110"/>
                      <a:pt x="127" y="113"/>
                    </a:cubicBezTo>
                    <a:lnTo>
                      <a:pt x="27" y="122"/>
                    </a:lnTo>
                    <a:cubicBezTo>
                      <a:pt x="8" y="125"/>
                      <a:pt x="1" y="148"/>
                      <a:pt x="13" y="163"/>
                    </a:cubicBezTo>
                    <a:lnTo>
                      <a:pt x="82" y="234"/>
                    </a:lnTo>
                    <a:cubicBezTo>
                      <a:pt x="86" y="239"/>
                      <a:pt x="89" y="248"/>
                      <a:pt x="89" y="256"/>
                    </a:cubicBezTo>
                    <a:lnTo>
                      <a:pt x="67" y="353"/>
                    </a:lnTo>
                    <a:cubicBezTo>
                      <a:pt x="65" y="369"/>
                      <a:pt x="78" y="381"/>
                      <a:pt x="92" y="381"/>
                    </a:cubicBezTo>
                    <a:cubicBezTo>
                      <a:pt x="95" y="381"/>
                      <a:pt x="98" y="381"/>
                      <a:pt x="101" y="379"/>
                    </a:cubicBezTo>
                    <a:lnTo>
                      <a:pt x="191" y="337"/>
                    </a:lnTo>
                    <a:cubicBezTo>
                      <a:pt x="195" y="334"/>
                      <a:pt x="198" y="333"/>
                      <a:pt x="202" y="333"/>
                    </a:cubicBezTo>
                    <a:cubicBezTo>
                      <a:pt x="205" y="333"/>
                      <a:pt x="209" y="334"/>
                      <a:pt x="213" y="337"/>
                    </a:cubicBezTo>
                    <a:lnTo>
                      <a:pt x="298" y="384"/>
                    </a:lnTo>
                    <a:cubicBezTo>
                      <a:pt x="302" y="386"/>
                      <a:pt x="306" y="387"/>
                      <a:pt x="311" y="387"/>
                    </a:cubicBezTo>
                    <a:cubicBezTo>
                      <a:pt x="324" y="387"/>
                      <a:pt x="336" y="377"/>
                      <a:pt x="334" y="360"/>
                    </a:cubicBezTo>
                    <a:lnTo>
                      <a:pt x="320" y="263"/>
                    </a:lnTo>
                    <a:cubicBezTo>
                      <a:pt x="320" y="256"/>
                      <a:pt x="322" y="248"/>
                      <a:pt x="327" y="244"/>
                    </a:cubicBezTo>
                    <a:lnTo>
                      <a:pt x="401" y="177"/>
                    </a:lnTo>
                    <a:cubicBezTo>
                      <a:pt x="415" y="163"/>
                      <a:pt x="408" y="139"/>
                      <a:pt x="389" y="134"/>
                    </a:cubicBezTo>
                    <a:lnTo>
                      <a:pt x="291" y="117"/>
                    </a:lnTo>
                    <a:cubicBezTo>
                      <a:pt x="284" y="115"/>
                      <a:pt x="277" y="110"/>
                      <a:pt x="274" y="103"/>
                    </a:cubicBezTo>
                    <a:lnTo>
                      <a:pt x="234" y="13"/>
                    </a:lnTo>
                    <a:cubicBezTo>
                      <a:pt x="229" y="4"/>
                      <a:pt x="221" y="0"/>
                      <a:pt x="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6"/>
              <p:cNvSpPr/>
              <p:nvPr/>
            </p:nvSpPr>
            <p:spPr>
              <a:xfrm>
                <a:off x="1819090" y="2929004"/>
                <a:ext cx="99019" cy="99353"/>
              </a:xfrm>
              <a:custGeom>
                <a:avLst/>
                <a:gdLst/>
                <a:ahLst/>
                <a:cxnLst/>
                <a:rect l="l" t="t" r="r" b="b"/>
                <a:pathLst>
                  <a:path w="296" h="297" extrusionOk="0">
                    <a:moveTo>
                      <a:pt x="184" y="1"/>
                    </a:moveTo>
                    <a:cubicBezTo>
                      <a:pt x="179" y="1"/>
                      <a:pt x="175" y="3"/>
                      <a:pt x="172" y="6"/>
                    </a:cubicBezTo>
                    <a:lnTo>
                      <a:pt x="119" y="56"/>
                    </a:lnTo>
                    <a:cubicBezTo>
                      <a:pt x="114" y="61"/>
                      <a:pt x="110" y="61"/>
                      <a:pt x="103" y="61"/>
                    </a:cubicBezTo>
                    <a:lnTo>
                      <a:pt x="33" y="46"/>
                    </a:lnTo>
                    <a:cubicBezTo>
                      <a:pt x="32" y="46"/>
                      <a:pt x="31" y="46"/>
                      <a:pt x="30" y="46"/>
                    </a:cubicBezTo>
                    <a:cubicBezTo>
                      <a:pt x="17" y="46"/>
                      <a:pt x="8" y="59"/>
                      <a:pt x="12" y="70"/>
                    </a:cubicBezTo>
                    <a:lnTo>
                      <a:pt x="45" y="137"/>
                    </a:lnTo>
                    <a:cubicBezTo>
                      <a:pt x="48" y="142"/>
                      <a:pt x="48" y="146"/>
                      <a:pt x="43" y="151"/>
                    </a:cubicBezTo>
                    <a:lnTo>
                      <a:pt x="7" y="215"/>
                    </a:lnTo>
                    <a:cubicBezTo>
                      <a:pt x="1" y="226"/>
                      <a:pt x="11" y="242"/>
                      <a:pt x="24" y="242"/>
                    </a:cubicBezTo>
                    <a:cubicBezTo>
                      <a:pt x="24" y="242"/>
                      <a:pt x="25" y="242"/>
                      <a:pt x="26" y="242"/>
                    </a:cubicBezTo>
                    <a:lnTo>
                      <a:pt x="98" y="232"/>
                    </a:lnTo>
                    <a:cubicBezTo>
                      <a:pt x="99" y="231"/>
                      <a:pt x="100" y="231"/>
                      <a:pt x="102" y="231"/>
                    </a:cubicBezTo>
                    <a:cubicBezTo>
                      <a:pt x="106" y="231"/>
                      <a:pt x="110" y="233"/>
                      <a:pt x="112" y="237"/>
                    </a:cubicBezTo>
                    <a:lnTo>
                      <a:pt x="162" y="292"/>
                    </a:lnTo>
                    <a:cubicBezTo>
                      <a:pt x="165" y="295"/>
                      <a:pt x="170" y="297"/>
                      <a:pt x="174" y="297"/>
                    </a:cubicBezTo>
                    <a:cubicBezTo>
                      <a:pt x="182" y="297"/>
                      <a:pt x="189" y="291"/>
                      <a:pt x="191" y="282"/>
                    </a:cubicBezTo>
                    <a:lnTo>
                      <a:pt x="205" y="211"/>
                    </a:lnTo>
                    <a:cubicBezTo>
                      <a:pt x="205" y="206"/>
                      <a:pt x="210" y="201"/>
                      <a:pt x="214" y="199"/>
                    </a:cubicBezTo>
                    <a:lnTo>
                      <a:pt x="281" y="168"/>
                    </a:lnTo>
                    <a:cubicBezTo>
                      <a:pt x="293" y="163"/>
                      <a:pt x="295" y="144"/>
                      <a:pt x="281" y="137"/>
                    </a:cubicBezTo>
                    <a:lnTo>
                      <a:pt x="219" y="103"/>
                    </a:lnTo>
                    <a:cubicBezTo>
                      <a:pt x="212" y="99"/>
                      <a:pt x="210" y="94"/>
                      <a:pt x="210" y="89"/>
                    </a:cubicBezTo>
                    <a:lnTo>
                      <a:pt x="200" y="18"/>
                    </a:lnTo>
                    <a:cubicBezTo>
                      <a:pt x="200" y="7"/>
                      <a:pt x="192"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6"/>
              <p:cNvSpPr/>
              <p:nvPr/>
            </p:nvSpPr>
            <p:spPr>
              <a:xfrm>
                <a:off x="1666882" y="2889865"/>
                <a:ext cx="100691" cy="98350"/>
              </a:xfrm>
              <a:custGeom>
                <a:avLst/>
                <a:gdLst/>
                <a:ahLst/>
                <a:cxnLst/>
                <a:rect l="l" t="t" r="r" b="b"/>
                <a:pathLst>
                  <a:path w="301" h="294" extrusionOk="0">
                    <a:moveTo>
                      <a:pt x="167" y="1"/>
                    </a:moveTo>
                    <a:cubicBezTo>
                      <a:pt x="161" y="1"/>
                      <a:pt x="156" y="3"/>
                      <a:pt x="153" y="9"/>
                    </a:cubicBezTo>
                    <a:lnTo>
                      <a:pt x="110" y="66"/>
                    </a:lnTo>
                    <a:cubicBezTo>
                      <a:pt x="105" y="70"/>
                      <a:pt x="100" y="73"/>
                      <a:pt x="96" y="73"/>
                    </a:cubicBezTo>
                    <a:lnTo>
                      <a:pt x="22" y="73"/>
                    </a:lnTo>
                    <a:cubicBezTo>
                      <a:pt x="7" y="73"/>
                      <a:pt x="0" y="87"/>
                      <a:pt x="7" y="99"/>
                    </a:cubicBezTo>
                    <a:lnTo>
                      <a:pt x="50" y="159"/>
                    </a:lnTo>
                    <a:cubicBezTo>
                      <a:pt x="55" y="163"/>
                      <a:pt x="55" y="168"/>
                      <a:pt x="53" y="175"/>
                    </a:cubicBezTo>
                    <a:lnTo>
                      <a:pt x="29" y="244"/>
                    </a:lnTo>
                    <a:cubicBezTo>
                      <a:pt x="25" y="255"/>
                      <a:pt x="35" y="267"/>
                      <a:pt x="45" y="267"/>
                    </a:cubicBezTo>
                    <a:cubicBezTo>
                      <a:pt x="47" y="267"/>
                      <a:pt x="49" y="266"/>
                      <a:pt x="50" y="266"/>
                    </a:cubicBezTo>
                    <a:lnTo>
                      <a:pt x="119" y="242"/>
                    </a:lnTo>
                    <a:cubicBezTo>
                      <a:pt x="127" y="242"/>
                      <a:pt x="131" y="242"/>
                      <a:pt x="136" y="247"/>
                    </a:cubicBezTo>
                    <a:lnTo>
                      <a:pt x="193" y="289"/>
                    </a:lnTo>
                    <a:cubicBezTo>
                      <a:pt x="197" y="292"/>
                      <a:pt x="200" y="293"/>
                      <a:pt x="204" y="293"/>
                    </a:cubicBezTo>
                    <a:cubicBezTo>
                      <a:pt x="213" y="293"/>
                      <a:pt x="222" y="286"/>
                      <a:pt x="222" y="275"/>
                    </a:cubicBezTo>
                    <a:lnTo>
                      <a:pt x="222" y="204"/>
                    </a:lnTo>
                    <a:cubicBezTo>
                      <a:pt x="222" y="197"/>
                      <a:pt x="224" y="192"/>
                      <a:pt x="229" y="189"/>
                    </a:cubicBezTo>
                    <a:lnTo>
                      <a:pt x="288" y="147"/>
                    </a:lnTo>
                    <a:cubicBezTo>
                      <a:pt x="300" y="139"/>
                      <a:pt x="298" y="120"/>
                      <a:pt x="284" y="116"/>
                    </a:cubicBezTo>
                    <a:lnTo>
                      <a:pt x="215" y="94"/>
                    </a:lnTo>
                    <a:cubicBezTo>
                      <a:pt x="210" y="92"/>
                      <a:pt x="205" y="87"/>
                      <a:pt x="203" y="82"/>
                    </a:cubicBezTo>
                    <a:lnTo>
                      <a:pt x="184" y="13"/>
                    </a:lnTo>
                    <a:cubicBezTo>
                      <a:pt x="181" y="5"/>
                      <a:pt x="17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6"/>
              <p:cNvSpPr/>
              <p:nvPr/>
            </p:nvSpPr>
            <p:spPr>
              <a:xfrm>
                <a:off x="1465166" y="2650013"/>
                <a:ext cx="65901" cy="131467"/>
              </a:xfrm>
              <a:custGeom>
                <a:avLst/>
                <a:gdLst/>
                <a:ahLst/>
                <a:cxnLst/>
                <a:rect l="l" t="t" r="r" b="b"/>
                <a:pathLst>
                  <a:path w="197" h="393" extrusionOk="0">
                    <a:moveTo>
                      <a:pt x="160" y="0"/>
                    </a:moveTo>
                    <a:cubicBezTo>
                      <a:pt x="146" y="0"/>
                      <a:pt x="133" y="8"/>
                      <a:pt x="127" y="23"/>
                    </a:cubicBezTo>
                    <a:lnTo>
                      <a:pt x="8" y="342"/>
                    </a:lnTo>
                    <a:cubicBezTo>
                      <a:pt x="1" y="361"/>
                      <a:pt x="10" y="383"/>
                      <a:pt x="32" y="390"/>
                    </a:cubicBezTo>
                    <a:cubicBezTo>
                      <a:pt x="36" y="391"/>
                      <a:pt x="40" y="392"/>
                      <a:pt x="45" y="392"/>
                    </a:cubicBezTo>
                    <a:cubicBezTo>
                      <a:pt x="60" y="392"/>
                      <a:pt x="74" y="383"/>
                      <a:pt x="79" y="366"/>
                    </a:cubicBezTo>
                    <a:lnTo>
                      <a:pt x="191" y="47"/>
                    </a:lnTo>
                    <a:cubicBezTo>
                      <a:pt x="196" y="28"/>
                      <a:pt x="189" y="9"/>
                      <a:pt x="170" y="2"/>
                    </a:cubicBezTo>
                    <a:cubicBezTo>
                      <a:pt x="167" y="1"/>
                      <a:pt x="163"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6"/>
              <p:cNvSpPr/>
              <p:nvPr/>
            </p:nvSpPr>
            <p:spPr>
              <a:xfrm>
                <a:off x="1377521" y="2798541"/>
                <a:ext cx="100691" cy="231490"/>
              </a:xfrm>
              <a:custGeom>
                <a:avLst/>
                <a:gdLst/>
                <a:ahLst/>
                <a:cxnLst/>
                <a:rect l="l" t="t" r="r" b="b"/>
                <a:pathLst>
                  <a:path w="301" h="692" extrusionOk="0">
                    <a:moveTo>
                      <a:pt x="260" y="1"/>
                    </a:moveTo>
                    <a:cubicBezTo>
                      <a:pt x="243" y="1"/>
                      <a:pt x="228" y="11"/>
                      <a:pt x="222" y="27"/>
                    </a:cubicBezTo>
                    <a:lnTo>
                      <a:pt x="6" y="648"/>
                    </a:lnTo>
                    <a:cubicBezTo>
                      <a:pt x="1" y="665"/>
                      <a:pt x="8" y="682"/>
                      <a:pt x="25" y="689"/>
                    </a:cubicBezTo>
                    <a:cubicBezTo>
                      <a:pt x="29" y="690"/>
                      <a:pt x="33" y="691"/>
                      <a:pt x="36" y="691"/>
                    </a:cubicBezTo>
                    <a:cubicBezTo>
                      <a:pt x="50" y="691"/>
                      <a:pt x="62" y="682"/>
                      <a:pt x="68" y="670"/>
                    </a:cubicBezTo>
                    <a:lnTo>
                      <a:pt x="294" y="53"/>
                    </a:lnTo>
                    <a:lnTo>
                      <a:pt x="296" y="53"/>
                    </a:lnTo>
                    <a:cubicBezTo>
                      <a:pt x="301" y="31"/>
                      <a:pt x="291" y="10"/>
                      <a:pt x="272" y="3"/>
                    </a:cubicBezTo>
                    <a:cubicBezTo>
                      <a:pt x="268" y="1"/>
                      <a:pt x="264"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82" name="Google Shape;3282;p36"/>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6"/>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6"/>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6"/>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67">
                                            <p:txEl>
                                              <p:pRg st="0" end="0"/>
                                            </p:txEl>
                                          </p:spTgt>
                                        </p:tgtEl>
                                        <p:attrNameLst>
                                          <p:attrName>style.visibility</p:attrName>
                                        </p:attrNameLst>
                                      </p:cBhvr>
                                      <p:to>
                                        <p:strVal val="visible"/>
                                      </p:to>
                                    </p:set>
                                    <p:anim calcmode="lin" valueType="num">
                                      <p:cBhvr additive="base">
                                        <p:cTn id="7" dur="500" fill="hold"/>
                                        <p:tgtEl>
                                          <p:spTgt spid="3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97"/>
        <p:cNvGrpSpPr/>
        <p:nvPr/>
      </p:nvGrpSpPr>
      <p:grpSpPr>
        <a:xfrm>
          <a:off x="0" y="0"/>
          <a:ext cx="0" cy="0"/>
          <a:chOff x="0" y="0"/>
          <a:chExt cx="0" cy="0"/>
        </a:xfrm>
      </p:grpSpPr>
      <p:sp>
        <p:nvSpPr>
          <p:cNvPr id="4098" name="Google Shape;4098;p45"/>
          <p:cNvSpPr txBox="1">
            <a:spLocks noGrp="1"/>
          </p:cNvSpPr>
          <p:nvPr>
            <p:ph type="subTitle" idx="1"/>
          </p:nvPr>
        </p:nvSpPr>
        <p:spPr>
          <a:xfrm>
            <a:off x="685800" y="2495550"/>
            <a:ext cx="2329200" cy="881400"/>
          </a:xfrm>
          <a:prstGeom prst="rect">
            <a:avLst/>
          </a:prstGeom>
        </p:spPr>
        <p:txBody>
          <a:bodyPr spcFirstLastPara="1" wrap="square" lIns="91425" tIns="91425" rIns="91425" bIns="91425" anchor="ctr" anchorCtr="0">
            <a:noAutofit/>
          </a:bodyPr>
          <a:lstStyle/>
          <a:p>
            <a:pPr marL="0" lvl="0" indent="0"/>
            <a:r>
              <a:rPr lang="vi-VN" sz="3000"/>
              <a:t>Truyện ca ngợi cái đẹp của tự nhiên </a:t>
            </a:r>
            <a:r>
              <a:rPr lang="vi-VN" sz="3000" smtClean="0"/>
              <a:t>(Chim </a:t>
            </a:r>
            <a:r>
              <a:rPr lang="vi-VN" sz="3000"/>
              <a:t>họa mi - truyện An-đéc- </a:t>
            </a:r>
            <a:r>
              <a:rPr lang="vi-VN" sz="3000" smtClean="0"/>
              <a:t>xen) </a:t>
            </a:r>
            <a:endParaRPr lang="vi-VN" sz="3000"/>
          </a:p>
        </p:txBody>
      </p:sp>
      <p:sp>
        <p:nvSpPr>
          <p:cNvPr id="4099" name="Google Shape;4099;p45"/>
          <p:cNvSpPr txBox="1">
            <a:spLocks noGrp="1"/>
          </p:cNvSpPr>
          <p:nvPr>
            <p:ph type="subTitle" idx="2"/>
          </p:nvPr>
        </p:nvSpPr>
        <p:spPr>
          <a:xfrm>
            <a:off x="3429000" y="2495550"/>
            <a:ext cx="2328300" cy="881400"/>
          </a:xfrm>
          <a:prstGeom prst="rect">
            <a:avLst/>
          </a:prstGeom>
        </p:spPr>
        <p:txBody>
          <a:bodyPr spcFirstLastPara="1" wrap="square" lIns="91425" tIns="91425" rIns="91425" bIns="91425" anchor="ctr" anchorCtr="0">
            <a:noAutofit/>
          </a:bodyPr>
          <a:lstStyle/>
          <a:p>
            <a:pPr marL="0" lvl="0" indent="0"/>
            <a:r>
              <a:rPr lang="vi-VN" sz="2600"/>
              <a:t>Truyện ca ngợi những cô gái đẹp nết đẹp người </a:t>
            </a:r>
            <a:endParaRPr lang="vi-VN" sz="2600" smtClean="0"/>
          </a:p>
          <a:p>
            <a:pPr marL="0" lvl="0" indent="0"/>
            <a:r>
              <a:rPr lang="vi-VN" sz="2600" smtClean="0"/>
              <a:t>(Cô </a:t>
            </a:r>
            <a:r>
              <a:rPr lang="vi-VN" sz="2600"/>
              <a:t>bé lọ lem - truyện cổ </a:t>
            </a:r>
            <a:r>
              <a:rPr lang="vi-VN" sz="2600" smtClean="0"/>
              <a:t>Grim)</a:t>
            </a:r>
            <a:endParaRPr lang="vi-VN" sz="2600"/>
          </a:p>
        </p:txBody>
      </p:sp>
      <p:sp>
        <p:nvSpPr>
          <p:cNvPr id="4102" name="Google Shape;4102;p45"/>
          <p:cNvSpPr txBox="1">
            <a:spLocks noGrp="1"/>
          </p:cNvSpPr>
          <p:nvPr>
            <p:ph type="subTitle" idx="5"/>
          </p:nvPr>
        </p:nvSpPr>
        <p:spPr>
          <a:xfrm>
            <a:off x="6096000" y="2419350"/>
            <a:ext cx="2328300" cy="881400"/>
          </a:xfrm>
          <a:prstGeom prst="rect">
            <a:avLst/>
          </a:prstGeom>
        </p:spPr>
        <p:txBody>
          <a:bodyPr spcFirstLastPara="1" wrap="square" lIns="91425" tIns="91425" rIns="91425" bIns="91425" anchor="ctr" anchorCtr="0">
            <a:noAutofit/>
          </a:bodyPr>
          <a:lstStyle/>
          <a:p>
            <a:pPr marL="0" lvl="0" indent="0"/>
            <a:r>
              <a:rPr lang="vi-VN" sz="2800"/>
              <a:t>Truyện giáo dục quan niệm về cái đẹp </a:t>
            </a:r>
            <a:r>
              <a:rPr lang="vi-VN" sz="2800" smtClean="0"/>
              <a:t>( </a:t>
            </a:r>
            <a:r>
              <a:rPr lang="vi-VN" sz="2800"/>
              <a:t>Con vịt xấu xí - truyện An-đéc-xen )</a:t>
            </a:r>
          </a:p>
        </p:txBody>
      </p:sp>
      <p:sp>
        <p:nvSpPr>
          <p:cNvPr id="4104" name="Google Shape;4104;p45"/>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mtClean="0">
                <a:solidFill>
                  <a:schemeClr val="accent2"/>
                </a:solidFill>
                <a:latin typeface="Lithograph" pitchFamily="18" charset="0"/>
                <a:ea typeface="Lithograph" pitchFamily="18" charset="0"/>
                <a:cs typeface="Lithograph" pitchFamily="18" charset="0"/>
              </a:rPr>
              <a:t>Gợi ý truyện nói về cái đẹp</a:t>
            </a:r>
            <a:endParaRPr>
              <a:solidFill>
                <a:schemeClr val="accent2"/>
              </a:solidFill>
              <a:latin typeface="Lithograph" pitchFamily="18" charset="0"/>
              <a:ea typeface="Lithograph" pitchFamily="18" charset="0"/>
              <a:cs typeface="Lithograph"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animEffect transition="in" filter="fade">
                                      <p:cBhvr>
                                        <p:cTn id="11" dur="500"/>
                                        <p:tgtEl>
                                          <p:spTgt spid="40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Effect transition="in" filter="fade">
                                      <p:cBhvr>
                                        <p:cTn id="16" dur="500"/>
                                        <p:tgtEl>
                                          <p:spTgt spid="40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2">
                                            <p:txEl>
                                              <p:pRg st="0" end="0"/>
                                            </p:txEl>
                                          </p:spTgt>
                                        </p:tgtEl>
                                        <p:attrNameLst>
                                          <p:attrName>style.visibility</p:attrName>
                                        </p:attrNameLst>
                                      </p:cBhvr>
                                      <p:to>
                                        <p:strVal val="visible"/>
                                      </p:to>
                                    </p:set>
                                    <p:animEffect transition="in" filter="fade">
                                      <p:cBhvr>
                                        <p:cTn id="21" dur="500"/>
                                        <p:tgtEl>
                                          <p:spTgt spid="4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P spid="4099" grpId="0" build="p"/>
      <p:bldP spid="410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3312" name="Google Shape;3312;p38"/>
          <p:cNvSpPr txBox="1">
            <a:spLocks noGrp="1"/>
          </p:cNvSpPr>
          <p:nvPr>
            <p:ph type="subTitle" idx="1"/>
          </p:nvPr>
        </p:nvSpPr>
        <p:spPr>
          <a:xfrm>
            <a:off x="1549349" y="1148267"/>
            <a:ext cx="5915290" cy="1004100"/>
          </a:xfrm>
          <a:prstGeom prst="rect">
            <a:avLst/>
          </a:prstGeom>
        </p:spPr>
        <p:txBody>
          <a:bodyPr spcFirstLastPara="1" wrap="square" lIns="91425" tIns="91425" rIns="91425" bIns="91425" anchor="t" anchorCtr="0">
            <a:noAutofit/>
          </a:bodyPr>
          <a:lstStyle/>
          <a:p>
            <a:pPr marL="0" lvl="0" indent="0"/>
            <a:r>
              <a:rPr lang="vi-VN" sz="2400">
                <a:solidFill>
                  <a:schemeClr val="accent2"/>
                </a:solidFill>
              </a:rPr>
              <a:t>Những truyện nói về cuộc đấu tranh giữa cái đẹp với cái xấu, cái thiện với cái </a:t>
            </a:r>
            <a:r>
              <a:rPr lang="vi-VN" sz="2400" smtClean="0">
                <a:solidFill>
                  <a:schemeClr val="accent2"/>
                </a:solidFill>
              </a:rPr>
              <a:t>ác:</a:t>
            </a:r>
          </a:p>
          <a:p>
            <a:pPr marL="0" lvl="0" indent="0"/>
            <a:r>
              <a:rPr lang="vi-VN" sz="2400"/>
              <a:t>Truyện về những người tốt bị người xấu ghen ghét, hãm hại, đã vượt qua mọi thử thách, cuối cùng được hưởng hạnh phúc  ( Tấm Cám, Sọ Dừa – truyện dân gian Việt </a:t>
            </a:r>
            <a:r>
              <a:rPr lang="vi-VN" sz="2400" smtClean="0"/>
              <a:t>Nam). </a:t>
            </a:r>
            <a:endParaRPr lang="vi-VN" sz="2400"/>
          </a:p>
          <a:p>
            <a:pPr marL="0" lvl="0" indent="0"/>
            <a:r>
              <a:rPr lang="vi-VN" sz="2400" smtClean="0"/>
              <a:t> </a:t>
            </a:r>
            <a:endParaRPr lang="vi-VN" sz="2400"/>
          </a:p>
        </p:txBody>
      </p:sp>
      <p:grpSp>
        <p:nvGrpSpPr>
          <p:cNvPr id="3313" name="Google Shape;3313;p38"/>
          <p:cNvGrpSpPr/>
          <p:nvPr/>
        </p:nvGrpSpPr>
        <p:grpSpPr>
          <a:xfrm>
            <a:off x="1210227" y="500474"/>
            <a:ext cx="923814" cy="1065310"/>
            <a:chOff x="1177052" y="354474"/>
            <a:chExt cx="923814" cy="1065310"/>
          </a:xfrm>
        </p:grpSpPr>
        <p:grpSp>
          <p:nvGrpSpPr>
            <p:cNvPr id="3314" name="Google Shape;3314;p38"/>
            <p:cNvGrpSpPr/>
            <p:nvPr/>
          </p:nvGrpSpPr>
          <p:grpSpPr>
            <a:xfrm rot="1690083" flipH="1">
              <a:off x="1377035" y="467466"/>
              <a:ext cx="550053" cy="874260"/>
              <a:chOff x="8013766" y="3192608"/>
              <a:chExt cx="518175" cy="823593"/>
            </a:xfrm>
          </p:grpSpPr>
          <p:sp>
            <p:nvSpPr>
              <p:cNvPr id="3315" name="Google Shape;3315;p38"/>
              <p:cNvSpPr/>
              <p:nvPr/>
            </p:nvSpPr>
            <p:spPr>
              <a:xfrm>
                <a:off x="8241576" y="3815822"/>
                <a:ext cx="290366" cy="200379"/>
              </a:xfrm>
              <a:custGeom>
                <a:avLst/>
                <a:gdLst/>
                <a:ahLst/>
                <a:cxnLst/>
                <a:rect l="l" t="t" r="r" b="b"/>
                <a:pathLst>
                  <a:path w="868" h="599" extrusionOk="0">
                    <a:moveTo>
                      <a:pt x="763" y="0"/>
                    </a:moveTo>
                    <a:lnTo>
                      <a:pt x="1" y="296"/>
                    </a:lnTo>
                    <a:lnTo>
                      <a:pt x="39" y="396"/>
                    </a:lnTo>
                    <a:cubicBezTo>
                      <a:pt x="91" y="522"/>
                      <a:pt x="215" y="598"/>
                      <a:pt x="348" y="598"/>
                    </a:cubicBezTo>
                    <a:cubicBezTo>
                      <a:pt x="392" y="598"/>
                      <a:pt x="438" y="590"/>
                      <a:pt x="482" y="572"/>
                    </a:cubicBezTo>
                    <a:lnTo>
                      <a:pt x="639" y="508"/>
                    </a:lnTo>
                    <a:cubicBezTo>
                      <a:pt x="791" y="446"/>
                      <a:pt x="868" y="277"/>
                      <a:pt x="810" y="129"/>
                    </a:cubicBezTo>
                    <a:lnTo>
                      <a:pt x="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8"/>
              <p:cNvSpPr/>
              <p:nvPr/>
            </p:nvSpPr>
            <p:spPr>
              <a:xfrm>
                <a:off x="8273690" y="3815822"/>
                <a:ext cx="258251" cy="200379"/>
              </a:xfrm>
              <a:custGeom>
                <a:avLst/>
                <a:gdLst/>
                <a:ahLst/>
                <a:cxnLst/>
                <a:rect l="l" t="t" r="r" b="b"/>
                <a:pathLst>
                  <a:path w="772" h="599" extrusionOk="0">
                    <a:moveTo>
                      <a:pt x="667" y="0"/>
                    </a:moveTo>
                    <a:lnTo>
                      <a:pt x="598" y="27"/>
                    </a:lnTo>
                    <a:lnTo>
                      <a:pt x="605" y="43"/>
                    </a:lnTo>
                    <a:cubicBezTo>
                      <a:pt x="662" y="193"/>
                      <a:pt x="586" y="365"/>
                      <a:pt x="431" y="427"/>
                    </a:cubicBezTo>
                    <a:lnTo>
                      <a:pt x="272" y="488"/>
                    </a:lnTo>
                    <a:cubicBezTo>
                      <a:pt x="228" y="507"/>
                      <a:pt x="184" y="515"/>
                      <a:pt x="140" y="515"/>
                    </a:cubicBezTo>
                    <a:cubicBezTo>
                      <a:pt x="91" y="515"/>
                      <a:pt x="44" y="505"/>
                      <a:pt x="0" y="486"/>
                    </a:cubicBezTo>
                    <a:lnTo>
                      <a:pt x="0" y="486"/>
                    </a:lnTo>
                    <a:cubicBezTo>
                      <a:pt x="62" y="558"/>
                      <a:pt x="154" y="598"/>
                      <a:pt x="251" y="598"/>
                    </a:cubicBezTo>
                    <a:cubicBezTo>
                      <a:pt x="296" y="598"/>
                      <a:pt x="342" y="590"/>
                      <a:pt x="386" y="572"/>
                    </a:cubicBezTo>
                    <a:lnTo>
                      <a:pt x="543" y="508"/>
                    </a:lnTo>
                    <a:cubicBezTo>
                      <a:pt x="695" y="446"/>
                      <a:pt x="772" y="277"/>
                      <a:pt x="714" y="129"/>
                    </a:cubicBezTo>
                    <a:lnTo>
                      <a:pt x="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8"/>
              <p:cNvSpPr/>
              <p:nvPr/>
            </p:nvSpPr>
            <p:spPr>
              <a:xfrm>
                <a:off x="8044877" y="3192608"/>
                <a:ext cx="257582" cy="210080"/>
              </a:xfrm>
              <a:custGeom>
                <a:avLst/>
                <a:gdLst/>
                <a:ahLst/>
                <a:cxnLst/>
                <a:rect l="l" t="t" r="r" b="b"/>
                <a:pathLst>
                  <a:path w="770" h="628" extrusionOk="0">
                    <a:moveTo>
                      <a:pt x="234" y="0"/>
                    </a:moveTo>
                    <a:cubicBezTo>
                      <a:pt x="191" y="0"/>
                      <a:pt x="152" y="27"/>
                      <a:pt x="144" y="73"/>
                    </a:cubicBezTo>
                    <a:lnTo>
                      <a:pt x="101" y="232"/>
                    </a:lnTo>
                    <a:lnTo>
                      <a:pt x="1" y="620"/>
                    </a:lnTo>
                    <a:lnTo>
                      <a:pt x="3" y="620"/>
                    </a:lnTo>
                    <a:cubicBezTo>
                      <a:pt x="3" y="623"/>
                      <a:pt x="3" y="625"/>
                      <a:pt x="5" y="627"/>
                    </a:cubicBezTo>
                    <a:lnTo>
                      <a:pt x="770" y="377"/>
                    </a:lnTo>
                    <a:cubicBezTo>
                      <a:pt x="770" y="375"/>
                      <a:pt x="767" y="370"/>
                      <a:pt x="763" y="370"/>
                    </a:cubicBezTo>
                    <a:cubicBezTo>
                      <a:pt x="765" y="368"/>
                      <a:pt x="765" y="366"/>
                      <a:pt x="765" y="366"/>
                    </a:cubicBezTo>
                    <a:lnTo>
                      <a:pt x="444" y="130"/>
                    </a:lnTo>
                    <a:lnTo>
                      <a:pt x="294" y="18"/>
                    </a:lnTo>
                    <a:cubicBezTo>
                      <a:pt x="275" y="6"/>
                      <a:pt x="254"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8"/>
              <p:cNvSpPr/>
              <p:nvPr/>
            </p:nvSpPr>
            <p:spPr>
              <a:xfrm>
                <a:off x="8041866" y="3328424"/>
                <a:ext cx="447926" cy="569023"/>
              </a:xfrm>
              <a:custGeom>
                <a:avLst/>
                <a:gdLst/>
                <a:ahLst/>
                <a:cxnLst/>
                <a:rect l="l" t="t" r="r" b="b"/>
                <a:pathLst>
                  <a:path w="1339" h="1701" extrusionOk="0">
                    <a:moveTo>
                      <a:pt x="805" y="0"/>
                    </a:moveTo>
                    <a:lnTo>
                      <a:pt x="0" y="262"/>
                    </a:lnTo>
                    <a:lnTo>
                      <a:pt x="576" y="1700"/>
                    </a:lnTo>
                    <a:lnTo>
                      <a:pt x="1338" y="1405"/>
                    </a:lnTo>
                    <a:lnTo>
                      <a:pt x="8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8"/>
              <p:cNvSpPr/>
              <p:nvPr/>
            </p:nvSpPr>
            <p:spPr>
              <a:xfrm>
                <a:off x="8096059" y="3480297"/>
                <a:ext cx="68577" cy="133809"/>
              </a:xfrm>
              <a:custGeom>
                <a:avLst/>
                <a:gdLst/>
                <a:ahLst/>
                <a:cxnLst/>
                <a:rect l="l" t="t" r="r" b="b"/>
                <a:pathLst>
                  <a:path w="205" h="400" extrusionOk="0">
                    <a:moveTo>
                      <a:pt x="39" y="1"/>
                    </a:moveTo>
                    <a:cubicBezTo>
                      <a:pt x="35" y="1"/>
                      <a:pt x="31" y="2"/>
                      <a:pt x="26" y="3"/>
                    </a:cubicBezTo>
                    <a:cubicBezTo>
                      <a:pt x="10" y="10"/>
                      <a:pt x="0" y="29"/>
                      <a:pt x="5" y="48"/>
                    </a:cubicBezTo>
                    <a:lnTo>
                      <a:pt x="126" y="375"/>
                    </a:lnTo>
                    <a:cubicBezTo>
                      <a:pt x="132" y="390"/>
                      <a:pt x="146" y="400"/>
                      <a:pt x="161" y="400"/>
                    </a:cubicBezTo>
                    <a:cubicBezTo>
                      <a:pt x="166" y="400"/>
                      <a:pt x="171" y="399"/>
                      <a:pt x="176" y="396"/>
                    </a:cubicBezTo>
                    <a:cubicBezTo>
                      <a:pt x="195" y="389"/>
                      <a:pt x="205" y="368"/>
                      <a:pt x="198" y="346"/>
                    </a:cubicBezTo>
                    <a:lnTo>
                      <a:pt x="71" y="22"/>
                    </a:lnTo>
                    <a:cubicBezTo>
                      <a:pt x="66" y="9"/>
                      <a:pt x="53"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8"/>
              <p:cNvSpPr/>
              <p:nvPr/>
            </p:nvSpPr>
            <p:spPr>
              <a:xfrm>
                <a:off x="8147575" y="3627486"/>
                <a:ext cx="105709" cy="229148"/>
              </a:xfrm>
              <a:custGeom>
                <a:avLst/>
                <a:gdLst/>
                <a:ahLst/>
                <a:cxnLst/>
                <a:rect l="l" t="t" r="r" b="b"/>
                <a:pathLst>
                  <a:path w="316" h="685" extrusionOk="0">
                    <a:moveTo>
                      <a:pt x="46" y="0"/>
                    </a:moveTo>
                    <a:cubicBezTo>
                      <a:pt x="41" y="0"/>
                      <a:pt x="35" y="1"/>
                      <a:pt x="29" y="4"/>
                    </a:cubicBezTo>
                    <a:cubicBezTo>
                      <a:pt x="10" y="11"/>
                      <a:pt x="1" y="32"/>
                      <a:pt x="8" y="51"/>
                    </a:cubicBezTo>
                    <a:lnTo>
                      <a:pt x="246" y="663"/>
                    </a:lnTo>
                    <a:cubicBezTo>
                      <a:pt x="252" y="676"/>
                      <a:pt x="264" y="685"/>
                      <a:pt x="277" y="685"/>
                    </a:cubicBezTo>
                    <a:cubicBezTo>
                      <a:pt x="281" y="685"/>
                      <a:pt x="285" y="684"/>
                      <a:pt x="289" y="682"/>
                    </a:cubicBezTo>
                    <a:cubicBezTo>
                      <a:pt x="306" y="675"/>
                      <a:pt x="315" y="659"/>
                      <a:pt x="308" y="640"/>
                    </a:cubicBezTo>
                    <a:lnTo>
                      <a:pt x="79" y="25"/>
                    </a:lnTo>
                    <a:cubicBezTo>
                      <a:pt x="74" y="9"/>
                      <a:pt x="61"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8"/>
              <p:cNvSpPr/>
              <p:nvPr/>
            </p:nvSpPr>
            <p:spPr>
              <a:xfrm>
                <a:off x="8207455" y="3775010"/>
                <a:ext cx="310102" cy="144514"/>
              </a:xfrm>
              <a:custGeom>
                <a:avLst/>
                <a:gdLst/>
                <a:ahLst/>
                <a:cxnLst/>
                <a:rect l="l" t="t" r="r" b="b"/>
                <a:pathLst>
                  <a:path w="927" h="432" extrusionOk="0">
                    <a:moveTo>
                      <a:pt x="848" y="1"/>
                    </a:moveTo>
                    <a:cubicBezTo>
                      <a:pt x="839" y="1"/>
                      <a:pt x="831" y="2"/>
                      <a:pt x="822" y="6"/>
                    </a:cubicBezTo>
                    <a:lnTo>
                      <a:pt x="60" y="294"/>
                    </a:lnTo>
                    <a:cubicBezTo>
                      <a:pt x="22" y="308"/>
                      <a:pt x="0" y="351"/>
                      <a:pt x="17" y="387"/>
                    </a:cubicBezTo>
                    <a:cubicBezTo>
                      <a:pt x="27" y="410"/>
                      <a:pt x="48" y="427"/>
                      <a:pt x="72" y="429"/>
                    </a:cubicBezTo>
                    <a:cubicBezTo>
                      <a:pt x="78" y="430"/>
                      <a:pt x="83" y="431"/>
                      <a:pt x="89" y="431"/>
                    </a:cubicBezTo>
                    <a:cubicBezTo>
                      <a:pt x="96" y="431"/>
                      <a:pt x="104" y="430"/>
                      <a:pt x="112" y="427"/>
                    </a:cubicBezTo>
                    <a:lnTo>
                      <a:pt x="872" y="134"/>
                    </a:lnTo>
                    <a:cubicBezTo>
                      <a:pt x="908" y="122"/>
                      <a:pt x="927" y="82"/>
                      <a:pt x="912" y="46"/>
                    </a:cubicBezTo>
                    <a:cubicBezTo>
                      <a:pt x="903" y="19"/>
                      <a:pt x="877" y="1"/>
                      <a:pt x="8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8"/>
              <p:cNvSpPr/>
              <p:nvPr/>
            </p:nvSpPr>
            <p:spPr>
              <a:xfrm>
                <a:off x="8013766" y="3308687"/>
                <a:ext cx="326159" cy="136151"/>
              </a:xfrm>
              <a:custGeom>
                <a:avLst/>
                <a:gdLst/>
                <a:ahLst/>
                <a:cxnLst/>
                <a:rect l="l" t="t" r="r" b="b"/>
                <a:pathLst>
                  <a:path w="975" h="407" extrusionOk="0">
                    <a:moveTo>
                      <a:pt x="889" y="1"/>
                    </a:moveTo>
                    <a:cubicBezTo>
                      <a:pt x="882" y="1"/>
                      <a:pt x="875" y="2"/>
                      <a:pt x="868" y="4"/>
                    </a:cubicBezTo>
                    <a:lnTo>
                      <a:pt x="63" y="261"/>
                    </a:lnTo>
                    <a:cubicBezTo>
                      <a:pt x="22" y="276"/>
                      <a:pt x="1" y="316"/>
                      <a:pt x="17" y="357"/>
                    </a:cubicBezTo>
                    <a:cubicBezTo>
                      <a:pt x="27" y="383"/>
                      <a:pt x="51" y="400"/>
                      <a:pt x="77" y="404"/>
                    </a:cubicBezTo>
                    <a:cubicBezTo>
                      <a:pt x="82" y="406"/>
                      <a:pt x="88" y="407"/>
                      <a:pt x="93" y="407"/>
                    </a:cubicBezTo>
                    <a:cubicBezTo>
                      <a:pt x="102" y="407"/>
                      <a:pt x="110" y="405"/>
                      <a:pt x="117" y="402"/>
                    </a:cubicBezTo>
                    <a:lnTo>
                      <a:pt x="918" y="142"/>
                    </a:lnTo>
                    <a:cubicBezTo>
                      <a:pt x="956" y="130"/>
                      <a:pt x="975" y="90"/>
                      <a:pt x="960" y="52"/>
                    </a:cubicBezTo>
                    <a:cubicBezTo>
                      <a:pt x="949" y="21"/>
                      <a:pt x="920"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3" name="Google Shape;3323;p38"/>
            <p:cNvGrpSpPr/>
            <p:nvPr/>
          </p:nvGrpSpPr>
          <p:grpSpPr>
            <a:xfrm rot="1690083" flipH="1">
              <a:off x="1350832" y="432532"/>
              <a:ext cx="550053" cy="874260"/>
              <a:chOff x="8013766" y="3192608"/>
              <a:chExt cx="518175" cy="823593"/>
            </a:xfrm>
          </p:grpSpPr>
          <p:sp>
            <p:nvSpPr>
              <p:cNvPr id="3324" name="Google Shape;3324;p38"/>
              <p:cNvSpPr/>
              <p:nvPr/>
            </p:nvSpPr>
            <p:spPr>
              <a:xfrm>
                <a:off x="8241576" y="3815822"/>
                <a:ext cx="290366" cy="200379"/>
              </a:xfrm>
              <a:custGeom>
                <a:avLst/>
                <a:gdLst/>
                <a:ahLst/>
                <a:cxnLst/>
                <a:rect l="l" t="t" r="r" b="b"/>
                <a:pathLst>
                  <a:path w="868" h="599" extrusionOk="0">
                    <a:moveTo>
                      <a:pt x="763" y="0"/>
                    </a:moveTo>
                    <a:lnTo>
                      <a:pt x="1" y="296"/>
                    </a:lnTo>
                    <a:lnTo>
                      <a:pt x="39" y="396"/>
                    </a:lnTo>
                    <a:cubicBezTo>
                      <a:pt x="91" y="522"/>
                      <a:pt x="215" y="598"/>
                      <a:pt x="348" y="598"/>
                    </a:cubicBezTo>
                    <a:cubicBezTo>
                      <a:pt x="392" y="598"/>
                      <a:pt x="438" y="590"/>
                      <a:pt x="482" y="572"/>
                    </a:cubicBezTo>
                    <a:lnTo>
                      <a:pt x="639" y="508"/>
                    </a:lnTo>
                    <a:cubicBezTo>
                      <a:pt x="791" y="446"/>
                      <a:pt x="868" y="277"/>
                      <a:pt x="810" y="129"/>
                    </a:cubicBezTo>
                    <a:lnTo>
                      <a:pt x="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8"/>
              <p:cNvSpPr/>
              <p:nvPr/>
            </p:nvSpPr>
            <p:spPr>
              <a:xfrm>
                <a:off x="8273690" y="3815822"/>
                <a:ext cx="258251" cy="200379"/>
              </a:xfrm>
              <a:custGeom>
                <a:avLst/>
                <a:gdLst/>
                <a:ahLst/>
                <a:cxnLst/>
                <a:rect l="l" t="t" r="r" b="b"/>
                <a:pathLst>
                  <a:path w="772" h="599" extrusionOk="0">
                    <a:moveTo>
                      <a:pt x="667" y="0"/>
                    </a:moveTo>
                    <a:lnTo>
                      <a:pt x="598" y="27"/>
                    </a:lnTo>
                    <a:lnTo>
                      <a:pt x="605" y="43"/>
                    </a:lnTo>
                    <a:cubicBezTo>
                      <a:pt x="662" y="193"/>
                      <a:pt x="586" y="365"/>
                      <a:pt x="431" y="427"/>
                    </a:cubicBezTo>
                    <a:lnTo>
                      <a:pt x="272" y="488"/>
                    </a:lnTo>
                    <a:cubicBezTo>
                      <a:pt x="228" y="507"/>
                      <a:pt x="184" y="515"/>
                      <a:pt x="140" y="515"/>
                    </a:cubicBezTo>
                    <a:cubicBezTo>
                      <a:pt x="91" y="515"/>
                      <a:pt x="44" y="505"/>
                      <a:pt x="0" y="486"/>
                    </a:cubicBezTo>
                    <a:lnTo>
                      <a:pt x="0" y="486"/>
                    </a:lnTo>
                    <a:cubicBezTo>
                      <a:pt x="62" y="558"/>
                      <a:pt x="154" y="598"/>
                      <a:pt x="251" y="598"/>
                    </a:cubicBezTo>
                    <a:cubicBezTo>
                      <a:pt x="296" y="598"/>
                      <a:pt x="342" y="590"/>
                      <a:pt x="386" y="572"/>
                    </a:cubicBezTo>
                    <a:lnTo>
                      <a:pt x="543" y="508"/>
                    </a:lnTo>
                    <a:cubicBezTo>
                      <a:pt x="695" y="446"/>
                      <a:pt x="772" y="277"/>
                      <a:pt x="714" y="129"/>
                    </a:cubicBezTo>
                    <a:lnTo>
                      <a:pt x="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8"/>
              <p:cNvSpPr/>
              <p:nvPr/>
            </p:nvSpPr>
            <p:spPr>
              <a:xfrm>
                <a:off x="8044877" y="3192608"/>
                <a:ext cx="257582" cy="210080"/>
              </a:xfrm>
              <a:custGeom>
                <a:avLst/>
                <a:gdLst/>
                <a:ahLst/>
                <a:cxnLst/>
                <a:rect l="l" t="t" r="r" b="b"/>
                <a:pathLst>
                  <a:path w="770" h="628" extrusionOk="0">
                    <a:moveTo>
                      <a:pt x="234" y="0"/>
                    </a:moveTo>
                    <a:cubicBezTo>
                      <a:pt x="191" y="0"/>
                      <a:pt x="152" y="27"/>
                      <a:pt x="144" y="73"/>
                    </a:cubicBezTo>
                    <a:lnTo>
                      <a:pt x="101" y="232"/>
                    </a:lnTo>
                    <a:lnTo>
                      <a:pt x="1" y="620"/>
                    </a:lnTo>
                    <a:lnTo>
                      <a:pt x="3" y="620"/>
                    </a:lnTo>
                    <a:cubicBezTo>
                      <a:pt x="3" y="623"/>
                      <a:pt x="3" y="625"/>
                      <a:pt x="5" y="627"/>
                    </a:cubicBezTo>
                    <a:lnTo>
                      <a:pt x="770" y="377"/>
                    </a:lnTo>
                    <a:cubicBezTo>
                      <a:pt x="770" y="375"/>
                      <a:pt x="767" y="370"/>
                      <a:pt x="763" y="370"/>
                    </a:cubicBezTo>
                    <a:cubicBezTo>
                      <a:pt x="765" y="368"/>
                      <a:pt x="765" y="366"/>
                      <a:pt x="765" y="366"/>
                    </a:cubicBezTo>
                    <a:lnTo>
                      <a:pt x="444" y="130"/>
                    </a:lnTo>
                    <a:lnTo>
                      <a:pt x="294" y="18"/>
                    </a:lnTo>
                    <a:cubicBezTo>
                      <a:pt x="275" y="6"/>
                      <a:pt x="254"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8"/>
              <p:cNvSpPr/>
              <p:nvPr/>
            </p:nvSpPr>
            <p:spPr>
              <a:xfrm>
                <a:off x="8041866" y="3328424"/>
                <a:ext cx="447926" cy="569023"/>
              </a:xfrm>
              <a:custGeom>
                <a:avLst/>
                <a:gdLst/>
                <a:ahLst/>
                <a:cxnLst/>
                <a:rect l="l" t="t" r="r" b="b"/>
                <a:pathLst>
                  <a:path w="1339" h="1701" extrusionOk="0">
                    <a:moveTo>
                      <a:pt x="805" y="0"/>
                    </a:moveTo>
                    <a:lnTo>
                      <a:pt x="0" y="262"/>
                    </a:lnTo>
                    <a:lnTo>
                      <a:pt x="576" y="1700"/>
                    </a:lnTo>
                    <a:lnTo>
                      <a:pt x="1338" y="1405"/>
                    </a:lnTo>
                    <a:lnTo>
                      <a:pt x="8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8"/>
              <p:cNvSpPr/>
              <p:nvPr/>
            </p:nvSpPr>
            <p:spPr>
              <a:xfrm rot="373777">
                <a:off x="8105695" y="3461666"/>
                <a:ext cx="261050" cy="148542"/>
              </a:xfrm>
              <a:custGeom>
                <a:avLst/>
                <a:gdLst/>
                <a:ahLst/>
                <a:cxnLst/>
                <a:rect l="l" t="t" r="r" b="b"/>
                <a:pathLst>
                  <a:path w="1142" h="456" fill="none" extrusionOk="0">
                    <a:moveTo>
                      <a:pt x="1" y="446"/>
                    </a:moveTo>
                    <a:cubicBezTo>
                      <a:pt x="163" y="455"/>
                      <a:pt x="324" y="367"/>
                      <a:pt x="401" y="227"/>
                    </a:cubicBezTo>
                    <a:cubicBezTo>
                      <a:pt x="429" y="174"/>
                      <a:pt x="446" y="112"/>
                      <a:pt x="496" y="77"/>
                    </a:cubicBezTo>
                    <a:cubicBezTo>
                      <a:pt x="546" y="39"/>
                      <a:pt x="620" y="43"/>
                      <a:pt x="682" y="60"/>
                    </a:cubicBezTo>
                    <a:cubicBezTo>
                      <a:pt x="746" y="79"/>
                      <a:pt x="803" y="108"/>
                      <a:pt x="867" y="117"/>
                    </a:cubicBezTo>
                    <a:cubicBezTo>
                      <a:pt x="972" y="132"/>
                      <a:pt x="1082" y="86"/>
                      <a:pt x="1141" y="1"/>
                    </a:cubicBezTo>
                  </a:path>
                </a:pathLst>
              </a:custGeom>
              <a:noFill/>
              <a:ln w="19050" cap="rnd" cmpd="sng">
                <a:solidFill>
                  <a:schemeClr val="lt2"/>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8"/>
              <p:cNvSpPr/>
              <p:nvPr/>
            </p:nvSpPr>
            <p:spPr>
              <a:xfrm rot="373777">
                <a:off x="8193110" y="3655181"/>
                <a:ext cx="255106" cy="153102"/>
              </a:xfrm>
              <a:custGeom>
                <a:avLst/>
                <a:gdLst/>
                <a:ahLst/>
                <a:cxnLst/>
                <a:rect l="l" t="t" r="r" b="b"/>
                <a:pathLst>
                  <a:path w="1116" h="470" fill="none" extrusionOk="0">
                    <a:moveTo>
                      <a:pt x="1" y="465"/>
                    </a:moveTo>
                    <a:cubicBezTo>
                      <a:pt x="158" y="470"/>
                      <a:pt x="318" y="379"/>
                      <a:pt x="391" y="241"/>
                    </a:cubicBezTo>
                    <a:cubicBezTo>
                      <a:pt x="418" y="189"/>
                      <a:pt x="437" y="127"/>
                      <a:pt x="484" y="91"/>
                    </a:cubicBezTo>
                    <a:cubicBezTo>
                      <a:pt x="534" y="53"/>
                      <a:pt x="606" y="55"/>
                      <a:pt x="668" y="72"/>
                    </a:cubicBezTo>
                    <a:cubicBezTo>
                      <a:pt x="727" y="86"/>
                      <a:pt x="787" y="115"/>
                      <a:pt x="849" y="122"/>
                    </a:cubicBezTo>
                    <a:cubicBezTo>
                      <a:pt x="949" y="134"/>
                      <a:pt x="1056" y="86"/>
                      <a:pt x="1115" y="1"/>
                    </a:cubicBezTo>
                  </a:path>
                </a:pathLst>
              </a:custGeom>
              <a:noFill/>
              <a:ln w="19050" cap="rnd" cmpd="sng">
                <a:solidFill>
                  <a:schemeClr val="lt2"/>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8"/>
              <p:cNvSpPr/>
              <p:nvPr/>
            </p:nvSpPr>
            <p:spPr>
              <a:xfrm>
                <a:off x="8096059" y="3480297"/>
                <a:ext cx="68577" cy="133809"/>
              </a:xfrm>
              <a:custGeom>
                <a:avLst/>
                <a:gdLst/>
                <a:ahLst/>
                <a:cxnLst/>
                <a:rect l="l" t="t" r="r" b="b"/>
                <a:pathLst>
                  <a:path w="205" h="400" extrusionOk="0">
                    <a:moveTo>
                      <a:pt x="39" y="1"/>
                    </a:moveTo>
                    <a:cubicBezTo>
                      <a:pt x="35" y="1"/>
                      <a:pt x="31" y="2"/>
                      <a:pt x="26" y="3"/>
                    </a:cubicBezTo>
                    <a:cubicBezTo>
                      <a:pt x="10" y="10"/>
                      <a:pt x="0" y="29"/>
                      <a:pt x="5" y="48"/>
                    </a:cubicBezTo>
                    <a:lnTo>
                      <a:pt x="126" y="375"/>
                    </a:lnTo>
                    <a:cubicBezTo>
                      <a:pt x="132" y="390"/>
                      <a:pt x="146" y="400"/>
                      <a:pt x="161" y="400"/>
                    </a:cubicBezTo>
                    <a:cubicBezTo>
                      <a:pt x="166" y="400"/>
                      <a:pt x="171" y="399"/>
                      <a:pt x="176" y="396"/>
                    </a:cubicBezTo>
                    <a:cubicBezTo>
                      <a:pt x="195" y="389"/>
                      <a:pt x="205" y="368"/>
                      <a:pt x="198" y="346"/>
                    </a:cubicBezTo>
                    <a:lnTo>
                      <a:pt x="71" y="22"/>
                    </a:lnTo>
                    <a:cubicBezTo>
                      <a:pt x="66" y="9"/>
                      <a:pt x="53" y="1"/>
                      <a:pt x="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8"/>
              <p:cNvSpPr/>
              <p:nvPr/>
            </p:nvSpPr>
            <p:spPr>
              <a:xfrm>
                <a:off x="8147575" y="3627486"/>
                <a:ext cx="105709" cy="229148"/>
              </a:xfrm>
              <a:custGeom>
                <a:avLst/>
                <a:gdLst/>
                <a:ahLst/>
                <a:cxnLst/>
                <a:rect l="l" t="t" r="r" b="b"/>
                <a:pathLst>
                  <a:path w="316" h="685" extrusionOk="0">
                    <a:moveTo>
                      <a:pt x="46" y="0"/>
                    </a:moveTo>
                    <a:cubicBezTo>
                      <a:pt x="41" y="0"/>
                      <a:pt x="35" y="1"/>
                      <a:pt x="29" y="4"/>
                    </a:cubicBezTo>
                    <a:cubicBezTo>
                      <a:pt x="10" y="11"/>
                      <a:pt x="1" y="32"/>
                      <a:pt x="8" y="51"/>
                    </a:cubicBezTo>
                    <a:lnTo>
                      <a:pt x="246" y="663"/>
                    </a:lnTo>
                    <a:cubicBezTo>
                      <a:pt x="252" y="676"/>
                      <a:pt x="264" y="685"/>
                      <a:pt x="277" y="685"/>
                    </a:cubicBezTo>
                    <a:cubicBezTo>
                      <a:pt x="281" y="685"/>
                      <a:pt x="285" y="684"/>
                      <a:pt x="289" y="682"/>
                    </a:cubicBezTo>
                    <a:cubicBezTo>
                      <a:pt x="306" y="675"/>
                      <a:pt x="315" y="659"/>
                      <a:pt x="308" y="640"/>
                    </a:cubicBezTo>
                    <a:lnTo>
                      <a:pt x="79" y="25"/>
                    </a:lnTo>
                    <a:cubicBezTo>
                      <a:pt x="74" y="9"/>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8"/>
              <p:cNvSpPr/>
              <p:nvPr/>
            </p:nvSpPr>
            <p:spPr>
              <a:xfrm>
                <a:off x="8207455" y="3775010"/>
                <a:ext cx="310102" cy="144514"/>
              </a:xfrm>
              <a:custGeom>
                <a:avLst/>
                <a:gdLst/>
                <a:ahLst/>
                <a:cxnLst/>
                <a:rect l="l" t="t" r="r" b="b"/>
                <a:pathLst>
                  <a:path w="927" h="432" extrusionOk="0">
                    <a:moveTo>
                      <a:pt x="848" y="1"/>
                    </a:moveTo>
                    <a:cubicBezTo>
                      <a:pt x="839" y="1"/>
                      <a:pt x="831" y="2"/>
                      <a:pt x="822" y="6"/>
                    </a:cubicBezTo>
                    <a:lnTo>
                      <a:pt x="60" y="294"/>
                    </a:lnTo>
                    <a:cubicBezTo>
                      <a:pt x="22" y="308"/>
                      <a:pt x="0" y="351"/>
                      <a:pt x="17" y="387"/>
                    </a:cubicBezTo>
                    <a:cubicBezTo>
                      <a:pt x="27" y="410"/>
                      <a:pt x="48" y="427"/>
                      <a:pt x="72" y="429"/>
                    </a:cubicBezTo>
                    <a:cubicBezTo>
                      <a:pt x="78" y="430"/>
                      <a:pt x="83" y="431"/>
                      <a:pt x="89" y="431"/>
                    </a:cubicBezTo>
                    <a:cubicBezTo>
                      <a:pt x="96" y="431"/>
                      <a:pt x="104" y="430"/>
                      <a:pt x="112" y="427"/>
                    </a:cubicBezTo>
                    <a:lnTo>
                      <a:pt x="872" y="134"/>
                    </a:lnTo>
                    <a:cubicBezTo>
                      <a:pt x="908" y="122"/>
                      <a:pt x="927" y="82"/>
                      <a:pt x="912" y="46"/>
                    </a:cubicBezTo>
                    <a:cubicBezTo>
                      <a:pt x="903" y="19"/>
                      <a:pt x="877"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8"/>
              <p:cNvSpPr/>
              <p:nvPr/>
            </p:nvSpPr>
            <p:spPr>
              <a:xfrm>
                <a:off x="8013766" y="3308687"/>
                <a:ext cx="326159" cy="136151"/>
              </a:xfrm>
              <a:custGeom>
                <a:avLst/>
                <a:gdLst/>
                <a:ahLst/>
                <a:cxnLst/>
                <a:rect l="l" t="t" r="r" b="b"/>
                <a:pathLst>
                  <a:path w="975" h="407" extrusionOk="0">
                    <a:moveTo>
                      <a:pt x="889" y="1"/>
                    </a:moveTo>
                    <a:cubicBezTo>
                      <a:pt x="882" y="1"/>
                      <a:pt x="875" y="2"/>
                      <a:pt x="868" y="4"/>
                    </a:cubicBezTo>
                    <a:lnTo>
                      <a:pt x="63" y="261"/>
                    </a:lnTo>
                    <a:cubicBezTo>
                      <a:pt x="22" y="276"/>
                      <a:pt x="1" y="316"/>
                      <a:pt x="17" y="357"/>
                    </a:cubicBezTo>
                    <a:cubicBezTo>
                      <a:pt x="27" y="383"/>
                      <a:pt x="51" y="400"/>
                      <a:pt x="77" y="404"/>
                    </a:cubicBezTo>
                    <a:cubicBezTo>
                      <a:pt x="82" y="406"/>
                      <a:pt x="88" y="407"/>
                      <a:pt x="93" y="407"/>
                    </a:cubicBezTo>
                    <a:cubicBezTo>
                      <a:pt x="102" y="407"/>
                      <a:pt x="110" y="405"/>
                      <a:pt x="117" y="402"/>
                    </a:cubicBezTo>
                    <a:lnTo>
                      <a:pt x="918" y="142"/>
                    </a:lnTo>
                    <a:cubicBezTo>
                      <a:pt x="956" y="130"/>
                      <a:pt x="975" y="90"/>
                      <a:pt x="960" y="52"/>
                    </a:cubicBezTo>
                    <a:cubicBezTo>
                      <a:pt x="949" y="21"/>
                      <a:pt x="920"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4" name="Google Shape;3334;p38"/>
          <p:cNvGrpSpPr/>
          <p:nvPr/>
        </p:nvGrpSpPr>
        <p:grpSpPr>
          <a:xfrm>
            <a:off x="7278958" y="789981"/>
            <a:ext cx="696375" cy="626714"/>
            <a:chOff x="7576529" y="577526"/>
            <a:chExt cx="696375" cy="626714"/>
          </a:xfrm>
        </p:grpSpPr>
        <p:grpSp>
          <p:nvGrpSpPr>
            <p:cNvPr id="3335" name="Google Shape;3335;p38"/>
            <p:cNvGrpSpPr/>
            <p:nvPr/>
          </p:nvGrpSpPr>
          <p:grpSpPr>
            <a:xfrm>
              <a:off x="7613895" y="577526"/>
              <a:ext cx="659009" cy="619201"/>
              <a:chOff x="7467492" y="2474724"/>
              <a:chExt cx="659009" cy="619201"/>
            </a:xfrm>
          </p:grpSpPr>
          <p:sp>
            <p:nvSpPr>
              <p:cNvPr id="3336" name="Google Shape;3336;p38"/>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8"/>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8"/>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1" name="Google Shape;3341;p38"/>
            <p:cNvGrpSpPr/>
            <p:nvPr/>
          </p:nvGrpSpPr>
          <p:grpSpPr>
            <a:xfrm>
              <a:off x="7576529" y="585039"/>
              <a:ext cx="659009" cy="619201"/>
              <a:chOff x="7467492" y="2474724"/>
              <a:chExt cx="659009" cy="619201"/>
            </a:xfrm>
          </p:grpSpPr>
          <p:sp>
            <p:nvSpPr>
              <p:cNvPr id="3342" name="Google Shape;3342;p38"/>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rgbClr val="F07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8"/>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8"/>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47" name="Google Shape;3347;p38"/>
          <p:cNvGrpSpPr/>
          <p:nvPr/>
        </p:nvGrpSpPr>
        <p:grpSpPr>
          <a:xfrm>
            <a:off x="1204235" y="3728863"/>
            <a:ext cx="519774" cy="447334"/>
            <a:chOff x="4312154" y="4239766"/>
            <a:chExt cx="519774" cy="447334"/>
          </a:xfrm>
        </p:grpSpPr>
        <p:grpSp>
          <p:nvGrpSpPr>
            <p:cNvPr id="3348" name="Google Shape;3348;p38"/>
            <p:cNvGrpSpPr/>
            <p:nvPr/>
          </p:nvGrpSpPr>
          <p:grpSpPr>
            <a:xfrm>
              <a:off x="4334493" y="4239766"/>
              <a:ext cx="497435" cy="443577"/>
              <a:chOff x="7250053" y="2843701"/>
              <a:chExt cx="497435" cy="443577"/>
            </a:xfrm>
          </p:grpSpPr>
          <p:sp>
            <p:nvSpPr>
              <p:cNvPr id="3349" name="Google Shape;3349;p38"/>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8"/>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8"/>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8"/>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3" name="Google Shape;3353;p38"/>
            <p:cNvGrpSpPr/>
            <p:nvPr/>
          </p:nvGrpSpPr>
          <p:grpSpPr>
            <a:xfrm>
              <a:off x="4312154" y="4243523"/>
              <a:ext cx="497435" cy="443577"/>
              <a:chOff x="7250053" y="2843701"/>
              <a:chExt cx="497435" cy="443577"/>
            </a:xfrm>
          </p:grpSpPr>
          <p:sp>
            <p:nvSpPr>
              <p:cNvPr id="3354" name="Google Shape;3354;p38"/>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8"/>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8"/>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8"/>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58" name="Google Shape;3358;p38"/>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8"/>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8"/>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8"/>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3377;p39"/>
          <p:cNvGrpSpPr/>
          <p:nvPr/>
        </p:nvGrpSpPr>
        <p:grpSpPr>
          <a:xfrm>
            <a:off x="6929536" y="3630440"/>
            <a:ext cx="1612436" cy="1032422"/>
            <a:chOff x="10815989" y="4086867"/>
            <a:chExt cx="1612436" cy="1032422"/>
          </a:xfrm>
        </p:grpSpPr>
        <p:sp>
          <p:nvSpPr>
            <p:cNvPr id="55" name="Google Shape;3378;p39"/>
            <p:cNvSpPr/>
            <p:nvPr/>
          </p:nvSpPr>
          <p:spPr>
            <a:xfrm>
              <a:off x="10875490" y="4125417"/>
              <a:ext cx="1552935" cy="993871"/>
            </a:xfrm>
            <a:custGeom>
              <a:avLst/>
              <a:gdLst/>
              <a:ahLst/>
              <a:cxnLst/>
              <a:rect l="l" t="t" r="r" b="b"/>
              <a:pathLst>
                <a:path w="55591" h="35578" extrusionOk="0">
                  <a:moveTo>
                    <a:pt x="10173" y="0"/>
                  </a:moveTo>
                  <a:cubicBezTo>
                    <a:pt x="8571" y="0"/>
                    <a:pt x="8777" y="1115"/>
                    <a:pt x="9023" y="1630"/>
                  </a:cubicBezTo>
                  <a:cubicBezTo>
                    <a:pt x="9048" y="1680"/>
                    <a:pt x="9249" y="1755"/>
                    <a:pt x="9600" y="1805"/>
                  </a:cubicBezTo>
                  <a:cubicBezTo>
                    <a:pt x="9750" y="4688"/>
                    <a:pt x="9224" y="8146"/>
                    <a:pt x="9149" y="8723"/>
                  </a:cubicBezTo>
                  <a:cubicBezTo>
                    <a:pt x="8723" y="9074"/>
                    <a:pt x="8873" y="9700"/>
                    <a:pt x="9048" y="10051"/>
                  </a:cubicBezTo>
                  <a:cubicBezTo>
                    <a:pt x="9099" y="10176"/>
                    <a:pt x="10051" y="10327"/>
                    <a:pt x="11530" y="10502"/>
                  </a:cubicBezTo>
                  <a:cubicBezTo>
                    <a:pt x="9410" y="10454"/>
                    <a:pt x="7530" y="10426"/>
                    <a:pt x="6133" y="10426"/>
                  </a:cubicBezTo>
                  <a:cubicBezTo>
                    <a:pt x="5367" y="10426"/>
                    <a:pt x="4747" y="10434"/>
                    <a:pt x="4312" y="10452"/>
                  </a:cubicBezTo>
                  <a:cubicBezTo>
                    <a:pt x="2532" y="10577"/>
                    <a:pt x="1" y="17846"/>
                    <a:pt x="2783" y="19700"/>
                  </a:cubicBezTo>
                  <a:cubicBezTo>
                    <a:pt x="3309" y="20026"/>
                    <a:pt x="4612" y="20352"/>
                    <a:pt x="6392" y="20627"/>
                  </a:cubicBezTo>
                  <a:cubicBezTo>
                    <a:pt x="5891" y="20978"/>
                    <a:pt x="6041" y="21630"/>
                    <a:pt x="6216" y="22006"/>
                  </a:cubicBezTo>
                  <a:cubicBezTo>
                    <a:pt x="6241" y="22081"/>
                    <a:pt x="6492" y="22131"/>
                    <a:pt x="6918" y="22206"/>
                  </a:cubicBezTo>
                  <a:cubicBezTo>
                    <a:pt x="7094" y="24663"/>
                    <a:pt x="6743" y="27670"/>
                    <a:pt x="6567" y="28948"/>
                  </a:cubicBezTo>
                  <a:cubicBezTo>
                    <a:pt x="5891" y="29274"/>
                    <a:pt x="6041" y="30026"/>
                    <a:pt x="6241" y="30427"/>
                  </a:cubicBezTo>
                  <a:cubicBezTo>
                    <a:pt x="6467" y="30903"/>
                    <a:pt x="20753" y="31956"/>
                    <a:pt x="26016" y="32332"/>
                  </a:cubicBezTo>
                  <a:cubicBezTo>
                    <a:pt x="27341" y="32958"/>
                    <a:pt x="43404" y="35578"/>
                    <a:pt x="48225" y="35578"/>
                  </a:cubicBezTo>
                  <a:cubicBezTo>
                    <a:pt x="48418" y="35578"/>
                    <a:pt x="48593" y="35574"/>
                    <a:pt x="48748" y="35565"/>
                  </a:cubicBezTo>
                  <a:cubicBezTo>
                    <a:pt x="50427" y="35465"/>
                    <a:pt x="52833" y="28547"/>
                    <a:pt x="50202" y="26818"/>
                  </a:cubicBezTo>
                  <a:cubicBezTo>
                    <a:pt x="49324" y="26242"/>
                    <a:pt x="46542" y="25490"/>
                    <a:pt x="43234" y="24738"/>
                  </a:cubicBezTo>
                  <a:lnTo>
                    <a:pt x="43234" y="24738"/>
                  </a:lnTo>
                  <a:cubicBezTo>
                    <a:pt x="46542" y="25314"/>
                    <a:pt x="49375" y="25815"/>
                    <a:pt x="50227" y="25941"/>
                  </a:cubicBezTo>
                  <a:cubicBezTo>
                    <a:pt x="50510" y="25984"/>
                    <a:pt x="50757" y="26004"/>
                    <a:pt x="50973" y="26004"/>
                  </a:cubicBezTo>
                  <a:cubicBezTo>
                    <a:pt x="52630" y="26004"/>
                    <a:pt x="52423" y="24841"/>
                    <a:pt x="52157" y="24287"/>
                  </a:cubicBezTo>
                  <a:cubicBezTo>
                    <a:pt x="52131" y="24237"/>
                    <a:pt x="51755" y="24111"/>
                    <a:pt x="51154" y="23961"/>
                  </a:cubicBezTo>
                  <a:cubicBezTo>
                    <a:pt x="51154" y="23735"/>
                    <a:pt x="51154" y="23485"/>
                    <a:pt x="51129" y="23259"/>
                  </a:cubicBezTo>
                  <a:cubicBezTo>
                    <a:pt x="51129" y="22883"/>
                    <a:pt x="51129" y="22532"/>
                    <a:pt x="51154" y="22156"/>
                  </a:cubicBezTo>
                  <a:cubicBezTo>
                    <a:pt x="51154" y="21906"/>
                    <a:pt x="51154" y="21680"/>
                    <a:pt x="51179" y="21430"/>
                  </a:cubicBezTo>
                  <a:cubicBezTo>
                    <a:pt x="51204" y="21054"/>
                    <a:pt x="51229" y="20703"/>
                    <a:pt x="51254" y="20377"/>
                  </a:cubicBezTo>
                  <a:cubicBezTo>
                    <a:pt x="51254" y="20126"/>
                    <a:pt x="51279" y="19901"/>
                    <a:pt x="51304" y="19700"/>
                  </a:cubicBezTo>
                  <a:cubicBezTo>
                    <a:pt x="51380" y="18723"/>
                    <a:pt x="51505" y="17896"/>
                    <a:pt x="51580" y="17344"/>
                  </a:cubicBezTo>
                  <a:cubicBezTo>
                    <a:pt x="51673" y="17350"/>
                    <a:pt x="51762" y="17353"/>
                    <a:pt x="51845" y="17353"/>
                  </a:cubicBezTo>
                  <a:cubicBezTo>
                    <a:pt x="53539" y="17353"/>
                    <a:pt x="53321" y="16189"/>
                    <a:pt x="53059" y="15640"/>
                  </a:cubicBezTo>
                  <a:cubicBezTo>
                    <a:pt x="53034" y="15540"/>
                    <a:pt x="52482" y="15364"/>
                    <a:pt x="51630" y="15164"/>
                  </a:cubicBezTo>
                  <a:cubicBezTo>
                    <a:pt x="53309" y="14838"/>
                    <a:pt x="55590" y="8146"/>
                    <a:pt x="52984" y="6417"/>
                  </a:cubicBezTo>
                  <a:cubicBezTo>
                    <a:pt x="50502" y="4788"/>
                    <a:pt x="32307" y="1655"/>
                    <a:pt x="30402" y="1329"/>
                  </a:cubicBezTo>
                  <a:lnTo>
                    <a:pt x="30402" y="1304"/>
                  </a:lnTo>
                  <a:cubicBezTo>
                    <a:pt x="30402" y="1304"/>
                    <a:pt x="13159" y="402"/>
                    <a:pt x="10828" y="51"/>
                  </a:cubicBezTo>
                  <a:cubicBezTo>
                    <a:pt x="10582" y="16"/>
                    <a:pt x="10364" y="0"/>
                    <a:pt x="10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79;p39"/>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80;p39"/>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1;p39"/>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82;p39"/>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83;p39"/>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84;p39"/>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85;p39"/>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86;p39"/>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87;p39"/>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88;p39"/>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89;p39"/>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90;p39"/>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91;p39"/>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92;p39"/>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93;p39"/>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94;p39"/>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95;p39"/>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96;p39"/>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97;p39"/>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98;p39"/>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99;p39"/>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00;p39"/>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01;p39"/>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02;p39"/>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3822;p39"/>
          <p:cNvGrpSpPr/>
          <p:nvPr/>
        </p:nvGrpSpPr>
        <p:grpSpPr>
          <a:xfrm>
            <a:off x="6191524" y="3503699"/>
            <a:ext cx="759315" cy="702413"/>
            <a:chOff x="325779" y="660283"/>
            <a:chExt cx="976359" cy="903193"/>
          </a:xfrm>
        </p:grpSpPr>
        <p:grpSp>
          <p:nvGrpSpPr>
            <p:cNvPr id="81" name="Google Shape;3823;p39"/>
            <p:cNvGrpSpPr/>
            <p:nvPr/>
          </p:nvGrpSpPr>
          <p:grpSpPr>
            <a:xfrm>
              <a:off x="364516" y="718983"/>
              <a:ext cx="937623" cy="844493"/>
              <a:chOff x="1861240" y="3369235"/>
              <a:chExt cx="545605" cy="491413"/>
            </a:xfrm>
          </p:grpSpPr>
          <p:sp>
            <p:nvSpPr>
              <p:cNvPr id="94" name="Google Shape;3824;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825;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826;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827;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828;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829;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830;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831;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832;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833;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834;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3835;p39"/>
            <p:cNvGrpSpPr/>
            <p:nvPr/>
          </p:nvGrpSpPr>
          <p:grpSpPr>
            <a:xfrm>
              <a:off x="325779" y="660283"/>
              <a:ext cx="937623" cy="844493"/>
              <a:chOff x="1861240" y="3369235"/>
              <a:chExt cx="545605" cy="491413"/>
            </a:xfrm>
          </p:grpSpPr>
          <p:sp>
            <p:nvSpPr>
              <p:cNvPr id="83" name="Google Shape;3836;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837;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838;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839;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840;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841;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842;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843;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844;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845;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846;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3"/>
        <p:cNvGrpSpPr/>
        <p:nvPr/>
      </p:nvGrpSpPr>
      <p:grpSpPr>
        <a:xfrm>
          <a:off x="0" y="0"/>
          <a:ext cx="0" cy="0"/>
          <a:chOff x="0" y="0"/>
          <a:chExt cx="0" cy="0"/>
        </a:xfrm>
      </p:grpSpPr>
      <p:sp>
        <p:nvSpPr>
          <p:cNvPr id="3954" name="Google Shape;3954;p42"/>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mtClean="0">
                <a:solidFill>
                  <a:schemeClr val="accent2"/>
                </a:solidFill>
                <a:latin typeface="Lithograph" pitchFamily="18" charset="0"/>
                <a:ea typeface="Lithograph" pitchFamily="18" charset="0"/>
                <a:cs typeface="Lithograph" pitchFamily="18" charset="0"/>
              </a:rPr>
              <a:t>GỢI Ý</a:t>
            </a:r>
            <a:endParaRPr>
              <a:solidFill>
                <a:schemeClr val="accent2"/>
              </a:solidFill>
              <a:latin typeface="Lithograph" pitchFamily="18" charset="0"/>
              <a:ea typeface="Lithograph" pitchFamily="18" charset="0"/>
              <a:cs typeface="Lithograph" pitchFamily="18" charset="0"/>
            </a:endParaRPr>
          </a:p>
        </p:txBody>
      </p:sp>
      <p:sp>
        <p:nvSpPr>
          <p:cNvPr id="3955" name="Google Shape;3955;p42"/>
          <p:cNvSpPr txBox="1">
            <a:spLocks noGrp="1"/>
          </p:cNvSpPr>
          <p:nvPr>
            <p:ph type="subTitle" idx="1"/>
          </p:nvPr>
        </p:nvSpPr>
        <p:spPr>
          <a:xfrm>
            <a:off x="914400" y="1200150"/>
            <a:ext cx="3352800" cy="1151700"/>
          </a:xfrm>
          <a:prstGeom prst="rect">
            <a:avLst/>
          </a:prstGeom>
        </p:spPr>
        <p:txBody>
          <a:bodyPr spcFirstLastPara="1" wrap="square" lIns="91425" tIns="91425" rIns="91425" bIns="91425" anchor="t" anchorCtr="0">
            <a:noAutofit/>
          </a:bodyPr>
          <a:lstStyle/>
          <a:p>
            <a:pPr marL="0" lvl="0" indent="0"/>
            <a:r>
              <a:rPr lang="vi-VN" sz="2400"/>
              <a:t>Truyện con vật yếu thắng con vật mạnh mà ác </a:t>
            </a:r>
            <a:r>
              <a:rPr lang="vi-VN" sz="2400" smtClean="0"/>
              <a:t>(Trâu </a:t>
            </a:r>
            <a:r>
              <a:rPr lang="vi-VN" sz="2400"/>
              <a:t>đoàn kết giết hổ - truyện dân gian Việt Nam, Gà Trống và Cáo – truyện ngụ ngôn của La Phông-ten, …)</a:t>
            </a:r>
          </a:p>
        </p:txBody>
      </p:sp>
      <p:sp>
        <p:nvSpPr>
          <p:cNvPr id="3956" name="Google Shape;3956;p42"/>
          <p:cNvSpPr txBox="1">
            <a:spLocks noGrp="1"/>
          </p:cNvSpPr>
          <p:nvPr>
            <p:ph type="subTitle" idx="2"/>
          </p:nvPr>
        </p:nvSpPr>
        <p:spPr>
          <a:xfrm>
            <a:off x="4800600" y="2419350"/>
            <a:ext cx="3429000" cy="1151700"/>
          </a:xfrm>
          <a:prstGeom prst="rect">
            <a:avLst/>
          </a:prstGeom>
        </p:spPr>
        <p:txBody>
          <a:bodyPr spcFirstLastPara="1" wrap="square" lIns="91425" tIns="91425" rIns="91425" bIns="91425" anchor="ctr" anchorCtr="0">
            <a:noAutofit/>
          </a:bodyPr>
          <a:lstStyle/>
          <a:p>
            <a:pPr marL="0" lvl="0" indent="0"/>
            <a:r>
              <a:rPr lang="vi-VN" sz="2800"/>
              <a:t>Truyện về người thật thà được hưởng hạnh phúc, người tham lam bị trừng trị </a:t>
            </a:r>
            <a:r>
              <a:rPr lang="vi-VN" sz="2800" smtClean="0"/>
              <a:t>(Cây </a:t>
            </a:r>
            <a:r>
              <a:rPr lang="vi-VN" sz="2800"/>
              <a:t>khế - truyện dân gian Việt Nam</a:t>
            </a:r>
            <a:r>
              <a:rPr lang="vi-VN" sz="2800" smtClean="0"/>
              <a:t>,…)</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5" grpId="0" build="p"/>
      <p:bldP spid="395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65"/>
        <p:cNvGrpSpPr/>
        <p:nvPr/>
      </p:nvGrpSpPr>
      <p:grpSpPr>
        <a:xfrm>
          <a:off x="0" y="0"/>
          <a:ext cx="0" cy="0"/>
          <a:chOff x="0" y="0"/>
          <a:chExt cx="0" cy="0"/>
        </a:xfrm>
      </p:grpSpPr>
      <p:sp>
        <p:nvSpPr>
          <p:cNvPr id="3369" name="Google Shape;3369;p39"/>
          <p:cNvSpPr txBox="1">
            <a:spLocks noGrp="1"/>
          </p:cNvSpPr>
          <p:nvPr>
            <p:ph type="subTitle" idx="1"/>
          </p:nvPr>
        </p:nvSpPr>
        <p:spPr>
          <a:xfrm>
            <a:off x="1782385" y="2589122"/>
            <a:ext cx="5489841" cy="453300"/>
          </a:xfrm>
          <a:prstGeom prst="rect">
            <a:avLst/>
          </a:prstGeom>
        </p:spPr>
        <p:txBody>
          <a:bodyPr spcFirstLastPara="1" wrap="square" lIns="91425" tIns="91425" rIns="91425" bIns="91425" anchor="ctr" anchorCtr="0">
            <a:noAutofit/>
          </a:bodyPr>
          <a:lstStyle/>
          <a:p>
            <a:pPr marL="0" lvl="0" indent="0">
              <a:spcAft>
                <a:spcPts val="1600"/>
              </a:spcAft>
              <a:buSzPts val="1100"/>
            </a:pPr>
            <a:r>
              <a:rPr lang="vi-VN" sz="3200"/>
              <a:t>Truyện người nghèo đấu trí thắng người giàu hay người có quyền </a:t>
            </a:r>
            <a:r>
              <a:rPr lang="vi-VN" sz="3200" smtClean="0"/>
              <a:t>thế (Cây </a:t>
            </a:r>
            <a:r>
              <a:rPr lang="vi-VN" sz="3200"/>
              <a:t>tre trăm đốt – truyện dân gian Việt Nam, …)</a:t>
            </a:r>
          </a:p>
        </p:txBody>
      </p:sp>
      <p:sp>
        <p:nvSpPr>
          <p:cNvPr id="3370" name="Google Shape;3370;p39"/>
          <p:cNvSpPr/>
          <p:nvPr/>
        </p:nvSpPr>
        <p:spPr>
          <a:xfrm>
            <a:off x="7772935" y="4587872"/>
            <a:ext cx="122381" cy="119801"/>
          </a:xfrm>
          <a:custGeom>
            <a:avLst/>
            <a:gdLst/>
            <a:ahLst/>
            <a:cxnLst/>
            <a:rect l="l" t="t" r="r" b="b"/>
            <a:pathLst>
              <a:path w="4885" h="4782" extrusionOk="0">
                <a:moveTo>
                  <a:pt x="2451" y="0"/>
                </a:moveTo>
                <a:cubicBezTo>
                  <a:pt x="2357" y="0"/>
                  <a:pt x="2260" y="51"/>
                  <a:pt x="2214" y="154"/>
                </a:cubicBezTo>
                <a:lnTo>
                  <a:pt x="1666" y="1455"/>
                </a:lnTo>
                <a:cubicBezTo>
                  <a:pt x="1621" y="1501"/>
                  <a:pt x="1575" y="1546"/>
                  <a:pt x="1529" y="1592"/>
                </a:cubicBezTo>
                <a:lnTo>
                  <a:pt x="206" y="2140"/>
                </a:lnTo>
                <a:cubicBezTo>
                  <a:pt x="0" y="2231"/>
                  <a:pt x="0" y="2528"/>
                  <a:pt x="206" y="2619"/>
                </a:cubicBezTo>
                <a:lnTo>
                  <a:pt x="1484" y="3167"/>
                </a:lnTo>
                <a:cubicBezTo>
                  <a:pt x="1552" y="3190"/>
                  <a:pt x="1598" y="3236"/>
                  <a:pt x="1621" y="3304"/>
                </a:cubicBezTo>
                <a:lnTo>
                  <a:pt x="2191" y="4628"/>
                </a:lnTo>
                <a:cubicBezTo>
                  <a:pt x="2237" y="4731"/>
                  <a:pt x="2334" y="4782"/>
                  <a:pt x="2431" y="4782"/>
                </a:cubicBezTo>
                <a:cubicBezTo>
                  <a:pt x="2528" y="4782"/>
                  <a:pt x="2625" y="4731"/>
                  <a:pt x="2671" y="4628"/>
                </a:cubicBezTo>
                <a:lnTo>
                  <a:pt x="3219" y="3327"/>
                </a:lnTo>
                <a:cubicBezTo>
                  <a:pt x="3241" y="3258"/>
                  <a:pt x="3287" y="3213"/>
                  <a:pt x="3356" y="3190"/>
                </a:cubicBezTo>
                <a:lnTo>
                  <a:pt x="4679" y="2619"/>
                </a:lnTo>
                <a:cubicBezTo>
                  <a:pt x="4885" y="2551"/>
                  <a:pt x="4885" y="2254"/>
                  <a:pt x="4679" y="2163"/>
                </a:cubicBezTo>
                <a:lnTo>
                  <a:pt x="3378" y="1615"/>
                </a:lnTo>
                <a:cubicBezTo>
                  <a:pt x="3310" y="1569"/>
                  <a:pt x="3264" y="1524"/>
                  <a:pt x="3241" y="1478"/>
                </a:cubicBezTo>
                <a:lnTo>
                  <a:pt x="2671" y="154"/>
                </a:lnTo>
                <a:cubicBezTo>
                  <a:pt x="2637" y="51"/>
                  <a:pt x="2545" y="0"/>
                  <a:pt x="2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9"/>
          <p:cNvSpPr/>
          <p:nvPr/>
        </p:nvSpPr>
        <p:spPr>
          <a:xfrm flipH="1">
            <a:off x="7771498" y="1111588"/>
            <a:ext cx="232475" cy="227559"/>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9"/>
          <p:cNvSpPr/>
          <p:nvPr/>
        </p:nvSpPr>
        <p:spPr>
          <a:xfrm flipH="1">
            <a:off x="7467005" y="63372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9"/>
          <p:cNvSpPr/>
          <p:nvPr/>
        </p:nvSpPr>
        <p:spPr>
          <a:xfrm flipH="1">
            <a:off x="966348" y="37147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9"/>
          <p:cNvSpPr/>
          <p:nvPr/>
        </p:nvSpPr>
        <p:spPr>
          <a:xfrm flipH="1">
            <a:off x="713826" y="3374158"/>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9"/>
          <p:cNvSpPr/>
          <p:nvPr/>
        </p:nvSpPr>
        <p:spPr>
          <a:xfrm flipH="1">
            <a:off x="702624" y="4441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9"/>
          <p:cNvSpPr/>
          <p:nvPr/>
        </p:nvSpPr>
        <p:spPr>
          <a:xfrm>
            <a:off x="2185449" y="86178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7" name="Google Shape;3377;p39"/>
          <p:cNvGrpSpPr/>
          <p:nvPr/>
        </p:nvGrpSpPr>
        <p:grpSpPr>
          <a:xfrm>
            <a:off x="392605" y="919025"/>
            <a:ext cx="1612436" cy="1032422"/>
            <a:chOff x="10815989" y="4086867"/>
            <a:chExt cx="1612436" cy="1032422"/>
          </a:xfrm>
        </p:grpSpPr>
        <p:sp>
          <p:nvSpPr>
            <p:cNvPr id="3378" name="Google Shape;3378;p39"/>
            <p:cNvSpPr/>
            <p:nvPr/>
          </p:nvSpPr>
          <p:spPr>
            <a:xfrm>
              <a:off x="10875490" y="4125417"/>
              <a:ext cx="1552935" cy="993871"/>
            </a:xfrm>
            <a:custGeom>
              <a:avLst/>
              <a:gdLst/>
              <a:ahLst/>
              <a:cxnLst/>
              <a:rect l="l" t="t" r="r" b="b"/>
              <a:pathLst>
                <a:path w="55591" h="35578" extrusionOk="0">
                  <a:moveTo>
                    <a:pt x="10173" y="0"/>
                  </a:moveTo>
                  <a:cubicBezTo>
                    <a:pt x="8571" y="0"/>
                    <a:pt x="8777" y="1115"/>
                    <a:pt x="9023" y="1630"/>
                  </a:cubicBezTo>
                  <a:cubicBezTo>
                    <a:pt x="9048" y="1680"/>
                    <a:pt x="9249" y="1755"/>
                    <a:pt x="9600" y="1805"/>
                  </a:cubicBezTo>
                  <a:cubicBezTo>
                    <a:pt x="9750" y="4688"/>
                    <a:pt x="9224" y="8146"/>
                    <a:pt x="9149" y="8723"/>
                  </a:cubicBezTo>
                  <a:cubicBezTo>
                    <a:pt x="8723" y="9074"/>
                    <a:pt x="8873" y="9700"/>
                    <a:pt x="9048" y="10051"/>
                  </a:cubicBezTo>
                  <a:cubicBezTo>
                    <a:pt x="9099" y="10176"/>
                    <a:pt x="10051" y="10327"/>
                    <a:pt x="11530" y="10502"/>
                  </a:cubicBezTo>
                  <a:cubicBezTo>
                    <a:pt x="9410" y="10454"/>
                    <a:pt x="7530" y="10426"/>
                    <a:pt x="6133" y="10426"/>
                  </a:cubicBezTo>
                  <a:cubicBezTo>
                    <a:pt x="5367" y="10426"/>
                    <a:pt x="4747" y="10434"/>
                    <a:pt x="4312" y="10452"/>
                  </a:cubicBezTo>
                  <a:cubicBezTo>
                    <a:pt x="2532" y="10577"/>
                    <a:pt x="1" y="17846"/>
                    <a:pt x="2783" y="19700"/>
                  </a:cubicBezTo>
                  <a:cubicBezTo>
                    <a:pt x="3309" y="20026"/>
                    <a:pt x="4612" y="20352"/>
                    <a:pt x="6392" y="20627"/>
                  </a:cubicBezTo>
                  <a:cubicBezTo>
                    <a:pt x="5891" y="20978"/>
                    <a:pt x="6041" y="21630"/>
                    <a:pt x="6216" y="22006"/>
                  </a:cubicBezTo>
                  <a:cubicBezTo>
                    <a:pt x="6241" y="22081"/>
                    <a:pt x="6492" y="22131"/>
                    <a:pt x="6918" y="22206"/>
                  </a:cubicBezTo>
                  <a:cubicBezTo>
                    <a:pt x="7094" y="24663"/>
                    <a:pt x="6743" y="27670"/>
                    <a:pt x="6567" y="28948"/>
                  </a:cubicBezTo>
                  <a:cubicBezTo>
                    <a:pt x="5891" y="29274"/>
                    <a:pt x="6041" y="30026"/>
                    <a:pt x="6241" y="30427"/>
                  </a:cubicBezTo>
                  <a:cubicBezTo>
                    <a:pt x="6467" y="30903"/>
                    <a:pt x="20753" y="31956"/>
                    <a:pt x="26016" y="32332"/>
                  </a:cubicBezTo>
                  <a:cubicBezTo>
                    <a:pt x="27341" y="32958"/>
                    <a:pt x="43404" y="35578"/>
                    <a:pt x="48225" y="35578"/>
                  </a:cubicBezTo>
                  <a:cubicBezTo>
                    <a:pt x="48418" y="35578"/>
                    <a:pt x="48593" y="35574"/>
                    <a:pt x="48748" y="35565"/>
                  </a:cubicBezTo>
                  <a:cubicBezTo>
                    <a:pt x="50427" y="35465"/>
                    <a:pt x="52833" y="28547"/>
                    <a:pt x="50202" y="26818"/>
                  </a:cubicBezTo>
                  <a:cubicBezTo>
                    <a:pt x="49324" y="26242"/>
                    <a:pt x="46542" y="25490"/>
                    <a:pt x="43234" y="24738"/>
                  </a:cubicBezTo>
                  <a:lnTo>
                    <a:pt x="43234" y="24738"/>
                  </a:lnTo>
                  <a:cubicBezTo>
                    <a:pt x="46542" y="25314"/>
                    <a:pt x="49375" y="25815"/>
                    <a:pt x="50227" y="25941"/>
                  </a:cubicBezTo>
                  <a:cubicBezTo>
                    <a:pt x="50510" y="25984"/>
                    <a:pt x="50757" y="26004"/>
                    <a:pt x="50973" y="26004"/>
                  </a:cubicBezTo>
                  <a:cubicBezTo>
                    <a:pt x="52630" y="26004"/>
                    <a:pt x="52423" y="24841"/>
                    <a:pt x="52157" y="24287"/>
                  </a:cubicBezTo>
                  <a:cubicBezTo>
                    <a:pt x="52131" y="24237"/>
                    <a:pt x="51755" y="24111"/>
                    <a:pt x="51154" y="23961"/>
                  </a:cubicBezTo>
                  <a:cubicBezTo>
                    <a:pt x="51154" y="23735"/>
                    <a:pt x="51154" y="23485"/>
                    <a:pt x="51129" y="23259"/>
                  </a:cubicBezTo>
                  <a:cubicBezTo>
                    <a:pt x="51129" y="22883"/>
                    <a:pt x="51129" y="22532"/>
                    <a:pt x="51154" y="22156"/>
                  </a:cubicBezTo>
                  <a:cubicBezTo>
                    <a:pt x="51154" y="21906"/>
                    <a:pt x="51154" y="21680"/>
                    <a:pt x="51179" y="21430"/>
                  </a:cubicBezTo>
                  <a:cubicBezTo>
                    <a:pt x="51204" y="21054"/>
                    <a:pt x="51229" y="20703"/>
                    <a:pt x="51254" y="20377"/>
                  </a:cubicBezTo>
                  <a:cubicBezTo>
                    <a:pt x="51254" y="20126"/>
                    <a:pt x="51279" y="19901"/>
                    <a:pt x="51304" y="19700"/>
                  </a:cubicBezTo>
                  <a:cubicBezTo>
                    <a:pt x="51380" y="18723"/>
                    <a:pt x="51505" y="17896"/>
                    <a:pt x="51580" y="17344"/>
                  </a:cubicBezTo>
                  <a:cubicBezTo>
                    <a:pt x="51673" y="17350"/>
                    <a:pt x="51762" y="17353"/>
                    <a:pt x="51845" y="17353"/>
                  </a:cubicBezTo>
                  <a:cubicBezTo>
                    <a:pt x="53539" y="17353"/>
                    <a:pt x="53321" y="16189"/>
                    <a:pt x="53059" y="15640"/>
                  </a:cubicBezTo>
                  <a:cubicBezTo>
                    <a:pt x="53034" y="15540"/>
                    <a:pt x="52482" y="15364"/>
                    <a:pt x="51630" y="15164"/>
                  </a:cubicBezTo>
                  <a:cubicBezTo>
                    <a:pt x="53309" y="14838"/>
                    <a:pt x="55590" y="8146"/>
                    <a:pt x="52984" y="6417"/>
                  </a:cubicBezTo>
                  <a:cubicBezTo>
                    <a:pt x="50502" y="4788"/>
                    <a:pt x="32307" y="1655"/>
                    <a:pt x="30402" y="1329"/>
                  </a:cubicBezTo>
                  <a:lnTo>
                    <a:pt x="30402" y="1304"/>
                  </a:lnTo>
                  <a:cubicBezTo>
                    <a:pt x="30402" y="1304"/>
                    <a:pt x="13159" y="402"/>
                    <a:pt x="10828" y="51"/>
                  </a:cubicBezTo>
                  <a:cubicBezTo>
                    <a:pt x="10582" y="16"/>
                    <a:pt x="10364" y="0"/>
                    <a:pt x="10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9"/>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9"/>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9"/>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9"/>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9"/>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9"/>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9"/>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9"/>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9"/>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9"/>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9"/>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9"/>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9"/>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9"/>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9"/>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9"/>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9"/>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9"/>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9"/>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9"/>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9"/>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9"/>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9"/>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9"/>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39"/>
          <p:cNvGrpSpPr/>
          <p:nvPr/>
        </p:nvGrpSpPr>
        <p:grpSpPr>
          <a:xfrm>
            <a:off x="7053015" y="1085458"/>
            <a:ext cx="519774" cy="447334"/>
            <a:chOff x="4312154" y="4239766"/>
            <a:chExt cx="519774" cy="447334"/>
          </a:xfrm>
        </p:grpSpPr>
        <p:grpSp>
          <p:nvGrpSpPr>
            <p:cNvPr id="3404" name="Google Shape;3404;p39"/>
            <p:cNvGrpSpPr/>
            <p:nvPr/>
          </p:nvGrpSpPr>
          <p:grpSpPr>
            <a:xfrm>
              <a:off x="4334493" y="4239766"/>
              <a:ext cx="497435" cy="443577"/>
              <a:chOff x="7250053" y="2843701"/>
              <a:chExt cx="497435" cy="443577"/>
            </a:xfrm>
          </p:grpSpPr>
          <p:sp>
            <p:nvSpPr>
              <p:cNvPr id="3405" name="Google Shape;3405;p39"/>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9"/>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9"/>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9"/>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9" name="Google Shape;3409;p39"/>
            <p:cNvGrpSpPr/>
            <p:nvPr/>
          </p:nvGrpSpPr>
          <p:grpSpPr>
            <a:xfrm>
              <a:off x="4312154" y="4243523"/>
              <a:ext cx="497435" cy="443577"/>
              <a:chOff x="7250053" y="2843701"/>
              <a:chExt cx="497435" cy="443577"/>
            </a:xfrm>
          </p:grpSpPr>
          <p:sp>
            <p:nvSpPr>
              <p:cNvPr id="3410" name="Google Shape;3410;p39"/>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9"/>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9"/>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9"/>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2" name="Google Shape;3822;p39"/>
          <p:cNvGrpSpPr/>
          <p:nvPr/>
        </p:nvGrpSpPr>
        <p:grpSpPr>
          <a:xfrm>
            <a:off x="1198837" y="3779284"/>
            <a:ext cx="759315" cy="702413"/>
            <a:chOff x="325779" y="660283"/>
            <a:chExt cx="976359" cy="903193"/>
          </a:xfrm>
        </p:grpSpPr>
        <p:grpSp>
          <p:nvGrpSpPr>
            <p:cNvPr id="3823" name="Google Shape;3823;p39"/>
            <p:cNvGrpSpPr/>
            <p:nvPr/>
          </p:nvGrpSpPr>
          <p:grpSpPr>
            <a:xfrm>
              <a:off x="364516" y="718983"/>
              <a:ext cx="937623" cy="844493"/>
              <a:chOff x="1861240" y="3369235"/>
              <a:chExt cx="545605" cy="491413"/>
            </a:xfrm>
          </p:grpSpPr>
          <p:sp>
            <p:nvSpPr>
              <p:cNvPr id="3824" name="Google Shape;3824;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5" name="Google Shape;3835;p39"/>
            <p:cNvGrpSpPr/>
            <p:nvPr/>
          </p:nvGrpSpPr>
          <p:grpSpPr>
            <a:xfrm>
              <a:off x="325779" y="660283"/>
              <a:ext cx="937623" cy="844493"/>
              <a:chOff x="1861240" y="3369235"/>
              <a:chExt cx="545605" cy="491413"/>
            </a:xfrm>
          </p:grpSpPr>
          <p:sp>
            <p:nvSpPr>
              <p:cNvPr id="3836" name="Google Shape;3836;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5" name="Google Shape;4176;p46"/>
          <p:cNvGrpSpPr/>
          <p:nvPr/>
        </p:nvGrpSpPr>
        <p:grpSpPr>
          <a:xfrm>
            <a:off x="7099848" y="2828785"/>
            <a:ext cx="1292003" cy="1886730"/>
            <a:chOff x="714368" y="1784927"/>
            <a:chExt cx="1719004" cy="2510285"/>
          </a:xfrm>
        </p:grpSpPr>
        <p:grpSp>
          <p:nvGrpSpPr>
            <p:cNvPr id="486" name="Google Shape;4177;p46"/>
            <p:cNvGrpSpPr/>
            <p:nvPr/>
          </p:nvGrpSpPr>
          <p:grpSpPr>
            <a:xfrm>
              <a:off x="759156" y="1808740"/>
              <a:ext cx="1674216" cy="2486473"/>
              <a:chOff x="719997" y="1783698"/>
              <a:chExt cx="1664727" cy="2472380"/>
            </a:xfrm>
          </p:grpSpPr>
          <p:sp>
            <p:nvSpPr>
              <p:cNvPr id="565" name="Google Shape;4178;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 name="Google Shape;4179;p46"/>
              <p:cNvGrpSpPr/>
              <p:nvPr/>
            </p:nvGrpSpPr>
            <p:grpSpPr>
              <a:xfrm>
                <a:off x="719997" y="1783698"/>
                <a:ext cx="1664727" cy="2472380"/>
                <a:chOff x="896475" y="2435300"/>
                <a:chExt cx="1226048" cy="1820872"/>
              </a:xfrm>
            </p:grpSpPr>
            <p:sp>
              <p:nvSpPr>
                <p:cNvPr id="567" name="Google Shape;4180;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4181;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4182;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4183;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4184;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4185;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4186;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187;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4188;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189;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2"/>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190;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191;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192;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193;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194;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195;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196;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197;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198;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199;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200;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201;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202;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203;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204;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205;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206;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4207;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4208;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4209;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4210;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4211;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4212;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4213;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4214;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4215;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4216;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4217;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218;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219;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4220;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4221;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4222;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4223;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4224;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4225;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226;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227;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228;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4229;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4230;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231;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4232;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233;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234;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235;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4236;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4237;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4238;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4239;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4240;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4241;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4242;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4243;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4244;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4245;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4246;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4247;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4248;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4249;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4250;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4251;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4252;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4253;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4254;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255;p46"/>
            <p:cNvGrpSpPr/>
            <p:nvPr/>
          </p:nvGrpSpPr>
          <p:grpSpPr>
            <a:xfrm>
              <a:off x="714368" y="1784927"/>
              <a:ext cx="1674216" cy="2486473"/>
              <a:chOff x="719997" y="1783698"/>
              <a:chExt cx="1664727" cy="2472380"/>
            </a:xfrm>
          </p:grpSpPr>
          <p:sp>
            <p:nvSpPr>
              <p:cNvPr id="488" name="Google Shape;4256;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257;p46"/>
              <p:cNvGrpSpPr/>
              <p:nvPr/>
            </p:nvGrpSpPr>
            <p:grpSpPr>
              <a:xfrm>
                <a:off x="719997" y="1783698"/>
                <a:ext cx="1664727" cy="2472380"/>
                <a:chOff x="896475" y="2435300"/>
                <a:chExt cx="1226048" cy="1820872"/>
              </a:xfrm>
            </p:grpSpPr>
            <p:sp>
              <p:nvSpPr>
                <p:cNvPr id="490" name="Google Shape;4258;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259;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260;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261;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262;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263;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264;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265;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266;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267;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1"/>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4268;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4269;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4270;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4271;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4272;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4273;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4274;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4275;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4276;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4277;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4278;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4279;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4280;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4281;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4282;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4283;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4284;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4285;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4286;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4287;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4288;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4289;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4290;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4291;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292;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293;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294;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295;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296;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297;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298;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299;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300;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301;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302;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303;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304;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305;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306;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307;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308;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309;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4310;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rgbClr val="F77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311;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312;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313;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314;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315;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4316;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4317;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318;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319;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320;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321;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4322;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4323;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4324;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4325;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4326;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327;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rgbClr val="EFB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4328;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4329;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4330;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4331;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4332;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p:cNvSpPr txBox="1">
            <a:spLocks noChangeArrowheads="1"/>
          </p:cNvSpPr>
          <p:nvPr/>
        </p:nvSpPr>
        <p:spPr bwMode="auto">
          <a:xfrm>
            <a:off x="381000" y="1543050"/>
            <a:ext cx="845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altLang="en-US">
              <a:latin typeface="Verdana" pitchFamily="34" charset="0"/>
            </a:endParaRPr>
          </a:p>
        </p:txBody>
      </p:sp>
      <p:pic>
        <p:nvPicPr>
          <p:cNvPr id="17416" name="Picture 8" descr="x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51063"/>
            <a:ext cx="702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Untitled-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07" y="1145319"/>
            <a:ext cx="6781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370" y="1051063"/>
            <a:ext cx="6629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76350"/>
            <a:ext cx="6781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1123950"/>
            <a:ext cx="7010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50343"/>
            <a:ext cx="8610600" cy="485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09315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barn(inHorizontal)">
                                      <p:cBhvr>
                                        <p:cTn id="7" dur="500"/>
                                        <p:tgtEl>
                                          <p:spTgt spid="17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17420"/>
                                        </p:tgtEl>
                                        <p:attrNameLst>
                                          <p:attrName>ppt_x</p:attrName>
                                        </p:attrNameLst>
                                      </p:cBhvr>
                                      <p:tavLst>
                                        <p:tav tm="0">
                                          <p:val>
                                            <p:strVal val="ppt_x"/>
                                          </p:val>
                                        </p:tav>
                                        <p:tav tm="100000">
                                          <p:val>
                                            <p:strVal val="ppt_x"/>
                                          </p:val>
                                        </p:tav>
                                      </p:tavLst>
                                    </p:anim>
                                    <p:anim calcmode="lin" valueType="num">
                                      <p:cBhvr additive="base">
                                        <p:cTn id="12" dur="500"/>
                                        <p:tgtEl>
                                          <p:spTgt spid="17420"/>
                                        </p:tgtEl>
                                        <p:attrNameLst>
                                          <p:attrName>ppt_y</p:attrName>
                                        </p:attrNameLst>
                                      </p:cBhvr>
                                      <p:tavLst>
                                        <p:tav tm="0">
                                          <p:val>
                                            <p:strVal val="ppt_y"/>
                                          </p:val>
                                        </p:tav>
                                        <p:tav tm="100000">
                                          <p:val>
                                            <p:strVal val="1+ppt_h/2"/>
                                          </p:val>
                                        </p:tav>
                                      </p:tavLst>
                                    </p:anim>
                                    <p:set>
                                      <p:cBhvr>
                                        <p:cTn id="13" dur="1" fill="hold">
                                          <p:stCondLst>
                                            <p:cond delay="499"/>
                                          </p:stCondLst>
                                        </p:cTn>
                                        <p:tgtEl>
                                          <p:spTgt spid="1742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nodeType="clickEffect">
                                  <p:stCondLst>
                                    <p:cond delay="0"/>
                                  </p:stCondLst>
                                  <p:childTnLst>
                                    <p:set>
                                      <p:cBhvr>
                                        <p:cTn id="17" dur="1" fill="hold">
                                          <p:stCondLst>
                                            <p:cond delay="0"/>
                                          </p:stCondLst>
                                        </p:cTn>
                                        <p:tgtEl>
                                          <p:spTgt spid="17416"/>
                                        </p:tgtEl>
                                        <p:attrNameLst>
                                          <p:attrName>style.visibility</p:attrName>
                                        </p:attrNameLst>
                                      </p:cBhvr>
                                      <p:to>
                                        <p:strVal val="visible"/>
                                      </p:to>
                                    </p:set>
                                    <p:animEffect transition="in" filter="wedge">
                                      <p:cBhvr>
                                        <p:cTn id="18" dur="2000"/>
                                        <p:tgtEl>
                                          <p:spTgt spid="174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17416"/>
                                        </p:tgtEl>
                                        <p:attrNameLst>
                                          <p:attrName>ppt_x</p:attrName>
                                        </p:attrNameLst>
                                      </p:cBhvr>
                                      <p:tavLst>
                                        <p:tav tm="0">
                                          <p:val>
                                            <p:strVal val="ppt_x"/>
                                          </p:val>
                                        </p:tav>
                                        <p:tav tm="100000">
                                          <p:val>
                                            <p:strVal val="ppt_x"/>
                                          </p:val>
                                        </p:tav>
                                      </p:tavLst>
                                    </p:anim>
                                    <p:anim calcmode="lin" valueType="num">
                                      <p:cBhvr additive="base">
                                        <p:cTn id="23" dur="500"/>
                                        <p:tgtEl>
                                          <p:spTgt spid="17416"/>
                                        </p:tgtEl>
                                        <p:attrNameLst>
                                          <p:attrName>ppt_y</p:attrName>
                                        </p:attrNameLst>
                                      </p:cBhvr>
                                      <p:tavLst>
                                        <p:tav tm="0">
                                          <p:val>
                                            <p:strVal val="ppt_y"/>
                                          </p:val>
                                        </p:tav>
                                        <p:tav tm="100000">
                                          <p:val>
                                            <p:strVal val="1+ppt_h/2"/>
                                          </p:val>
                                        </p:tav>
                                      </p:tavLst>
                                    </p:anim>
                                    <p:set>
                                      <p:cBhvr>
                                        <p:cTn id="24" dur="1" fill="hold">
                                          <p:stCondLst>
                                            <p:cond delay="499"/>
                                          </p:stCondLst>
                                        </p:cTn>
                                        <p:tgtEl>
                                          <p:spTgt spid="1741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nodeType="clickEffect">
                                  <p:stCondLst>
                                    <p:cond delay="0"/>
                                  </p:stCondLst>
                                  <p:childTnLst>
                                    <p:set>
                                      <p:cBhvr>
                                        <p:cTn id="28" dur="1" fill="hold">
                                          <p:stCondLst>
                                            <p:cond delay="0"/>
                                          </p:stCondLst>
                                        </p:cTn>
                                        <p:tgtEl>
                                          <p:spTgt spid="17417"/>
                                        </p:tgtEl>
                                        <p:attrNameLst>
                                          <p:attrName>style.visibility</p:attrName>
                                        </p:attrNameLst>
                                      </p:cBhvr>
                                      <p:to>
                                        <p:strVal val="visible"/>
                                      </p:to>
                                    </p:set>
                                    <p:animEffect transition="in" filter="diamond(in)">
                                      <p:cBhvr>
                                        <p:cTn id="29" dur="2000"/>
                                        <p:tgtEl>
                                          <p:spTgt spid="1741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xit" presetSubtype="16" fill="hold" nodeType="clickEffect">
                                  <p:stCondLst>
                                    <p:cond delay="0"/>
                                  </p:stCondLst>
                                  <p:childTnLst>
                                    <p:animEffect transition="out" filter="circle(in)">
                                      <p:cBhvr>
                                        <p:cTn id="33" dur="2000"/>
                                        <p:tgtEl>
                                          <p:spTgt spid="17417"/>
                                        </p:tgtEl>
                                      </p:cBhvr>
                                    </p:animEffect>
                                    <p:set>
                                      <p:cBhvr>
                                        <p:cTn id="34" dur="1" fill="hold">
                                          <p:stCondLst>
                                            <p:cond delay="1999"/>
                                          </p:stCondLst>
                                        </p:cTn>
                                        <p:tgtEl>
                                          <p:spTgt spid="1741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nodeType="clickEffect">
                                  <p:stCondLst>
                                    <p:cond delay="0"/>
                                  </p:stCondLst>
                                  <p:childTnLst>
                                    <p:set>
                                      <p:cBhvr>
                                        <p:cTn id="38" dur="1" fill="hold">
                                          <p:stCondLst>
                                            <p:cond delay="0"/>
                                          </p:stCondLst>
                                        </p:cTn>
                                        <p:tgtEl>
                                          <p:spTgt spid="17418"/>
                                        </p:tgtEl>
                                        <p:attrNameLst>
                                          <p:attrName>style.visibility</p:attrName>
                                        </p:attrNameLst>
                                      </p:cBhvr>
                                      <p:to>
                                        <p:strVal val="visible"/>
                                      </p:to>
                                    </p:set>
                                    <p:animEffect transition="in" filter="diamond(in)">
                                      <p:cBhvr>
                                        <p:cTn id="39" dur="2000"/>
                                        <p:tgtEl>
                                          <p:spTgt spid="1741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5" presetClass="exit" presetSubtype="0" fill="hold" nodeType="clickEffect">
                                  <p:stCondLst>
                                    <p:cond delay="0"/>
                                  </p:stCondLst>
                                  <p:childTnLst>
                                    <p:anim calcmode="lin" valueType="num">
                                      <p:cBhvr>
                                        <p:cTn id="43" dur="1000"/>
                                        <p:tgtEl>
                                          <p:spTgt spid="17418"/>
                                        </p:tgtEl>
                                        <p:attrNameLst>
                                          <p:attrName>ppt_w</p:attrName>
                                        </p:attrNameLst>
                                      </p:cBhvr>
                                      <p:tavLst>
                                        <p:tav tm="0">
                                          <p:val>
                                            <p:strVal val="ppt_w"/>
                                          </p:val>
                                        </p:tav>
                                        <p:tav tm="100000">
                                          <p:val>
                                            <p:strVal val="ppt_w*0.70"/>
                                          </p:val>
                                        </p:tav>
                                      </p:tavLst>
                                    </p:anim>
                                    <p:anim calcmode="lin" valueType="num">
                                      <p:cBhvr>
                                        <p:cTn id="44" dur="1000"/>
                                        <p:tgtEl>
                                          <p:spTgt spid="17418"/>
                                        </p:tgtEl>
                                        <p:attrNameLst>
                                          <p:attrName>ppt_h</p:attrName>
                                        </p:attrNameLst>
                                      </p:cBhvr>
                                      <p:tavLst>
                                        <p:tav tm="0">
                                          <p:val>
                                            <p:strVal val="ppt_h"/>
                                          </p:val>
                                        </p:tav>
                                        <p:tav tm="100000">
                                          <p:val>
                                            <p:strVal val="ppt_h"/>
                                          </p:val>
                                        </p:tav>
                                      </p:tavLst>
                                    </p:anim>
                                    <p:animEffect transition="out" filter="fade">
                                      <p:cBhvr>
                                        <p:cTn id="45" dur="1000"/>
                                        <p:tgtEl>
                                          <p:spTgt spid="17418"/>
                                        </p:tgtEl>
                                      </p:cBhvr>
                                    </p:animEffect>
                                    <p:set>
                                      <p:cBhvr>
                                        <p:cTn id="46" dur="1" fill="hold">
                                          <p:stCondLst>
                                            <p:cond delay="999"/>
                                          </p:stCondLst>
                                        </p:cTn>
                                        <p:tgtEl>
                                          <p:spTgt spid="1741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17419"/>
                                        </p:tgtEl>
                                        <p:attrNameLst>
                                          <p:attrName>style.visibility</p:attrName>
                                        </p:attrNameLst>
                                      </p:cBhvr>
                                      <p:to>
                                        <p:strVal val="visible"/>
                                      </p:to>
                                    </p:set>
                                    <p:animEffect transition="in" filter="box(in)">
                                      <p:cBhvr>
                                        <p:cTn id="51" dur="500"/>
                                        <p:tgtEl>
                                          <p:spTgt spid="1741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xit" presetSubtype="10" fill="hold" nodeType="clickEffect">
                                  <p:stCondLst>
                                    <p:cond delay="0"/>
                                  </p:stCondLst>
                                  <p:childTnLst>
                                    <p:animEffect transition="out" filter="blinds(horizontal)">
                                      <p:cBhvr>
                                        <p:cTn id="55" dur="500"/>
                                        <p:tgtEl>
                                          <p:spTgt spid="17419"/>
                                        </p:tgtEl>
                                      </p:cBhvr>
                                    </p:animEffect>
                                    <p:set>
                                      <p:cBhvr>
                                        <p:cTn id="56" dur="1" fill="hold">
                                          <p:stCondLst>
                                            <p:cond delay="499"/>
                                          </p:stCondLst>
                                        </p:cTn>
                                        <p:tgtEl>
                                          <p:spTgt spid="1741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nodeType="clickEffect">
                                  <p:stCondLst>
                                    <p:cond delay="0"/>
                                  </p:stCondLst>
                                  <p:childTnLst>
                                    <p:set>
                                      <p:cBhvr>
                                        <p:cTn id="60" dur="1" fill="hold">
                                          <p:stCondLst>
                                            <p:cond delay="0"/>
                                          </p:stCondLst>
                                        </p:cTn>
                                        <p:tgtEl>
                                          <p:spTgt spid="17421"/>
                                        </p:tgtEl>
                                        <p:attrNameLst>
                                          <p:attrName>style.visibility</p:attrName>
                                        </p:attrNameLst>
                                      </p:cBhvr>
                                      <p:to>
                                        <p:strVal val="visible"/>
                                      </p:to>
                                    </p:set>
                                    <p:animEffect transition="in" filter="wedge">
                                      <p:cBhvr>
                                        <p:cTn id="61" dur="2000"/>
                                        <p:tgtEl>
                                          <p:spTgt spid="1742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xit" presetSubtype="16" fill="hold" nodeType="clickEffect">
                                  <p:stCondLst>
                                    <p:cond delay="0"/>
                                  </p:stCondLst>
                                  <p:childTnLst>
                                    <p:animEffect transition="out" filter="circle(in)">
                                      <p:cBhvr>
                                        <p:cTn id="65" dur="2000"/>
                                        <p:tgtEl>
                                          <p:spTgt spid="17421"/>
                                        </p:tgtEl>
                                      </p:cBhvr>
                                    </p:animEffect>
                                    <p:set>
                                      <p:cBhvr>
                                        <p:cTn id="66" dur="1" fill="hold">
                                          <p:stCondLst>
                                            <p:cond delay="1999"/>
                                          </p:stCondLst>
                                        </p:cTn>
                                        <p:tgtEl>
                                          <p:spTgt spid="17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96"/>
        <p:cNvGrpSpPr/>
        <p:nvPr/>
      </p:nvGrpSpPr>
      <p:grpSpPr>
        <a:xfrm>
          <a:off x="0" y="0"/>
          <a:ext cx="0" cy="0"/>
          <a:chOff x="0" y="0"/>
          <a:chExt cx="0" cy="0"/>
        </a:xfrm>
      </p:grpSpPr>
      <p:sp>
        <p:nvSpPr>
          <p:cNvPr id="3897" name="Google Shape;3897;p41"/>
          <p:cNvSpPr txBox="1">
            <a:spLocks noGrp="1"/>
          </p:cNvSpPr>
          <p:nvPr>
            <p:ph type="title"/>
          </p:nvPr>
        </p:nvSpPr>
        <p:spPr>
          <a:xfrm>
            <a:off x="1590498" y="3504000"/>
            <a:ext cx="6029501" cy="420000"/>
          </a:xfrm>
          <a:prstGeom prst="rect">
            <a:avLst/>
          </a:prstGeom>
        </p:spPr>
        <p:txBody>
          <a:bodyPr spcFirstLastPara="1" wrap="square" lIns="91425" tIns="91425" rIns="91425" bIns="91425" anchor="ctr" anchorCtr="0">
            <a:noAutofit/>
          </a:bodyPr>
          <a:lstStyle/>
          <a:p>
            <a:pPr lvl="0"/>
            <a:r>
              <a:rPr lang="vi-VN" sz="2800">
                <a:solidFill>
                  <a:schemeClr val="accent2"/>
                </a:solidFill>
                <a:latin typeface="LucidaHandwriting" pitchFamily="18" charset="0"/>
                <a:ea typeface="LucidaHandwriting" pitchFamily="18" charset="0"/>
                <a:cs typeface="LucidaHandwriting" pitchFamily="18" charset="0"/>
              </a:rPr>
              <a:t>Giới thiệu câu chuyện sẽ kể</a:t>
            </a:r>
          </a:p>
        </p:txBody>
      </p:sp>
      <p:sp>
        <p:nvSpPr>
          <p:cNvPr id="3898" name="Google Shape;3898;p41"/>
          <p:cNvSpPr txBox="1">
            <a:spLocks noGrp="1"/>
          </p:cNvSpPr>
          <p:nvPr>
            <p:ph type="subTitle" idx="1"/>
          </p:nvPr>
        </p:nvSpPr>
        <p:spPr>
          <a:xfrm>
            <a:off x="2076425" y="1477175"/>
            <a:ext cx="4991100" cy="1553400"/>
          </a:xfrm>
          <a:prstGeom prst="rect">
            <a:avLst/>
          </a:prstGeom>
        </p:spPr>
        <p:txBody>
          <a:bodyPr spcFirstLastPara="1" wrap="square" lIns="91425" tIns="91425" rIns="91425" bIns="91425" anchor="ctr" anchorCtr="0">
            <a:noAutofit/>
          </a:bodyPr>
          <a:lstStyle/>
          <a:p>
            <a:pPr marL="0" lvl="0" indent="0"/>
            <a:r>
              <a:rPr lang="vi-VN" sz="3200"/>
              <a:t>Ví dụ : Nàng Bạch Tuyết và bảy chú lùn, Nàng Út ống tre, Thạch Sanh, Trí khôn của ta đây,…</a:t>
            </a:r>
          </a:p>
        </p:txBody>
      </p:sp>
      <p:grpSp>
        <p:nvGrpSpPr>
          <p:cNvPr id="3899" name="Google Shape;3899;p41"/>
          <p:cNvGrpSpPr/>
          <p:nvPr/>
        </p:nvGrpSpPr>
        <p:grpSpPr>
          <a:xfrm>
            <a:off x="7501254" y="3401332"/>
            <a:ext cx="1484298" cy="1214893"/>
            <a:chOff x="13148813" y="944738"/>
            <a:chExt cx="1484298" cy="1214893"/>
          </a:xfrm>
        </p:grpSpPr>
        <p:sp>
          <p:nvSpPr>
            <p:cNvPr id="3900" name="Google Shape;3900;p41"/>
            <p:cNvSpPr/>
            <p:nvPr/>
          </p:nvSpPr>
          <p:spPr>
            <a:xfrm>
              <a:off x="13207616" y="997507"/>
              <a:ext cx="1425495" cy="1162124"/>
            </a:xfrm>
            <a:custGeom>
              <a:avLst/>
              <a:gdLst/>
              <a:ahLst/>
              <a:cxnLst/>
              <a:rect l="l" t="t" r="r" b="b"/>
              <a:pathLst>
                <a:path w="51029" h="41601" extrusionOk="0">
                  <a:moveTo>
                    <a:pt x="27276" y="1"/>
                  </a:moveTo>
                  <a:cubicBezTo>
                    <a:pt x="25823" y="1"/>
                    <a:pt x="23993" y="162"/>
                    <a:pt x="21680" y="442"/>
                  </a:cubicBezTo>
                  <a:cubicBezTo>
                    <a:pt x="18598" y="818"/>
                    <a:pt x="14487" y="1545"/>
                    <a:pt x="12984" y="3124"/>
                  </a:cubicBezTo>
                  <a:cubicBezTo>
                    <a:pt x="11881" y="4277"/>
                    <a:pt x="11580" y="5731"/>
                    <a:pt x="11555" y="6934"/>
                  </a:cubicBezTo>
                  <a:lnTo>
                    <a:pt x="9149" y="7259"/>
                  </a:lnTo>
                  <a:cubicBezTo>
                    <a:pt x="9149" y="7259"/>
                    <a:pt x="9149" y="7310"/>
                    <a:pt x="9174" y="7385"/>
                  </a:cubicBezTo>
                  <a:cubicBezTo>
                    <a:pt x="6492" y="7886"/>
                    <a:pt x="4086" y="8437"/>
                    <a:pt x="2106" y="9014"/>
                  </a:cubicBezTo>
                  <a:cubicBezTo>
                    <a:pt x="803" y="9390"/>
                    <a:pt x="1" y="10693"/>
                    <a:pt x="277" y="12021"/>
                  </a:cubicBezTo>
                  <a:cubicBezTo>
                    <a:pt x="277" y="12021"/>
                    <a:pt x="3359" y="26382"/>
                    <a:pt x="4462" y="34678"/>
                  </a:cubicBezTo>
                  <a:cubicBezTo>
                    <a:pt x="4863" y="37711"/>
                    <a:pt x="3735" y="40117"/>
                    <a:pt x="4061" y="40894"/>
                  </a:cubicBezTo>
                  <a:cubicBezTo>
                    <a:pt x="4277" y="41387"/>
                    <a:pt x="5729" y="41601"/>
                    <a:pt x="7994" y="41601"/>
                  </a:cubicBezTo>
                  <a:cubicBezTo>
                    <a:pt x="18858" y="41601"/>
                    <a:pt x="48449" y="36681"/>
                    <a:pt x="50377" y="34027"/>
                  </a:cubicBezTo>
                  <a:cubicBezTo>
                    <a:pt x="51029" y="33124"/>
                    <a:pt x="48397" y="27159"/>
                    <a:pt x="48397" y="26508"/>
                  </a:cubicBezTo>
                  <a:cubicBezTo>
                    <a:pt x="47645" y="19791"/>
                    <a:pt x="46192" y="10417"/>
                    <a:pt x="45590" y="6533"/>
                  </a:cubicBezTo>
                  <a:cubicBezTo>
                    <a:pt x="45615" y="6107"/>
                    <a:pt x="45640" y="5681"/>
                    <a:pt x="45615" y="5330"/>
                  </a:cubicBezTo>
                  <a:cubicBezTo>
                    <a:pt x="45592" y="3915"/>
                    <a:pt x="44414" y="2810"/>
                    <a:pt x="43043" y="2810"/>
                  </a:cubicBezTo>
                  <a:cubicBezTo>
                    <a:pt x="42957" y="2810"/>
                    <a:pt x="42870" y="2814"/>
                    <a:pt x="42783" y="2823"/>
                  </a:cubicBezTo>
                  <a:cubicBezTo>
                    <a:pt x="40903" y="3024"/>
                    <a:pt x="38172" y="3300"/>
                    <a:pt x="34964" y="3675"/>
                  </a:cubicBezTo>
                  <a:cubicBezTo>
                    <a:pt x="34939" y="3625"/>
                    <a:pt x="34939" y="3600"/>
                    <a:pt x="34939" y="3550"/>
                  </a:cubicBezTo>
                  <a:lnTo>
                    <a:pt x="32883" y="3851"/>
                  </a:lnTo>
                  <a:cubicBezTo>
                    <a:pt x="32833" y="3675"/>
                    <a:pt x="32783" y="3500"/>
                    <a:pt x="32733" y="3325"/>
                  </a:cubicBezTo>
                  <a:cubicBezTo>
                    <a:pt x="32079" y="921"/>
                    <a:pt x="30752" y="1"/>
                    <a:pt x="27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1"/>
            <p:cNvSpPr/>
            <p:nvPr/>
          </p:nvSpPr>
          <p:spPr>
            <a:xfrm>
              <a:off x="13156523" y="1090363"/>
              <a:ext cx="1417785" cy="1030131"/>
            </a:xfrm>
            <a:custGeom>
              <a:avLst/>
              <a:gdLst/>
              <a:ahLst/>
              <a:cxnLst/>
              <a:rect l="l" t="t" r="r" b="b"/>
              <a:pathLst>
                <a:path w="50753" h="36876" extrusionOk="0">
                  <a:moveTo>
                    <a:pt x="45013" y="1"/>
                  </a:moveTo>
                  <a:lnTo>
                    <a:pt x="0" y="7319"/>
                  </a:lnTo>
                  <a:cubicBezTo>
                    <a:pt x="0" y="7319"/>
                    <a:pt x="3083" y="21680"/>
                    <a:pt x="4186" y="29976"/>
                  </a:cubicBezTo>
                  <a:cubicBezTo>
                    <a:pt x="4587" y="32983"/>
                    <a:pt x="3459" y="35414"/>
                    <a:pt x="3785" y="36166"/>
                  </a:cubicBezTo>
                  <a:cubicBezTo>
                    <a:pt x="4002" y="36661"/>
                    <a:pt x="5461" y="36875"/>
                    <a:pt x="7737" y="36875"/>
                  </a:cubicBezTo>
                  <a:cubicBezTo>
                    <a:pt x="18617" y="36875"/>
                    <a:pt x="48173" y="31977"/>
                    <a:pt x="50101" y="29324"/>
                  </a:cubicBezTo>
                  <a:cubicBezTo>
                    <a:pt x="50753" y="28422"/>
                    <a:pt x="48121" y="22457"/>
                    <a:pt x="48121" y="21805"/>
                  </a:cubicBezTo>
                  <a:cubicBezTo>
                    <a:pt x="47144" y="13134"/>
                    <a:pt x="45013" y="1"/>
                    <a:pt x="45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1"/>
            <p:cNvSpPr/>
            <p:nvPr/>
          </p:nvSpPr>
          <p:spPr>
            <a:xfrm>
              <a:off x="13446376" y="944738"/>
              <a:ext cx="632951" cy="273093"/>
            </a:xfrm>
            <a:custGeom>
              <a:avLst/>
              <a:gdLst/>
              <a:ahLst/>
              <a:cxnLst/>
              <a:rect l="l" t="t" r="r" b="b"/>
              <a:pathLst>
                <a:path w="22658" h="9776" fill="none" extrusionOk="0">
                  <a:moveTo>
                    <a:pt x="1203" y="9775"/>
                  </a:moveTo>
                  <a:cubicBezTo>
                    <a:pt x="1203" y="9775"/>
                    <a:pt x="0" y="6066"/>
                    <a:pt x="2331" y="3635"/>
                  </a:cubicBezTo>
                  <a:cubicBezTo>
                    <a:pt x="3835" y="2031"/>
                    <a:pt x="7945" y="1304"/>
                    <a:pt x="11028" y="953"/>
                  </a:cubicBezTo>
                  <a:cubicBezTo>
                    <a:pt x="18873" y="1"/>
                    <a:pt x="21153" y="402"/>
                    <a:pt x="22081" y="3835"/>
                  </a:cubicBezTo>
                  <a:cubicBezTo>
                    <a:pt x="22607" y="5740"/>
                    <a:pt x="22657" y="7269"/>
                    <a:pt x="22657" y="7269"/>
                  </a:cubicBezTo>
                </a:path>
              </a:pathLst>
            </a:custGeom>
            <a:solidFill>
              <a:schemeClr val="accent3"/>
            </a:solidFill>
            <a:ln w="53250" cap="flat" cmpd="sng">
              <a:solidFill>
                <a:srgbClr val="F17FB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1"/>
            <p:cNvSpPr/>
            <p:nvPr/>
          </p:nvSpPr>
          <p:spPr>
            <a:xfrm>
              <a:off x="13148813" y="1037482"/>
              <a:ext cx="1277076" cy="628510"/>
            </a:xfrm>
            <a:custGeom>
              <a:avLst/>
              <a:gdLst/>
              <a:ahLst/>
              <a:cxnLst/>
              <a:rect l="l" t="t" r="r" b="b"/>
              <a:pathLst>
                <a:path w="45716" h="22499" extrusionOk="0">
                  <a:moveTo>
                    <a:pt x="43022" y="1"/>
                  </a:moveTo>
                  <a:cubicBezTo>
                    <a:pt x="42935" y="1"/>
                    <a:pt x="42847" y="5"/>
                    <a:pt x="42758" y="14"/>
                  </a:cubicBezTo>
                  <a:cubicBezTo>
                    <a:pt x="34988" y="791"/>
                    <a:pt x="12432" y="3222"/>
                    <a:pt x="2106" y="6179"/>
                  </a:cubicBezTo>
                  <a:cubicBezTo>
                    <a:pt x="778" y="6555"/>
                    <a:pt x="1" y="7884"/>
                    <a:pt x="276" y="9212"/>
                  </a:cubicBezTo>
                  <a:cubicBezTo>
                    <a:pt x="1103" y="13172"/>
                    <a:pt x="3535" y="20666"/>
                    <a:pt x="11179" y="21969"/>
                  </a:cubicBezTo>
                  <a:cubicBezTo>
                    <a:pt x="13323" y="22342"/>
                    <a:pt x="15615" y="22499"/>
                    <a:pt x="17932" y="22499"/>
                  </a:cubicBezTo>
                  <a:cubicBezTo>
                    <a:pt x="26825" y="22499"/>
                    <a:pt x="36083" y="20189"/>
                    <a:pt x="38748" y="18936"/>
                  </a:cubicBezTo>
                  <a:cubicBezTo>
                    <a:pt x="42933" y="16981"/>
                    <a:pt x="45715" y="6981"/>
                    <a:pt x="45615" y="2520"/>
                  </a:cubicBezTo>
                  <a:cubicBezTo>
                    <a:pt x="45591" y="1105"/>
                    <a:pt x="44414" y="1"/>
                    <a:pt x="43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1"/>
            <p:cNvSpPr/>
            <p:nvPr/>
          </p:nvSpPr>
          <p:spPr>
            <a:xfrm>
              <a:off x="13404362" y="1147071"/>
              <a:ext cx="221972" cy="833552"/>
            </a:xfrm>
            <a:custGeom>
              <a:avLst/>
              <a:gdLst/>
              <a:ahLst/>
              <a:cxnLst/>
              <a:rect l="l" t="t" r="r" b="b"/>
              <a:pathLst>
                <a:path w="7946" h="29839" extrusionOk="0">
                  <a:moveTo>
                    <a:pt x="3685" y="1"/>
                  </a:moveTo>
                  <a:lnTo>
                    <a:pt x="1" y="527"/>
                  </a:lnTo>
                  <a:cubicBezTo>
                    <a:pt x="1" y="527"/>
                    <a:pt x="3760" y="25063"/>
                    <a:pt x="4261" y="29825"/>
                  </a:cubicBezTo>
                  <a:cubicBezTo>
                    <a:pt x="4261" y="29825"/>
                    <a:pt x="4522" y="29838"/>
                    <a:pt x="4915" y="29838"/>
                  </a:cubicBezTo>
                  <a:cubicBezTo>
                    <a:pt x="5740" y="29838"/>
                    <a:pt x="7148" y="29781"/>
                    <a:pt x="7946" y="29424"/>
                  </a:cubicBezTo>
                  <a:cubicBezTo>
                    <a:pt x="7946" y="29424"/>
                    <a:pt x="4587" y="5565"/>
                    <a:pt x="3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1"/>
            <p:cNvSpPr/>
            <p:nvPr/>
          </p:nvSpPr>
          <p:spPr>
            <a:xfrm>
              <a:off x="13451963" y="1725382"/>
              <a:ext cx="195377" cy="127439"/>
            </a:xfrm>
            <a:custGeom>
              <a:avLst/>
              <a:gdLst/>
              <a:ahLst/>
              <a:cxnLst/>
              <a:rect l="l" t="t" r="r" b="b"/>
              <a:pathLst>
                <a:path w="6994" h="4562" fill="none" extrusionOk="0">
                  <a:moveTo>
                    <a:pt x="1931" y="4462"/>
                  </a:moveTo>
                  <a:cubicBezTo>
                    <a:pt x="1104" y="4562"/>
                    <a:pt x="352" y="4036"/>
                    <a:pt x="277" y="3284"/>
                  </a:cubicBezTo>
                  <a:lnTo>
                    <a:pt x="101" y="1981"/>
                  </a:lnTo>
                  <a:cubicBezTo>
                    <a:pt x="1" y="1254"/>
                    <a:pt x="602" y="577"/>
                    <a:pt x="1429" y="477"/>
                  </a:cubicBezTo>
                  <a:lnTo>
                    <a:pt x="5089" y="101"/>
                  </a:lnTo>
                  <a:cubicBezTo>
                    <a:pt x="5891" y="1"/>
                    <a:pt x="6643" y="552"/>
                    <a:pt x="6743" y="1279"/>
                  </a:cubicBezTo>
                  <a:lnTo>
                    <a:pt x="6893" y="2582"/>
                  </a:lnTo>
                  <a:cubicBezTo>
                    <a:pt x="6993" y="3334"/>
                    <a:pt x="6392" y="3986"/>
                    <a:pt x="5565" y="4086"/>
                  </a:cubicBez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1"/>
            <p:cNvSpPr/>
            <p:nvPr/>
          </p:nvSpPr>
          <p:spPr>
            <a:xfrm>
              <a:off x="13541579" y="1735885"/>
              <a:ext cx="9833" cy="68636"/>
            </a:xfrm>
            <a:custGeom>
              <a:avLst/>
              <a:gdLst/>
              <a:ahLst/>
              <a:cxnLst/>
              <a:rect l="l" t="t" r="r" b="b"/>
              <a:pathLst>
                <a:path w="352" h="2457" fill="none" extrusionOk="0">
                  <a:moveTo>
                    <a:pt x="1" y="1"/>
                  </a:moveTo>
                  <a:lnTo>
                    <a:pt x="352" y="2457"/>
                  </a:ln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1"/>
            <p:cNvSpPr/>
            <p:nvPr/>
          </p:nvSpPr>
          <p:spPr>
            <a:xfrm>
              <a:off x="14021893" y="1058154"/>
              <a:ext cx="221944" cy="833552"/>
            </a:xfrm>
            <a:custGeom>
              <a:avLst/>
              <a:gdLst/>
              <a:ahLst/>
              <a:cxnLst/>
              <a:rect l="l" t="t" r="r" b="b"/>
              <a:pathLst>
                <a:path w="7945" h="29839" extrusionOk="0">
                  <a:moveTo>
                    <a:pt x="3684" y="1"/>
                  </a:moveTo>
                  <a:lnTo>
                    <a:pt x="0" y="527"/>
                  </a:lnTo>
                  <a:cubicBezTo>
                    <a:pt x="0" y="527"/>
                    <a:pt x="3759" y="25064"/>
                    <a:pt x="4261" y="29825"/>
                  </a:cubicBezTo>
                  <a:cubicBezTo>
                    <a:pt x="4261" y="29825"/>
                    <a:pt x="4521" y="29838"/>
                    <a:pt x="4914" y="29838"/>
                  </a:cubicBezTo>
                  <a:cubicBezTo>
                    <a:pt x="5739" y="29838"/>
                    <a:pt x="7147" y="29781"/>
                    <a:pt x="7945" y="29424"/>
                  </a:cubicBezTo>
                  <a:cubicBezTo>
                    <a:pt x="7945" y="29424"/>
                    <a:pt x="4587" y="5565"/>
                    <a:pt x="3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1"/>
            <p:cNvSpPr/>
            <p:nvPr/>
          </p:nvSpPr>
          <p:spPr>
            <a:xfrm>
              <a:off x="14069494" y="1636465"/>
              <a:ext cx="195349" cy="127467"/>
            </a:xfrm>
            <a:custGeom>
              <a:avLst/>
              <a:gdLst/>
              <a:ahLst/>
              <a:cxnLst/>
              <a:rect l="l" t="t" r="r" b="b"/>
              <a:pathLst>
                <a:path w="6993" h="4563" fill="none" extrusionOk="0">
                  <a:moveTo>
                    <a:pt x="1905" y="4487"/>
                  </a:moveTo>
                  <a:cubicBezTo>
                    <a:pt x="1103" y="4562"/>
                    <a:pt x="351" y="4036"/>
                    <a:pt x="251" y="3284"/>
                  </a:cubicBezTo>
                  <a:lnTo>
                    <a:pt x="101" y="1981"/>
                  </a:lnTo>
                  <a:cubicBezTo>
                    <a:pt x="0" y="1254"/>
                    <a:pt x="602" y="577"/>
                    <a:pt x="1429" y="502"/>
                  </a:cubicBezTo>
                  <a:lnTo>
                    <a:pt x="5063" y="101"/>
                  </a:lnTo>
                  <a:cubicBezTo>
                    <a:pt x="5890" y="1"/>
                    <a:pt x="6642" y="552"/>
                    <a:pt x="6717" y="1279"/>
                  </a:cubicBezTo>
                  <a:lnTo>
                    <a:pt x="6893" y="2582"/>
                  </a:lnTo>
                  <a:cubicBezTo>
                    <a:pt x="6993" y="3334"/>
                    <a:pt x="6391" y="3986"/>
                    <a:pt x="5564" y="4086"/>
                  </a:cubicBez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1"/>
            <p:cNvSpPr/>
            <p:nvPr/>
          </p:nvSpPr>
          <p:spPr>
            <a:xfrm>
              <a:off x="14159110" y="1646968"/>
              <a:ext cx="9135" cy="68636"/>
            </a:xfrm>
            <a:custGeom>
              <a:avLst/>
              <a:gdLst/>
              <a:ahLst/>
              <a:cxnLst/>
              <a:rect l="l" t="t" r="r" b="b"/>
              <a:pathLst>
                <a:path w="327" h="2457" fill="none" extrusionOk="0">
                  <a:moveTo>
                    <a:pt x="0" y="1"/>
                  </a:moveTo>
                  <a:lnTo>
                    <a:pt x="326" y="2457"/>
                  </a:ln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1"/>
            <p:cNvSpPr/>
            <p:nvPr/>
          </p:nvSpPr>
          <p:spPr>
            <a:xfrm>
              <a:off x="13734135" y="1715856"/>
              <a:ext cx="288485" cy="200406"/>
            </a:xfrm>
            <a:custGeom>
              <a:avLst/>
              <a:gdLst/>
              <a:ahLst/>
              <a:cxnLst/>
              <a:rect l="l" t="t" r="r" b="b"/>
              <a:pathLst>
                <a:path w="10327" h="7174" extrusionOk="0">
                  <a:moveTo>
                    <a:pt x="8217" y="1"/>
                  </a:moveTo>
                  <a:cubicBezTo>
                    <a:pt x="8144" y="1"/>
                    <a:pt x="8070" y="6"/>
                    <a:pt x="7995" y="16"/>
                  </a:cubicBezTo>
                  <a:lnTo>
                    <a:pt x="1579" y="743"/>
                  </a:lnTo>
                  <a:cubicBezTo>
                    <a:pt x="652" y="843"/>
                    <a:pt x="0" y="1670"/>
                    <a:pt x="100" y="2597"/>
                  </a:cubicBezTo>
                  <a:lnTo>
                    <a:pt x="451" y="5680"/>
                  </a:lnTo>
                  <a:cubicBezTo>
                    <a:pt x="544" y="6533"/>
                    <a:pt x="1250" y="7174"/>
                    <a:pt x="2085" y="7174"/>
                  </a:cubicBezTo>
                  <a:cubicBezTo>
                    <a:pt x="2158" y="7174"/>
                    <a:pt x="2231" y="7169"/>
                    <a:pt x="2306" y="7159"/>
                  </a:cubicBezTo>
                  <a:lnTo>
                    <a:pt x="8747" y="6432"/>
                  </a:lnTo>
                  <a:cubicBezTo>
                    <a:pt x="9649" y="6332"/>
                    <a:pt x="10326" y="5504"/>
                    <a:pt x="10226" y="4577"/>
                  </a:cubicBezTo>
                  <a:lnTo>
                    <a:pt x="9875" y="1494"/>
                  </a:lnTo>
                  <a:cubicBezTo>
                    <a:pt x="9760" y="642"/>
                    <a:pt x="9051" y="1"/>
                    <a:pt x="8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41"/>
          <p:cNvGrpSpPr/>
          <p:nvPr/>
        </p:nvGrpSpPr>
        <p:grpSpPr>
          <a:xfrm>
            <a:off x="1087520" y="3404444"/>
            <a:ext cx="694515" cy="788035"/>
            <a:chOff x="2031777" y="3179809"/>
            <a:chExt cx="694515" cy="788035"/>
          </a:xfrm>
        </p:grpSpPr>
        <p:grpSp>
          <p:nvGrpSpPr>
            <p:cNvPr id="3912" name="Google Shape;3912;p41"/>
            <p:cNvGrpSpPr/>
            <p:nvPr/>
          </p:nvGrpSpPr>
          <p:grpSpPr>
            <a:xfrm rot="-777525">
              <a:off x="2137266" y="3229369"/>
              <a:ext cx="519315" cy="680707"/>
              <a:chOff x="4267456" y="1242010"/>
              <a:chExt cx="425178" cy="557314"/>
            </a:xfrm>
          </p:grpSpPr>
          <p:sp>
            <p:nvSpPr>
              <p:cNvPr id="3913" name="Google Shape;3913;p41"/>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1"/>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1"/>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1"/>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1"/>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1"/>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chemeClr val="dk2"/>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1"/>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chemeClr val="dk2"/>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41"/>
            <p:cNvGrpSpPr/>
            <p:nvPr/>
          </p:nvGrpSpPr>
          <p:grpSpPr>
            <a:xfrm rot="-777525">
              <a:off x="2101488" y="3237577"/>
              <a:ext cx="519315" cy="680707"/>
              <a:chOff x="4267456" y="1242010"/>
              <a:chExt cx="425178" cy="557314"/>
            </a:xfrm>
          </p:grpSpPr>
          <p:sp>
            <p:nvSpPr>
              <p:cNvPr id="3921" name="Google Shape;3921;p41"/>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1"/>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1"/>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1"/>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1"/>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1"/>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1"/>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28" name="Google Shape;3928;p41"/>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1"/>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1"/>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1"/>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2" name="Google Shape;3932;p41"/>
          <p:cNvGrpSpPr/>
          <p:nvPr/>
        </p:nvGrpSpPr>
        <p:grpSpPr>
          <a:xfrm rot="-595998">
            <a:off x="612766" y="521958"/>
            <a:ext cx="1810483" cy="1023668"/>
            <a:chOff x="10212533" y="132556"/>
            <a:chExt cx="1810499" cy="1023678"/>
          </a:xfrm>
        </p:grpSpPr>
        <p:sp>
          <p:nvSpPr>
            <p:cNvPr id="3933" name="Google Shape;3933;p41"/>
            <p:cNvSpPr/>
            <p:nvPr/>
          </p:nvSpPr>
          <p:spPr>
            <a:xfrm>
              <a:off x="10269887" y="171721"/>
              <a:ext cx="1753145" cy="984513"/>
            </a:xfrm>
            <a:custGeom>
              <a:avLst/>
              <a:gdLst/>
              <a:ahLst/>
              <a:cxnLst/>
              <a:rect l="l" t="t" r="r" b="b"/>
              <a:pathLst>
                <a:path w="62758" h="35243" extrusionOk="0">
                  <a:moveTo>
                    <a:pt x="3538" y="0"/>
                  </a:moveTo>
                  <a:cubicBezTo>
                    <a:pt x="1753" y="0"/>
                    <a:pt x="348" y="1329"/>
                    <a:pt x="226" y="3086"/>
                  </a:cubicBezTo>
                  <a:cubicBezTo>
                    <a:pt x="76" y="3462"/>
                    <a:pt x="1" y="3888"/>
                    <a:pt x="26" y="4339"/>
                  </a:cubicBezTo>
                  <a:lnTo>
                    <a:pt x="577" y="30104"/>
                  </a:lnTo>
                  <a:cubicBezTo>
                    <a:pt x="627" y="31783"/>
                    <a:pt x="1830" y="33211"/>
                    <a:pt x="3434" y="33562"/>
                  </a:cubicBezTo>
                  <a:cubicBezTo>
                    <a:pt x="3735" y="33663"/>
                    <a:pt x="4061" y="33713"/>
                    <a:pt x="4387" y="33738"/>
                  </a:cubicBezTo>
                  <a:lnTo>
                    <a:pt x="41429" y="35242"/>
                  </a:lnTo>
                  <a:cubicBezTo>
                    <a:pt x="41457" y="35242"/>
                    <a:pt x="41485" y="35242"/>
                    <a:pt x="41512" y="35242"/>
                  </a:cubicBezTo>
                  <a:cubicBezTo>
                    <a:pt x="42581" y="35242"/>
                    <a:pt x="43526" y="34771"/>
                    <a:pt x="44161" y="34013"/>
                  </a:cubicBezTo>
                  <a:cubicBezTo>
                    <a:pt x="44261" y="33988"/>
                    <a:pt x="44387" y="33963"/>
                    <a:pt x="44487" y="33888"/>
                  </a:cubicBezTo>
                  <a:lnTo>
                    <a:pt x="62382" y="22033"/>
                  </a:lnTo>
                  <a:cubicBezTo>
                    <a:pt x="62607" y="21883"/>
                    <a:pt x="62758" y="21607"/>
                    <a:pt x="62733" y="21332"/>
                  </a:cubicBezTo>
                  <a:lnTo>
                    <a:pt x="62632" y="19703"/>
                  </a:lnTo>
                  <a:cubicBezTo>
                    <a:pt x="62591" y="19264"/>
                    <a:pt x="62217" y="18964"/>
                    <a:pt x="61833" y="18964"/>
                  </a:cubicBezTo>
                  <a:cubicBezTo>
                    <a:pt x="61757" y="18964"/>
                    <a:pt x="61680" y="18976"/>
                    <a:pt x="61605" y="19001"/>
                  </a:cubicBezTo>
                  <a:lnTo>
                    <a:pt x="44963" y="16896"/>
                  </a:lnTo>
                  <a:lnTo>
                    <a:pt x="45013" y="4991"/>
                  </a:lnTo>
                  <a:cubicBezTo>
                    <a:pt x="45013" y="2986"/>
                    <a:pt x="43384" y="1306"/>
                    <a:pt x="41404" y="1231"/>
                  </a:cubicBezTo>
                  <a:lnTo>
                    <a:pt x="3685" y="3"/>
                  </a:lnTo>
                  <a:cubicBezTo>
                    <a:pt x="3635" y="1"/>
                    <a:pt x="3586" y="0"/>
                    <a:pt x="3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1"/>
            <p:cNvSpPr/>
            <p:nvPr/>
          </p:nvSpPr>
          <p:spPr>
            <a:xfrm>
              <a:off x="10276201" y="508561"/>
              <a:ext cx="1664926" cy="572025"/>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1"/>
            <p:cNvSpPr/>
            <p:nvPr/>
          </p:nvSpPr>
          <p:spPr>
            <a:xfrm>
              <a:off x="11418072" y="662762"/>
              <a:ext cx="546157" cy="420729"/>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1"/>
            <p:cNvSpPr/>
            <p:nvPr/>
          </p:nvSpPr>
          <p:spPr>
            <a:xfrm>
              <a:off x="11287867" y="268599"/>
              <a:ext cx="149871" cy="146687"/>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1"/>
            <p:cNvSpPr/>
            <p:nvPr/>
          </p:nvSpPr>
          <p:spPr>
            <a:xfrm>
              <a:off x="11296973" y="839032"/>
              <a:ext cx="254879" cy="122551"/>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1"/>
            <p:cNvSpPr/>
            <p:nvPr/>
          </p:nvSpPr>
          <p:spPr>
            <a:xfrm>
              <a:off x="11418100" y="717207"/>
              <a:ext cx="277283" cy="122551"/>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1"/>
            <p:cNvSpPr/>
            <p:nvPr/>
          </p:nvSpPr>
          <p:spPr>
            <a:xfrm>
              <a:off x="11555316" y="647873"/>
              <a:ext cx="235967" cy="67966"/>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1"/>
            <p:cNvSpPr/>
            <p:nvPr/>
          </p:nvSpPr>
          <p:spPr>
            <a:xfrm>
              <a:off x="11064526" y="804700"/>
              <a:ext cx="254181" cy="122551"/>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1"/>
            <p:cNvSpPr/>
            <p:nvPr/>
          </p:nvSpPr>
          <p:spPr>
            <a:xfrm>
              <a:off x="11184954" y="682903"/>
              <a:ext cx="277283" cy="122551"/>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1"/>
            <p:cNvSpPr/>
            <p:nvPr/>
          </p:nvSpPr>
          <p:spPr>
            <a:xfrm>
              <a:off x="11322171" y="613569"/>
              <a:ext cx="235995" cy="67938"/>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1"/>
            <p:cNvSpPr/>
            <p:nvPr/>
          </p:nvSpPr>
          <p:spPr>
            <a:xfrm>
              <a:off x="10216001" y="132556"/>
              <a:ext cx="1252522" cy="984513"/>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1"/>
            <p:cNvSpPr/>
            <p:nvPr/>
          </p:nvSpPr>
          <p:spPr>
            <a:xfrm>
              <a:off x="10212533" y="136009"/>
              <a:ext cx="1211206" cy="952304"/>
            </a:xfrm>
            <a:custGeom>
              <a:avLst/>
              <a:gdLst/>
              <a:ahLst/>
              <a:cxnLst/>
              <a:rect l="l" t="t" r="r" b="b"/>
              <a:pathLst>
                <a:path w="43358" h="34090" extrusionOk="0">
                  <a:moveTo>
                    <a:pt x="3289" y="0"/>
                  </a:moveTo>
                  <a:cubicBezTo>
                    <a:pt x="1430" y="0"/>
                    <a:pt x="0" y="1461"/>
                    <a:pt x="49" y="3310"/>
                  </a:cubicBezTo>
                  <a:lnTo>
                    <a:pt x="601" y="29099"/>
                  </a:lnTo>
                  <a:cubicBezTo>
                    <a:pt x="651" y="30979"/>
                    <a:pt x="2180" y="32558"/>
                    <a:pt x="4059" y="32633"/>
                  </a:cubicBezTo>
                  <a:lnTo>
                    <a:pt x="39874" y="34087"/>
                  </a:lnTo>
                  <a:cubicBezTo>
                    <a:pt x="39921" y="34089"/>
                    <a:pt x="39967" y="34090"/>
                    <a:pt x="40014" y="34090"/>
                  </a:cubicBezTo>
                  <a:cubicBezTo>
                    <a:pt x="41804" y="34090"/>
                    <a:pt x="43232" y="32686"/>
                    <a:pt x="43232" y="30854"/>
                  </a:cubicBezTo>
                  <a:lnTo>
                    <a:pt x="43333" y="4838"/>
                  </a:lnTo>
                  <a:cubicBezTo>
                    <a:pt x="43358" y="2909"/>
                    <a:pt x="41779" y="1279"/>
                    <a:pt x="39849" y="1204"/>
                  </a:cubicBezTo>
                  <a:lnTo>
                    <a:pt x="3383" y="1"/>
                  </a:lnTo>
                  <a:cubicBezTo>
                    <a:pt x="3351" y="0"/>
                    <a:pt x="3320" y="0"/>
                    <a:pt x="3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1"/>
            <p:cNvSpPr/>
            <p:nvPr/>
          </p:nvSpPr>
          <p:spPr>
            <a:xfrm>
              <a:off x="10693466" y="541887"/>
              <a:ext cx="189064" cy="174203"/>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1"/>
            <p:cNvSpPr/>
            <p:nvPr/>
          </p:nvSpPr>
          <p:spPr>
            <a:xfrm>
              <a:off x="10500239" y="301227"/>
              <a:ext cx="194651" cy="187891"/>
            </a:xfrm>
            <a:custGeom>
              <a:avLst/>
              <a:gdLst/>
              <a:ahLst/>
              <a:cxnLst/>
              <a:rect l="l" t="t" r="r" b="b"/>
              <a:pathLst>
                <a:path w="6968" h="6726" extrusionOk="0">
                  <a:moveTo>
                    <a:pt x="3831" y="0"/>
                  </a:moveTo>
                  <a:cubicBezTo>
                    <a:pt x="3703" y="0"/>
                    <a:pt x="3572" y="59"/>
                    <a:pt x="3484" y="179"/>
                  </a:cubicBezTo>
                  <a:lnTo>
                    <a:pt x="2532" y="1533"/>
                  </a:lnTo>
                  <a:cubicBezTo>
                    <a:pt x="2456" y="1658"/>
                    <a:pt x="2331" y="1708"/>
                    <a:pt x="2206" y="1708"/>
                  </a:cubicBezTo>
                  <a:lnTo>
                    <a:pt x="526" y="1708"/>
                  </a:lnTo>
                  <a:cubicBezTo>
                    <a:pt x="201" y="1708"/>
                    <a:pt x="0" y="2084"/>
                    <a:pt x="201" y="2335"/>
                  </a:cubicBezTo>
                  <a:lnTo>
                    <a:pt x="1203" y="3688"/>
                  </a:lnTo>
                  <a:cubicBezTo>
                    <a:pt x="1278" y="3788"/>
                    <a:pt x="1303" y="3914"/>
                    <a:pt x="1278" y="4039"/>
                  </a:cubicBezTo>
                  <a:lnTo>
                    <a:pt x="727" y="5643"/>
                  </a:lnTo>
                  <a:cubicBezTo>
                    <a:pt x="640" y="5903"/>
                    <a:pt x="854" y="6164"/>
                    <a:pt x="1125" y="6164"/>
                  </a:cubicBezTo>
                  <a:cubicBezTo>
                    <a:pt x="1166" y="6164"/>
                    <a:pt x="1210" y="6158"/>
                    <a:pt x="1253" y="6144"/>
                  </a:cubicBezTo>
                  <a:lnTo>
                    <a:pt x="2832" y="5593"/>
                  </a:lnTo>
                  <a:cubicBezTo>
                    <a:pt x="2874" y="5584"/>
                    <a:pt x="2919" y="5579"/>
                    <a:pt x="2963" y="5579"/>
                  </a:cubicBezTo>
                  <a:cubicBezTo>
                    <a:pt x="3052" y="5579"/>
                    <a:pt x="3141" y="5601"/>
                    <a:pt x="3208" y="5668"/>
                  </a:cubicBezTo>
                  <a:lnTo>
                    <a:pt x="4537" y="6645"/>
                  </a:lnTo>
                  <a:cubicBezTo>
                    <a:pt x="4613" y="6701"/>
                    <a:pt x="4696" y="6726"/>
                    <a:pt x="4778" y="6726"/>
                  </a:cubicBezTo>
                  <a:cubicBezTo>
                    <a:pt x="4991" y="6726"/>
                    <a:pt x="5188" y="6555"/>
                    <a:pt x="5188" y="6320"/>
                  </a:cubicBezTo>
                  <a:lnTo>
                    <a:pt x="5163" y="4640"/>
                  </a:lnTo>
                  <a:cubicBezTo>
                    <a:pt x="5163" y="4515"/>
                    <a:pt x="5213" y="4390"/>
                    <a:pt x="5339" y="4315"/>
                  </a:cubicBezTo>
                  <a:lnTo>
                    <a:pt x="6692" y="3337"/>
                  </a:lnTo>
                  <a:cubicBezTo>
                    <a:pt x="6968" y="3137"/>
                    <a:pt x="6892" y="2736"/>
                    <a:pt x="6567" y="2635"/>
                  </a:cubicBezTo>
                  <a:lnTo>
                    <a:pt x="4963" y="2134"/>
                  </a:lnTo>
                  <a:cubicBezTo>
                    <a:pt x="4837" y="2109"/>
                    <a:pt x="4737" y="2009"/>
                    <a:pt x="4712" y="1884"/>
                  </a:cubicBezTo>
                  <a:lnTo>
                    <a:pt x="4211" y="280"/>
                  </a:lnTo>
                  <a:cubicBezTo>
                    <a:pt x="4154" y="96"/>
                    <a:pt x="3995" y="0"/>
                    <a:pt x="38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1"/>
            <p:cNvSpPr/>
            <p:nvPr/>
          </p:nvSpPr>
          <p:spPr>
            <a:xfrm>
              <a:off x="10266395" y="224211"/>
              <a:ext cx="217753" cy="204764"/>
            </a:xfrm>
            <a:custGeom>
              <a:avLst/>
              <a:gdLst/>
              <a:ahLst/>
              <a:cxnLst/>
              <a:rect l="l" t="t" r="r" b="b"/>
              <a:pathLst>
                <a:path w="7795" h="7330" extrusionOk="0">
                  <a:moveTo>
                    <a:pt x="4037" y="0"/>
                  </a:moveTo>
                  <a:cubicBezTo>
                    <a:pt x="3885" y="0"/>
                    <a:pt x="3729" y="76"/>
                    <a:pt x="3634" y="229"/>
                  </a:cubicBezTo>
                  <a:lnTo>
                    <a:pt x="2732" y="1834"/>
                  </a:lnTo>
                  <a:cubicBezTo>
                    <a:pt x="2657" y="1959"/>
                    <a:pt x="2532" y="2059"/>
                    <a:pt x="2381" y="2059"/>
                  </a:cubicBezTo>
                  <a:lnTo>
                    <a:pt x="527" y="2235"/>
                  </a:lnTo>
                  <a:cubicBezTo>
                    <a:pt x="176" y="2260"/>
                    <a:pt x="0" y="2686"/>
                    <a:pt x="251" y="2961"/>
                  </a:cubicBezTo>
                  <a:lnTo>
                    <a:pt x="1504" y="4340"/>
                  </a:lnTo>
                  <a:cubicBezTo>
                    <a:pt x="1579" y="4440"/>
                    <a:pt x="1629" y="4590"/>
                    <a:pt x="1604" y="4741"/>
                  </a:cubicBezTo>
                  <a:lnTo>
                    <a:pt x="1178" y="6545"/>
                  </a:lnTo>
                  <a:cubicBezTo>
                    <a:pt x="1117" y="6833"/>
                    <a:pt x="1341" y="7086"/>
                    <a:pt x="1616" y="7086"/>
                  </a:cubicBezTo>
                  <a:cubicBezTo>
                    <a:pt x="1678" y="7086"/>
                    <a:pt x="1741" y="7074"/>
                    <a:pt x="1805" y="7047"/>
                  </a:cubicBezTo>
                  <a:lnTo>
                    <a:pt x="3484" y="6295"/>
                  </a:lnTo>
                  <a:cubicBezTo>
                    <a:pt x="3536" y="6263"/>
                    <a:pt x="3598" y="6249"/>
                    <a:pt x="3660" y="6249"/>
                  </a:cubicBezTo>
                  <a:cubicBezTo>
                    <a:pt x="3747" y="6249"/>
                    <a:pt x="3837" y="6276"/>
                    <a:pt x="3910" y="6320"/>
                  </a:cubicBezTo>
                  <a:lnTo>
                    <a:pt x="5489" y="7272"/>
                  </a:lnTo>
                  <a:cubicBezTo>
                    <a:pt x="5562" y="7312"/>
                    <a:pt x="5640" y="7330"/>
                    <a:pt x="5715" y="7330"/>
                  </a:cubicBezTo>
                  <a:cubicBezTo>
                    <a:pt x="5973" y="7330"/>
                    <a:pt x="6204" y="7118"/>
                    <a:pt x="6166" y="6846"/>
                  </a:cubicBezTo>
                  <a:lnTo>
                    <a:pt x="5965" y="4991"/>
                  </a:lnTo>
                  <a:cubicBezTo>
                    <a:pt x="5940" y="4841"/>
                    <a:pt x="5990" y="4691"/>
                    <a:pt x="6116" y="4615"/>
                  </a:cubicBezTo>
                  <a:lnTo>
                    <a:pt x="7519" y="3387"/>
                  </a:lnTo>
                  <a:cubicBezTo>
                    <a:pt x="7795" y="3137"/>
                    <a:pt x="7669" y="2686"/>
                    <a:pt x="7293" y="2610"/>
                  </a:cubicBezTo>
                  <a:lnTo>
                    <a:pt x="5489" y="2235"/>
                  </a:lnTo>
                  <a:cubicBezTo>
                    <a:pt x="5339" y="2209"/>
                    <a:pt x="5213" y="2109"/>
                    <a:pt x="5163" y="1984"/>
                  </a:cubicBezTo>
                  <a:lnTo>
                    <a:pt x="4436" y="280"/>
                  </a:lnTo>
                  <a:cubicBezTo>
                    <a:pt x="4370" y="94"/>
                    <a:pt x="4206" y="0"/>
                    <a:pt x="4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1"/>
            <p:cNvSpPr/>
            <p:nvPr/>
          </p:nvSpPr>
          <p:spPr>
            <a:xfrm>
              <a:off x="11135956" y="813695"/>
              <a:ext cx="217753" cy="205071"/>
            </a:xfrm>
            <a:custGeom>
              <a:avLst/>
              <a:gdLst/>
              <a:ahLst/>
              <a:cxnLst/>
              <a:rect l="l" t="t" r="r" b="b"/>
              <a:pathLst>
                <a:path w="7795" h="7341" extrusionOk="0">
                  <a:moveTo>
                    <a:pt x="4040" y="1"/>
                  </a:moveTo>
                  <a:cubicBezTo>
                    <a:pt x="3892" y="1"/>
                    <a:pt x="3742" y="77"/>
                    <a:pt x="3659" y="230"/>
                  </a:cubicBezTo>
                  <a:lnTo>
                    <a:pt x="2732" y="1834"/>
                  </a:lnTo>
                  <a:cubicBezTo>
                    <a:pt x="2657" y="1960"/>
                    <a:pt x="2532" y="2060"/>
                    <a:pt x="2381" y="2060"/>
                  </a:cubicBezTo>
                  <a:lnTo>
                    <a:pt x="527" y="2235"/>
                  </a:lnTo>
                  <a:cubicBezTo>
                    <a:pt x="176" y="2260"/>
                    <a:pt x="0" y="2687"/>
                    <a:pt x="251" y="2962"/>
                  </a:cubicBezTo>
                  <a:lnTo>
                    <a:pt x="1504" y="4341"/>
                  </a:lnTo>
                  <a:cubicBezTo>
                    <a:pt x="1604" y="4441"/>
                    <a:pt x="1629" y="4591"/>
                    <a:pt x="1604" y="4742"/>
                  </a:cubicBezTo>
                  <a:lnTo>
                    <a:pt x="1178" y="6546"/>
                  </a:lnTo>
                  <a:cubicBezTo>
                    <a:pt x="1117" y="6851"/>
                    <a:pt x="1336" y="7089"/>
                    <a:pt x="1607" y="7089"/>
                  </a:cubicBezTo>
                  <a:cubicBezTo>
                    <a:pt x="1671" y="7089"/>
                    <a:pt x="1738" y="7076"/>
                    <a:pt x="1805" y="7047"/>
                  </a:cubicBezTo>
                  <a:lnTo>
                    <a:pt x="3484" y="6296"/>
                  </a:lnTo>
                  <a:cubicBezTo>
                    <a:pt x="3547" y="6264"/>
                    <a:pt x="3610" y="6250"/>
                    <a:pt x="3671" y="6250"/>
                  </a:cubicBezTo>
                  <a:cubicBezTo>
                    <a:pt x="3756" y="6250"/>
                    <a:pt x="3837" y="6277"/>
                    <a:pt x="3910" y="6321"/>
                  </a:cubicBezTo>
                  <a:lnTo>
                    <a:pt x="5489" y="7273"/>
                  </a:lnTo>
                  <a:cubicBezTo>
                    <a:pt x="5565" y="7320"/>
                    <a:pt x="5645" y="7341"/>
                    <a:pt x="5723" y="7341"/>
                  </a:cubicBezTo>
                  <a:cubicBezTo>
                    <a:pt x="5977" y="7341"/>
                    <a:pt x="6204" y="7116"/>
                    <a:pt x="6166" y="6847"/>
                  </a:cubicBezTo>
                  <a:lnTo>
                    <a:pt x="5965" y="4992"/>
                  </a:lnTo>
                  <a:cubicBezTo>
                    <a:pt x="5940" y="4842"/>
                    <a:pt x="5990" y="4717"/>
                    <a:pt x="6116" y="4616"/>
                  </a:cubicBezTo>
                  <a:lnTo>
                    <a:pt x="7519" y="3388"/>
                  </a:lnTo>
                  <a:cubicBezTo>
                    <a:pt x="7795" y="3163"/>
                    <a:pt x="7669" y="2687"/>
                    <a:pt x="7319" y="2611"/>
                  </a:cubicBezTo>
                  <a:lnTo>
                    <a:pt x="5489" y="2235"/>
                  </a:lnTo>
                  <a:cubicBezTo>
                    <a:pt x="5339" y="2210"/>
                    <a:pt x="5238" y="2110"/>
                    <a:pt x="5163" y="1985"/>
                  </a:cubicBezTo>
                  <a:lnTo>
                    <a:pt x="4436" y="280"/>
                  </a:lnTo>
                  <a:cubicBezTo>
                    <a:pt x="4370" y="95"/>
                    <a:pt x="4206" y="1"/>
                    <a:pt x="4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1"/>
            <p:cNvSpPr/>
            <p:nvPr/>
          </p:nvSpPr>
          <p:spPr>
            <a:xfrm>
              <a:off x="10305588" y="489314"/>
              <a:ext cx="153112" cy="155235"/>
            </a:xfrm>
            <a:custGeom>
              <a:avLst/>
              <a:gdLst/>
              <a:ahLst/>
              <a:cxnLst/>
              <a:rect l="l" t="t" r="r" b="b"/>
              <a:pathLst>
                <a:path w="5481" h="5557" extrusionOk="0">
                  <a:moveTo>
                    <a:pt x="2143" y="1"/>
                  </a:moveTo>
                  <a:cubicBezTo>
                    <a:pt x="1992" y="1"/>
                    <a:pt x="1838" y="106"/>
                    <a:pt x="1805" y="288"/>
                  </a:cubicBezTo>
                  <a:lnTo>
                    <a:pt x="1630" y="1642"/>
                  </a:lnTo>
                  <a:cubicBezTo>
                    <a:pt x="1630" y="1742"/>
                    <a:pt x="1555" y="1842"/>
                    <a:pt x="1454" y="1892"/>
                  </a:cubicBezTo>
                  <a:lnTo>
                    <a:pt x="251" y="2519"/>
                  </a:lnTo>
                  <a:cubicBezTo>
                    <a:pt x="1" y="2644"/>
                    <a:pt x="1" y="2970"/>
                    <a:pt x="251" y="3095"/>
                  </a:cubicBezTo>
                  <a:lnTo>
                    <a:pt x="1479" y="3672"/>
                  </a:lnTo>
                  <a:cubicBezTo>
                    <a:pt x="1580" y="3722"/>
                    <a:pt x="1655" y="3822"/>
                    <a:pt x="1655" y="3923"/>
                  </a:cubicBezTo>
                  <a:lnTo>
                    <a:pt x="1880" y="5276"/>
                  </a:lnTo>
                  <a:cubicBezTo>
                    <a:pt x="1912" y="5452"/>
                    <a:pt x="2057" y="5557"/>
                    <a:pt x="2210" y="5557"/>
                  </a:cubicBezTo>
                  <a:cubicBezTo>
                    <a:pt x="2296" y="5557"/>
                    <a:pt x="2385" y="5524"/>
                    <a:pt x="2457" y="5451"/>
                  </a:cubicBezTo>
                  <a:lnTo>
                    <a:pt x="3384" y="4449"/>
                  </a:lnTo>
                  <a:cubicBezTo>
                    <a:pt x="3459" y="4374"/>
                    <a:pt x="3560" y="4349"/>
                    <a:pt x="3660" y="4349"/>
                  </a:cubicBezTo>
                  <a:lnTo>
                    <a:pt x="5013" y="4574"/>
                  </a:lnTo>
                  <a:cubicBezTo>
                    <a:pt x="5034" y="4578"/>
                    <a:pt x="5054" y="4580"/>
                    <a:pt x="5074" y="4580"/>
                  </a:cubicBezTo>
                  <a:cubicBezTo>
                    <a:pt x="5317" y="4580"/>
                    <a:pt x="5480" y="4307"/>
                    <a:pt x="5364" y="4098"/>
                  </a:cubicBezTo>
                  <a:lnTo>
                    <a:pt x="4713" y="2895"/>
                  </a:lnTo>
                  <a:cubicBezTo>
                    <a:pt x="4662" y="2795"/>
                    <a:pt x="4662" y="2694"/>
                    <a:pt x="4713" y="2594"/>
                  </a:cubicBezTo>
                  <a:lnTo>
                    <a:pt x="5314" y="1366"/>
                  </a:lnTo>
                  <a:cubicBezTo>
                    <a:pt x="5429" y="1136"/>
                    <a:pt x="5269" y="884"/>
                    <a:pt x="5028" y="884"/>
                  </a:cubicBezTo>
                  <a:cubicBezTo>
                    <a:pt x="5007" y="884"/>
                    <a:pt x="4985" y="886"/>
                    <a:pt x="4963" y="890"/>
                  </a:cubicBezTo>
                  <a:lnTo>
                    <a:pt x="3635" y="1141"/>
                  </a:lnTo>
                  <a:cubicBezTo>
                    <a:pt x="3603" y="1147"/>
                    <a:pt x="3574" y="1150"/>
                    <a:pt x="3546" y="1150"/>
                  </a:cubicBezTo>
                  <a:cubicBezTo>
                    <a:pt x="3461" y="1150"/>
                    <a:pt x="3390" y="1122"/>
                    <a:pt x="3334" y="1065"/>
                  </a:cubicBezTo>
                  <a:lnTo>
                    <a:pt x="2357" y="88"/>
                  </a:lnTo>
                  <a:cubicBezTo>
                    <a:pt x="2297" y="28"/>
                    <a:pt x="2220" y="1"/>
                    <a:pt x="2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1" name="Google Shape;3851;p40"/>
          <p:cNvSpPr txBox="1">
            <a:spLocks noGrp="1"/>
          </p:cNvSpPr>
          <p:nvPr>
            <p:ph type="title"/>
          </p:nvPr>
        </p:nvSpPr>
        <p:spPr>
          <a:xfrm>
            <a:off x="1491441" y="432511"/>
            <a:ext cx="6483871" cy="70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mtClean="0">
                <a:solidFill>
                  <a:schemeClr val="accent2"/>
                </a:solidFill>
                <a:latin typeface="LucidaHandwriting" pitchFamily="18" charset="0"/>
                <a:ea typeface="LucidaHandwriting" pitchFamily="18" charset="0"/>
                <a:cs typeface="LucidaHandwriting" pitchFamily="18" charset="0"/>
              </a:rPr>
              <a:t>CÂU CHUYỆN GÀ TRỐNG VÀ CÁO</a:t>
            </a:r>
            <a:endParaRPr>
              <a:solidFill>
                <a:schemeClr val="accent2"/>
              </a:solidFill>
              <a:latin typeface="LucidaHandwriting" pitchFamily="18" charset="0"/>
              <a:ea typeface="LucidaHandwriting" pitchFamily="18" charset="0"/>
              <a:cs typeface="LucidaHandwriting" pitchFamily="18" charset="0"/>
            </a:endParaRPr>
          </a:p>
        </p:txBody>
      </p:sp>
      <p:sp>
        <p:nvSpPr>
          <p:cNvPr id="3852" name="Google Shape;3852;p40"/>
          <p:cNvSpPr txBox="1">
            <a:spLocks noGrp="1"/>
          </p:cNvSpPr>
          <p:nvPr>
            <p:ph type="body" idx="1"/>
          </p:nvPr>
        </p:nvSpPr>
        <p:spPr>
          <a:xfrm>
            <a:off x="648379" y="931065"/>
            <a:ext cx="7846791" cy="19029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vi-VN" sz="2800">
                <a:latin typeface="+mj-lt"/>
              </a:rPr>
              <a:t>Câu chuyện mà tôi sắp kể cho các bạn nghe đây có tên gọi là "Gà Trống và Cáo". Ở một khu rừng nọ, trời mới vừa hửng sáng đã thấy một chú Cáo dò dẫm đi kiếm ăn. Chắc là chú ta đói bụng lắm. Bất chợt chú phát hiện một anh gà </a:t>
            </a:r>
            <a:r>
              <a:rPr lang="vi-VN" sz="2800" smtClean="0">
                <a:latin typeface="+mj-lt"/>
              </a:rPr>
              <a:t>trống </a:t>
            </a:r>
            <a:r>
              <a:rPr lang="vi-VN" sz="2800">
                <a:latin typeface="+mj-lt"/>
              </a:rPr>
              <a:t>đang đứng vắt vẻo trên một cành cây cao. Chú mừng thầm trong bụng: "Chuyến này mình vớ bẫm đây". Chú liền tiến đến dưới </a:t>
            </a:r>
            <a:r>
              <a:rPr lang="vi-VN" sz="2800" smtClean="0">
                <a:latin typeface="+mj-lt"/>
              </a:rPr>
              <a:t>gốc </a:t>
            </a:r>
            <a:r>
              <a:rPr lang="vi-VN" sz="2800">
                <a:latin typeface="+mj-lt"/>
              </a:rPr>
              <a:t>cây, ngước mắt nhìn lên cao, đon đả chào:</a:t>
            </a:r>
            <a:endParaRPr sz="2800">
              <a:solidFill>
                <a:schemeClr val="dk1"/>
              </a:solidFill>
              <a:latin typeface="+mj-lt"/>
            </a:endParaRPr>
          </a:p>
        </p:txBody>
      </p:sp>
      <p:grpSp>
        <p:nvGrpSpPr>
          <p:cNvPr id="3854" name="Google Shape;3854;p40"/>
          <p:cNvGrpSpPr/>
          <p:nvPr/>
        </p:nvGrpSpPr>
        <p:grpSpPr>
          <a:xfrm>
            <a:off x="7719706" y="4438142"/>
            <a:ext cx="788446" cy="669128"/>
            <a:chOff x="7777300" y="3664914"/>
            <a:chExt cx="788446" cy="669128"/>
          </a:xfrm>
        </p:grpSpPr>
        <p:sp>
          <p:nvSpPr>
            <p:cNvPr id="3855" name="Google Shape;3855;p40"/>
            <p:cNvSpPr/>
            <p:nvPr/>
          </p:nvSpPr>
          <p:spPr>
            <a:xfrm>
              <a:off x="7884028" y="3877266"/>
              <a:ext cx="149843" cy="146687"/>
            </a:xfrm>
            <a:custGeom>
              <a:avLst/>
              <a:gdLst/>
              <a:ahLst/>
              <a:cxnLst/>
              <a:rect l="l" t="t" r="r" b="b"/>
              <a:pathLst>
                <a:path w="5364" h="5251" extrusionOk="0">
                  <a:moveTo>
                    <a:pt x="2695" y="0"/>
                  </a:moveTo>
                  <a:cubicBezTo>
                    <a:pt x="2588" y="0"/>
                    <a:pt x="2482" y="57"/>
                    <a:pt x="2432" y="169"/>
                  </a:cubicBezTo>
                  <a:lnTo>
                    <a:pt x="1830" y="1598"/>
                  </a:lnTo>
                  <a:cubicBezTo>
                    <a:pt x="1805" y="1648"/>
                    <a:pt x="1755" y="1723"/>
                    <a:pt x="1680" y="1748"/>
                  </a:cubicBezTo>
                  <a:lnTo>
                    <a:pt x="226" y="2350"/>
                  </a:lnTo>
                  <a:cubicBezTo>
                    <a:pt x="0" y="2450"/>
                    <a:pt x="0" y="2776"/>
                    <a:pt x="226" y="2876"/>
                  </a:cubicBezTo>
                  <a:lnTo>
                    <a:pt x="1655" y="3478"/>
                  </a:lnTo>
                  <a:cubicBezTo>
                    <a:pt x="1730" y="3503"/>
                    <a:pt x="1780" y="3553"/>
                    <a:pt x="1805" y="3628"/>
                  </a:cubicBezTo>
                  <a:lnTo>
                    <a:pt x="2432" y="5082"/>
                  </a:lnTo>
                  <a:cubicBezTo>
                    <a:pt x="2482" y="5195"/>
                    <a:pt x="2582" y="5251"/>
                    <a:pt x="2682" y="5251"/>
                  </a:cubicBezTo>
                  <a:cubicBezTo>
                    <a:pt x="2782" y="5251"/>
                    <a:pt x="2883" y="5195"/>
                    <a:pt x="2933" y="5082"/>
                  </a:cubicBezTo>
                  <a:lnTo>
                    <a:pt x="3534" y="3653"/>
                  </a:lnTo>
                  <a:cubicBezTo>
                    <a:pt x="3584" y="3603"/>
                    <a:pt x="3635" y="3528"/>
                    <a:pt x="3685" y="3503"/>
                  </a:cubicBezTo>
                  <a:lnTo>
                    <a:pt x="5138" y="2901"/>
                  </a:lnTo>
                  <a:cubicBezTo>
                    <a:pt x="5364" y="2801"/>
                    <a:pt x="5364" y="2475"/>
                    <a:pt x="5138" y="2375"/>
                  </a:cubicBezTo>
                  <a:lnTo>
                    <a:pt x="3735" y="1773"/>
                  </a:lnTo>
                  <a:cubicBezTo>
                    <a:pt x="3660" y="1748"/>
                    <a:pt x="3610" y="1698"/>
                    <a:pt x="3584" y="1623"/>
                  </a:cubicBezTo>
                  <a:lnTo>
                    <a:pt x="2958" y="169"/>
                  </a:lnTo>
                  <a:cubicBezTo>
                    <a:pt x="2908" y="57"/>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6" name="Google Shape;3856;p40"/>
            <p:cNvGrpSpPr/>
            <p:nvPr/>
          </p:nvGrpSpPr>
          <p:grpSpPr>
            <a:xfrm>
              <a:off x="7844464" y="3693808"/>
              <a:ext cx="721282" cy="640234"/>
              <a:chOff x="7680248" y="3920193"/>
              <a:chExt cx="562667" cy="499442"/>
            </a:xfrm>
          </p:grpSpPr>
          <p:sp>
            <p:nvSpPr>
              <p:cNvPr id="3857" name="Google Shape;3857;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2" name="Google Shape;3862;p40"/>
            <p:cNvGrpSpPr/>
            <p:nvPr/>
          </p:nvGrpSpPr>
          <p:grpSpPr>
            <a:xfrm>
              <a:off x="7777300" y="3664914"/>
              <a:ext cx="721282" cy="640234"/>
              <a:chOff x="7680248" y="3920193"/>
              <a:chExt cx="562667" cy="499442"/>
            </a:xfrm>
          </p:grpSpPr>
          <p:sp>
            <p:nvSpPr>
              <p:cNvPr id="3863" name="Google Shape;3863;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68" name="Google Shape;3868;p40"/>
          <p:cNvGrpSpPr/>
          <p:nvPr/>
        </p:nvGrpSpPr>
        <p:grpSpPr>
          <a:xfrm>
            <a:off x="72984" y="587188"/>
            <a:ext cx="759315" cy="702413"/>
            <a:chOff x="325779" y="660283"/>
            <a:chExt cx="976359" cy="903193"/>
          </a:xfrm>
        </p:grpSpPr>
        <p:grpSp>
          <p:nvGrpSpPr>
            <p:cNvPr id="3869" name="Google Shape;3869;p40"/>
            <p:cNvGrpSpPr/>
            <p:nvPr/>
          </p:nvGrpSpPr>
          <p:grpSpPr>
            <a:xfrm>
              <a:off x="364516" y="718983"/>
              <a:ext cx="937623" cy="844493"/>
              <a:chOff x="1861240" y="3369235"/>
              <a:chExt cx="545605" cy="491413"/>
            </a:xfrm>
          </p:grpSpPr>
          <p:sp>
            <p:nvSpPr>
              <p:cNvPr id="3870" name="Google Shape;3870;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1" name="Google Shape;3881;p40"/>
            <p:cNvGrpSpPr/>
            <p:nvPr/>
          </p:nvGrpSpPr>
          <p:grpSpPr>
            <a:xfrm>
              <a:off x="325779" y="660283"/>
              <a:ext cx="937623" cy="844493"/>
              <a:chOff x="1861240" y="3369235"/>
              <a:chExt cx="545605" cy="491413"/>
            </a:xfrm>
          </p:grpSpPr>
          <p:sp>
            <p:nvSpPr>
              <p:cNvPr id="3882" name="Google Shape;3882;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Children's Book Day Activities">
  <a:themeElements>
    <a:clrScheme name="Simple Light">
      <a:dk1>
        <a:srgbClr val="635BA8"/>
      </a:dk1>
      <a:lt1>
        <a:srgbClr val="FFFFFF"/>
      </a:lt1>
      <a:dk2>
        <a:srgbClr val="64CBC3"/>
      </a:dk2>
      <a:lt2>
        <a:srgbClr val="C8F1DA"/>
      </a:lt2>
      <a:accent1>
        <a:srgbClr val="CAC8F1"/>
      </a:accent1>
      <a:accent2>
        <a:srgbClr val="F26952"/>
      </a:accent2>
      <a:accent3>
        <a:srgbClr val="F1C8E7"/>
      </a:accent3>
      <a:accent4>
        <a:srgbClr val="A8EFFF"/>
      </a:accent4>
      <a:accent5>
        <a:srgbClr val="FFF29A"/>
      </a:accent5>
      <a:accent6>
        <a:srgbClr val="B7E4CB"/>
      </a:accent6>
      <a:hlink>
        <a:srgbClr val="31AF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728</Words>
  <Application>Microsoft Office PowerPoint</Application>
  <PresentationFormat>On-screen Show (16:9)</PresentationFormat>
  <Paragraphs>23</Paragraphs>
  <Slides>12</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Alata</vt:lpstr>
      <vt:lpstr>LucidaHandwriting</vt:lpstr>
      <vt:lpstr>Verdana</vt:lpstr>
      <vt:lpstr>Lithograph</vt:lpstr>
      <vt:lpstr>Korinna</vt:lpstr>
      <vt:lpstr>HP001 4 hàng</vt:lpstr>
      <vt:lpstr>Times New Roman</vt:lpstr>
      <vt:lpstr>Montserrat</vt:lpstr>
      <vt:lpstr>Anaheim</vt:lpstr>
      <vt:lpstr>Luckiest Guy</vt:lpstr>
      <vt:lpstr>Children's Book Day Activities</vt:lpstr>
      <vt:lpstr>PowerPoint Presentation</vt:lpstr>
      <vt:lpstr>PowerPoint Presentation</vt:lpstr>
      <vt:lpstr>Gợi ý truyện nói về cái đẹp</vt:lpstr>
      <vt:lpstr>PowerPoint Presentation</vt:lpstr>
      <vt:lpstr>GỢI Ý</vt:lpstr>
      <vt:lpstr>PowerPoint Presentation</vt:lpstr>
      <vt:lpstr>PowerPoint Presentation</vt:lpstr>
      <vt:lpstr>Giới thiệu câu chuyện sẽ kể</vt:lpstr>
      <vt:lpstr>CÂU CHUYỆN GÀ TRỐNG VÀ CÁO</vt:lpstr>
      <vt:lpstr>PowerPoint Presentation</vt:lpstr>
      <vt:lpstr>PowerPoint Presentation</vt:lpstr>
      <vt:lpstr>THI KỂ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 KỂ CHUYỆN ĐÃ NGHE, ĐÃ ĐỌC</dc:title>
  <dc:creator>Trịnh Hà</dc:creator>
  <cp:lastModifiedBy>A</cp:lastModifiedBy>
  <cp:revision>27</cp:revision>
  <dcterms:modified xsi:type="dcterms:W3CDTF">2023-07-25T11:47:19Z</dcterms:modified>
</cp:coreProperties>
</file>