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embeddedFontLst>
    <p:embeddedFont>
      <p:font typeface="Bell MT"/>
      <p:regular r:id="rId20"/>
      <p:bold r:id="rId21"/>
      <p:italic r:id="rId22"/>
      <p:boldItalic r:id="rId23"/>
    </p:embeddedFont>
    <p:embeddedFont>
      <p:font typeface="Coiny"/>
      <p:regular r:id="rId24"/>
    </p:embeddedFont>
    <p:embeddedFont>
      <p:font typeface="Baloo 2 ExtraBold"/>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6" roundtripDataSignature="AMtx7mj6kJ6vq2GiTRyoZA7XpJa+egxvn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BellMT-regular.fntdata"/><Relationship Id="rId22" Type="http://schemas.openxmlformats.org/officeDocument/2006/relationships/font" Target="fonts/BellMT-italic.fntdata"/><Relationship Id="rId21" Type="http://schemas.openxmlformats.org/officeDocument/2006/relationships/font" Target="fonts/BellMT-bold.fntdata"/><Relationship Id="rId24" Type="http://schemas.openxmlformats.org/officeDocument/2006/relationships/font" Target="fonts/Coiny-regular.fntdata"/><Relationship Id="rId23" Type="http://schemas.openxmlformats.org/officeDocument/2006/relationships/font" Target="fonts/BellM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customschemas.google.com/relationships/presentationmetadata" Target="metadata"/><Relationship Id="rId25" Type="http://schemas.openxmlformats.org/officeDocument/2006/relationships/font" Target="fonts/Baloo2ExtraBold-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 name="Google Shape;50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0" name="Google Shape;51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0" name="Google Shape;52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Bấm vào quả bóng</a:t>
            </a:r>
            <a:endParaRPr/>
          </a:p>
        </p:txBody>
      </p:sp>
      <p:sp>
        <p:nvSpPr>
          <p:cNvPr id="253" name="Google Shape;25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p:cSld name="图片与标题">
    <p:spTree>
      <p:nvGrpSpPr>
        <p:cNvPr id="56" name="Shape 56"/>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7" name="Shape 157"/>
        <p:cNvGrpSpPr/>
        <p:nvPr/>
      </p:nvGrpSpPr>
      <p:grpSpPr>
        <a:xfrm>
          <a:off x="0" y="0"/>
          <a:ext cx="0" cy="0"/>
          <a:chOff x="0" y="0"/>
          <a:chExt cx="0" cy="0"/>
        </a:xfrm>
      </p:grpSpPr>
      <p:sp>
        <p:nvSpPr>
          <p:cNvPr id="158" name="Google Shape;158;p26"/>
          <p:cNvSpPr txBox="1"/>
          <p:nvPr>
            <p:ph type="title"/>
          </p:nvPr>
        </p:nvSpPr>
        <p:spPr>
          <a:xfrm>
            <a:off x="1146705" y="609601"/>
            <a:ext cx="3856037" cy="16398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9" name="Google Shape;159;p26"/>
          <p:cNvSpPr txBox="1"/>
          <p:nvPr>
            <p:ph idx="1" type="body"/>
          </p:nvPr>
        </p:nvSpPr>
        <p:spPr>
          <a:xfrm>
            <a:off x="5156200" y="592666"/>
            <a:ext cx="5891209" cy="5198534"/>
          </a:xfrm>
          <a:prstGeom prst="rect">
            <a:avLst/>
          </a:prstGeom>
          <a:noFill/>
          <a:ln>
            <a:noFill/>
          </a:ln>
        </p:spPr>
        <p:txBody>
          <a:bodyPr anchorCtr="0" anchor="ctr"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60" name="Google Shape;160;p26"/>
          <p:cNvSpPr txBox="1"/>
          <p:nvPr>
            <p:ph idx="2" type="body"/>
          </p:nvPr>
        </p:nvSpPr>
        <p:spPr>
          <a:xfrm>
            <a:off x="1146705" y="2249486"/>
            <a:ext cx="3856037" cy="354171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61" name="Google Shape;161;p26"/>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26"/>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6"/>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4" name="Shape 164"/>
        <p:cNvGrpSpPr/>
        <p:nvPr/>
      </p:nvGrpSpPr>
      <p:grpSpPr>
        <a:xfrm>
          <a:off x="0" y="0"/>
          <a:ext cx="0" cy="0"/>
          <a:chOff x="0" y="0"/>
          <a:chExt cx="0" cy="0"/>
        </a:xfrm>
      </p:grpSpPr>
      <p:sp>
        <p:nvSpPr>
          <p:cNvPr id="165" name="Google Shape;165;p27"/>
          <p:cNvSpPr txBox="1"/>
          <p:nvPr>
            <p:ph type="title"/>
          </p:nvPr>
        </p:nvSpPr>
        <p:spPr>
          <a:xfrm>
            <a:off x="1141413" y="609600"/>
            <a:ext cx="5934508" cy="163988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6" name="Google Shape;166;p27"/>
          <p:cNvSpPr/>
          <p:nvPr>
            <p:ph idx="2" type="pic"/>
          </p:nvPr>
        </p:nvSpPr>
        <p:spPr>
          <a:xfrm>
            <a:off x="7380721" y="609601"/>
            <a:ext cx="3666690" cy="5181599"/>
          </a:xfrm>
          <a:prstGeom prst="round2DiagRect">
            <a:avLst>
              <a:gd fmla="val 5608"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167" name="Google Shape;167;p27"/>
          <p:cNvSpPr txBox="1"/>
          <p:nvPr>
            <p:ph idx="1" type="body"/>
          </p:nvPr>
        </p:nvSpPr>
        <p:spPr>
          <a:xfrm>
            <a:off x="1141410" y="2249486"/>
            <a:ext cx="5934511" cy="354171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68" name="Google Shape;168;p27"/>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27"/>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0" name="Google Shape;170;p27"/>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71" name="Shape 171"/>
        <p:cNvGrpSpPr/>
        <p:nvPr/>
      </p:nvGrpSpPr>
      <p:grpSpPr>
        <a:xfrm>
          <a:off x="0" y="0"/>
          <a:ext cx="0" cy="0"/>
          <a:chOff x="0" y="0"/>
          <a:chExt cx="0" cy="0"/>
        </a:xfrm>
      </p:grpSpPr>
      <p:sp>
        <p:nvSpPr>
          <p:cNvPr id="172" name="Google Shape;172;p28"/>
          <p:cNvSpPr txBox="1"/>
          <p:nvPr>
            <p:ph type="title"/>
          </p:nvPr>
        </p:nvSpPr>
        <p:spPr>
          <a:xfrm>
            <a:off x="1141410" y="4304664"/>
            <a:ext cx="9912355" cy="8193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28"/>
          <p:cNvSpPr/>
          <p:nvPr>
            <p:ph idx="2" type="pic"/>
          </p:nvPr>
        </p:nvSpPr>
        <p:spPr>
          <a:xfrm>
            <a:off x="1141411" y="606426"/>
            <a:ext cx="9912354" cy="3299778"/>
          </a:xfrm>
          <a:prstGeom prst="round2DiagRect">
            <a:avLst>
              <a:gd fmla="val 4860"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174" name="Google Shape;174;p28"/>
          <p:cNvSpPr txBox="1"/>
          <p:nvPr>
            <p:ph idx="1" type="body"/>
          </p:nvPr>
        </p:nvSpPr>
        <p:spPr>
          <a:xfrm>
            <a:off x="1141364" y="5124020"/>
            <a:ext cx="9910859" cy="68247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75" name="Google Shape;175;p28"/>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28"/>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28"/>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78" name="Shape 178"/>
        <p:cNvGrpSpPr/>
        <p:nvPr/>
      </p:nvGrpSpPr>
      <p:grpSpPr>
        <a:xfrm>
          <a:off x="0" y="0"/>
          <a:ext cx="0" cy="0"/>
          <a:chOff x="0" y="0"/>
          <a:chExt cx="0" cy="0"/>
        </a:xfrm>
      </p:grpSpPr>
      <p:sp>
        <p:nvSpPr>
          <p:cNvPr id="179" name="Google Shape;179;p29"/>
          <p:cNvSpPr txBox="1"/>
          <p:nvPr>
            <p:ph type="title"/>
          </p:nvPr>
        </p:nvSpPr>
        <p:spPr>
          <a:xfrm>
            <a:off x="1141456" y="609600"/>
            <a:ext cx="9905955" cy="3429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0" name="Google Shape;180;p29"/>
          <p:cNvSpPr txBox="1"/>
          <p:nvPr>
            <p:ph idx="1" type="body"/>
          </p:nvPr>
        </p:nvSpPr>
        <p:spPr>
          <a:xfrm>
            <a:off x="1141410" y="4419599"/>
            <a:ext cx="9904459" cy="1371599"/>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81" name="Google Shape;181;p29"/>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29"/>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3" name="Google Shape;183;p29"/>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84" name="Shape 184"/>
        <p:cNvGrpSpPr/>
        <p:nvPr/>
      </p:nvGrpSpPr>
      <p:grpSpPr>
        <a:xfrm>
          <a:off x="0" y="0"/>
          <a:ext cx="0" cy="0"/>
          <a:chOff x="0" y="0"/>
          <a:chExt cx="0" cy="0"/>
        </a:xfrm>
      </p:grpSpPr>
      <p:sp>
        <p:nvSpPr>
          <p:cNvPr id="185" name="Google Shape;185;p30"/>
          <p:cNvSpPr txBox="1"/>
          <p:nvPr>
            <p:ph type="title"/>
          </p:nvPr>
        </p:nvSpPr>
        <p:spPr>
          <a:xfrm>
            <a:off x="1446212" y="609599"/>
            <a:ext cx="9302752" cy="274842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6" name="Google Shape;186;p30"/>
          <p:cNvSpPr txBox="1"/>
          <p:nvPr>
            <p:ph idx="1" type="body"/>
          </p:nvPr>
        </p:nvSpPr>
        <p:spPr>
          <a:xfrm>
            <a:off x="1720644" y="3365557"/>
            <a:ext cx="8752299" cy="54896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87" name="Google Shape;187;p30"/>
          <p:cNvSpPr txBox="1"/>
          <p:nvPr>
            <p:ph idx="2" type="body"/>
          </p:nvPr>
        </p:nvSpPr>
        <p:spPr>
          <a:xfrm>
            <a:off x="1141411" y="4309919"/>
            <a:ext cx="9906002" cy="1489496"/>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88" name="Google Shape;188;p30"/>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9" name="Google Shape;189;p30"/>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30"/>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91" name="Google Shape;191;p30"/>
          <p:cNvSpPr txBox="1"/>
          <p:nvPr/>
        </p:nvSpPr>
        <p:spPr>
          <a:xfrm>
            <a:off x="903512" y="732394"/>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Twentieth Century"/>
              <a:buNone/>
            </a:pPr>
            <a:r>
              <a:rPr b="0" lang="en-US" sz="8000" cap="none">
                <a:solidFill>
                  <a:schemeClr val="lt1"/>
                </a:solidFill>
                <a:latin typeface="Twentieth Century"/>
                <a:ea typeface="Twentieth Century"/>
                <a:cs typeface="Twentieth Century"/>
                <a:sym typeface="Twentieth Century"/>
              </a:rPr>
              <a:t>“</a:t>
            </a:r>
            <a:endParaRPr/>
          </a:p>
        </p:txBody>
      </p:sp>
      <p:sp>
        <p:nvSpPr>
          <p:cNvPr id="192" name="Google Shape;192;p30"/>
          <p:cNvSpPr txBox="1"/>
          <p:nvPr/>
        </p:nvSpPr>
        <p:spPr>
          <a:xfrm>
            <a:off x="10537370" y="2764972"/>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lt1"/>
              </a:buClr>
              <a:buSzPts val="8000"/>
              <a:buFont typeface="Twentieth Century"/>
              <a:buNone/>
            </a:pPr>
            <a:r>
              <a:rPr b="0" lang="en-US" sz="8000" cap="none">
                <a:solidFill>
                  <a:schemeClr val="lt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93" name="Shape 193"/>
        <p:cNvGrpSpPr/>
        <p:nvPr/>
      </p:nvGrpSpPr>
      <p:grpSpPr>
        <a:xfrm>
          <a:off x="0" y="0"/>
          <a:ext cx="0" cy="0"/>
          <a:chOff x="0" y="0"/>
          <a:chExt cx="0" cy="0"/>
        </a:xfrm>
      </p:grpSpPr>
      <p:sp>
        <p:nvSpPr>
          <p:cNvPr id="194" name="Google Shape;194;p31"/>
          <p:cNvSpPr txBox="1"/>
          <p:nvPr>
            <p:ph type="title"/>
          </p:nvPr>
        </p:nvSpPr>
        <p:spPr>
          <a:xfrm>
            <a:off x="1141410" y="2134041"/>
            <a:ext cx="9906001"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5" name="Google Shape;195;p31"/>
          <p:cNvSpPr txBox="1"/>
          <p:nvPr>
            <p:ph idx="1" type="body"/>
          </p:nvPr>
        </p:nvSpPr>
        <p:spPr>
          <a:xfrm>
            <a:off x="1141364" y="4657655"/>
            <a:ext cx="9904505" cy="114064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196" name="Google Shape;196;p31"/>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31"/>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31"/>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99" name="Shape 199"/>
        <p:cNvGrpSpPr/>
        <p:nvPr/>
      </p:nvGrpSpPr>
      <p:grpSpPr>
        <a:xfrm>
          <a:off x="0" y="0"/>
          <a:ext cx="0" cy="0"/>
          <a:chOff x="0" y="0"/>
          <a:chExt cx="0" cy="0"/>
        </a:xfrm>
      </p:grpSpPr>
      <p:sp>
        <p:nvSpPr>
          <p:cNvPr id="200" name="Google Shape;200;p32"/>
          <p:cNvSpPr txBox="1"/>
          <p:nvPr>
            <p:ph type="title"/>
          </p:nvPr>
        </p:nvSpPr>
        <p:spPr>
          <a:xfrm>
            <a:off x="1141413" y="609600"/>
            <a:ext cx="9905998"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32"/>
          <p:cNvSpPr txBox="1"/>
          <p:nvPr>
            <p:ph idx="1" type="body"/>
          </p:nvPr>
        </p:nvSpPr>
        <p:spPr>
          <a:xfrm>
            <a:off x="1141410" y="2674463"/>
            <a:ext cx="3196899"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02" name="Google Shape;202;p32"/>
          <p:cNvSpPr txBox="1"/>
          <p:nvPr>
            <p:ph idx="2" type="body"/>
          </p:nvPr>
        </p:nvSpPr>
        <p:spPr>
          <a:xfrm>
            <a:off x="1127918" y="3360263"/>
            <a:ext cx="3208735"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03" name="Google Shape;203;p32"/>
          <p:cNvSpPr txBox="1"/>
          <p:nvPr>
            <p:ph idx="3" type="body"/>
          </p:nvPr>
        </p:nvSpPr>
        <p:spPr>
          <a:xfrm>
            <a:off x="4514766" y="2677635"/>
            <a:ext cx="3184385"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04" name="Google Shape;204;p32"/>
          <p:cNvSpPr txBox="1"/>
          <p:nvPr>
            <p:ph idx="4" type="body"/>
          </p:nvPr>
        </p:nvSpPr>
        <p:spPr>
          <a:xfrm>
            <a:off x="4504213" y="3363435"/>
            <a:ext cx="3195830"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05" name="Google Shape;205;p32"/>
          <p:cNvSpPr txBox="1"/>
          <p:nvPr>
            <p:ph idx="5" type="body"/>
          </p:nvPr>
        </p:nvSpPr>
        <p:spPr>
          <a:xfrm>
            <a:off x="7852442" y="2674463"/>
            <a:ext cx="3194968"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06" name="Google Shape;206;p32"/>
          <p:cNvSpPr txBox="1"/>
          <p:nvPr>
            <p:ph idx="6" type="body"/>
          </p:nvPr>
        </p:nvSpPr>
        <p:spPr>
          <a:xfrm>
            <a:off x="7852442" y="3360263"/>
            <a:ext cx="3194968"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07" name="Google Shape;207;p32"/>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32"/>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32"/>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210" name="Shape 210"/>
        <p:cNvGrpSpPr/>
        <p:nvPr/>
      </p:nvGrpSpPr>
      <p:grpSpPr>
        <a:xfrm>
          <a:off x="0" y="0"/>
          <a:ext cx="0" cy="0"/>
          <a:chOff x="0" y="0"/>
          <a:chExt cx="0" cy="0"/>
        </a:xfrm>
      </p:grpSpPr>
      <p:sp>
        <p:nvSpPr>
          <p:cNvPr id="211" name="Google Shape;211;p33"/>
          <p:cNvSpPr txBox="1"/>
          <p:nvPr>
            <p:ph type="title"/>
          </p:nvPr>
        </p:nvSpPr>
        <p:spPr>
          <a:xfrm>
            <a:off x="1141411" y="609600"/>
            <a:ext cx="9905999"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2" name="Google Shape;212;p33"/>
          <p:cNvSpPr txBox="1"/>
          <p:nvPr>
            <p:ph idx="1" type="body"/>
          </p:nvPr>
        </p:nvSpPr>
        <p:spPr>
          <a:xfrm>
            <a:off x="1141413" y="4404596"/>
            <a:ext cx="319524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3" name="Google Shape;213;p33"/>
          <p:cNvSpPr/>
          <p:nvPr>
            <p:ph idx="2" type="pic"/>
          </p:nvPr>
        </p:nvSpPr>
        <p:spPr>
          <a:xfrm>
            <a:off x="1141413" y="2666998"/>
            <a:ext cx="3195240"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14" name="Google Shape;214;p33"/>
          <p:cNvSpPr txBox="1"/>
          <p:nvPr>
            <p:ph idx="3" type="body"/>
          </p:nvPr>
        </p:nvSpPr>
        <p:spPr>
          <a:xfrm>
            <a:off x="1141413" y="4980858"/>
            <a:ext cx="3195240" cy="817843"/>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5" name="Google Shape;215;p33"/>
          <p:cNvSpPr txBox="1"/>
          <p:nvPr>
            <p:ph idx="4" type="body"/>
          </p:nvPr>
        </p:nvSpPr>
        <p:spPr>
          <a:xfrm>
            <a:off x="4489053" y="4404596"/>
            <a:ext cx="320040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6" name="Google Shape;216;p33"/>
          <p:cNvSpPr/>
          <p:nvPr>
            <p:ph idx="5" type="pic"/>
          </p:nvPr>
        </p:nvSpPr>
        <p:spPr>
          <a:xfrm>
            <a:off x="4489053" y="2666998"/>
            <a:ext cx="3198940"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17" name="Google Shape;217;p33"/>
          <p:cNvSpPr txBox="1"/>
          <p:nvPr>
            <p:ph idx="6" type="body"/>
          </p:nvPr>
        </p:nvSpPr>
        <p:spPr>
          <a:xfrm>
            <a:off x="4487593" y="4980857"/>
            <a:ext cx="3200400" cy="81034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18" name="Google Shape;218;p33"/>
          <p:cNvSpPr txBox="1"/>
          <p:nvPr>
            <p:ph idx="7" type="body"/>
          </p:nvPr>
        </p:nvSpPr>
        <p:spPr>
          <a:xfrm>
            <a:off x="7852567" y="4404595"/>
            <a:ext cx="3190741"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19" name="Google Shape;219;p33"/>
          <p:cNvSpPr/>
          <p:nvPr>
            <p:ph idx="8" type="pic"/>
          </p:nvPr>
        </p:nvSpPr>
        <p:spPr>
          <a:xfrm>
            <a:off x="7852442" y="2666998"/>
            <a:ext cx="3194969"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20" name="Google Shape;220;p33"/>
          <p:cNvSpPr txBox="1"/>
          <p:nvPr>
            <p:ph idx="9" type="body"/>
          </p:nvPr>
        </p:nvSpPr>
        <p:spPr>
          <a:xfrm>
            <a:off x="7852442" y="4980854"/>
            <a:ext cx="3194968" cy="81034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21" name="Google Shape;221;p33"/>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33"/>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33"/>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4" name="Shape 224"/>
        <p:cNvGrpSpPr/>
        <p:nvPr/>
      </p:nvGrpSpPr>
      <p:grpSpPr>
        <a:xfrm>
          <a:off x="0" y="0"/>
          <a:ext cx="0" cy="0"/>
          <a:chOff x="0" y="0"/>
          <a:chExt cx="0" cy="0"/>
        </a:xfrm>
      </p:grpSpPr>
      <p:sp>
        <p:nvSpPr>
          <p:cNvPr id="225" name="Google Shape;225;p34"/>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6" name="Google Shape;226;p34"/>
          <p:cNvSpPr txBox="1"/>
          <p:nvPr>
            <p:ph idx="1" type="body"/>
          </p:nvPr>
        </p:nvSpPr>
        <p:spPr>
          <a:xfrm rot="5400000">
            <a:off x="4323555" y="-932655"/>
            <a:ext cx="3541714" cy="9905999"/>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27" name="Google Shape;227;p34"/>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34"/>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34"/>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30" name="Shape 230"/>
        <p:cNvGrpSpPr/>
        <p:nvPr/>
      </p:nvGrpSpPr>
      <p:grpSpPr>
        <a:xfrm>
          <a:off x="0" y="0"/>
          <a:ext cx="0" cy="0"/>
          <a:chOff x="0" y="0"/>
          <a:chExt cx="0" cy="0"/>
        </a:xfrm>
      </p:grpSpPr>
      <p:sp>
        <p:nvSpPr>
          <p:cNvPr id="231" name="Google Shape;231;p35"/>
          <p:cNvSpPr txBox="1"/>
          <p:nvPr>
            <p:ph type="title"/>
          </p:nvPr>
        </p:nvSpPr>
        <p:spPr>
          <a:xfrm rot="5400000">
            <a:off x="7454105" y="2197894"/>
            <a:ext cx="5181601" cy="200501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2" name="Google Shape;232;p35"/>
          <p:cNvSpPr txBox="1"/>
          <p:nvPr>
            <p:ph idx="1" type="body"/>
          </p:nvPr>
        </p:nvSpPr>
        <p:spPr>
          <a:xfrm rot="5400000">
            <a:off x="2424905" y="-673895"/>
            <a:ext cx="5181601" cy="7748590"/>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33" name="Google Shape;233;p35"/>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35"/>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 name="Google Shape;235;p35"/>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7" name="Shape 57"/>
        <p:cNvGrpSpPr/>
        <p:nvPr/>
      </p:nvGrpSpPr>
      <p:grpSpPr>
        <a:xfrm>
          <a:off x="0" y="0"/>
          <a:ext cx="0" cy="0"/>
          <a:chOff x="0" y="0"/>
          <a:chExt cx="0" cy="0"/>
        </a:xfrm>
      </p:grpSpPr>
      <p:sp>
        <p:nvSpPr>
          <p:cNvPr id="58" name="Google Shape;58;p18"/>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18"/>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60" name="Google Shape;60;p18"/>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8"/>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8"/>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自定义版式">
  <p:cSld name="6_自定义版式">
    <p:spTree>
      <p:nvGrpSpPr>
        <p:cNvPr id="63" name="Shape 63"/>
        <p:cNvGrpSpPr/>
        <p:nvPr/>
      </p:nvGrpSpPr>
      <p:grpSpPr>
        <a:xfrm>
          <a:off x="0" y="0"/>
          <a:ext cx="0" cy="0"/>
          <a:chOff x="0" y="0"/>
          <a:chExt cx="0" cy="0"/>
        </a:xfrm>
      </p:grpSpPr>
    </p:spTree>
  </p:cSld>
  <p:clrMapOvr>
    <a:masterClrMapping/>
  </p:clrMapOvr>
  <p:transition spd="slow" p14:dur="1500">
    <p:split orient="vert"/>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20"/>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0"/>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0"/>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68" name="Shape 68"/>
        <p:cNvGrpSpPr/>
        <p:nvPr/>
      </p:nvGrpSpPr>
      <p:grpSpPr>
        <a:xfrm>
          <a:off x="0" y="0"/>
          <a:ext cx="0" cy="0"/>
          <a:chOff x="0" y="0"/>
          <a:chExt cx="0" cy="0"/>
        </a:xfrm>
      </p:grpSpPr>
      <p:pic>
        <p:nvPicPr>
          <p:cNvPr descr="\\DROBO-FS\QuickDrops\JB\PPTX NG\Droplets\LightingOverlay.png" id="69" name="Google Shape;69;p21"/>
          <p:cNvPicPr preferRelativeResize="0"/>
          <p:nvPr/>
        </p:nvPicPr>
        <p:blipFill rotWithShape="1">
          <a:blip r:embed="rId2">
            <a:alphaModFix amt="30000"/>
          </a:blip>
          <a:srcRect b="0" l="0" r="0" t="0"/>
          <a:stretch/>
        </p:blipFill>
        <p:spPr>
          <a:xfrm>
            <a:off x="0" y="-1"/>
            <a:ext cx="12192003" cy="6858001"/>
          </a:xfrm>
          <a:prstGeom prst="rect">
            <a:avLst/>
          </a:prstGeom>
          <a:noFill/>
          <a:ln>
            <a:noFill/>
          </a:ln>
        </p:spPr>
      </p:pic>
      <p:grpSp>
        <p:nvGrpSpPr>
          <p:cNvPr id="70" name="Google Shape;70;p21"/>
          <p:cNvGrpSpPr/>
          <p:nvPr/>
        </p:nvGrpSpPr>
        <p:grpSpPr>
          <a:xfrm>
            <a:off x="0" y="0"/>
            <a:ext cx="2305051" cy="6858001"/>
            <a:chOff x="0" y="0"/>
            <a:chExt cx="2305051" cy="6858001"/>
          </a:xfrm>
        </p:grpSpPr>
        <p:sp>
          <p:nvSpPr>
            <p:cNvPr id="71" name="Google Shape;71;p21"/>
            <p:cNvSpPr/>
            <p:nvPr/>
          </p:nvSpPr>
          <p:spPr>
            <a:xfrm>
              <a:off x="1209675" y="4763"/>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1"/>
            <p:cNvSpPr/>
            <p:nvPr/>
          </p:nvSpPr>
          <p:spPr>
            <a:xfrm>
              <a:off x="1128713"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1"/>
            <p:cNvSpPr/>
            <p:nvPr/>
          </p:nvSpPr>
          <p:spPr>
            <a:xfrm>
              <a:off x="1123950"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1"/>
            <p:cNvSpPr/>
            <p:nvPr/>
          </p:nvSpPr>
          <p:spPr>
            <a:xfrm>
              <a:off x="414338" y="9525"/>
              <a:ext cx="28575" cy="4481513"/>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1"/>
            <p:cNvSpPr/>
            <p:nvPr/>
          </p:nvSpPr>
          <p:spPr>
            <a:xfrm>
              <a:off x="333375"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1"/>
            <p:cNvSpPr/>
            <p:nvPr/>
          </p:nvSpPr>
          <p:spPr>
            <a:xfrm>
              <a:off x="190500" y="9525"/>
              <a:ext cx="152400" cy="908050"/>
            </a:xfrm>
            <a:custGeom>
              <a:rect b="b" l="l" r="r" t="t"/>
              <a:pathLst>
                <a:path extrusionOk="0" h="572" w="96">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3B95DE"/>
                </a:gs>
              </a:gsLst>
              <a:lin ang="5400000" scaled="0"/>
            </a:gradFill>
            <a:ln>
              <a:noFill/>
            </a:ln>
          </p:spPr>
        </p:sp>
        <p:sp>
          <p:nvSpPr>
            <p:cNvPr id="77" name="Google Shape;77;p21"/>
            <p:cNvSpPr/>
            <p:nvPr/>
          </p:nvSpPr>
          <p:spPr>
            <a:xfrm>
              <a:off x="1290638" y="14288"/>
              <a:ext cx="376238" cy="1801813"/>
            </a:xfrm>
            <a:custGeom>
              <a:rect b="b" l="l" r="r" t="t"/>
              <a:pathLst>
                <a:path extrusionOk="0" h="1135" w="237">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3B95DE"/>
                </a:gs>
              </a:gsLst>
              <a:lin ang="5400000" scaled="0"/>
            </a:gradFill>
            <a:ln>
              <a:noFill/>
            </a:ln>
          </p:spPr>
        </p:sp>
        <p:sp>
          <p:nvSpPr>
            <p:cNvPr id="78" name="Google Shape;78;p21"/>
            <p:cNvSpPr/>
            <p:nvPr/>
          </p:nvSpPr>
          <p:spPr>
            <a:xfrm>
              <a:off x="1600200" y="180181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1"/>
            <p:cNvSpPr/>
            <p:nvPr/>
          </p:nvSpPr>
          <p:spPr>
            <a:xfrm>
              <a:off x="1381125" y="9525"/>
              <a:ext cx="371475" cy="1425575"/>
            </a:xfrm>
            <a:custGeom>
              <a:rect b="b" l="l" r="r" t="t"/>
              <a:pathLst>
                <a:path extrusionOk="0" h="898" w="234">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3B95DE"/>
                </a:gs>
              </a:gsLst>
              <a:lin ang="5400000" scaled="0"/>
            </a:gradFill>
            <a:ln>
              <a:noFill/>
            </a:ln>
          </p:spPr>
        </p:sp>
        <p:sp>
          <p:nvSpPr>
            <p:cNvPr id="80" name="Google Shape;80;p21"/>
            <p:cNvSpPr/>
            <p:nvPr/>
          </p:nvSpPr>
          <p:spPr>
            <a:xfrm>
              <a:off x="1643063"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81" name="Google Shape;81;p21"/>
            <p:cNvSpPr/>
            <p:nvPr/>
          </p:nvSpPr>
          <p:spPr>
            <a:xfrm>
              <a:off x="1685925" y="14208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1"/>
            <p:cNvSpPr/>
            <p:nvPr/>
          </p:nvSpPr>
          <p:spPr>
            <a:xfrm>
              <a:off x="168592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1"/>
            <p:cNvSpPr/>
            <p:nvPr/>
          </p:nvSpPr>
          <p:spPr>
            <a:xfrm>
              <a:off x="1743075" y="4763"/>
              <a:ext cx="419100" cy="522288"/>
            </a:xfrm>
            <a:custGeom>
              <a:rect b="b" l="l" r="r" t="t"/>
              <a:pathLst>
                <a:path extrusionOk="0" h="329" w="264">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3B95DE"/>
                </a:gs>
              </a:gsLst>
              <a:lin ang="5400000" scaled="0"/>
            </a:gradFill>
            <a:ln>
              <a:noFill/>
            </a:ln>
          </p:spPr>
        </p:sp>
        <p:sp>
          <p:nvSpPr>
            <p:cNvPr id="84" name="Google Shape;84;p21"/>
            <p:cNvSpPr/>
            <p:nvPr/>
          </p:nvSpPr>
          <p:spPr>
            <a:xfrm>
              <a:off x="2119313"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1"/>
            <p:cNvSpPr/>
            <p:nvPr/>
          </p:nvSpPr>
          <p:spPr>
            <a:xfrm>
              <a:off x="952500" y="4763"/>
              <a:ext cx="152400" cy="908050"/>
            </a:xfrm>
            <a:custGeom>
              <a:rect b="b" l="l" r="r" t="t"/>
              <a:pathLst>
                <a:path extrusionOk="0" h="572" w="96">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3B95DE"/>
                </a:gs>
              </a:gsLst>
              <a:lin ang="5400000" scaled="0"/>
            </a:gradFill>
            <a:ln>
              <a:noFill/>
            </a:ln>
          </p:spPr>
        </p:sp>
        <p:sp>
          <p:nvSpPr>
            <p:cNvPr id="86" name="Google Shape;86;p21"/>
            <p:cNvSpPr/>
            <p:nvPr/>
          </p:nvSpPr>
          <p:spPr>
            <a:xfrm>
              <a:off x="86677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1"/>
            <p:cNvSpPr/>
            <p:nvPr/>
          </p:nvSpPr>
          <p:spPr>
            <a:xfrm>
              <a:off x="890588" y="15541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1"/>
            <p:cNvSpPr/>
            <p:nvPr/>
          </p:nvSpPr>
          <p:spPr>
            <a:xfrm>
              <a:off x="738188" y="5622925"/>
              <a:ext cx="338138" cy="1216025"/>
            </a:xfrm>
            <a:custGeom>
              <a:rect b="b" l="l" r="r" t="t"/>
              <a:pathLst>
                <a:path extrusionOk="0" h="766" w="213">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3B95DE"/>
                </a:gs>
              </a:gsLst>
              <a:lin ang="5400000" scaled="0"/>
            </a:gradFill>
            <a:ln>
              <a:noFill/>
            </a:ln>
          </p:spPr>
        </p:sp>
        <p:sp>
          <p:nvSpPr>
            <p:cNvPr id="89" name="Google Shape;89;p21"/>
            <p:cNvSpPr/>
            <p:nvPr/>
          </p:nvSpPr>
          <p:spPr>
            <a:xfrm>
              <a:off x="647700" y="5480050"/>
              <a:ext cx="157163" cy="157163"/>
            </a:xfrm>
            <a:custGeom>
              <a:rect b="b" l="l" r="r" t="t"/>
              <a:pathLst>
                <a:path extrusionOk="0" h="33" w="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1"/>
            <p:cNvSpPr/>
            <p:nvPr/>
          </p:nvSpPr>
          <p:spPr>
            <a:xfrm>
              <a:off x="66675" y="903288"/>
              <a:ext cx="190500" cy="190500"/>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1"/>
            <p:cNvSpPr/>
            <p:nvPr/>
          </p:nvSpPr>
          <p:spPr>
            <a:xfrm>
              <a:off x="0" y="3897313"/>
              <a:ext cx="133350" cy="266700"/>
            </a:xfrm>
            <a:custGeom>
              <a:rect b="b" l="l" r="r" t="t"/>
              <a:pathLst>
                <a:path extrusionOk="0" h="168" w="84">
                  <a:moveTo>
                    <a:pt x="69" y="168"/>
                  </a:moveTo>
                  <a:lnTo>
                    <a:pt x="0" y="6"/>
                  </a:lnTo>
                  <a:lnTo>
                    <a:pt x="12" y="0"/>
                  </a:lnTo>
                  <a:lnTo>
                    <a:pt x="84" y="162"/>
                  </a:lnTo>
                  <a:lnTo>
                    <a:pt x="69" y="168"/>
                  </a:lnTo>
                  <a:close/>
                </a:path>
              </a:pathLst>
            </a:custGeom>
            <a:gradFill>
              <a:gsLst>
                <a:gs pos="0">
                  <a:schemeClr val="lt2"/>
                </a:gs>
                <a:gs pos="100000">
                  <a:srgbClr val="3B95DE"/>
                </a:gs>
              </a:gsLst>
              <a:lin ang="5400000" scaled="0"/>
            </a:gradFill>
            <a:ln>
              <a:noFill/>
            </a:ln>
          </p:spPr>
        </p:sp>
        <p:sp>
          <p:nvSpPr>
            <p:cNvPr id="92" name="Google Shape;92;p21"/>
            <p:cNvSpPr/>
            <p:nvPr/>
          </p:nvSpPr>
          <p:spPr>
            <a:xfrm>
              <a:off x="66675" y="414972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1"/>
            <p:cNvSpPr/>
            <p:nvPr/>
          </p:nvSpPr>
          <p:spPr>
            <a:xfrm>
              <a:off x="0" y="1644650"/>
              <a:ext cx="133350" cy="269875"/>
            </a:xfrm>
            <a:custGeom>
              <a:rect b="b" l="l" r="r" t="t"/>
              <a:pathLst>
                <a:path extrusionOk="0" h="170" w="84">
                  <a:moveTo>
                    <a:pt x="12" y="170"/>
                  </a:moveTo>
                  <a:lnTo>
                    <a:pt x="0" y="164"/>
                  </a:lnTo>
                  <a:lnTo>
                    <a:pt x="69" y="0"/>
                  </a:lnTo>
                  <a:lnTo>
                    <a:pt x="84" y="6"/>
                  </a:lnTo>
                  <a:lnTo>
                    <a:pt x="12" y="170"/>
                  </a:lnTo>
                  <a:close/>
                </a:path>
              </a:pathLst>
            </a:custGeom>
            <a:gradFill>
              <a:gsLst>
                <a:gs pos="0">
                  <a:schemeClr val="lt2"/>
                </a:gs>
                <a:gs pos="100000">
                  <a:srgbClr val="3B95DE"/>
                </a:gs>
              </a:gsLst>
              <a:lin ang="5400000" scaled="0"/>
            </a:gradFill>
            <a:ln>
              <a:noFill/>
            </a:ln>
          </p:spPr>
        </p:sp>
        <p:sp>
          <p:nvSpPr>
            <p:cNvPr id="94" name="Google Shape;94;p21"/>
            <p:cNvSpPr/>
            <p:nvPr/>
          </p:nvSpPr>
          <p:spPr>
            <a:xfrm>
              <a:off x="66675" y="146843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1"/>
            <p:cNvSpPr/>
            <p:nvPr/>
          </p:nvSpPr>
          <p:spPr>
            <a:xfrm>
              <a:off x="695325" y="4763"/>
              <a:ext cx="309563" cy="1558925"/>
            </a:xfrm>
            <a:custGeom>
              <a:rect b="b" l="l" r="r" t="t"/>
              <a:pathLst>
                <a:path extrusionOk="0" h="982" w="195">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3B95DE"/>
                </a:gs>
              </a:gsLst>
              <a:lin ang="5400000" scaled="0"/>
            </a:gradFill>
            <a:ln>
              <a:noFill/>
            </a:ln>
          </p:spPr>
        </p:sp>
        <p:sp>
          <p:nvSpPr>
            <p:cNvPr id="96" name="Google Shape;96;p21"/>
            <p:cNvSpPr/>
            <p:nvPr/>
          </p:nvSpPr>
          <p:spPr>
            <a:xfrm>
              <a:off x="57150" y="48815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1"/>
            <p:cNvSpPr/>
            <p:nvPr/>
          </p:nvSpPr>
          <p:spPr>
            <a:xfrm>
              <a:off x="138113" y="5060950"/>
              <a:ext cx="304800" cy="1778000"/>
            </a:xfrm>
            <a:custGeom>
              <a:rect b="b" l="l" r="r" t="t"/>
              <a:pathLst>
                <a:path extrusionOk="0" h="1120" w="192">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3B95DE"/>
                </a:gs>
              </a:gsLst>
              <a:lin ang="5400000" scaled="0"/>
            </a:gradFill>
            <a:ln>
              <a:noFill/>
            </a:ln>
          </p:spPr>
        </p:sp>
        <p:sp>
          <p:nvSpPr>
            <p:cNvPr id="98" name="Google Shape;98;p21"/>
            <p:cNvSpPr/>
            <p:nvPr/>
          </p:nvSpPr>
          <p:spPr>
            <a:xfrm>
              <a:off x="561975" y="64309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1"/>
            <p:cNvSpPr/>
            <p:nvPr/>
          </p:nvSpPr>
          <p:spPr>
            <a:xfrm>
              <a:off x="642938" y="6610350"/>
              <a:ext cx="23813" cy="242888"/>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1"/>
            <p:cNvSpPr/>
            <p:nvPr/>
          </p:nvSpPr>
          <p:spPr>
            <a:xfrm>
              <a:off x="76200" y="6430963"/>
              <a:ext cx="190500" cy="188913"/>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1"/>
            <p:cNvSpPr/>
            <p:nvPr/>
          </p:nvSpPr>
          <p:spPr>
            <a:xfrm>
              <a:off x="0" y="5978525"/>
              <a:ext cx="190500" cy="461963"/>
            </a:xfrm>
            <a:custGeom>
              <a:rect b="b" l="l" r="r" t="t"/>
              <a:pathLst>
                <a:path extrusionOk="0" h="291" w="12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3B95DE"/>
                </a:gs>
              </a:gsLst>
              <a:lin ang="5400000" scaled="0"/>
            </a:gradFill>
            <a:ln>
              <a:noFill/>
            </a:ln>
          </p:spPr>
        </p:sp>
        <p:sp>
          <p:nvSpPr>
            <p:cNvPr id="102" name="Google Shape;102;p21"/>
            <p:cNvSpPr/>
            <p:nvPr/>
          </p:nvSpPr>
          <p:spPr>
            <a:xfrm>
              <a:off x="1014413" y="1801813"/>
              <a:ext cx="214313" cy="755650"/>
            </a:xfrm>
            <a:custGeom>
              <a:rect b="b" l="l" r="r" t="t"/>
              <a:pathLst>
                <a:path extrusionOk="0" h="476" w="135">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3B95DE"/>
                </a:gs>
              </a:gsLst>
              <a:lin ang="5400000" scaled="0"/>
            </a:gradFill>
            <a:ln>
              <a:noFill/>
            </a:ln>
          </p:spPr>
        </p:sp>
        <p:sp>
          <p:nvSpPr>
            <p:cNvPr id="103" name="Google Shape;103;p21"/>
            <p:cNvSpPr/>
            <p:nvPr/>
          </p:nvSpPr>
          <p:spPr>
            <a:xfrm>
              <a:off x="938213" y="2547938"/>
              <a:ext cx="166688" cy="160338"/>
            </a:xfrm>
            <a:custGeom>
              <a:rect b="b" l="l" r="r" t="t"/>
              <a:pathLst>
                <a:path extrusionOk="0" h="34" w="35">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1"/>
            <p:cNvSpPr/>
            <p:nvPr/>
          </p:nvSpPr>
          <p:spPr>
            <a:xfrm>
              <a:off x="595313" y="4763"/>
              <a:ext cx="638175" cy="4025900"/>
            </a:xfrm>
            <a:custGeom>
              <a:rect b="b" l="l" r="r" t="t"/>
              <a:pathLst>
                <a:path extrusionOk="0" h="2536" w="402">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3B95DE"/>
                </a:gs>
              </a:gsLst>
              <a:lin ang="5400000" scaled="0"/>
            </a:gradFill>
            <a:ln>
              <a:noFill/>
            </a:ln>
          </p:spPr>
        </p:sp>
        <p:sp>
          <p:nvSpPr>
            <p:cNvPr id="105" name="Google Shape;105;p21"/>
            <p:cNvSpPr/>
            <p:nvPr/>
          </p:nvSpPr>
          <p:spPr>
            <a:xfrm>
              <a:off x="1223963"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106" name="Google Shape;106;p21"/>
            <p:cNvSpPr/>
            <p:nvPr/>
          </p:nvSpPr>
          <p:spPr>
            <a:xfrm>
              <a:off x="1300163" y="1849438"/>
              <a:ext cx="109538" cy="107950"/>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1"/>
            <p:cNvSpPr/>
            <p:nvPr/>
          </p:nvSpPr>
          <p:spPr>
            <a:xfrm>
              <a:off x="280988" y="3417888"/>
              <a:ext cx="142875" cy="474663"/>
            </a:xfrm>
            <a:custGeom>
              <a:rect b="b" l="l" r="r" t="t"/>
              <a:pathLst>
                <a:path extrusionOk="0" h="299" w="90">
                  <a:moveTo>
                    <a:pt x="12" y="299"/>
                  </a:moveTo>
                  <a:lnTo>
                    <a:pt x="0" y="299"/>
                  </a:lnTo>
                  <a:lnTo>
                    <a:pt x="0" y="80"/>
                  </a:lnTo>
                  <a:lnTo>
                    <a:pt x="81" y="0"/>
                  </a:lnTo>
                  <a:lnTo>
                    <a:pt x="90" y="8"/>
                  </a:lnTo>
                  <a:lnTo>
                    <a:pt x="12" y="83"/>
                  </a:lnTo>
                  <a:lnTo>
                    <a:pt x="12" y="299"/>
                  </a:lnTo>
                  <a:close/>
                </a:path>
              </a:pathLst>
            </a:custGeom>
            <a:gradFill>
              <a:gsLst>
                <a:gs pos="0">
                  <a:schemeClr val="lt2"/>
                </a:gs>
                <a:gs pos="100000">
                  <a:srgbClr val="3B95DE"/>
                </a:gs>
              </a:gsLst>
              <a:lin ang="5400000" scaled="0"/>
            </a:gradFill>
            <a:ln>
              <a:noFill/>
            </a:ln>
          </p:spPr>
        </p:sp>
        <p:sp>
          <p:nvSpPr>
            <p:cNvPr id="108" name="Google Shape;108;p21"/>
            <p:cNvSpPr/>
            <p:nvPr/>
          </p:nvSpPr>
          <p:spPr>
            <a:xfrm>
              <a:off x="238125" y="3883025"/>
              <a:ext cx="109538" cy="109538"/>
            </a:xfrm>
            <a:custGeom>
              <a:rect b="b" l="l" r="r" t="t"/>
              <a:pathLst>
                <a:path extrusionOk="0" h="23" w="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1"/>
            <p:cNvSpPr/>
            <p:nvPr/>
          </p:nvSpPr>
          <p:spPr>
            <a:xfrm>
              <a:off x="4763" y="2166938"/>
              <a:ext cx="114300" cy="452438"/>
            </a:xfrm>
            <a:custGeom>
              <a:rect b="b" l="l" r="r" t="t"/>
              <a:pathLst>
                <a:path extrusionOk="0" h="285" w="72">
                  <a:moveTo>
                    <a:pt x="6" y="285"/>
                  </a:moveTo>
                  <a:lnTo>
                    <a:pt x="0" y="276"/>
                  </a:lnTo>
                  <a:lnTo>
                    <a:pt x="60" y="216"/>
                  </a:lnTo>
                  <a:lnTo>
                    <a:pt x="60" y="0"/>
                  </a:lnTo>
                  <a:lnTo>
                    <a:pt x="72" y="0"/>
                  </a:lnTo>
                  <a:lnTo>
                    <a:pt x="72" y="222"/>
                  </a:lnTo>
                  <a:lnTo>
                    <a:pt x="6" y="285"/>
                  </a:lnTo>
                  <a:close/>
                </a:path>
              </a:pathLst>
            </a:custGeom>
            <a:gradFill>
              <a:gsLst>
                <a:gs pos="0">
                  <a:schemeClr val="lt2"/>
                </a:gs>
                <a:gs pos="100000">
                  <a:srgbClr val="3B95DE"/>
                </a:gs>
              </a:gsLst>
              <a:lin ang="5400000" scaled="0"/>
            </a:gradFill>
            <a:ln>
              <a:noFill/>
            </a:ln>
          </p:spPr>
        </p:sp>
        <p:sp>
          <p:nvSpPr>
            <p:cNvPr id="110" name="Google Shape;110;p21"/>
            <p:cNvSpPr/>
            <p:nvPr/>
          </p:nvSpPr>
          <p:spPr>
            <a:xfrm>
              <a:off x="52388" y="2066925"/>
              <a:ext cx="109538" cy="109538"/>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1"/>
            <p:cNvSpPr/>
            <p:nvPr/>
          </p:nvSpPr>
          <p:spPr>
            <a:xfrm>
              <a:off x="1228725" y="4662488"/>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21"/>
            <p:cNvSpPr/>
            <p:nvPr/>
          </p:nvSpPr>
          <p:spPr>
            <a:xfrm>
              <a:off x="1319213" y="5041900"/>
              <a:ext cx="371475" cy="1801813"/>
            </a:xfrm>
            <a:custGeom>
              <a:rect b="b" l="l" r="r" t="t"/>
              <a:pathLst>
                <a:path extrusionOk="0" h="1135" w="234">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3B95DE"/>
                </a:gs>
              </a:gsLst>
              <a:lin ang="5400000" scaled="0"/>
            </a:gradFill>
            <a:ln>
              <a:noFill/>
            </a:ln>
          </p:spPr>
        </p:sp>
        <p:sp>
          <p:nvSpPr>
            <p:cNvPr id="113" name="Google Shape;113;p21"/>
            <p:cNvSpPr/>
            <p:nvPr/>
          </p:nvSpPr>
          <p:spPr>
            <a:xfrm>
              <a:off x="1147763"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21"/>
            <p:cNvSpPr/>
            <p:nvPr/>
          </p:nvSpPr>
          <p:spPr>
            <a:xfrm>
              <a:off x="819150" y="3983038"/>
              <a:ext cx="347663" cy="2860675"/>
            </a:xfrm>
            <a:custGeom>
              <a:rect b="b" l="l" r="r" t="t"/>
              <a:pathLst>
                <a:path extrusionOk="0" h="1802" w="219">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3B95DE"/>
                </a:gs>
              </a:gsLst>
              <a:lin ang="5400000" scaled="0"/>
            </a:gradFill>
            <a:ln>
              <a:noFill/>
            </a:ln>
          </p:spPr>
        </p:sp>
        <p:sp>
          <p:nvSpPr>
            <p:cNvPr id="115" name="Google Shape;115;p21"/>
            <p:cNvSpPr/>
            <p:nvPr/>
          </p:nvSpPr>
          <p:spPr>
            <a:xfrm>
              <a:off x="728663" y="3806825"/>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1"/>
            <p:cNvSpPr/>
            <p:nvPr/>
          </p:nvSpPr>
          <p:spPr>
            <a:xfrm>
              <a:off x="1624013"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1"/>
            <p:cNvSpPr/>
            <p:nvPr/>
          </p:nvSpPr>
          <p:spPr>
            <a:xfrm>
              <a:off x="1404938" y="5422900"/>
              <a:ext cx="371475" cy="1425575"/>
            </a:xfrm>
            <a:custGeom>
              <a:rect b="b" l="l" r="r" t="t"/>
              <a:pathLst>
                <a:path extrusionOk="0" h="898" w="234">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3B95DE"/>
                </a:gs>
              </a:gsLst>
              <a:lin ang="5400000" scaled="0"/>
            </a:gradFill>
            <a:ln>
              <a:noFill/>
            </a:ln>
          </p:spPr>
        </p:sp>
        <p:sp>
          <p:nvSpPr>
            <p:cNvPr id="118" name="Google Shape;118;p21"/>
            <p:cNvSpPr/>
            <p:nvPr/>
          </p:nvSpPr>
          <p:spPr>
            <a:xfrm>
              <a:off x="1666875"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119" name="Google Shape;119;p21"/>
            <p:cNvSpPr/>
            <p:nvPr/>
          </p:nvSpPr>
          <p:spPr>
            <a:xfrm>
              <a:off x="1709738"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1"/>
            <p:cNvSpPr/>
            <p:nvPr/>
          </p:nvSpPr>
          <p:spPr>
            <a:xfrm>
              <a:off x="1709738"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21"/>
            <p:cNvSpPr/>
            <p:nvPr/>
          </p:nvSpPr>
          <p:spPr>
            <a:xfrm>
              <a:off x="1766888" y="6330950"/>
              <a:ext cx="419100" cy="527050"/>
            </a:xfrm>
            <a:custGeom>
              <a:rect b="b" l="l" r="r" t="t"/>
              <a:pathLst>
                <a:path extrusionOk="0" h="332" w="264">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3B95DE"/>
                </a:gs>
              </a:gsLst>
              <a:lin ang="5400000" scaled="0"/>
            </a:gradFill>
            <a:ln>
              <a:noFill/>
            </a:ln>
          </p:spPr>
        </p:sp>
        <p:sp>
          <p:nvSpPr>
            <p:cNvPr id="122" name="Google Shape;122;p21"/>
            <p:cNvSpPr/>
            <p:nvPr/>
          </p:nvSpPr>
          <p:spPr>
            <a:xfrm>
              <a:off x="2147888"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1"/>
            <p:cNvSpPr/>
            <p:nvPr/>
          </p:nvSpPr>
          <p:spPr>
            <a:xfrm>
              <a:off x="504825" y="9525"/>
              <a:ext cx="233363" cy="5103813"/>
            </a:xfrm>
            <a:custGeom>
              <a:rect b="b" l="l" r="r" t="t"/>
              <a:pathLst>
                <a:path extrusionOk="0" h="3215" w="147">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3B95DE"/>
                </a:gs>
              </a:gsLst>
              <a:lin ang="5400000" scaled="0"/>
            </a:gradFill>
            <a:ln>
              <a:noFill/>
            </a:ln>
          </p:spPr>
        </p:sp>
        <p:sp>
          <p:nvSpPr>
            <p:cNvPr id="124" name="Google Shape;124;p21"/>
            <p:cNvSpPr/>
            <p:nvPr/>
          </p:nvSpPr>
          <p:spPr>
            <a:xfrm>
              <a:off x="633413" y="5103813"/>
              <a:ext cx="185738" cy="185738"/>
            </a:xfrm>
            <a:custGeom>
              <a:rect b="b" l="l" r="r" t="t"/>
              <a:pathLst>
                <a:path extrusionOk="0" h="39" w="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21"/>
          <p:cNvSpPr txBox="1"/>
          <p:nvPr>
            <p:ph type="ctrTitle"/>
          </p:nvPr>
        </p:nvSpPr>
        <p:spPr>
          <a:xfrm>
            <a:off x="1876424" y="1122363"/>
            <a:ext cx="8791575"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6" name="Google Shape;126;p21"/>
          <p:cNvSpPr txBox="1"/>
          <p:nvPr>
            <p:ph idx="1" type="subTitle"/>
          </p:nvPr>
        </p:nvSpPr>
        <p:spPr>
          <a:xfrm>
            <a:off x="1876424" y="3602038"/>
            <a:ext cx="8791575" cy="1655762"/>
          </a:xfrm>
          <a:prstGeom prst="rect">
            <a:avLst/>
          </a:prstGeom>
          <a:noFill/>
          <a:ln>
            <a:noFill/>
          </a:ln>
        </p:spPr>
        <p:txBody>
          <a:bodyPr anchorCtr="0" anchor="t" bIns="45700" lIns="91425" spcFirstLastPara="1" rIns="91425" wrap="square" tIns="45700">
            <a:normAutofit/>
          </a:bodyPr>
          <a:lstStyle>
            <a:lvl1pPr lvl="0" algn="l">
              <a:lnSpc>
                <a:spcPct val="120000"/>
              </a:lnSpc>
              <a:spcBef>
                <a:spcPts val="1000"/>
              </a:spcBef>
              <a:spcAft>
                <a:spcPts val="0"/>
              </a:spcAft>
              <a:buClr>
                <a:schemeClr val="lt2"/>
              </a:buClr>
              <a:buSzPts val="2500"/>
              <a:buNone/>
              <a:defRPr sz="2000" cap="none">
                <a:solidFill>
                  <a:schemeClr val="lt2"/>
                </a:solidFill>
              </a:defRPr>
            </a:lvl1pPr>
            <a:lvl2pPr lvl="1" algn="ctr">
              <a:lnSpc>
                <a:spcPct val="120000"/>
              </a:lnSpc>
              <a:spcBef>
                <a:spcPts val="500"/>
              </a:spcBef>
              <a:spcAft>
                <a:spcPts val="0"/>
              </a:spcAft>
              <a:buClr>
                <a:schemeClr val="lt1"/>
              </a:buClr>
              <a:buSzPts val="2500"/>
              <a:buNone/>
              <a:defRPr sz="2000"/>
            </a:lvl2pPr>
            <a:lvl3pPr lvl="2" algn="ctr">
              <a:lnSpc>
                <a:spcPct val="120000"/>
              </a:lnSpc>
              <a:spcBef>
                <a:spcPts val="500"/>
              </a:spcBef>
              <a:spcAft>
                <a:spcPts val="0"/>
              </a:spcAft>
              <a:buClr>
                <a:schemeClr val="lt1"/>
              </a:buClr>
              <a:buSzPts val="2250"/>
              <a:buNone/>
              <a:defRPr sz="1800"/>
            </a:lvl3pPr>
            <a:lvl4pPr lvl="3" algn="ctr">
              <a:lnSpc>
                <a:spcPct val="120000"/>
              </a:lnSpc>
              <a:spcBef>
                <a:spcPts val="500"/>
              </a:spcBef>
              <a:spcAft>
                <a:spcPts val="0"/>
              </a:spcAft>
              <a:buClr>
                <a:schemeClr val="lt1"/>
              </a:buClr>
              <a:buSzPts val="2000"/>
              <a:buNone/>
              <a:defRPr sz="1600"/>
            </a:lvl4pPr>
            <a:lvl5pPr lvl="4" algn="ctr">
              <a:lnSpc>
                <a:spcPct val="120000"/>
              </a:lnSpc>
              <a:spcBef>
                <a:spcPts val="500"/>
              </a:spcBef>
              <a:spcAft>
                <a:spcPts val="0"/>
              </a:spcAft>
              <a:buClr>
                <a:schemeClr val="lt1"/>
              </a:buClr>
              <a:buSzPts val="2000"/>
              <a:buNone/>
              <a:defRPr sz="1600"/>
            </a:lvl5pPr>
            <a:lvl6pPr lvl="5" algn="ctr">
              <a:lnSpc>
                <a:spcPct val="120000"/>
              </a:lnSpc>
              <a:spcBef>
                <a:spcPts val="500"/>
              </a:spcBef>
              <a:spcAft>
                <a:spcPts val="0"/>
              </a:spcAft>
              <a:buClr>
                <a:schemeClr val="lt1"/>
              </a:buClr>
              <a:buSzPts val="2000"/>
              <a:buNone/>
              <a:defRPr sz="1600"/>
            </a:lvl6pPr>
            <a:lvl7pPr lvl="6" algn="ctr">
              <a:lnSpc>
                <a:spcPct val="120000"/>
              </a:lnSpc>
              <a:spcBef>
                <a:spcPts val="500"/>
              </a:spcBef>
              <a:spcAft>
                <a:spcPts val="0"/>
              </a:spcAft>
              <a:buClr>
                <a:schemeClr val="lt1"/>
              </a:buClr>
              <a:buSzPts val="2000"/>
              <a:buNone/>
              <a:defRPr sz="1600"/>
            </a:lvl7pPr>
            <a:lvl8pPr lvl="7" algn="ctr">
              <a:lnSpc>
                <a:spcPct val="120000"/>
              </a:lnSpc>
              <a:spcBef>
                <a:spcPts val="500"/>
              </a:spcBef>
              <a:spcAft>
                <a:spcPts val="0"/>
              </a:spcAft>
              <a:buClr>
                <a:schemeClr val="lt1"/>
              </a:buClr>
              <a:buSzPts val="2000"/>
              <a:buNone/>
              <a:defRPr sz="1600"/>
            </a:lvl8pPr>
            <a:lvl9pPr lvl="8" algn="ctr">
              <a:lnSpc>
                <a:spcPct val="120000"/>
              </a:lnSpc>
              <a:spcBef>
                <a:spcPts val="500"/>
              </a:spcBef>
              <a:spcAft>
                <a:spcPts val="0"/>
              </a:spcAft>
              <a:buClr>
                <a:schemeClr val="lt1"/>
              </a:buClr>
              <a:buSzPts val="2000"/>
              <a:buNone/>
              <a:defRPr sz="1600"/>
            </a:lvl9pPr>
          </a:lstStyle>
          <a:p/>
        </p:txBody>
      </p:sp>
      <p:sp>
        <p:nvSpPr>
          <p:cNvPr id="127" name="Google Shape;127;p21"/>
          <p:cNvSpPr txBox="1"/>
          <p:nvPr>
            <p:ph idx="10" type="dt"/>
          </p:nvPr>
        </p:nvSpPr>
        <p:spPr>
          <a:xfrm>
            <a:off x="7077511" y="5410201"/>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21"/>
          <p:cNvSpPr txBox="1"/>
          <p:nvPr>
            <p:ph idx="11" type="ftr"/>
          </p:nvPr>
        </p:nvSpPr>
        <p:spPr>
          <a:xfrm>
            <a:off x="1876424" y="5410201"/>
            <a:ext cx="5124886"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1"/>
          <p:cNvSpPr txBox="1"/>
          <p:nvPr>
            <p:ph idx="12" type="sldNum"/>
          </p:nvPr>
        </p:nvSpPr>
        <p:spPr>
          <a:xfrm>
            <a:off x="9896911" y="5410199"/>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0" name="Shape 130"/>
        <p:cNvGrpSpPr/>
        <p:nvPr/>
      </p:nvGrpSpPr>
      <p:grpSpPr>
        <a:xfrm>
          <a:off x="0" y="0"/>
          <a:ext cx="0" cy="0"/>
          <a:chOff x="0" y="0"/>
          <a:chExt cx="0" cy="0"/>
        </a:xfrm>
      </p:grpSpPr>
      <p:sp>
        <p:nvSpPr>
          <p:cNvPr id="131" name="Google Shape;131;p22"/>
          <p:cNvSpPr txBox="1"/>
          <p:nvPr>
            <p:ph type="title"/>
          </p:nvPr>
        </p:nvSpPr>
        <p:spPr>
          <a:xfrm>
            <a:off x="1141411" y="1419226"/>
            <a:ext cx="99060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22"/>
          <p:cNvSpPr txBox="1"/>
          <p:nvPr>
            <p:ph idx="1" type="body"/>
          </p:nvPr>
        </p:nvSpPr>
        <p:spPr>
          <a:xfrm>
            <a:off x="1141411" y="4424362"/>
            <a:ext cx="9906000" cy="137477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cap="none">
                <a:solidFill>
                  <a:schemeClr val="lt1"/>
                </a:solidFill>
              </a:defRPr>
            </a:lvl1pPr>
            <a:lvl2pPr indent="-228600" lvl="1" marL="914400" algn="l">
              <a:lnSpc>
                <a:spcPct val="120000"/>
              </a:lnSpc>
              <a:spcBef>
                <a:spcPts val="500"/>
              </a:spcBef>
              <a:spcAft>
                <a:spcPts val="0"/>
              </a:spcAft>
              <a:buClr>
                <a:schemeClr val="lt1"/>
              </a:buClr>
              <a:buSzPts val="2250"/>
              <a:buNone/>
              <a:defRPr sz="1800">
                <a:solidFill>
                  <a:schemeClr val="lt1"/>
                </a:solidFill>
              </a:defRPr>
            </a:lvl2pPr>
            <a:lvl3pPr indent="-228600" lvl="2" marL="1371600" algn="l">
              <a:lnSpc>
                <a:spcPct val="120000"/>
              </a:lnSpc>
              <a:spcBef>
                <a:spcPts val="500"/>
              </a:spcBef>
              <a:spcAft>
                <a:spcPts val="0"/>
              </a:spcAft>
              <a:buClr>
                <a:schemeClr val="lt1"/>
              </a:buClr>
              <a:buSzPts val="2250"/>
              <a:buNone/>
              <a:defRPr sz="1800">
                <a:solidFill>
                  <a:schemeClr val="lt1"/>
                </a:solidFill>
              </a:defRPr>
            </a:lvl3pPr>
            <a:lvl4pPr indent="-228600" lvl="3" marL="1828800" algn="l">
              <a:lnSpc>
                <a:spcPct val="120000"/>
              </a:lnSpc>
              <a:spcBef>
                <a:spcPts val="500"/>
              </a:spcBef>
              <a:spcAft>
                <a:spcPts val="0"/>
              </a:spcAft>
              <a:buClr>
                <a:schemeClr val="lt1"/>
              </a:buClr>
              <a:buSzPts val="2000"/>
              <a:buNone/>
              <a:defRPr sz="1600">
                <a:solidFill>
                  <a:schemeClr val="lt1"/>
                </a:solidFill>
              </a:defRPr>
            </a:lvl4pPr>
            <a:lvl5pPr indent="-228600" lvl="4" marL="2286000" algn="l">
              <a:lnSpc>
                <a:spcPct val="120000"/>
              </a:lnSpc>
              <a:spcBef>
                <a:spcPts val="500"/>
              </a:spcBef>
              <a:spcAft>
                <a:spcPts val="0"/>
              </a:spcAft>
              <a:buClr>
                <a:schemeClr val="lt1"/>
              </a:buClr>
              <a:buSzPts val="2000"/>
              <a:buNone/>
              <a:defRPr sz="1600">
                <a:solidFill>
                  <a:schemeClr val="lt1"/>
                </a:solidFill>
              </a:defRPr>
            </a:lvl5pPr>
            <a:lvl6pPr indent="-228600" lvl="5" marL="2743200" algn="l">
              <a:lnSpc>
                <a:spcPct val="120000"/>
              </a:lnSpc>
              <a:spcBef>
                <a:spcPts val="500"/>
              </a:spcBef>
              <a:spcAft>
                <a:spcPts val="0"/>
              </a:spcAft>
              <a:buClr>
                <a:schemeClr val="lt1"/>
              </a:buClr>
              <a:buSzPts val="2000"/>
              <a:buNone/>
              <a:defRPr sz="1600">
                <a:solidFill>
                  <a:schemeClr val="lt1"/>
                </a:solidFill>
              </a:defRPr>
            </a:lvl6pPr>
            <a:lvl7pPr indent="-228600" lvl="6" marL="3200400" algn="l">
              <a:lnSpc>
                <a:spcPct val="120000"/>
              </a:lnSpc>
              <a:spcBef>
                <a:spcPts val="500"/>
              </a:spcBef>
              <a:spcAft>
                <a:spcPts val="0"/>
              </a:spcAft>
              <a:buClr>
                <a:schemeClr val="lt1"/>
              </a:buClr>
              <a:buSzPts val="2000"/>
              <a:buNone/>
              <a:defRPr sz="1600">
                <a:solidFill>
                  <a:schemeClr val="lt1"/>
                </a:solidFill>
              </a:defRPr>
            </a:lvl7pPr>
            <a:lvl8pPr indent="-228600" lvl="7" marL="3657600" algn="l">
              <a:lnSpc>
                <a:spcPct val="120000"/>
              </a:lnSpc>
              <a:spcBef>
                <a:spcPts val="500"/>
              </a:spcBef>
              <a:spcAft>
                <a:spcPts val="0"/>
              </a:spcAft>
              <a:buClr>
                <a:schemeClr val="lt1"/>
              </a:buClr>
              <a:buSzPts val="2000"/>
              <a:buNone/>
              <a:defRPr sz="1600">
                <a:solidFill>
                  <a:schemeClr val="lt1"/>
                </a:solidFill>
              </a:defRPr>
            </a:lvl8pPr>
            <a:lvl9pPr indent="-228600" lvl="8" marL="4114800" algn="l">
              <a:lnSpc>
                <a:spcPct val="120000"/>
              </a:lnSpc>
              <a:spcBef>
                <a:spcPts val="500"/>
              </a:spcBef>
              <a:spcAft>
                <a:spcPts val="0"/>
              </a:spcAft>
              <a:buClr>
                <a:schemeClr val="lt1"/>
              </a:buClr>
              <a:buSzPts val="2000"/>
              <a:buNone/>
              <a:defRPr sz="1600">
                <a:solidFill>
                  <a:schemeClr val="lt1"/>
                </a:solidFill>
              </a:defRPr>
            </a:lvl9pPr>
          </a:lstStyle>
          <a:p/>
        </p:txBody>
      </p:sp>
      <p:sp>
        <p:nvSpPr>
          <p:cNvPr id="133" name="Google Shape;133;p22"/>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22"/>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2"/>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6" name="Shape 136"/>
        <p:cNvGrpSpPr/>
        <p:nvPr/>
      </p:nvGrpSpPr>
      <p:grpSpPr>
        <a:xfrm>
          <a:off x="0" y="0"/>
          <a:ext cx="0" cy="0"/>
          <a:chOff x="0" y="0"/>
          <a:chExt cx="0" cy="0"/>
        </a:xfrm>
      </p:grpSpPr>
      <p:sp>
        <p:nvSpPr>
          <p:cNvPr id="137" name="Google Shape;137;p23"/>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8" name="Google Shape;138;p23"/>
          <p:cNvSpPr txBox="1"/>
          <p:nvPr>
            <p:ph idx="1" type="body"/>
          </p:nvPr>
        </p:nvSpPr>
        <p:spPr>
          <a:xfrm>
            <a:off x="1141410" y="2249486"/>
            <a:ext cx="4878389"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39" name="Google Shape;139;p23"/>
          <p:cNvSpPr txBox="1"/>
          <p:nvPr>
            <p:ph idx="2" type="body"/>
          </p:nvPr>
        </p:nvSpPr>
        <p:spPr>
          <a:xfrm>
            <a:off x="6172200" y="2249486"/>
            <a:ext cx="4875211"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40" name="Google Shape;140;p23"/>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23"/>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23"/>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3" name="Shape 143"/>
        <p:cNvGrpSpPr/>
        <p:nvPr/>
      </p:nvGrpSpPr>
      <p:grpSpPr>
        <a:xfrm>
          <a:off x="0" y="0"/>
          <a:ext cx="0" cy="0"/>
          <a:chOff x="0" y="0"/>
          <a:chExt cx="0" cy="0"/>
        </a:xfrm>
      </p:grpSpPr>
      <p:sp>
        <p:nvSpPr>
          <p:cNvPr id="144" name="Google Shape;144;p24"/>
          <p:cNvSpPr txBox="1"/>
          <p:nvPr>
            <p:ph type="title"/>
          </p:nvPr>
        </p:nvSpPr>
        <p:spPr>
          <a:xfrm>
            <a:off x="1141411" y="619126"/>
            <a:ext cx="9906000" cy="14779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5" name="Google Shape;145;p24"/>
          <p:cNvSpPr txBox="1"/>
          <p:nvPr>
            <p:ph idx="1" type="body"/>
          </p:nvPr>
        </p:nvSpPr>
        <p:spPr>
          <a:xfrm>
            <a:off x="1370019" y="2249486"/>
            <a:ext cx="4649783"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46" name="Google Shape;146;p24"/>
          <p:cNvSpPr txBox="1"/>
          <p:nvPr>
            <p:ph idx="2" type="body"/>
          </p:nvPr>
        </p:nvSpPr>
        <p:spPr>
          <a:xfrm>
            <a:off x="1141410" y="3073397"/>
            <a:ext cx="4878391"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47" name="Google Shape;147;p24"/>
          <p:cNvSpPr txBox="1"/>
          <p:nvPr>
            <p:ph idx="3" type="body"/>
          </p:nvPr>
        </p:nvSpPr>
        <p:spPr>
          <a:xfrm>
            <a:off x="6400808" y="2249485"/>
            <a:ext cx="4646602"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148" name="Google Shape;148;p24"/>
          <p:cNvSpPr txBox="1"/>
          <p:nvPr>
            <p:ph idx="4" type="body"/>
          </p:nvPr>
        </p:nvSpPr>
        <p:spPr>
          <a:xfrm>
            <a:off x="6172200" y="3073397"/>
            <a:ext cx="4875210"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149" name="Google Shape;149;p24"/>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4"/>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4"/>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2" name="Shape 152"/>
        <p:cNvGrpSpPr/>
        <p:nvPr/>
      </p:nvGrpSpPr>
      <p:grpSpPr>
        <a:xfrm>
          <a:off x="0" y="0"/>
          <a:ext cx="0" cy="0"/>
          <a:chOff x="0" y="0"/>
          <a:chExt cx="0" cy="0"/>
        </a:xfrm>
      </p:grpSpPr>
      <p:sp>
        <p:nvSpPr>
          <p:cNvPr id="153" name="Google Shape;153;p25"/>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4" name="Google Shape;154;p25"/>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25"/>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25"/>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11" Type="http://schemas.openxmlformats.org/officeDocument/2006/relationships/slideLayout" Target="../slideLayouts/slideLayout9.xml"/><Relationship Id="rId22" Type="http://schemas.openxmlformats.org/officeDocument/2006/relationships/theme" Target="../theme/theme2.xml"/><Relationship Id="rId10" Type="http://schemas.openxmlformats.org/officeDocument/2006/relationships/slideLayout" Target="../slideLayouts/slideLayout8.xml"/><Relationship Id="rId21" Type="http://schemas.openxmlformats.org/officeDocument/2006/relationships/slideLayout" Target="../slideLayouts/slideLayout19.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pic>
        <p:nvPicPr>
          <p:cNvPr descr="\\DROBO-FS\QuickDrops\JB\PPTX NG\Droplets\LightingOverlay.png" id="10" name="Google Shape;10;p16"/>
          <p:cNvPicPr preferRelativeResize="0"/>
          <p:nvPr/>
        </p:nvPicPr>
        <p:blipFill rotWithShape="1">
          <a:blip r:embed="rId2">
            <a:alphaModFix amt="30000"/>
          </a:blip>
          <a:srcRect b="0" l="0" r="0" t="0"/>
          <a:stretch/>
        </p:blipFill>
        <p:spPr>
          <a:xfrm>
            <a:off x="0" y="-1"/>
            <a:ext cx="12192003" cy="6858001"/>
          </a:xfrm>
          <a:prstGeom prst="rect">
            <a:avLst/>
          </a:prstGeom>
          <a:noFill/>
          <a:ln>
            <a:noFill/>
          </a:ln>
        </p:spPr>
      </p:pic>
      <p:grpSp>
        <p:nvGrpSpPr>
          <p:cNvPr id="11" name="Google Shape;11;p16"/>
          <p:cNvGrpSpPr/>
          <p:nvPr/>
        </p:nvGrpSpPr>
        <p:grpSpPr>
          <a:xfrm>
            <a:off x="-14288" y="0"/>
            <a:ext cx="12053888" cy="6858001"/>
            <a:chOff x="-14288" y="0"/>
            <a:chExt cx="12053888" cy="6858001"/>
          </a:xfrm>
        </p:grpSpPr>
        <p:grpSp>
          <p:nvGrpSpPr>
            <p:cNvPr id="12" name="Google Shape;12;p16"/>
            <p:cNvGrpSpPr/>
            <p:nvPr/>
          </p:nvGrpSpPr>
          <p:grpSpPr>
            <a:xfrm>
              <a:off x="-14288" y="0"/>
              <a:ext cx="1220788" cy="6858001"/>
              <a:chOff x="-14288" y="0"/>
              <a:chExt cx="1220788" cy="6858001"/>
            </a:xfrm>
          </p:grpSpPr>
          <p:sp>
            <p:nvSpPr>
              <p:cNvPr id="13" name="Google Shape;13;p16"/>
              <p:cNvSpPr/>
              <p:nvPr/>
            </p:nvSpPr>
            <p:spPr>
              <a:xfrm>
                <a:off x="114300" y="4763"/>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6"/>
              <p:cNvSpPr/>
              <p:nvPr/>
            </p:nvSpPr>
            <p:spPr>
              <a:xfrm>
                <a:off x="33337"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6"/>
              <p:cNvSpPr/>
              <p:nvPr/>
            </p:nvSpPr>
            <p:spPr>
              <a:xfrm>
                <a:off x="28575"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6"/>
              <p:cNvSpPr/>
              <p:nvPr/>
            </p:nvSpPr>
            <p:spPr>
              <a:xfrm>
                <a:off x="200025" y="4763"/>
                <a:ext cx="369888" cy="1811338"/>
              </a:xfrm>
              <a:custGeom>
                <a:rect b="b" l="l" r="r" t="t"/>
                <a:pathLst>
                  <a:path extrusionOk="0" h="1141" w="233">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95DE"/>
                  </a:gs>
                </a:gsLst>
                <a:lin ang="5400000" scaled="0"/>
              </a:gradFill>
              <a:ln>
                <a:noFill/>
              </a:ln>
            </p:spPr>
          </p:sp>
          <p:sp>
            <p:nvSpPr>
              <p:cNvPr id="17" name="Google Shape;17;p16"/>
              <p:cNvSpPr/>
              <p:nvPr/>
            </p:nvSpPr>
            <p:spPr>
              <a:xfrm>
                <a:off x="503237" y="1801813"/>
                <a:ext cx="190500" cy="188913"/>
              </a:xfrm>
              <a:custGeom>
                <a:rect b="b" l="l" r="r" t="t"/>
                <a:pathLst>
                  <a:path extrusionOk="0" h="40" w="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6"/>
              <p:cNvSpPr/>
              <p:nvPr/>
            </p:nvSpPr>
            <p:spPr>
              <a:xfrm>
                <a:off x="285750" y="4763"/>
                <a:ext cx="369888" cy="1430338"/>
              </a:xfrm>
              <a:custGeom>
                <a:rect b="b" l="l" r="r" t="t"/>
                <a:pathLst>
                  <a:path extrusionOk="0" h="901" w="233">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95DE"/>
                  </a:gs>
                </a:gsLst>
                <a:lin ang="5400000" scaled="0"/>
              </a:gradFill>
              <a:ln>
                <a:noFill/>
              </a:ln>
            </p:spPr>
          </p:sp>
          <p:sp>
            <p:nvSpPr>
              <p:cNvPr id="19" name="Google Shape;19;p16"/>
              <p:cNvSpPr/>
              <p:nvPr/>
            </p:nvSpPr>
            <p:spPr>
              <a:xfrm>
                <a:off x="546100"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20" name="Google Shape;20;p16"/>
              <p:cNvSpPr/>
              <p:nvPr/>
            </p:nvSpPr>
            <p:spPr>
              <a:xfrm>
                <a:off x="588962" y="1420813"/>
                <a:ext cx="190500" cy="190500"/>
              </a:xfrm>
              <a:custGeom>
                <a:rect b="b" l="l" r="r" t="t"/>
                <a:pathLst>
                  <a:path extrusionOk="0" h="40" w="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6"/>
              <p:cNvSpPr/>
              <p:nvPr/>
            </p:nvSpPr>
            <p:spPr>
              <a:xfrm>
                <a:off x="588962"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6"/>
              <p:cNvSpPr/>
              <p:nvPr/>
            </p:nvSpPr>
            <p:spPr>
              <a:xfrm>
                <a:off x="641350" y="0"/>
                <a:ext cx="422275" cy="527050"/>
              </a:xfrm>
              <a:custGeom>
                <a:rect b="b" l="l" r="r" t="t"/>
                <a:pathLst>
                  <a:path extrusionOk="0" h="332" w="266">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95DE"/>
                  </a:gs>
                </a:gsLst>
                <a:lin ang="5400000" scaled="0"/>
              </a:gradFill>
              <a:ln>
                <a:noFill/>
              </a:ln>
            </p:spPr>
          </p:sp>
          <p:sp>
            <p:nvSpPr>
              <p:cNvPr id="23" name="Google Shape;23;p16"/>
              <p:cNvSpPr/>
              <p:nvPr/>
            </p:nvSpPr>
            <p:spPr>
              <a:xfrm>
                <a:off x="1020762"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 name="Google Shape;24;p16"/>
              <p:cNvCxnSpPr/>
              <p:nvPr/>
            </p:nvCxnSpPr>
            <p:spPr>
              <a:xfrm>
                <a:off x="-4763" y="9525"/>
                <a:ext cx="0" cy="0"/>
              </a:xfrm>
              <a:prstGeom prst="straightConnector1">
                <a:avLst/>
              </a:prstGeom>
              <a:gradFill>
                <a:gsLst>
                  <a:gs pos="0">
                    <a:schemeClr val="lt2"/>
                  </a:gs>
                  <a:gs pos="100000">
                    <a:srgbClr val="3B95DE"/>
                  </a:gs>
                </a:gsLst>
                <a:lin ang="5400000" scaled="0"/>
              </a:gradFill>
              <a:ln cap="flat" cmpd="sng" w="9525">
                <a:solidFill>
                  <a:srgbClr val="FFFFFF"/>
                </a:solidFill>
                <a:prstDash val="solid"/>
                <a:miter lim="800000"/>
                <a:headEnd len="med" w="med" type="none"/>
                <a:tailEnd len="med" w="med" type="none"/>
              </a:ln>
            </p:spPr>
          </p:cxnSp>
          <p:sp>
            <p:nvSpPr>
              <p:cNvPr id="25" name="Google Shape;25;p16"/>
              <p:cNvSpPr/>
              <p:nvPr/>
            </p:nvSpPr>
            <p:spPr>
              <a:xfrm>
                <a:off x="9525" y="1801813"/>
                <a:ext cx="123825" cy="127000"/>
              </a:xfrm>
              <a:custGeom>
                <a:rect b="b" l="l" r="r" t="t"/>
                <a:pathLst>
                  <a:path extrusionOk="0" h="80" w="78">
                    <a:moveTo>
                      <a:pt x="6" y="80"/>
                    </a:moveTo>
                    <a:lnTo>
                      <a:pt x="0" y="71"/>
                    </a:lnTo>
                    <a:lnTo>
                      <a:pt x="69" y="0"/>
                    </a:lnTo>
                    <a:lnTo>
                      <a:pt x="78" y="9"/>
                    </a:lnTo>
                    <a:lnTo>
                      <a:pt x="6" y="80"/>
                    </a:lnTo>
                    <a:close/>
                  </a:path>
                </a:pathLst>
              </a:custGeom>
              <a:gradFill>
                <a:gsLst>
                  <a:gs pos="0">
                    <a:schemeClr val="lt2"/>
                  </a:gs>
                  <a:gs pos="100000">
                    <a:srgbClr val="3B95DE"/>
                  </a:gs>
                </a:gsLst>
                <a:lin ang="5400000" scaled="0"/>
              </a:gradFill>
              <a:ln>
                <a:noFill/>
              </a:ln>
            </p:spPr>
          </p:sp>
          <p:sp>
            <p:nvSpPr>
              <p:cNvPr id="26" name="Google Shape;26;p16"/>
              <p:cNvSpPr/>
              <p:nvPr/>
            </p:nvSpPr>
            <p:spPr>
              <a:xfrm>
                <a:off x="-9525" y="3549650"/>
                <a:ext cx="147638" cy="481013"/>
              </a:xfrm>
              <a:custGeom>
                <a:rect b="b" l="l" r="r" t="t"/>
                <a:pathLst>
                  <a:path extrusionOk="0" h="303" w="93">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95DE"/>
                  </a:gs>
                </a:gsLst>
                <a:lin ang="5400000" scaled="0"/>
              </a:gradFill>
              <a:ln>
                <a:noFill/>
              </a:ln>
            </p:spPr>
          </p:sp>
          <p:sp>
            <p:nvSpPr>
              <p:cNvPr id="27" name="Google Shape;27;p16"/>
              <p:cNvSpPr/>
              <p:nvPr/>
            </p:nvSpPr>
            <p:spPr>
              <a:xfrm>
                <a:off x="128587"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28" name="Google Shape;28;p16"/>
              <p:cNvSpPr/>
              <p:nvPr/>
            </p:nvSpPr>
            <p:spPr>
              <a:xfrm>
                <a:off x="204787" y="1849438"/>
                <a:ext cx="114300" cy="107950"/>
              </a:xfrm>
              <a:custGeom>
                <a:rect b="b" l="l" r="r" t="t"/>
                <a:pathLst>
                  <a:path extrusionOk="0" h="23" w="24">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6"/>
              <p:cNvSpPr/>
              <p:nvPr/>
            </p:nvSpPr>
            <p:spPr>
              <a:xfrm>
                <a:off x="133350" y="4662488"/>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6"/>
              <p:cNvSpPr/>
              <p:nvPr/>
            </p:nvSpPr>
            <p:spPr>
              <a:xfrm>
                <a:off x="223837" y="5041900"/>
                <a:ext cx="369888" cy="1801813"/>
              </a:xfrm>
              <a:custGeom>
                <a:rect b="b" l="l" r="r" t="t"/>
                <a:pathLst>
                  <a:path extrusionOk="0" h="1135" w="233">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95DE"/>
                  </a:gs>
                </a:gsLst>
                <a:lin ang="5400000" scaled="0"/>
              </a:gradFill>
              <a:ln>
                <a:noFill/>
              </a:ln>
            </p:spPr>
          </p:sp>
          <p:sp>
            <p:nvSpPr>
              <p:cNvPr id="31" name="Google Shape;31;p16"/>
              <p:cNvSpPr/>
              <p:nvPr/>
            </p:nvSpPr>
            <p:spPr>
              <a:xfrm>
                <a:off x="52387"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16"/>
              <p:cNvSpPr/>
              <p:nvPr/>
            </p:nvSpPr>
            <p:spPr>
              <a:xfrm>
                <a:off x="-14288" y="5627688"/>
                <a:ext cx="85725" cy="1216025"/>
              </a:xfrm>
              <a:custGeom>
                <a:rect b="b" l="l" r="r" t="t"/>
                <a:pathLst>
                  <a:path extrusionOk="0" h="766" w="54">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95DE"/>
                  </a:gs>
                </a:gsLst>
                <a:lin ang="5400000" scaled="0"/>
              </a:gradFill>
              <a:ln>
                <a:noFill/>
              </a:ln>
            </p:spPr>
          </p:sp>
          <p:sp>
            <p:nvSpPr>
              <p:cNvPr id="33" name="Google Shape;33;p16"/>
              <p:cNvSpPr/>
              <p:nvPr/>
            </p:nvSpPr>
            <p:spPr>
              <a:xfrm>
                <a:off x="527050"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16"/>
              <p:cNvSpPr/>
              <p:nvPr/>
            </p:nvSpPr>
            <p:spPr>
              <a:xfrm>
                <a:off x="309562" y="5422900"/>
                <a:ext cx="374650" cy="1425575"/>
              </a:xfrm>
              <a:custGeom>
                <a:rect b="b" l="l" r="r" t="t"/>
                <a:pathLst>
                  <a:path extrusionOk="0" h="898" w="236">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95DE"/>
                  </a:gs>
                </a:gsLst>
                <a:lin ang="5400000" scaled="0"/>
              </a:gradFill>
              <a:ln>
                <a:noFill/>
              </a:ln>
            </p:spPr>
          </p:sp>
          <p:sp>
            <p:nvSpPr>
              <p:cNvPr id="35" name="Google Shape;35;p16"/>
              <p:cNvSpPr/>
              <p:nvPr/>
            </p:nvSpPr>
            <p:spPr>
              <a:xfrm>
                <a:off x="569912"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36" name="Google Shape;36;p16"/>
              <p:cNvSpPr/>
              <p:nvPr/>
            </p:nvSpPr>
            <p:spPr>
              <a:xfrm>
                <a:off x="612775"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16"/>
              <p:cNvSpPr/>
              <p:nvPr/>
            </p:nvSpPr>
            <p:spPr>
              <a:xfrm>
                <a:off x="612775"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16"/>
              <p:cNvSpPr/>
              <p:nvPr/>
            </p:nvSpPr>
            <p:spPr>
              <a:xfrm>
                <a:off x="669925" y="6330950"/>
                <a:ext cx="417513" cy="517525"/>
              </a:xfrm>
              <a:custGeom>
                <a:rect b="b" l="l" r="r" t="t"/>
                <a:pathLst>
                  <a:path extrusionOk="0" h="326" w="263">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95DE"/>
                  </a:gs>
                </a:gsLst>
                <a:lin ang="5400000" scaled="0"/>
              </a:gradFill>
              <a:ln>
                <a:noFill/>
              </a:ln>
            </p:spPr>
          </p:sp>
          <p:sp>
            <p:nvSpPr>
              <p:cNvPr id="39" name="Google Shape;39;p16"/>
              <p:cNvSpPr/>
              <p:nvPr/>
            </p:nvSpPr>
            <p:spPr>
              <a:xfrm>
                <a:off x="1049337"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 name="Google Shape;40;p16"/>
            <p:cNvGrpSpPr/>
            <p:nvPr/>
          </p:nvGrpSpPr>
          <p:grpSpPr>
            <a:xfrm>
              <a:off x="11364912" y="0"/>
              <a:ext cx="674688" cy="6848476"/>
              <a:chOff x="11364912" y="0"/>
              <a:chExt cx="674688" cy="6848476"/>
            </a:xfrm>
          </p:grpSpPr>
          <p:sp>
            <p:nvSpPr>
              <p:cNvPr id="41" name="Google Shape;41;p16"/>
              <p:cNvSpPr/>
              <p:nvPr/>
            </p:nvSpPr>
            <p:spPr>
              <a:xfrm>
                <a:off x="11483975" y="0"/>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gradFill>
                <a:gsLst>
                  <a:gs pos="0">
                    <a:srgbClr val="82FFFF">
                      <a:alpha val="80000"/>
                    </a:srgbClr>
                  </a:gs>
                  <a:gs pos="100000">
                    <a:srgbClr val="3B95DE">
                      <a:alpha val="60000"/>
                    </a:srgbClr>
                  </a:gs>
                </a:gsLst>
                <a:lin ang="5400000" scaled="0"/>
              </a:gradFill>
              <a:ln>
                <a:noFill/>
              </a:ln>
            </p:spPr>
          </p:sp>
          <p:sp>
            <p:nvSpPr>
              <p:cNvPr id="42" name="Google Shape;42;p16"/>
              <p:cNvSpPr/>
              <p:nvPr/>
            </p:nvSpPr>
            <p:spPr>
              <a:xfrm>
                <a:off x="11364912" y="474663"/>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16"/>
              <p:cNvSpPr/>
              <p:nvPr/>
            </p:nvSpPr>
            <p:spPr>
              <a:xfrm>
                <a:off x="11631612" y="1539875"/>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6"/>
              <p:cNvSpPr/>
              <p:nvPr/>
            </p:nvSpPr>
            <p:spPr>
              <a:xfrm>
                <a:off x="11531600" y="569436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gradFill>
                <a:gsLst>
                  <a:gs pos="0">
                    <a:srgbClr val="82FFFF">
                      <a:alpha val="80000"/>
                    </a:srgbClr>
                  </a:gs>
                  <a:gs pos="100000">
                    <a:srgbClr val="3B95DE">
                      <a:alpha val="60000"/>
                    </a:srgbClr>
                  </a:gs>
                </a:gsLst>
                <a:lin ang="5400000" scaled="0"/>
              </a:gradFill>
              <a:ln>
                <a:noFill/>
              </a:ln>
            </p:spPr>
          </p:sp>
          <p:sp>
            <p:nvSpPr>
              <p:cNvPr id="45" name="Google Shape;45;p16"/>
              <p:cNvSpPr/>
              <p:nvPr/>
            </p:nvSpPr>
            <p:spPr>
              <a:xfrm>
                <a:off x="11772900" y="5551488"/>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16"/>
              <p:cNvSpPr/>
              <p:nvPr/>
            </p:nvSpPr>
            <p:spPr>
              <a:xfrm>
                <a:off x="11710987" y="4763"/>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82FFFF">
                      <a:alpha val="80000"/>
                    </a:srgbClr>
                  </a:gs>
                  <a:gs pos="100000">
                    <a:srgbClr val="3B95DE">
                      <a:alpha val="60000"/>
                    </a:srgbClr>
                  </a:gs>
                </a:gsLst>
                <a:lin ang="5400000" scaled="0"/>
              </a:gradFill>
              <a:ln>
                <a:noFill/>
              </a:ln>
            </p:spPr>
          </p:sp>
          <p:sp>
            <p:nvSpPr>
              <p:cNvPr id="47" name="Google Shape;47;p16"/>
              <p:cNvSpPr/>
              <p:nvPr/>
            </p:nvSpPr>
            <p:spPr>
              <a:xfrm>
                <a:off x="11636375" y="4867275"/>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6"/>
              <p:cNvSpPr/>
              <p:nvPr/>
            </p:nvSpPr>
            <p:spPr>
              <a:xfrm>
                <a:off x="11441112" y="5046663"/>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82FFFF">
                      <a:alpha val="80000"/>
                    </a:srgbClr>
                  </a:gs>
                  <a:gs pos="100000">
                    <a:srgbClr val="3B95DE">
                      <a:alpha val="60000"/>
                    </a:srgbClr>
                  </a:gs>
                </a:gsLst>
                <a:lin ang="5400000" scaled="0"/>
              </a:gradFill>
              <a:ln>
                <a:noFill/>
              </a:ln>
            </p:spPr>
          </p:sp>
          <p:sp>
            <p:nvSpPr>
              <p:cNvPr id="49" name="Google Shape;49;p16"/>
              <p:cNvSpPr/>
              <p:nvPr/>
            </p:nvSpPr>
            <p:spPr>
              <a:xfrm>
                <a:off x="11849100" y="64166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6"/>
              <p:cNvSpPr/>
              <p:nvPr/>
            </p:nvSpPr>
            <p:spPr>
              <a:xfrm>
                <a:off x="11939587" y="6596063"/>
                <a:ext cx="23813" cy="252413"/>
              </a:xfrm>
              <a:prstGeom prst="rect">
                <a:avLst/>
              </a:pr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1" name="Google Shape;51;p16"/>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600"/>
              <a:buFont typeface="Twentieth Century"/>
              <a:buNone/>
              <a:defRPr b="0" i="0" sz="3600" u="none" cap="none" strike="noStrik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2" name="Google Shape;52;p16"/>
          <p:cNvSpPr txBox="1"/>
          <p:nvPr>
            <p:ph idx="1" type="body"/>
          </p:nvPr>
        </p:nvSpPr>
        <p:spPr>
          <a:xfrm>
            <a:off x="1141412" y="2249487"/>
            <a:ext cx="9905999" cy="3541714"/>
          </a:xfrm>
          <a:prstGeom prst="rect">
            <a:avLst/>
          </a:prstGeom>
          <a:noFill/>
          <a:ln>
            <a:noFill/>
          </a:ln>
        </p:spPr>
        <p:txBody>
          <a:bodyPr anchorCtr="0" anchor="t" bIns="45700" lIns="91425" spcFirstLastPara="1" rIns="91425" wrap="square" tIns="45700">
            <a:normAutofit/>
          </a:bodyPr>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Twentieth Century"/>
                <a:ea typeface="Twentieth Century"/>
                <a:cs typeface="Twentieth Century"/>
                <a:sym typeface="Twentieth Century"/>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53" name="Google Shape;53;p16"/>
          <p:cNvSpPr txBox="1"/>
          <p:nvPr>
            <p:ph idx="10" type="dt"/>
          </p:nvPr>
        </p:nvSpPr>
        <p:spPr>
          <a:xfrm>
            <a:off x="7456921" y="5883276"/>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lt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54" name="Google Shape;54;p16"/>
          <p:cNvSpPr txBox="1"/>
          <p:nvPr>
            <p:ph idx="11" type="ftr"/>
          </p:nvPr>
        </p:nvSpPr>
        <p:spPr>
          <a:xfrm>
            <a:off x="1141411" y="5883275"/>
            <a:ext cx="623930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chemeClr val="lt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55" name="Google Shape;55;p16"/>
          <p:cNvSpPr txBox="1"/>
          <p:nvPr>
            <p:ph idx="12" type="sldNum"/>
          </p:nvPr>
        </p:nvSpPr>
        <p:spPr>
          <a:xfrm>
            <a:off x="10276321" y="5883274"/>
            <a:ext cx="77108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1pPr>
            <a:lvl2pPr indent="0" lvl="1"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2pPr>
            <a:lvl3pPr indent="0" lvl="2"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3pPr>
            <a:lvl4pPr indent="0" lvl="3"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4pPr>
            <a:lvl5pPr indent="0" lvl="4"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5pPr>
            <a:lvl6pPr indent="0" lvl="5"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6pPr>
            <a:lvl7pPr indent="0" lvl="6"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7pPr>
            <a:lvl8pPr indent="0" lvl="7"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8pPr>
            <a:lvl9pPr indent="0" lvl="8" marL="0" marR="0" rtl="0" algn="r">
              <a:spcBef>
                <a:spcPts val="0"/>
              </a:spcBef>
              <a:buNone/>
              <a:defRPr b="0" i="0" sz="1050" u="none" cap="none" strike="noStrike">
                <a:solidFill>
                  <a:schemeClr val="lt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3.png"/><Relationship Id="rId4" Type="http://schemas.openxmlformats.org/officeDocument/2006/relationships/image" Target="../media/image28.png"/><Relationship Id="rId5" Type="http://schemas.openxmlformats.org/officeDocument/2006/relationships/image" Target="../media/image40.png"/><Relationship Id="rId6"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8.png"/><Relationship Id="rId4" Type="http://schemas.openxmlformats.org/officeDocument/2006/relationships/image" Target="../media/image30.png"/><Relationship Id="rId5" Type="http://schemas.openxmlformats.org/officeDocument/2006/relationships/image" Target="../media/image39.png"/><Relationship Id="rId6"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42.pn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11" Type="http://schemas.openxmlformats.org/officeDocument/2006/relationships/image" Target="../media/image25.png"/><Relationship Id="rId10" Type="http://schemas.openxmlformats.org/officeDocument/2006/relationships/image" Target="../media/image37.png"/><Relationship Id="rId13" Type="http://schemas.openxmlformats.org/officeDocument/2006/relationships/image" Target="../media/image41.png"/><Relationship Id="rId12"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3.png"/><Relationship Id="rId4" Type="http://schemas.openxmlformats.org/officeDocument/2006/relationships/image" Target="../media/image46.png"/><Relationship Id="rId9" Type="http://schemas.openxmlformats.org/officeDocument/2006/relationships/image" Target="../media/image38.png"/><Relationship Id="rId15" Type="http://schemas.openxmlformats.org/officeDocument/2006/relationships/image" Target="../media/image52.png"/><Relationship Id="rId14" Type="http://schemas.openxmlformats.org/officeDocument/2006/relationships/image" Target="../media/image49.png"/><Relationship Id="rId16" Type="http://schemas.openxmlformats.org/officeDocument/2006/relationships/image" Target="../media/image53.png"/><Relationship Id="rId5" Type="http://schemas.openxmlformats.org/officeDocument/2006/relationships/image" Target="../media/image47.png"/><Relationship Id="rId6" Type="http://schemas.openxmlformats.org/officeDocument/2006/relationships/image" Target="../media/image45.png"/><Relationship Id="rId7" Type="http://schemas.openxmlformats.org/officeDocument/2006/relationships/image" Target="../media/image51.png"/><Relationship Id="rId8"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png"/><Relationship Id="rId4" Type="http://schemas.openxmlformats.org/officeDocument/2006/relationships/slide" Target="/ppt/slides/slide10.xml"/><Relationship Id="rId5" Type="http://schemas.openxmlformats.org/officeDocument/2006/relationships/image" Target="../media/image16.png"/><Relationship Id="rId6"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slide" Target="/ppt/slides/slide4.xml"/><Relationship Id="rId4" Type="http://schemas.openxmlformats.org/officeDocument/2006/relationships/image" Target="../media/image15.png"/><Relationship Id="rId5" Type="http://schemas.openxmlformats.org/officeDocument/2006/relationships/image" Target="../media/image5.png"/><Relationship Id="rId6" Type="http://schemas.openxmlformats.org/officeDocument/2006/relationships/image" Target="../media/image24.png"/><Relationship Id="rId7" Type="http://schemas.openxmlformats.org/officeDocument/2006/relationships/image" Target="../media/image4.png"/><Relationship Id="rId8"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5.png"/><Relationship Id="rId5" Type="http://schemas.openxmlformats.org/officeDocument/2006/relationships/slide" Target="/ppt/slides/slide5.xml"/><Relationship Id="rId6" Type="http://schemas.openxmlformats.org/officeDocument/2006/relationships/image" Target="../media/image24.png"/><Relationship Id="rId7" Type="http://schemas.openxmlformats.org/officeDocument/2006/relationships/image" Target="../media/image4.png"/><Relationship Id="rId8"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5.png"/><Relationship Id="rId5" Type="http://schemas.openxmlformats.org/officeDocument/2006/relationships/image" Target="../media/image24.png"/><Relationship Id="rId6" Type="http://schemas.openxmlformats.org/officeDocument/2006/relationships/image" Target="../media/image4.png"/><Relationship Id="rId7"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4.png"/><Relationship Id="rId4" Type="http://schemas.openxmlformats.org/officeDocument/2006/relationships/image" Target="../media/image21.png"/><Relationship Id="rId9" Type="http://schemas.openxmlformats.org/officeDocument/2006/relationships/image" Target="../media/image26.png"/><Relationship Id="rId5" Type="http://schemas.openxmlformats.org/officeDocument/2006/relationships/image" Target="../media/image9.png"/><Relationship Id="rId6" Type="http://schemas.openxmlformats.org/officeDocument/2006/relationships/image" Target="../media/image25.png"/><Relationship Id="rId7" Type="http://schemas.openxmlformats.org/officeDocument/2006/relationships/image" Target="../media/image19.png"/><Relationship Id="rId8"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20.gif"/><Relationship Id="rId5" Type="http://schemas.openxmlformats.org/officeDocument/2006/relationships/image" Target="../media/image3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1"/>
          <p:cNvPicPr preferRelativeResize="0"/>
          <p:nvPr/>
        </p:nvPicPr>
        <p:blipFill rotWithShape="1">
          <a:blip r:embed="rId3">
            <a:alphaModFix/>
          </a:blip>
          <a:srcRect b="0" l="0" r="0" t="0"/>
          <a:stretch/>
        </p:blipFill>
        <p:spPr>
          <a:xfrm>
            <a:off x="61685" y="449943"/>
            <a:ext cx="12068630" cy="6034314"/>
          </a:xfrm>
          <a:custGeom>
            <a:rect b="b" l="l" r="r" t="t"/>
            <a:pathLst>
              <a:path extrusionOk="0" h="6034314" w="12068630">
                <a:moveTo>
                  <a:pt x="0" y="0"/>
                </a:moveTo>
                <a:lnTo>
                  <a:pt x="10191654" y="0"/>
                </a:lnTo>
                <a:lnTo>
                  <a:pt x="10205996" y="98440"/>
                </a:lnTo>
                <a:cubicBezTo>
                  <a:pt x="10223161" y="208417"/>
                  <a:pt x="10241644" y="314779"/>
                  <a:pt x="10243458" y="391886"/>
                </a:cubicBezTo>
                <a:cubicBezTo>
                  <a:pt x="10248296" y="597505"/>
                  <a:pt x="10260391" y="713619"/>
                  <a:pt x="10243458" y="870857"/>
                </a:cubicBezTo>
                <a:cubicBezTo>
                  <a:pt x="10226525" y="1028095"/>
                  <a:pt x="10156372" y="1204686"/>
                  <a:pt x="10141858" y="1335314"/>
                </a:cubicBezTo>
                <a:cubicBezTo>
                  <a:pt x="10127344" y="1465943"/>
                  <a:pt x="10129762" y="1579638"/>
                  <a:pt x="10156372" y="1654628"/>
                </a:cubicBezTo>
                <a:cubicBezTo>
                  <a:pt x="10182981" y="1729619"/>
                  <a:pt x="10231363" y="1785257"/>
                  <a:pt x="10301515" y="1785257"/>
                </a:cubicBezTo>
                <a:cubicBezTo>
                  <a:pt x="10371667" y="1785257"/>
                  <a:pt x="10470848" y="1722361"/>
                  <a:pt x="10577286" y="1654628"/>
                </a:cubicBezTo>
                <a:cubicBezTo>
                  <a:pt x="10683724" y="1586895"/>
                  <a:pt x="10824030" y="1434495"/>
                  <a:pt x="10940144" y="1378857"/>
                </a:cubicBezTo>
                <a:cubicBezTo>
                  <a:pt x="11056258" y="1323219"/>
                  <a:pt x="11116734" y="1376438"/>
                  <a:pt x="11273972" y="1320800"/>
                </a:cubicBezTo>
                <a:cubicBezTo>
                  <a:pt x="11431210" y="1265162"/>
                  <a:pt x="11772296" y="1260323"/>
                  <a:pt x="11883572" y="1045028"/>
                </a:cubicBezTo>
                <a:cubicBezTo>
                  <a:pt x="11994848" y="829733"/>
                  <a:pt x="12115800" y="273352"/>
                  <a:pt x="11941629" y="29028"/>
                </a:cubicBezTo>
                <a:lnTo>
                  <a:pt x="11913004" y="0"/>
                </a:lnTo>
                <a:lnTo>
                  <a:pt x="12068630" y="0"/>
                </a:lnTo>
                <a:lnTo>
                  <a:pt x="12068630" y="6034314"/>
                </a:lnTo>
                <a:lnTo>
                  <a:pt x="0" y="6034314"/>
                </a:lnTo>
                <a:close/>
              </a:path>
            </a:pathLst>
          </a:custGeom>
          <a:noFill/>
          <a:ln>
            <a:noFill/>
          </a:ln>
        </p:spPr>
      </p:pic>
      <p:sp>
        <p:nvSpPr>
          <p:cNvPr id="241" name="Google Shape;241;p1"/>
          <p:cNvSpPr txBox="1"/>
          <p:nvPr/>
        </p:nvSpPr>
        <p:spPr>
          <a:xfrm>
            <a:off x="3823077" y="1879828"/>
            <a:ext cx="5216419" cy="36317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B0F0"/>
              </a:buClr>
              <a:buSzPts val="11500"/>
              <a:buFont typeface="Baloo 2 ExtraBold"/>
              <a:buNone/>
            </a:pPr>
            <a:r>
              <a:rPr b="1" i="0" lang="en-US" sz="11500" u="none" cap="none" strike="noStrike">
                <a:solidFill>
                  <a:srgbClr val="00B0F0"/>
                </a:solidFill>
                <a:latin typeface="Baloo 2 ExtraBold"/>
                <a:ea typeface="Baloo 2 ExtraBold"/>
                <a:cs typeface="Baloo 2 ExtraBold"/>
                <a:sym typeface="Baloo 2 ExtraBold"/>
              </a:rPr>
              <a:t>KHỞI ĐỘNG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240"/>
                                        </p:tgtEl>
                                        <p:attrNameLst>
                                          <p:attrName>style.visibility</p:attrName>
                                        </p:attrNameLst>
                                      </p:cBhvr>
                                      <p:to>
                                        <p:strVal val="visible"/>
                                      </p:to>
                                    </p:set>
                                    <p:anim calcmode="lin" valueType="num">
                                      <p:cBhvr additive="base">
                                        <p:cTn dur="500"/>
                                        <p:tgtEl>
                                          <p:spTgt spid="240"/>
                                        </p:tgtEl>
                                        <p:attrNameLst>
                                          <p:attrName>ppt_w</p:attrName>
                                        </p:attrNameLst>
                                      </p:cBhvr>
                                      <p:tavLst>
                                        <p:tav fmla="" tm="0">
                                          <p:val>
                                            <p:strVal val="0"/>
                                          </p:val>
                                        </p:tav>
                                        <p:tav fmla="" tm="100000">
                                          <p:val>
                                            <p:strVal val="#ppt_w"/>
                                          </p:val>
                                        </p:tav>
                                      </p:tavLst>
                                    </p:anim>
                                    <p:anim calcmode="lin" valueType="num">
                                      <p:cBhvr additive="base">
                                        <p:cTn dur="500"/>
                                        <p:tgtEl>
                                          <p:spTgt spid="240"/>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41"/>
                                        </p:tgtEl>
                                        <p:attrNameLst>
                                          <p:attrName>style.visibility</p:attrName>
                                        </p:attrNameLst>
                                      </p:cBhvr>
                                      <p:to>
                                        <p:strVal val="visible"/>
                                      </p:to>
                                    </p:set>
                                    <p:animEffect filter="fade" transition="in">
                                      <p:cBhvr>
                                        <p:cTn dur="1000"/>
                                        <p:tgtEl>
                                          <p:spTgt spid="2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82" name="Shape 382"/>
        <p:cNvGrpSpPr/>
        <p:nvPr/>
      </p:nvGrpSpPr>
      <p:grpSpPr>
        <a:xfrm>
          <a:off x="0" y="0"/>
          <a:ext cx="0" cy="0"/>
          <a:chOff x="0" y="0"/>
          <a:chExt cx="0" cy="0"/>
        </a:xfrm>
      </p:grpSpPr>
      <p:sp>
        <p:nvSpPr>
          <p:cNvPr id="383" name="Google Shape;383;p10"/>
          <p:cNvSpPr/>
          <p:nvPr/>
        </p:nvSpPr>
        <p:spPr>
          <a:xfrm>
            <a:off x="1008031" y="1489166"/>
            <a:ext cx="1526186" cy="730542"/>
          </a:xfrm>
          <a:prstGeom prst="roundRect">
            <a:avLst>
              <a:gd fmla="val 16667" name="adj"/>
            </a:avLst>
          </a:prstGeom>
          <a:gradFill>
            <a:gsLst>
              <a:gs pos="0">
                <a:srgbClr val="75AAD2"/>
              </a:gs>
              <a:gs pos="100000">
                <a:srgbClr val="498DBD"/>
              </a:gs>
            </a:gsLst>
            <a:lin ang="5400000" scaled="0"/>
          </a:gra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84" name="Google Shape;384;p10"/>
          <p:cNvSpPr txBox="1"/>
          <p:nvPr/>
        </p:nvSpPr>
        <p:spPr>
          <a:xfrm>
            <a:off x="3391959" y="1661492"/>
            <a:ext cx="146452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  </a:t>
            </a:r>
            <a:endParaRPr/>
          </a:p>
        </p:txBody>
      </p:sp>
      <p:sp>
        <p:nvSpPr>
          <p:cNvPr id="385" name="Google Shape;385;p10"/>
          <p:cNvSpPr txBox="1"/>
          <p:nvPr/>
        </p:nvSpPr>
        <p:spPr>
          <a:xfrm>
            <a:off x="3499358" y="2208433"/>
            <a:ext cx="146452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 </a:t>
            </a:r>
            <a:endParaRPr/>
          </a:p>
        </p:txBody>
      </p:sp>
      <p:sp>
        <p:nvSpPr>
          <p:cNvPr id="386" name="Google Shape;386;p10"/>
          <p:cNvSpPr txBox="1"/>
          <p:nvPr/>
        </p:nvSpPr>
        <p:spPr>
          <a:xfrm>
            <a:off x="8691109" y="1650218"/>
            <a:ext cx="146452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 </a:t>
            </a:r>
            <a:endParaRPr/>
          </a:p>
        </p:txBody>
      </p:sp>
      <p:sp>
        <p:nvSpPr>
          <p:cNvPr id="387" name="Google Shape;387;p10"/>
          <p:cNvSpPr txBox="1"/>
          <p:nvPr/>
        </p:nvSpPr>
        <p:spPr>
          <a:xfrm>
            <a:off x="8843412" y="2219708"/>
            <a:ext cx="146452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 </a:t>
            </a:r>
            <a:endParaRPr/>
          </a:p>
        </p:txBody>
      </p:sp>
      <p:sp>
        <p:nvSpPr>
          <p:cNvPr id="388" name="Google Shape;388;p10"/>
          <p:cNvSpPr txBox="1"/>
          <p:nvPr/>
        </p:nvSpPr>
        <p:spPr>
          <a:xfrm>
            <a:off x="5087234" y="3880766"/>
            <a:ext cx="146452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 </a:t>
            </a:r>
            <a:endParaRPr/>
          </a:p>
        </p:txBody>
      </p:sp>
      <p:sp>
        <p:nvSpPr>
          <p:cNvPr id="389" name="Google Shape;389;p10"/>
          <p:cNvSpPr txBox="1"/>
          <p:nvPr/>
        </p:nvSpPr>
        <p:spPr>
          <a:xfrm>
            <a:off x="5087234" y="4551785"/>
            <a:ext cx="146452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 </a:t>
            </a:r>
            <a:endParaRPr/>
          </a:p>
        </p:txBody>
      </p:sp>
      <p:sp>
        <p:nvSpPr>
          <p:cNvPr id="390" name="Google Shape;390;p10"/>
          <p:cNvSpPr/>
          <p:nvPr/>
        </p:nvSpPr>
        <p:spPr>
          <a:xfrm>
            <a:off x="1008031" y="2590589"/>
            <a:ext cx="1526186" cy="730542"/>
          </a:xfrm>
          <a:prstGeom prst="roundRect">
            <a:avLst>
              <a:gd fmla="val 16667" name="adj"/>
            </a:avLst>
          </a:prstGeom>
          <a:gradFill>
            <a:gsLst>
              <a:gs pos="0">
                <a:srgbClr val="75AAD2"/>
              </a:gs>
              <a:gs pos="100000">
                <a:srgbClr val="498DBD"/>
              </a:gs>
            </a:gsLst>
            <a:lin ang="5400000" scaled="0"/>
          </a:gra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1" name="Google Shape;391;p10"/>
          <p:cNvSpPr/>
          <p:nvPr/>
        </p:nvSpPr>
        <p:spPr>
          <a:xfrm>
            <a:off x="1008031" y="5007267"/>
            <a:ext cx="1526186" cy="730542"/>
          </a:xfrm>
          <a:prstGeom prst="roundRect">
            <a:avLst>
              <a:gd fmla="val 16667" name="adj"/>
            </a:avLst>
          </a:prstGeom>
          <a:gradFill>
            <a:gsLst>
              <a:gs pos="0">
                <a:srgbClr val="75AAD2"/>
              </a:gs>
              <a:gs pos="100000">
                <a:srgbClr val="498DBD"/>
              </a:gs>
            </a:gsLst>
            <a:lin ang="5400000" scaled="0"/>
          </a:gra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2" name="Google Shape;392;p10"/>
          <p:cNvSpPr/>
          <p:nvPr/>
        </p:nvSpPr>
        <p:spPr>
          <a:xfrm>
            <a:off x="1008031" y="3798928"/>
            <a:ext cx="1526186" cy="730542"/>
          </a:xfrm>
          <a:prstGeom prst="roundRect">
            <a:avLst>
              <a:gd fmla="val 16667" name="adj"/>
            </a:avLst>
          </a:prstGeom>
          <a:gradFill>
            <a:gsLst>
              <a:gs pos="0">
                <a:srgbClr val="75AAD2"/>
              </a:gs>
              <a:gs pos="100000">
                <a:srgbClr val="498DBD"/>
              </a:gs>
            </a:gsLst>
            <a:lin ang="5400000" scaled="0"/>
          </a:gra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3" name="Google Shape;393;p10"/>
          <p:cNvSpPr/>
          <p:nvPr/>
        </p:nvSpPr>
        <p:spPr>
          <a:xfrm>
            <a:off x="6033156" y="1489166"/>
            <a:ext cx="1903087" cy="730542"/>
          </a:xfrm>
          <a:prstGeom prst="roundRect">
            <a:avLst>
              <a:gd fmla="val 16667" name="adj"/>
            </a:avLst>
          </a:prstGeom>
          <a:gradFill>
            <a:gsLst>
              <a:gs pos="0">
                <a:srgbClr val="75AAD2"/>
              </a:gs>
              <a:gs pos="100000">
                <a:srgbClr val="498DBD"/>
              </a:gs>
            </a:gsLst>
            <a:lin ang="5400000" scaled="0"/>
          </a:gra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4" name="Google Shape;394;p10"/>
          <p:cNvSpPr/>
          <p:nvPr/>
        </p:nvSpPr>
        <p:spPr>
          <a:xfrm>
            <a:off x="6030049" y="2590588"/>
            <a:ext cx="1906193" cy="730542"/>
          </a:xfrm>
          <a:prstGeom prst="roundRect">
            <a:avLst>
              <a:gd fmla="val 16667" name="adj"/>
            </a:avLst>
          </a:prstGeom>
          <a:gradFill>
            <a:gsLst>
              <a:gs pos="0">
                <a:srgbClr val="75AAD2"/>
              </a:gs>
              <a:gs pos="100000">
                <a:srgbClr val="498DBD"/>
              </a:gs>
            </a:gsLst>
            <a:lin ang="5400000" scaled="0"/>
          </a:gra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5" name="Google Shape;395;p10"/>
          <p:cNvSpPr/>
          <p:nvPr/>
        </p:nvSpPr>
        <p:spPr>
          <a:xfrm>
            <a:off x="6030049" y="5007267"/>
            <a:ext cx="1906191" cy="730542"/>
          </a:xfrm>
          <a:prstGeom prst="roundRect">
            <a:avLst>
              <a:gd fmla="val 16667" name="adj"/>
            </a:avLst>
          </a:prstGeom>
          <a:gradFill>
            <a:gsLst>
              <a:gs pos="0">
                <a:srgbClr val="75AAD2"/>
              </a:gs>
              <a:gs pos="100000">
                <a:srgbClr val="498DBD"/>
              </a:gs>
            </a:gsLst>
            <a:lin ang="5400000" scaled="0"/>
          </a:gra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6" name="Google Shape;396;p10"/>
          <p:cNvSpPr/>
          <p:nvPr/>
        </p:nvSpPr>
        <p:spPr>
          <a:xfrm>
            <a:off x="6002098" y="3798928"/>
            <a:ext cx="1934143" cy="730542"/>
          </a:xfrm>
          <a:prstGeom prst="roundRect">
            <a:avLst>
              <a:gd fmla="val 16667" name="adj"/>
            </a:avLst>
          </a:prstGeom>
          <a:gradFill>
            <a:gsLst>
              <a:gs pos="0">
                <a:srgbClr val="75AAD2"/>
              </a:gs>
              <a:gs pos="100000">
                <a:srgbClr val="498DBD"/>
              </a:gs>
            </a:gsLst>
            <a:lin ang="5400000" scaled="0"/>
          </a:gra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7" name="Google Shape;397;p10"/>
          <p:cNvSpPr/>
          <p:nvPr/>
        </p:nvSpPr>
        <p:spPr>
          <a:xfrm>
            <a:off x="9419276" y="5018803"/>
            <a:ext cx="1526186" cy="730542"/>
          </a:xfrm>
          <a:prstGeom prst="roundRect">
            <a:avLst>
              <a:gd fmla="val 16667" name="adj"/>
            </a:avLst>
          </a:prstGeom>
          <a:gradFill>
            <a:gsLst>
              <a:gs pos="0">
                <a:srgbClr val="75AAD2"/>
              </a:gs>
              <a:gs pos="100000">
                <a:srgbClr val="498DBD"/>
              </a:gs>
            </a:gsLst>
            <a:lin ang="5400000" scaled="0"/>
          </a:gra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8" name="Google Shape;398;p10"/>
          <p:cNvSpPr/>
          <p:nvPr/>
        </p:nvSpPr>
        <p:spPr>
          <a:xfrm>
            <a:off x="9384316" y="3716276"/>
            <a:ext cx="1526186" cy="730542"/>
          </a:xfrm>
          <a:prstGeom prst="roundRect">
            <a:avLst>
              <a:gd fmla="val 16667" name="adj"/>
            </a:avLst>
          </a:prstGeom>
          <a:gradFill>
            <a:gsLst>
              <a:gs pos="0">
                <a:srgbClr val="75AAD2"/>
              </a:gs>
              <a:gs pos="100000">
                <a:srgbClr val="498DBD"/>
              </a:gs>
            </a:gsLst>
            <a:lin ang="5400000" scaled="0"/>
          </a:gra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9" name="Google Shape;399;p10"/>
          <p:cNvSpPr/>
          <p:nvPr/>
        </p:nvSpPr>
        <p:spPr>
          <a:xfrm>
            <a:off x="9384316" y="2602721"/>
            <a:ext cx="1526186" cy="730542"/>
          </a:xfrm>
          <a:prstGeom prst="roundRect">
            <a:avLst>
              <a:gd fmla="val 16667" name="adj"/>
            </a:avLst>
          </a:prstGeom>
          <a:gradFill>
            <a:gsLst>
              <a:gs pos="0">
                <a:srgbClr val="75AAD2"/>
              </a:gs>
              <a:gs pos="100000">
                <a:srgbClr val="498DBD"/>
              </a:gs>
            </a:gsLst>
            <a:lin ang="5400000" scaled="0"/>
          </a:gra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0" name="Google Shape;400;p10"/>
          <p:cNvSpPr/>
          <p:nvPr/>
        </p:nvSpPr>
        <p:spPr>
          <a:xfrm>
            <a:off x="9384316" y="1489166"/>
            <a:ext cx="1526186" cy="730542"/>
          </a:xfrm>
          <a:prstGeom prst="roundRect">
            <a:avLst>
              <a:gd fmla="val 16667" name="adj"/>
            </a:avLst>
          </a:prstGeom>
          <a:gradFill>
            <a:gsLst>
              <a:gs pos="0">
                <a:srgbClr val="75AAD2"/>
              </a:gs>
              <a:gs pos="100000">
                <a:srgbClr val="498DBD"/>
              </a:gs>
            </a:gsLst>
            <a:lin ang="5400000" scaled="0"/>
          </a:gra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1" name="Google Shape;401;p10"/>
          <p:cNvSpPr/>
          <p:nvPr/>
        </p:nvSpPr>
        <p:spPr>
          <a:xfrm>
            <a:off x="2553728" y="1763486"/>
            <a:ext cx="3476322" cy="1338380"/>
          </a:xfrm>
          <a:custGeom>
            <a:rect b="b" l="l" r="r" t="t"/>
            <a:pathLst>
              <a:path extrusionOk="0" h="1201783" w="3500846">
                <a:moveTo>
                  <a:pt x="0" y="1031966"/>
                </a:moveTo>
                <a:cubicBezTo>
                  <a:pt x="38341" y="1039634"/>
                  <a:pt x="69353" y="1043027"/>
                  <a:pt x="104503" y="1058091"/>
                </a:cubicBezTo>
                <a:cubicBezTo>
                  <a:pt x="122402" y="1065762"/>
                  <a:pt x="138856" y="1076546"/>
                  <a:pt x="156755" y="1084217"/>
                </a:cubicBezTo>
                <a:cubicBezTo>
                  <a:pt x="209079" y="1106642"/>
                  <a:pt x="205426" y="1093120"/>
                  <a:pt x="274320" y="1110343"/>
                </a:cubicBezTo>
                <a:cubicBezTo>
                  <a:pt x="407611" y="1143665"/>
                  <a:pt x="301284" y="1128798"/>
                  <a:pt x="404949" y="1149531"/>
                </a:cubicBezTo>
                <a:cubicBezTo>
                  <a:pt x="512575" y="1171056"/>
                  <a:pt x="514259" y="1162430"/>
                  <a:pt x="653143" y="1175657"/>
                </a:cubicBezTo>
                <a:cubicBezTo>
                  <a:pt x="688090" y="1178985"/>
                  <a:pt x="722699" y="1185392"/>
                  <a:pt x="757646" y="1188720"/>
                </a:cubicBezTo>
                <a:cubicBezTo>
                  <a:pt x="814163" y="1194103"/>
                  <a:pt x="870857" y="1197429"/>
                  <a:pt x="927463" y="1201783"/>
                </a:cubicBezTo>
                <a:cubicBezTo>
                  <a:pt x="1062446" y="1197429"/>
                  <a:pt x="1197801" y="1199635"/>
                  <a:pt x="1332412" y="1188720"/>
                </a:cubicBezTo>
                <a:cubicBezTo>
                  <a:pt x="1359861" y="1186494"/>
                  <a:pt x="1383387" y="1165334"/>
                  <a:pt x="1410789" y="1162594"/>
                </a:cubicBezTo>
                <a:cubicBezTo>
                  <a:pt x="1454332" y="1158240"/>
                  <a:pt x="1498041" y="1155315"/>
                  <a:pt x="1541417" y="1149531"/>
                </a:cubicBezTo>
                <a:cubicBezTo>
                  <a:pt x="1644587" y="1135775"/>
                  <a:pt x="1570566" y="1142244"/>
                  <a:pt x="1645920" y="1123406"/>
                </a:cubicBezTo>
                <a:cubicBezTo>
                  <a:pt x="1667460" y="1118021"/>
                  <a:pt x="1689463" y="1114697"/>
                  <a:pt x="1711235" y="1110343"/>
                </a:cubicBezTo>
                <a:cubicBezTo>
                  <a:pt x="1773408" y="1068893"/>
                  <a:pt x="1725990" y="1094160"/>
                  <a:pt x="1802675" y="1071154"/>
                </a:cubicBezTo>
                <a:cubicBezTo>
                  <a:pt x="1942548" y="1029192"/>
                  <a:pt x="1821898" y="1050943"/>
                  <a:pt x="2011680" y="1031966"/>
                </a:cubicBezTo>
                <a:cubicBezTo>
                  <a:pt x="2154604" y="984325"/>
                  <a:pt x="1938120" y="1060305"/>
                  <a:pt x="2090057" y="992777"/>
                </a:cubicBezTo>
                <a:cubicBezTo>
                  <a:pt x="2186184" y="950054"/>
                  <a:pt x="2144315" y="986348"/>
                  <a:pt x="2220686" y="940526"/>
                </a:cubicBezTo>
                <a:cubicBezTo>
                  <a:pt x="2247611" y="924371"/>
                  <a:pt x="2272937" y="905691"/>
                  <a:pt x="2299063" y="888274"/>
                </a:cubicBezTo>
                <a:lnTo>
                  <a:pt x="2338252" y="862148"/>
                </a:lnTo>
                <a:cubicBezTo>
                  <a:pt x="2374129" y="718641"/>
                  <a:pt x="2310824" y="943135"/>
                  <a:pt x="2429692" y="705394"/>
                </a:cubicBezTo>
                <a:cubicBezTo>
                  <a:pt x="2438400" y="687977"/>
                  <a:pt x="2442048" y="666912"/>
                  <a:pt x="2455817" y="653143"/>
                </a:cubicBezTo>
                <a:cubicBezTo>
                  <a:pt x="2490922" y="618038"/>
                  <a:pt x="2538278" y="596808"/>
                  <a:pt x="2573383" y="561703"/>
                </a:cubicBezTo>
                <a:lnTo>
                  <a:pt x="2651760" y="483326"/>
                </a:lnTo>
                <a:cubicBezTo>
                  <a:pt x="2669177" y="465909"/>
                  <a:pt x="2683517" y="444738"/>
                  <a:pt x="2704012" y="431074"/>
                </a:cubicBezTo>
                <a:cubicBezTo>
                  <a:pt x="2717075" y="422365"/>
                  <a:pt x="2732099" y="416049"/>
                  <a:pt x="2743200" y="404948"/>
                </a:cubicBezTo>
                <a:cubicBezTo>
                  <a:pt x="2840416" y="307732"/>
                  <a:pt x="2729223" y="388142"/>
                  <a:pt x="2821577" y="326571"/>
                </a:cubicBezTo>
                <a:cubicBezTo>
                  <a:pt x="2843349" y="291737"/>
                  <a:pt x="2852338" y="244281"/>
                  <a:pt x="2886892" y="222068"/>
                </a:cubicBezTo>
                <a:cubicBezTo>
                  <a:pt x="2963445" y="172855"/>
                  <a:pt x="3057712" y="102996"/>
                  <a:pt x="3148149" y="65314"/>
                </a:cubicBezTo>
                <a:cubicBezTo>
                  <a:pt x="3173569" y="54722"/>
                  <a:pt x="3200400" y="47896"/>
                  <a:pt x="3226526" y="39188"/>
                </a:cubicBezTo>
                <a:cubicBezTo>
                  <a:pt x="3239589" y="34834"/>
                  <a:pt x="3252213" y="28826"/>
                  <a:pt x="3265715" y="26126"/>
                </a:cubicBezTo>
                <a:cubicBezTo>
                  <a:pt x="3287486" y="21772"/>
                  <a:pt x="3308962" y="15515"/>
                  <a:pt x="3331029" y="13063"/>
                </a:cubicBezTo>
                <a:cubicBezTo>
                  <a:pt x="3387455" y="6793"/>
                  <a:pt x="3500846" y="0"/>
                  <a:pt x="3500846" y="0"/>
                </a:cubicBezTo>
              </a:path>
            </a:pathLst>
          </a:custGeom>
          <a:noFill/>
          <a:ln cap="flat" cmpd="sng" w="22225">
            <a:solidFill>
              <a:srgbClr val="92D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0">
              <a:solidFill>
                <a:schemeClr val="lt1"/>
              </a:solidFill>
              <a:latin typeface="Arial"/>
              <a:ea typeface="Arial"/>
              <a:cs typeface="Arial"/>
              <a:sym typeface="Arial"/>
            </a:endParaRPr>
          </a:p>
        </p:txBody>
      </p:sp>
      <p:sp>
        <p:nvSpPr>
          <p:cNvPr id="402" name="Google Shape;402;p10"/>
          <p:cNvSpPr/>
          <p:nvPr/>
        </p:nvSpPr>
        <p:spPr>
          <a:xfrm>
            <a:off x="2547257" y="1806842"/>
            <a:ext cx="3474720" cy="3984171"/>
          </a:xfrm>
          <a:custGeom>
            <a:rect b="b" l="l" r="r" t="t"/>
            <a:pathLst>
              <a:path extrusionOk="0" h="3984171" w="3474720">
                <a:moveTo>
                  <a:pt x="0" y="52251"/>
                </a:moveTo>
                <a:cubicBezTo>
                  <a:pt x="30480" y="47897"/>
                  <a:pt x="61069" y="44251"/>
                  <a:pt x="91440" y="39189"/>
                </a:cubicBezTo>
                <a:cubicBezTo>
                  <a:pt x="113340" y="35539"/>
                  <a:pt x="134775" y="29266"/>
                  <a:pt x="156754" y="26126"/>
                </a:cubicBezTo>
                <a:cubicBezTo>
                  <a:pt x="195788" y="20550"/>
                  <a:pt x="235160" y="17670"/>
                  <a:pt x="274320" y="13063"/>
                </a:cubicBezTo>
                <a:lnTo>
                  <a:pt x="378823" y="0"/>
                </a:lnTo>
                <a:lnTo>
                  <a:pt x="901337" y="13063"/>
                </a:lnTo>
                <a:cubicBezTo>
                  <a:pt x="923518" y="14049"/>
                  <a:pt x="944807" y="22154"/>
                  <a:pt x="966652" y="26126"/>
                </a:cubicBezTo>
                <a:cubicBezTo>
                  <a:pt x="992711" y="30864"/>
                  <a:pt x="1019011" y="34233"/>
                  <a:pt x="1045029" y="39189"/>
                </a:cubicBezTo>
                <a:lnTo>
                  <a:pt x="1240972" y="78377"/>
                </a:lnTo>
                <a:cubicBezTo>
                  <a:pt x="1279309" y="86044"/>
                  <a:pt x="1310327" y="89440"/>
                  <a:pt x="1345474" y="104503"/>
                </a:cubicBezTo>
                <a:cubicBezTo>
                  <a:pt x="1363373" y="112174"/>
                  <a:pt x="1379646" y="123397"/>
                  <a:pt x="1397726" y="130629"/>
                </a:cubicBezTo>
                <a:cubicBezTo>
                  <a:pt x="1423295" y="140857"/>
                  <a:pt x="1476103" y="156754"/>
                  <a:pt x="1476103" y="156754"/>
                </a:cubicBezTo>
                <a:cubicBezTo>
                  <a:pt x="1493520" y="169817"/>
                  <a:pt x="1509451" y="185141"/>
                  <a:pt x="1528354" y="195943"/>
                </a:cubicBezTo>
                <a:cubicBezTo>
                  <a:pt x="1540309" y="202775"/>
                  <a:pt x="1554887" y="203582"/>
                  <a:pt x="1567543" y="209006"/>
                </a:cubicBezTo>
                <a:cubicBezTo>
                  <a:pt x="1585441" y="216677"/>
                  <a:pt x="1602377" y="226423"/>
                  <a:pt x="1619794" y="235131"/>
                </a:cubicBezTo>
                <a:cubicBezTo>
                  <a:pt x="1628503" y="248194"/>
                  <a:pt x="1635703" y="262400"/>
                  <a:pt x="1645920" y="274320"/>
                </a:cubicBezTo>
                <a:cubicBezTo>
                  <a:pt x="1661950" y="293022"/>
                  <a:pt x="1683855" y="306527"/>
                  <a:pt x="1698172" y="326571"/>
                </a:cubicBezTo>
                <a:cubicBezTo>
                  <a:pt x="1706175" y="337776"/>
                  <a:pt x="1704547" y="353723"/>
                  <a:pt x="1711234" y="365760"/>
                </a:cubicBezTo>
                <a:cubicBezTo>
                  <a:pt x="1726483" y="393208"/>
                  <a:pt x="1763486" y="444137"/>
                  <a:pt x="1763486" y="444137"/>
                </a:cubicBezTo>
                <a:cubicBezTo>
                  <a:pt x="1778141" y="488101"/>
                  <a:pt x="1776848" y="490382"/>
                  <a:pt x="1802674" y="535577"/>
                </a:cubicBezTo>
                <a:cubicBezTo>
                  <a:pt x="1810463" y="549208"/>
                  <a:pt x="1822424" y="560419"/>
                  <a:pt x="1828800" y="574766"/>
                </a:cubicBezTo>
                <a:cubicBezTo>
                  <a:pt x="1839985" y="599931"/>
                  <a:pt x="1854926" y="653143"/>
                  <a:pt x="1854926" y="653143"/>
                </a:cubicBezTo>
                <a:cubicBezTo>
                  <a:pt x="1859280" y="718457"/>
                  <a:pt x="1867989" y="783627"/>
                  <a:pt x="1867989" y="849086"/>
                </a:cubicBezTo>
                <a:cubicBezTo>
                  <a:pt x="1867989" y="979787"/>
                  <a:pt x="1862601" y="1110496"/>
                  <a:pt x="1854926" y="1240971"/>
                </a:cubicBezTo>
                <a:cubicBezTo>
                  <a:pt x="1852394" y="1284023"/>
                  <a:pt x="1791312" y="1419430"/>
                  <a:pt x="1789612" y="1423851"/>
                </a:cubicBezTo>
                <a:cubicBezTo>
                  <a:pt x="1754103" y="1516174"/>
                  <a:pt x="1812055" y="1409110"/>
                  <a:pt x="1711234" y="1567543"/>
                </a:cubicBezTo>
                <a:cubicBezTo>
                  <a:pt x="1702805" y="1580788"/>
                  <a:pt x="1698422" y="1598410"/>
                  <a:pt x="1685109" y="1606731"/>
                </a:cubicBezTo>
                <a:cubicBezTo>
                  <a:pt x="1568929" y="1679344"/>
                  <a:pt x="1619576" y="1659056"/>
                  <a:pt x="1541417" y="1685109"/>
                </a:cubicBezTo>
                <a:cubicBezTo>
                  <a:pt x="1463040" y="1680755"/>
                  <a:pt x="1384430" y="1679488"/>
                  <a:pt x="1306286" y="1672046"/>
                </a:cubicBezTo>
                <a:cubicBezTo>
                  <a:pt x="1269897" y="1668580"/>
                  <a:pt x="1229328" y="1633567"/>
                  <a:pt x="1201783" y="1619794"/>
                </a:cubicBezTo>
                <a:cubicBezTo>
                  <a:pt x="1123333" y="1580569"/>
                  <a:pt x="1098307" y="1587324"/>
                  <a:pt x="1031966" y="1528354"/>
                </a:cubicBezTo>
                <a:cubicBezTo>
                  <a:pt x="1015694" y="1513890"/>
                  <a:pt x="1005840" y="1493520"/>
                  <a:pt x="992777" y="1476103"/>
                </a:cubicBezTo>
                <a:cubicBezTo>
                  <a:pt x="988423" y="1449977"/>
                  <a:pt x="979714" y="1424212"/>
                  <a:pt x="979714" y="1397726"/>
                </a:cubicBezTo>
                <a:cubicBezTo>
                  <a:pt x="979714" y="1358296"/>
                  <a:pt x="984515" y="1318715"/>
                  <a:pt x="992777" y="1280160"/>
                </a:cubicBezTo>
                <a:cubicBezTo>
                  <a:pt x="997690" y="1257232"/>
                  <a:pt x="1007675" y="1235431"/>
                  <a:pt x="1018903" y="1214846"/>
                </a:cubicBezTo>
                <a:cubicBezTo>
                  <a:pt x="1058452" y="1142339"/>
                  <a:pt x="1069634" y="1137989"/>
                  <a:pt x="1123406" y="1084217"/>
                </a:cubicBezTo>
                <a:cubicBezTo>
                  <a:pt x="1127760" y="1071154"/>
                  <a:pt x="1128466" y="1056234"/>
                  <a:pt x="1136469" y="1045029"/>
                </a:cubicBezTo>
                <a:cubicBezTo>
                  <a:pt x="1150786" y="1024985"/>
                  <a:pt x="1168225" y="1006440"/>
                  <a:pt x="1188720" y="992777"/>
                </a:cubicBezTo>
                <a:cubicBezTo>
                  <a:pt x="1227757" y="966752"/>
                  <a:pt x="1275441" y="963346"/>
                  <a:pt x="1319349" y="953589"/>
                </a:cubicBezTo>
                <a:cubicBezTo>
                  <a:pt x="1432489" y="928447"/>
                  <a:pt x="1304040" y="948033"/>
                  <a:pt x="1489166" y="927463"/>
                </a:cubicBezTo>
                <a:lnTo>
                  <a:pt x="1841863" y="953589"/>
                </a:lnTo>
                <a:cubicBezTo>
                  <a:pt x="1863969" y="955661"/>
                  <a:pt x="1885956" y="960122"/>
                  <a:pt x="1907177" y="966651"/>
                </a:cubicBezTo>
                <a:cubicBezTo>
                  <a:pt x="1942735" y="977592"/>
                  <a:pt x="1976386" y="994075"/>
                  <a:pt x="2011680" y="1005840"/>
                </a:cubicBezTo>
                <a:cubicBezTo>
                  <a:pt x="2028712" y="1011517"/>
                  <a:pt x="2046736" y="1013744"/>
                  <a:pt x="2063932" y="1018903"/>
                </a:cubicBezTo>
                <a:cubicBezTo>
                  <a:pt x="2117329" y="1034922"/>
                  <a:pt x="2142126" y="1038345"/>
                  <a:pt x="2181497" y="1071154"/>
                </a:cubicBezTo>
                <a:cubicBezTo>
                  <a:pt x="2195689" y="1082981"/>
                  <a:pt x="2209602" y="1095564"/>
                  <a:pt x="2220686" y="1110343"/>
                </a:cubicBezTo>
                <a:cubicBezTo>
                  <a:pt x="2235920" y="1130655"/>
                  <a:pt x="2246811" y="1153886"/>
                  <a:pt x="2259874" y="1175657"/>
                </a:cubicBezTo>
                <a:cubicBezTo>
                  <a:pt x="2264228" y="1197428"/>
                  <a:pt x="2267945" y="1219337"/>
                  <a:pt x="2272937" y="1240971"/>
                </a:cubicBezTo>
                <a:cubicBezTo>
                  <a:pt x="2281011" y="1275958"/>
                  <a:pt x="2298007" y="1309583"/>
                  <a:pt x="2299063" y="1345474"/>
                </a:cubicBezTo>
                <a:cubicBezTo>
                  <a:pt x="2302394" y="1458720"/>
                  <a:pt x="2299237" y="1572590"/>
                  <a:pt x="2286000" y="1685109"/>
                </a:cubicBezTo>
                <a:cubicBezTo>
                  <a:pt x="2281653" y="1722057"/>
                  <a:pt x="2257753" y="1754053"/>
                  <a:pt x="2246812" y="1789611"/>
                </a:cubicBezTo>
                <a:cubicBezTo>
                  <a:pt x="2240283" y="1810832"/>
                  <a:pt x="2239134" y="1833386"/>
                  <a:pt x="2233749" y="1854926"/>
                </a:cubicBezTo>
                <a:cubicBezTo>
                  <a:pt x="2222599" y="1899524"/>
                  <a:pt x="2203190" y="1929106"/>
                  <a:pt x="2181497" y="1972491"/>
                </a:cubicBezTo>
                <a:cubicBezTo>
                  <a:pt x="2172789" y="2007325"/>
                  <a:pt x="2162414" y="2041785"/>
                  <a:pt x="2155372" y="2076994"/>
                </a:cubicBezTo>
                <a:cubicBezTo>
                  <a:pt x="2151018" y="2098766"/>
                  <a:pt x="2148151" y="2120889"/>
                  <a:pt x="2142309" y="2142309"/>
                </a:cubicBezTo>
                <a:cubicBezTo>
                  <a:pt x="2135063" y="2168878"/>
                  <a:pt x="2122862" y="2193969"/>
                  <a:pt x="2116183" y="2220686"/>
                </a:cubicBezTo>
                <a:cubicBezTo>
                  <a:pt x="2105413" y="2263765"/>
                  <a:pt x="2102256" y="2308617"/>
                  <a:pt x="2090057" y="2351314"/>
                </a:cubicBezTo>
                <a:cubicBezTo>
                  <a:pt x="2084707" y="2370038"/>
                  <a:pt x="2070769" y="2385333"/>
                  <a:pt x="2063932" y="2403566"/>
                </a:cubicBezTo>
                <a:cubicBezTo>
                  <a:pt x="2010579" y="2545842"/>
                  <a:pt x="2097476" y="2362603"/>
                  <a:pt x="2024743" y="2508069"/>
                </a:cubicBezTo>
                <a:cubicBezTo>
                  <a:pt x="2016034" y="2551612"/>
                  <a:pt x="2009387" y="2595618"/>
                  <a:pt x="1998617" y="2638697"/>
                </a:cubicBezTo>
                <a:cubicBezTo>
                  <a:pt x="1988325" y="2679863"/>
                  <a:pt x="1986544" y="2692664"/>
                  <a:pt x="1972492" y="2730137"/>
                </a:cubicBezTo>
                <a:cubicBezTo>
                  <a:pt x="1964259" y="2752093"/>
                  <a:pt x="1956853" y="2774478"/>
                  <a:pt x="1946366" y="2795451"/>
                </a:cubicBezTo>
                <a:cubicBezTo>
                  <a:pt x="1939345" y="2809493"/>
                  <a:pt x="1928468" y="2821269"/>
                  <a:pt x="1920240" y="2834640"/>
                </a:cubicBezTo>
                <a:cubicBezTo>
                  <a:pt x="1893627" y="2877887"/>
                  <a:pt x="1864573" y="2919851"/>
                  <a:pt x="1841863" y="2965269"/>
                </a:cubicBezTo>
                <a:cubicBezTo>
                  <a:pt x="1808716" y="3031562"/>
                  <a:pt x="1831939" y="3006718"/>
                  <a:pt x="1776549" y="3043646"/>
                </a:cubicBezTo>
                <a:cubicBezTo>
                  <a:pt x="1725763" y="3119823"/>
                  <a:pt x="1780432" y="3047241"/>
                  <a:pt x="1698172" y="3122023"/>
                </a:cubicBezTo>
                <a:cubicBezTo>
                  <a:pt x="1653385" y="3162739"/>
                  <a:pt x="1609878" y="3220995"/>
                  <a:pt x="1554480" y="3252651"/>
                </a:cubicBezTo>
                <a:cubicBezTo>
                  <a:pt x="1542525" y="3259482"/>
                  <a:pt x="1528355" y="3261360"/>
                  <a:pt x="1515292" y="3265714"/>
                </a:cubicBezTo>
                <a:cubicBezTo>
                  <a:pt x="1474685" y="3306321"/>
                  <a:pt x="1462883" y="3311787"/>
                  <a:pt x="1436914" y="3370217"/>
                </a:cubicBezTo>
                <a:cubicBezTo>
                  <a:pt x="1429623" y="3386623"/>
                  <a:pt x="1428784" y="3405206"/>
                  <a:pt x="1423852" y="3422469"/>
                </a:cubicBezTo>
                <a:cubicBezTo>
                  <a:pt x="1420069" y="3435709"/>
                  <a:pt x="1415143" y="3448594"/>
                  <a:pt x="1410789" y="3461657"/>
                </a:cubicBezTo>
                <a:cubicBezTo>
                  <a:pt x="1428206" y="3561806"/>
                  <a:pt x="1432720" y="3665078"/>
                  <a:pt x="1463040" y="3762103"/>
                </a:cubicBezTo>
                <a:cubicBezTo>
                  <a:pt x="1481521" y="3821241"/>
                  <a:pt x="1553770" y="3909912"/>
                  <a:pt x="1619794" y="3931920"/>
                </a:cubicBezTo>
                <a:cubicBezTo>
                  <a:pt x="1645920" y="3940629"/>
                  <a:pt x="1671455" y="3951367"/>
                  <a:pt x="1698172" y="3958046"/>
                </a:cubicBezTo>
                <a:cubicBezTo>
                  <a:pt x="1715589" y="3962400"/>
                  <a:pt x="1732714" y="3968158"/>
                  <a:pt x="1750423" y="3971109"/>
                </a:cubicBezTo>
                <a:cubicBezTo>
                  <a:pt x="1785051" y="3976880"/>
                  <a:pt x="1820092" y="3979817"/>
                  <a:pt x="1854926" y="3984171"/>
                </a:cubicBezTo>
                <a:cubicBezTo>
                  <a:pt x="2016035" y="3979817"/>
                  <a:pt x="2177494" y="3982592"/>
                  <a:pt x="2338252" y="3971109"/>
                </a:cubicBezTo>
                <a:cubicBezTo>
                  <a:pt x="2403092" y="3966478"/>
                  <a:pt x="2394133" y="3939695"/>
                  <a:pt x="2442754" y="3918857"/>
                </a:cubicBezTo>
                <a:cubicBezTo>
                  <a:pt x="2459256" y="3911785"/>
                  <a:pt x="2477847" y="3911074"/>
                  <a:pt x="2495006" y="3905794"/>
                </a:cubicBezTo>
                <a:cubicBezTo>
                  <a:pt x="2534488" y="3893646"/>
                  <a:pt x="2612572" y="3866606"/>
                  <a:pt x="2612572" y="3866606"/>
                </a:cubicBezTo>
                <a:cubicBezTo>
                  <a:pt x="2625635" y="3857897"/>
                  <a:pt x="2637330" y="3846664"/>
                  <a:pt x="2651760" y="3840480"/>
                </a:cubicBezTo>
                <a:cubicBezTo>
                  <a:pt x="2729195" y="3807293"/>
                  <a:pt x="2698305" y="3859252"/>
                  <a:pt x="2782389" y="3775166"/>
                </a:cubicBezTo>
                <a:cubicBezTo>
                  <a:pt x="2800580" y="3756975"/>
                  <a:pt x="2833485" y="3718945"/>
                  <a:pt x="2860766" y="3709851"/>
                </a:cubicBezTo>
                <a:cubicBezTo>
                  <a:pt x="2988826" y="3667165"/>
                  <a:pt x="3021735" y="3670242"/>
                  <a:pt x="3148149" y="3657600"/>
                </a:cubicBezTo>
                <a:cubicBezTo>
                  <a:pt x="3174275" y="3648891"/>
                  <a:pt x="3199809" y="3638153"/>
                  <a:pt x="3226526" y="3631474"/>
                </a:cubicBezTo>
                <a:cubicBezTo>
                  <a:pt x="3243943" y="3627120"/>
                  <a:pt x="3261581" y="3623570"/>
                  <a:pt x="3278777" y="3618411"/>
                </a:cubicBezTo>
                <a:cubicBezTo>
                  <a:pt x="3341878" y="3599481"/>
                  <a:pt x="3359449" y="3586225"/>
                  <a:pt x="3422469" y="3579223"/>
                </a:cubicBezTo>
                <a:cubicBezTo>
                  <a:pt x="3439779" y="3577300"/>
                  <a:pt x="3457303" y="3579223"/>
                  <a:pt x="3474720" y="3579223"/>
                </a:cubicBezTo>
              </a:path>
            </a:pathLst>
          </a:custGeom>
          <a:noFill/>
          <a:ln cap="flat" cmpd="sng" w="222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3" name="Google Shape;403;p10"/>
          <p:cNvSpPr/>
          <p:nvPr/>
        </p:nvSpPr>
        <p:spPr>
          <a:xfrm>
            <a:off x="2560320" y="2937181"/>
            <a:ext cx="3487783" cy="2812164"/>
          </a:xfrm>
          <a:custGeom>
            <a:rect b="b" l="l" r="r" t="t"/>
            <a:pathLst>
              <a:path extrusionOk="0" h="2812164" w="3487783">
                <a:moveTo>
                  <a:pt x="0" y="2510030"/>
                </a:moveTo>
                <a:cubicBezTo>
                  <a:pt x="24844" y="2505061"/>
                  <a:pt x="77723" y="2497295"/>
                  <a:pt x="104503" y="2483905"/>
                </a:cubicBezTo>
                <a:cubicBezTo>
                  <a:pt x="118545" y="2476884"/>
                  <a:pt x="129649" y="2464800"/>
                  <a:pt x="143691" y="2457779"/>
                </a:cubicBezTo>
                <a:cubicBezTo>
                  <a:pt x="165639" y="2446805"/>
                  <a:pt x="214207" y="2437930"/>
                  <a:pt x="235131" y="2431653"/>
                </a:cubicBezTo>
                <a:cubicBezTo>
                  <a:pt x="261509" y="2423740"/>
                  <a:pt x="288877" y="2417844"/>
                  <a:pt x="313509" y="2405528"/>
                </a:cubicBezTo>
                <a:cubicBezTo>
                  <a:pt x="378076" y="2373244"/>
                  <a:pt x="347286" y="2385560"/>
                  <a:pt x="404949" y="2366339"/>
                </a:cubicBezTo>
                <a:cubicBezTo>
                  <a:pt x="418012" y="2357630"/>
                  <a:pt x="431362" y="2349338"/>
                  <a:pt x="444137" y="2340213"/>
                </a:cubicBezTo>
                <a:cubicBezTo>
                  <a:pt x="472159" y="2320197"/>
                  <a:pt x="504803" y="2292484"/>
                  <a:pt x="535577" y="2274899"/>
                </a:cubicBezTo>
                <a:cubicBezTo>
                  <a:pt x="615816" y="2229048"/>
                  <a:pt x="563184" y="2273418"/>
                  <a:pt x="627017" y="2209585"/>
                </a:cubicBezTo>
                <a:cubicBezTo>
                  <a:pt x="631371" y="2196522"/>
                  <a:pt x="632442" y="2181853"/>
                  <a:pt x="640080" y="2170396"/>
                </a:cubicBezTo>
                <a:cubicBezTo>
                  <a:pt x="668037" y="2128462"/>
                  <a:pt x="677372" y="2131840"/>
                  <a:pt x="718457" y="2118145"/>
                </a:cubicBezTo>
                <a:cubicBezTo>
                  <a:pt x="740112" y="2085662"/>
                  <a:pt x="756505" y="2064584"/>
                  <a:pt x="770709" y="2026705"/>
                </a:cubicBezTo>
                <a:cubicBezTo>
                  <a:pt x="801714" y="1944024"/>
                  <a:pt x="761403" y="2003025"/>
                  <a:pt x="809897" y="1922202"/>
                </a:cubicBezTo>
                <a:cubicBezTo>
                  <a:pt x="826052" y="1895277"/>
                  <a:pt x="836023" y="1861242"/>
                  <a:pt x="862149" y="1843825"/>
                </a:cubicBezTo>
                <a:lnTo>
                  <a:pt x="901337" y="1817699"/>
                </a:lnTo>
                <a:cubicBezTo>
                  <a:pt x="910046" y="1804636"/>
                  <a:pt x="916362" y="1789611"/>
                  <a:pt x="927463" y="1778510"/>
                </a:cubicBezTo>
                <a:cubicBezTo>
                  <a:pt x="967004" y="1738969"/>
                  <a:pt x="974066" y="1741205"/>
                  <a:pt x="1018903" y="1726259"/>
                </a:cubicBezTo>
                <a:cubicBezTo>
                  <a:pt x="1045029" y="1708842"/>
                  <a:pt x="1066818" y="1681624"/>
                  <a:pt x="1097280" y="1674008"/>
                </a:cubicBezTo>
                <a:cubicBezTo>
                  <a:pt x="1114697" y="1669654"/>
                  <a:pt x="1132269" y="1665877"/>
                  <a:pt x="1149531" y="1660945"/>
                </a:cubicBezTo>
                <a:cubicBezTo>
                  <a:pt x="1162771" y="1657162"/>
                  <a:pt x="1175278" y="1650869"/>
                  <a:pt x="1188720" y="1647882"/>
                </a:cubicBezTo>
                <a:cubicBezTo>
                  <a:pt x="1214575" y="1642136"/>
                  <a:pt x="1240971" y="1639173"/>
                  <a:pt x="1267097" y="1634819"/>
                </a:cubicBezTo>
                <a:cubicBezTo>
                  <a:pt x="1384663" y="1639173"/>
                  <a:pt x="1502732" y="1636176"/>
                  <a:pt x="1619794" y="1647882"/>
                </a:cubicBezTo>
                <a:cubicBezTo>
                  <a:pt x="1635416" y="1649444"/>
                  <a:pt x="1644941" y="1666987"/>
                  <a:pt x="1658983" y="1674008"/>
                </a:cubicBezTo>
                <a:cubicBezTo>
                  <a:pt x="1671299" y="1680166"/>
                  <a:pt x="1685108" y="1682716"/>
                  <a:pt x="1698171" y="1687070"/>
                </a:cubicBezTo>
                <a:cubicBezTo>
                  <a:pt x="1729419" y="1707902"/>
                  <a:pt x="1753690" y="1720382"/>
                  <a:pt x="1776549" y="1752385"/>
                </a:cubicBezTo>
                <a:cubicBezTo>
                  <a:pt x="1836816" y="1836759"/>
                  <a:pt x="1764606" y="1779257"/>
                  <a:pt x="1841863" y="1830762"/>
                </a:cubicBezTo>
                <a:cubicBezTo>
                  <a:pt x="1871329" y="1948623"/>
                  <a:pt x="1856635" y="1901201"/>
                  <a:pt x="1881051" y="1974453"/>
                </a:cubicBezTo>
                <a:cubicBezTo>
                  <a:pt x="1876697" y="2118145"/>
                  <a:pt x="1879927" y="2262267"/>
                  <a:pt x="1867989" y="2405528"/>
                </a:cubicBezTo>
                <a:cubicBezTo>
                  <a:pt x="1866685" y="2421173"/>
                  <a:pt x="1848047" y="2430286"/>
                  <a:pt x="1841863" y="2444716"/>
                </a:cubicBezTo>
                <a:cubicBezTo>
                  <a:pt x="1834791" y="2461218"/>
                  <a:pt x="1837312" y="2481161"/>
                  <a:pt x="1828800" y="2496968"/>
                </a:cubicBezTo>
                <a:cubicBezTo>
                  <a:pt x="1807551" y="2536430"/>
                  <a:pt x="1757299" y="2617893"/>
                  <a:pt x="1711234" y="2653722"/>
                </a:cubicBezTo>
                <a:cubicBezTo>
                  <a:pt x="1686449" y="2672999"/>
                  <a:pt x="1657375" y="2686358"/>
                  <a:pt x="1632857" y="2705973"/>
                </a:cubicBezTo>
                <a:cubicBezTo>
                  <a:pt x="1553524" y="2769440"/>
                  <a:pt x="1594592" y="2751463"/>
                  <a:pt x="1515291" y="2771288"/>
                </a:cubicBezTo>
                <a:cubicBezTo>
                  <a:pt x="1502228" y="2779996"/>
                  <a:pt x="1490803" y="2791901"/>
                  <a:pt x="1476103" y="2797413"/>
                </a:cubicBezTo>
                <a:cubicBezTo>
                  <a:pt x="1391647" y="2829084"/>
                  <a:pt x="1228491" y="2800348"/>
                  <a:pt x="1175657" y="2797413"/>
                </a:cubicBezTo>
                <a:cubicBezTo>
                  <a:pt x="1140823" y="2779996"/>
                  <a:pt x="1098693" y="2772701"/>
                  <a:pt x="1071154" y="2745162"/>
                </a:cubicBezTo>
                <a:cubicBezTo>
                  <a:pt x="964319" y="2638327"/>
                  <a:pt x="1005577" y="2688207"/>
                  <a:pt x="940526" y="2601470"/>
                </a:cubicBezTo>
                <a:cubicBezTo>
                  <a:pt x="905254" y="2495657"/>
                  <a:pt x="919975" y="2555991"/>
                  <a:pt x="940526" y="2340213"/>
                </a:cubicBezTo>
                <a:cubicBezTo>
                  <a:pt x="942228" y="2322341"/>
                  <a:pt x="944682" y="2303550"/>
                  <a:pt x="953589" y="2287962"/>
                </a:cubicBezTo>
                <a:cubicBezTo>
                  <a:pt x="962754" y="2271922"/>
                  <a:pt x="978585" y="2260600"/>
                  <a:pt x="992777" y="2248773"/>
                </a:cubicBezTo>
                <a:cubicBezTo>
                  <a:pt x="1034176" y="2214274"/>
                  <a:pt x="1053389" y="2215507"/>
                  <a:pt x="1110343" y="2196522"/>
                </a:cubicBezTo>
                <a:lnTo>
                  <a:pt x="1149531" y="2183459"/>
                </a:lnTo>
                <a:cubicBezTo>
                  <a:pt x="1271451" y="2187813"/>
                  <a:pt x="1393546" y="2188667"/>
                  <a:pt x="1515291" y="2196522"/>
                </a:cubicBezTo>
                <a:cubicBezTo>
                  <a:pt x="1529032" y="2197409"/>
                  <a:pt x="1541587" y="2204750"/>
                  <a:pt x="1554480" y="2209585"/>
                </a:cubicBezTo>
                <a:cubicBezTo>
                  <a:pt x="1679439" y="2256444"/>
                  <a:pt x="1570031" y="2219122"/>
                  <a:pt x="1658983" y="2248773"/>
                </a:cubicBezTo>
                <a:cubicBezTo>
                  <a:pt x="1707256" y="2321182"/>
                  <a:pt x="1657490" y="2263910"/>
                  <a:pt x="1724297" y="2301025"/>
                </a:cubicBezTo>
                <a:cubicBezTo>
                  <a:pt x="1751745" y="2316274"/>
                  <a:pt x="1772886" y="2343347"/>
                  <a:pt x="1802674" y="2353276"/>
                </a:cubicBezTo>
                <a:cubicBezTo>
                  <a:pt x="1899525" y="2385560"/>
                  <a:pt x="1856419" y="2367086"/>
                  <a:pt x="1933303" y="2405528"/>
                </a:cubicBezTo>
                <a:cubicBezTo>
                  <a:pt x="2094412" y="2401174"/>
                  <a:pt x="2255871" y="2403948"/>
                  <a:pt x="2416629" y="2392465"/>
                </a:cubicBezTo>
                <a:cubicBezTo>
                  <a:pt x="2440018" y="2390794"/>
                  <a:pt x="2459531" y="2373235"/>
                  <a:pt x="2481943" y="2366339"/>
                </a:cubicBezTo>
                <a:cubicBezTo>
                  <a:pt x="2642359" y="2316980"/>
                  <a:pt x="2534253" y="2366309"/>
                  <a:pt x="2638697" y="2314088"/>
                </a:cubicBezTo>
                <a:cubicBezTo>
                  <a:pt x="2651760" y="2301025"/>
                  <a:pt x="2663694" y="2286726"/>
                  <a:pt x="2677886" y="2274899"/>
                </a:cubicBezTo>
                <a:cubicBezTo>
                  <a:pt x="2689947" y="2264848"/>
                  <a:pt x="2707949" y="2261548"/>
                  <a:pt x="2717074" y="2248773"/>
                </a:cubicBezTo>
                <a:cubicBezTo>
                  <a:pt x="2727063" y="2234788"/>
                  <a:pt x="2766749" y="2115392"/>
                  <a:pt x="2769326" y="2105082"/>
                </a:cubicBezTo>
                <a:cubicBezTo>
                  <a:pt x="2773680" y="2087665"/>
                  <a:pt x="2777457" y="2070093"/>
                  <a:pt x="2782389" y="2052830"/>
                </a:cubicBezTo>
                <a:cubicBezTo>
                  <a:pt x="2786172" y="2039591"/>
                  <a:pt x="2792464" y="2027083"/>
                  <a:pt x="2795451" y="2013642"/>
                </a:cubicBezTo>
                <a:cubicBezTo>
                  <a:pt x="2801197" y="1987787"/>
                  <a:pt x="2803320" y="1961237"/>
                  <a:pt x="2808514" y="1935265"/>
                </a:cubicBezTo>
                <a:cubicBezTo>
                  <a:pt x="2812035" y="1917660"/>
                  <a:pt x="2817682" y="1900539"/>
                  <a:pt x="2821577" y="1883013"/>
                </a:cubicBezTo>
                <a:cubicBezTo>
                  <a:pt x="2826393" y="1861339"/>
                  <a:pt x="2830286" y="1839470"/>
                  <a:pt x="2834640" y="1817699"/>
                </a:cubicBezTo>
                <a:cubicBezTo>
                  <a:pt x="2830286" y="1608693"/>
                  <a:pt x="2827302" y="1399655"/>
                  <a:pt x="2821577" y="1190682"/>
                </a:cubicBezTo>
                <a:cubicBezTo>
                  <a:pt x="2812275" y="851180"/>
                  <a:pt x="2841735" y="963777"/>
                  <a:pt x="2782389" y="785733"/>
                </a:cubicBezTo>
                <a:cubicBezTo>
                  <a:pt x="2786743" y="642042"/>
                  <a:pt x="2783833" y="497946"/>
                  <a:pt x="2795451" y="354659"/>
                </a:cubicBezTo>
                <a:cubicBezTo>
                  <a:pt x="2797025" y="335250"/>
                  <a:pt x="2814740" y="320641"/>
                  <a:pt x="2821577" y="302408"/>
                </a:cubicBezTo>
                <a:cubicBezTo>
                  <a:pt x="2863408" y="190860"/>
                  <a:pt x="2802855" y="303627"/>
                  <a:pt x="2860766" y="210968"/>
                </a:cubicBezTo>
                <a:cubicBezTo>
                  <a:pt x="2865291" y="203728"/>
                  <a:pt x="2912298" y="122544"/>
                  <a:pt x="2926080" y="106465"/>
                </a:cubicBezTo>
                <a:cubicBezTo>
                  <a:pt x="2942110" y="87763"/>
                  <a:pt x="2957210" y="66886"/>
                  <a:pt x="2978331" y="54213"/>
                </a:cubicBezTo>
                <a:cubicBezTo>
                  <a:pt x="3001946" y="40044"/>
                  <a:pt x="3030583" y="36796"/>
                  <a:pt x="3056709" y="28088"/>
                </a:cubicBezTo>
                <a:cubicBezTo>
                  <a:pt x="3219829" y="-26284"/>
                  <a:pt x="3082062" y="15025"/>
                  <a:pt x="3487783" y="15025"/>
                </a:cubicBezTo>
              </a:path>
            </a:pathLst>
          </a:custGeom>
          <a:noFill/>
          <a:ln cap="flat" cmpd="sng" w="22225">
            <a:solidFill>
              <a:srgbClr val="21FFF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4" name="Google Shape;404;p10"/>
          <p:cNvSpPr/>
          <p:nvPr/>
        </p:nvSpPr>
        <p:spPr>
          <a:xfrm>
            <a:off x="2547257" y="3648324"/>
            <a:ext cx="3461657" cy="636527"/>
          </a:xfrm>
          <a:custGeom>
            <a:rect b="b" l="l" r="r" t="t"/>
            <a:pathLst>
              <a:path extrusionOk="0" h="636527" w="3461657">
                <a:moveTo>
                  <a:pt x="0" y="636293"/>
                </a:moveTo>
                <a:cubicBezTo>
                  <a:pt x="26126" y="627584"/>
                  <a:pt x="51660" y="616846"/>
                  <a:pt x="78377" y="610167"/>
                </a:cubicBezTo>
                <a:cubicBezTo>
                  <a:pt x="125277" y="598442"/>
                  <a:pt x="235191" y="588390"/>
                  <a:pt x="274320" y="584042"/>
                </a:cubicBezTo>
                <a:cubicBezTo>
                  <a:pt x="300446" y="575333"/>
                  <a:pt x="325980" y="564595"/>
                  <a:pt x="352697" y="557916"/>
                </a:cubicBezTo>
                <a:cubicBezTo>
                  <a:pt x="421907" y="540613"/>
                  <a:pt x="525212" y="538381"/>
                  <a:pt x="587829" y="531790"/>
                </a:cubicBezTo>
                <a:cubicBezTo>
                  <a:pt x="618449" y="528567"/>
                  <a:pt x="648898" y="523789"/>
                  <a:pt x="679269" y="518727"/>
                </a:cubicBezTo>
                <a:cubicBezTo>
                  <a:pt x="707246" y="514064"/>
                  <a:pt x="767469" y="501411"/>
                  <a:pt x="796834" y="492602"/>
                </a:cubicBezTo>
                <a:cubicBezTo>
                  <a:pt x="823212" y="484689"/>
                  <a:pt x="849791" y="477068"/>
                  <a:pt x="875212" y="466476"/>
                </a:cubicBezTo>
                <a:cubicBezTo>
                  <a:pt x="1056580" y="390906"/>
                  <a:pt x="883135" y="450771"/>
                  <a:pt x="992777" y="414225"/>
                </a:cubicBezTo>
                <a:cubicBezTo>
                  <a:pt x="1018903" y="396808"/>
                  <a:pt x="1053737" y="388099"/>
                  <a:pt x="1071154" y="361973"/>
                </a:cubicBezTo>
                <a:cubicBezTo>
                  <a:pt x="1079863" y="348910"/>
                  <a:pt x="1086179" y="333886"/>
                  <a:pt x="1097280" y="322785"/>
                </a:cubicBezTo>
                <a:cubicBezTo>
                  <a:pt x="1122603" y="297462"/>
                  <a:pt x="1143784" y="294221"/>
                  <a:pt x="1175657" y="283596"/>
                </a:cubicBezTo>
                <a:cubicBezTo>
                  <a:pt x="1198089" y="266772"/>
                  <a:pt x="1240353" y="233564"/>
                  <a:pt x="1267097" y="218282"/>
                </a:cubicBezTo>
                <a:cubicBezTo>
                  <a:pt x="1284004" y="208621"/>
                  <a:pt x="1302651" y="202175"/>
                  <a:pt x="1319349" y="192156"/>
                </a:cubicBezTo>
                <a:cubicBezTo>
                  <a:pt x="1346274" y="176001"/>
                  <a:pt x="1367938" y="149834"/>
                  <a:pt x="1397726" y="139905"/>
                </a:cubicBezTo>
                <a:cubicBezTo>
                  <a:pt x="1540647" y="92264"/>
                  <a:pt x="1324163" y="168245"/>
                  <a:pt x="1476103" y="100716"/>
                </a:cubicBezTo>
                <a:cubicBezTo>
                  <a:pt x="1501268" y="89531"/>
                  <a:pt x="1528911" y="84817"/>
                  <a:pt x="1554480" y="74590"/>
                </a:cubicBezTo>
                <a:cubicBezTo>
                  <a:pt x="1644386" y="38628"/>
                  <a:pt x="1596665" y="52320"/>
                  <a:pt x="1698172" y="35402"/>
                </a:cubicBezTo>
                <a:cubicBezTo>
                  <a:pt x="1711235" y="31048"/>
                  <a:pt x="1724002" y="25679"/>
                  <a:pt x="1737360" y="22339"/>
                </a:cubicBezTo>
                <a:cubicBezTo>
                  <a:pt x="1927184" y="-25118"/>
                  <a:pt x="2102315" y="16959"/>
                  <a:pt x="2312126" y="22339"/>
                </a:cubicBezTo>
                <a:cubicBezTo>
                  <a:pt x="2333897" y="26693"/>
                  <a:pt x="2357228" y="26215"/>
                  <a:pt x="2377440" y="35402"/>
                </a:cubicBezTo>
                <a:cubicBezTo>
                  <a:pt x="2406025" y="48395"/>
                  <a:pt x="2426029" y="77724"/>
                  <a:pt x="2455817" y="87653"/>
                </a:cubicBezTo>
                <a:lnTo>
                  <a:pt x="2573383" y="126842"/>
                </a:lnTo>
                <a:cubicBezTo>
                  <a:pt x="2590800" y="139905"/>
                  <a:pt x="2606603" y="155457"/>
                  <a:pt x="2625634" y="166030"/>
                </a:cubicBezTo>
                <a:cubicBezTo>
                  <a:pt x="2649062" y="179046"/>
                  <a:pt x="2700807" y="195442"/>
                  <a:pt x="2730137" y="205219"/>
                </a:cubicBezTo>
                <a:cubicBezTo>
                  <a:pt x="2743200" y="218282"/>
                  <a:pt x="2755134" y="232580"/>
                  <a:pt x="2769326" y="244407"/>
                </a:cubicBezTo>
                <a:cubicBezTo>
                  <a:pt x="2781387" y="254458"/>
                  <a:pt x="2798176" y="258718"/>
                  <a:pt x="2808514" y="270533"/>
                </a:cubicBezTo>
                <a:cubicBezTo>
                  <a:pt x="2829191" y="294163"/>
                  <a:pt x="2860766" y="348910"/>
                  <a:pt x="2860766" y="348910"/>
                </a:cubicBezTo>
                <a:cubicBezTo>
                  <a:pt x="2865120" y="361973"/>
                  <a:pt x="2867671" y="375783"/>
                  <a:pt x="2873829" y="388099"/>
                </a:cubicBezTo>
                <a:cubicBezTo>
                  <a:pt x="2887552" y="415545"/>
                  <a:pt x="2915506" y="448091"/>
                  <a:pt x="2939143" y="466476"/>
                </a:cubicBezTo>
                <a:cubicBezTo>
                  <a:pt x="2963928" y="485753"/>
                  <a:pt x="2991394" y="501310"/>
                  <a:pt x="3017520" y="518727"/>
                </a:cubicBezTo>
                <a:cubicBezTo>
                  <a:pt x="3129834" y="593602"/>
                  <a:pt x="2987730" y="503832"/>
                  <a:pt x="3095897" y="557916"/>
                </a:cubicBezTo>
                <a:cubicBezTo>
                  <a:pt x="3109939" y="564937"/>
                  <a:pt x="3120080" y="579425"/>
                  <a:pt x="3135086" y="584042"/>
                </a:cubicBezTo>
                <a:cubicBezTo>
                  <a:pt x="3177527" y="597101"/>
                  <a:pt x="3223588" y="596125"/>
                  <a:pt x="3265714" y="610167"/>
                </a:cubicBezTo>
                <a:cubicBezTo>
                  <a:pt x="3278777" y="614521"/>
                  <a:pt x="3291401" y="620530"/>
                  <a:pt x="3304903" y="623230"/>
                </a:cubicBezTo>
                <a:cubicBezTo>
                  <a:pt x="3385612" y="639372"/>
                  <a:pt x="3388381" y="636293"/>
                  <a:pt x="3461657" y="636293"/>
                </a:cubicBezTo>
              </a:path>
            </a:pathLst>
          </a:custGeom>
          <a:noFill/>
          <a:ln cap="flat" cmpd="sng" w="222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5" name="Google Shape;405;p10"/>
          <p:cNvSpPr/>
          <p:nvPr/>
        </p:nvSpPr>
        <p:spPr>
          <a:xfrm>
            <a:off x="8100247" y="1680238"/>
            <a:ext cx="775018" cy="348397"/>
          </a:xfrm>
          <a:prstGeom prst="rightArrow">
            <a:avLst>
              <a:gd fmla="val 50000" name="adj1"/>
              <a:gd fmla="val 50000" name="adj2"/>
            </a:avLst>
          </a:prstGeom>
          <a:solidFill>
            <a:schemeClr val="accent1"/>
          </a:solidFill>
          <a:ln cap="flat" cmpd="sng" w="15875">
            <a:solidFill>
              <a:srgbClr val="7095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6" name="Google Shape;406;p10"/>
          <p:cNvSpPr/>
          <p:nvPr/>
        </p:nvSpPr>
        <p:spPr>
          <a:xfrm>
            <a:off x="8097140" y="2850427"/>
            <a:ext cx="775018" cy="348397"/>
          </a:xfrm>
          <a:prstGeom prst="rightArrow">
            <a:avLst>
              <a:gd fmla="val 50000" name="adj1"/>
              <a:gd fmla="val 50000" name="adj2"/>
            </a:avLst>
          </a:prstGeom>
          <a:solidFill>
            <a:srgbClr val="21FFFE"/>
          </a:solidFill>
          <a:ln cap="flat" cmpd="sng" w="15875">
            <a:solidFill>
              <a:srgbClr val="21FFF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7" name="Google Shape;407;p10"/>
          <p:cNvSpPr/>
          <p:nvPr/>
        </p:nvSpPr>
        <p:spPr>
          <a:xfrm>
            <a:off x="8091378" y="4046633"/>
            <a:ext cx="775018" cy="348397"/>
          </a:xfrm>
          <a:prstGeom prst="rightArrow">
            <a:avLst>
              <a:gd fmla="val 50000" name="adj1"/>
              <a:gd fmla="val 50000" name="adj2"/>
            </a:avLst>
          </a:prstGeom>
          <a:solidFill>
            <a:srgbClr val="0C0C0C"/>
          </a:solidFill>
          <a:ln cap="flat" cmpd="sng" w="15875">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8" name="Google Shape;408;p10"/>
          <p:cNvSpPr/>
          <p:nvPr/>
        </p:nvSpPr>
        <p:spPr>
          <a:xfrm>
            <a:off x="8100247" y="5164762"/>
            <a:ext cx="775018" cy="348397"/>
          </a:xfrm>
          <a:prstGeom prst="rightArrow">
            <a:avLst>
              <a:gd fmla="val 50000" name="adj1"/>
              <a:gd fmla="val 50000" name="adj2"/>
            </a:avLst>
          </a:prstGeom>
          <a:solidFill>
            <a:srgbClr val="FF0000"/>
          </a:solidFill>
          <a:ln cap="flat" cmpd="sng" w="158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9" name="Google Shape;409;p10"/>
          <p:cNvSpPr txBox="1"/>
          <p:nvPr/>
        </p:nvSpPr>
        <p:spPr>
          <a:xfrm>
            <a:off x="1140506" y="1658539"/>
            <a:ext cx="138869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16mm</a:t>
            </a:r>
            <a:endParaRPr/>
          </a:p>
        </p:txBody>
      </p:sp>
      <p:sp>
        <p:nvSpPr>
          <p:cNvPr id="410" name="Google Shape;410;p10"/>
          <p:cNvSpPr txBox="1"/>
          <p:nvPr/>
        </p:nvSpPr>
        <p:spPr>
          <a:xfrm>
            <a:off x="1140506" y="5085071"/>
            <a:ext cx="138869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78mm</a:t>
            </a:r>
            <a:endParaRPr/>
          </a:p>
        </p:txBody>
      </p:sp>
      <p:sp>
        <p:nvSpPr>
          <p:cNvPr id="411" name="Google Shape;411;p10"/>
          <p:cNvSpPr txBox="1"/>
          <p:nvPr/>
        </p:nvSpPr>
        <p:spPr>
          <a:xfrm>
            <a:off x="1145771" y="3933365"/>
            <a:ext cx="138869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15mm</a:t>
            </a:r>
            <a:endParaRPr/>
          </a:p>
        </p:txBody>
      </p:sp>
      <p:sp>
        <p:nvSpPr>
          <p:cNvPr id="412" name="Google Shape;412;p10"/>
          <p:cNvSpPr txBox="1"/>
          <p:nvPr/>
        </p:nvSpPr>
        <p:spPr>
          <a:xfrm>
            <a:off x="1140507" y="2690045"/>
            <a:ext cx="138869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68cm</a:t>
            </a:r>
            <a:endParaRPr/>
          </a:p>
        </p:txBody>
      </p:sp>
      <p:sp>
        <p:nvSpPr>
          <p:cNvPr id="413" name="Google Shape;413;p10"/>
          <p:cNvSpPr txBox="1"/>
          <p:nvPr/>
        </p:nvSpPr>
        <p:spPr>
          <a:xfrm>
            <a:off x="6177403" y="1609832"/>
            <a:ext cx="204028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Giảm 4 lần</a:t>
            </a:r>
            <a:endParaRPr sz="2400">
              <a:solidFill>
                <a:schemeClr val="lt1"/>
              </a:solidFill>
              <a:latin typeface="Arial"/>
              <a:ea typeface="Arial"/>
              <a:cs typeface="Arial"/>
              <a:sym typeface="Arial"/>
            </a:endParaRPr>
          </a:p>
        </p:txBody>
      </p:sp>
      <p:sp>
        <p:nvSpPr>
          <p:cNvPr id="414" name="Google Shape;414;p10"/>
          <p:cNvSpPr txBox="1"/>
          <p:nvPr/>
        </p:nvSpPr>
        <p:spPr>
          <a:xfrm>
            <a:off x="6200460" y="3994248"/>
            <a:ext cx="204028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Gấp 4 lần</a:t>
            </a:r>
            <a:endParaRPr sz="2400">
              <a:solidFill>
                <a:schemeClr val="lt1"/>
              </a:solidFill>
              <a:latin typeface="Arial"/>
              <a:ea typeface="Arial"/>
              <a:cs typeface="Arial"/>
              <a:sym typeface="Arial"/>
            </a:endParaRPr>
          </a:p>
        </p:txBody>
      </p:sp>
      <p:sp>
        <p:nvSpPr>
          <p:cNvPr id="415" name="Google Shape;415;p10"/>
          <p:cNvSpPr txBox="1"/>
          <p:nvPr/>
        </p:nvSpPr>
        <p:spPr>
          <a:xfrm>
            <a:off x="6177403" y="2724673"/>
            <a:ext cx="204028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Giảm 3 lần</a:t>
            </a:r>
            <a:endParaRPr sz="2400">
              <a:solidFill>
                <a:schemeClr val="lt1"/>
              </a:solidFill>
              <a:latin typeface="Arial"/>
              <a:ea typeface="Arial"/>
              <a:cs typeface="Arial"/>
              <a:sym typeface="Arial"/>
            </a:endParaRPr>
          </a:p>
        </p:txBody>
      </p:sp>
      <p:sp>
        <p:nvSpPr>
          <p:cNvPr id="416" name="Google Shape;416;p10"/>
          <p:cNvSpPr txBox="1"/>
          <p:nvPr/>
        </p:nvSpPr>
        <p:spPr>
          <a:xfrm>
            <a:off x="6177403" y="5147366"/>
            <a:ext cx="204028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Gấp 5 lần</a:t>
            </a:r>
            <a:endParaRPr sz="2400">
              <a:solidFill>
                <a:schemeClr val="lt1"/>
              </a:solidFill>
              <a:latin typeface="Arial"/>
              <a:ea typeface="Arial"/>
              <a:cs typeface="Arial"/>
              <a:sym typeface="Arial"/>
            </a:endParaRPr>
          </a:p>
        </p:txBody>
      </p:sp>
      <p:sp>
        <p:nvSpPr>
          <p:cNvPr id="417" name="Google Shape;417;p10"/>
          <p:cNvSpPr txBox="1"/>
          <p:nvPr/>
        </p:nvSpPr>
        <p:spPr>
          <a:xfrm>
            <a:off x="9665760" y="1635125"/>
            <a:ext cx="109667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 cm</a:t>
            </a:r>
            <a:endParaRPr/>
          </a:p>
        </p:txBody>
      </p:sp>
      <p:sp>
        <p:nvSpPr>
          <p:cNvPr id="418" name="Google Shape;418;p10"/>
          <p:cNvSpPr txBox="1"/>
          <p:nvPr/>
        </p:nvSpPr>
        <p:spPr>
          <a:xfrm>
            <a:off x="9665760" y="2768905"/>
            <a:ext cx="109667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 mm</a:t>
            </a:r>
            <a:endParaRPr/>
          </a:p>
        </p:txBody>
      </p:sp>
      <p:sp>
        <p:nvSpPr>
          <p:cNvPr id="419" name="Google Shape;419;p10"/>
          <p:cNvSpPr txBox="1"/>
          <p:nvPr/>
        </p:nvSpPr>
        <p:spPr>
          <a:xfrm>
            <a:off x="9665760" y="3880766"/>
            <a:ext cx="109667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 mm</a:t>
            </a:r>
            <a:endParaRPr/>
          </a:p>
        </p:txBody>
      </p:sp>
      <p:sp>
        <p:nvSpPr>
          <p:cNvPr id="420" name="Google Shape;420;p10"/>
          <p:cNvSpPr txBox="1"/>
          <p:nvPr/>
        </p:nvSpPr>
        <p:spPr>
          <a:xfrm>
            <a:off x="9665760" y="5164762"/>
            <a:ext cx="127970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80mm</a:t>
            </a:r>
            <a:endParaRPr/>
          </a:p>
        </p:txBody>
      </p:sp>
      <p:sp>
        <p:nvSpPr>
          <p:cNvPr id="421" name="Google Shape;421;p10"/>
          <p:cNvSpPr txBox="1"/>
          <p:nvPr/>
        </p:nvSpPr>
        <p:spPr>
          <a:xfrm>
            <a:off x="9644743" y="1623603"/>
            <a:ext cx="109667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17cm</a:t>
            </a:r>
            <a:endParaRPr/>
          </a:p>
        </p:txBody>
      </p:sp>
      <p:sp>
        <p:nvSpPr>
          <p:cNvPr id="422" name="Google Shape;422;p10"/>
          <p:cNvSpPr txBox="1"/>
          <p:nvPr/>
        </p:nvSpPr>
        <p:spPr>
          <a:xfrm>
            <a:off x="9631680" y="3850714"/>
            <a:ext cx="137812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60mm</a:t>
            </a:r>
            <a:endParaRPr/>
          </a:p>
        </p:txBody>
      </p:sp>
      <p:sp>
        <p:nvSpPr>
          <p:cNvPr id="423" name="Google Shape;423;p10"/>
          <p:cNvSpPr txBox="1"/>
          <p:nvPr/>
        </p:nvSpPr>
        <p:spPr>
          <a:xfrm>
            <a:off x="9630496" y="2779546"/>
            <a:ext cx="127970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Arial"/>
                <a:ea typeface="Arial"/>
                <a:cs typeface="Arial"/>
                <a:sym typeface="Arial"/>
              </a:rPr>
              <a:t>26mm</a:t>
            </a:r>
            <a:endParaRPr/>
          </a:p>
        </p:txBody>
      </p:sp>
      <p:sp>
        <p:nvSpPr>
          <p:cNvPr id="424" name="Google Shape;424;p10"/>
          <p:cNvSpPr txBox="1"/>
          <p:nvPr/>
        </p:nvSpPr>
        <p:spPr>
          <a:xfrm>
            <a:off x="6177403" y="1608271"/>
            <a:ext cx="204028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Arial"/>
                <a:ea typeface="Arial"/>
                <a:cs typeface="Arial"/>
                <a:sym typeface="Arial"/>
              </a:rPr>
              <a:t>Giảm 4 lần</a:t>
            </a:r>
            <a:endParaRPr sz="2400">
              <a:solidFill>
                <a:schemeClr val="lt1"/>
              </a:solidFill>
              <a:latin typeface="Arial"/>
              <a:ea typeface="Arial"/>
              <a:cs typeface="Arial"/>
              <a:sym typeface="Arial"/>
            </a:endParaRPr>
          </a:p>
        </p:txBody>
      </p:sp>
      <p:sp>
        <p:nvSpPr>
          <p:cNvPr id="425" name="Google Shape;425;p10"/>
          <p:cNvSpPr/>
          <p:nvPr/>
        </p:nvSpPr>
        <p:spPr>
          <a:xfrm>
            <a:off x="276128" y="213558"/>
            <a:ext cx="578454" cy="578454"/>
          </a:xfrm>
          <a:prstGeom prst="ellipse">
            <a:avLst/>
          </a:prstGeom>
          <a:solidFill>
            <a:srgbClr val="7030A0"/>
          </a:solidFill>
          <a:ln cap="flat" cmpd="sng" w="15875">
            <a:solidFill>
              <a:srgbClr val="7095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chemeClr val="lt1"/>
                </a:solidFill>
                <a:latin typeface="Twentieth Century"/>
                <a:ea typeface="Twentieth Century"/>
                <a:cs typeface="Twentieth Century"/>
                <a:sym typeface="Twentieth Century"/>
              </a:rPr>
              <a:t>2</a:t>
            </a:r>
            <a:endParaRPr/>
          </a:p>
        </p:txBody>
      </p:sp>
      <p:sp>
        <p:nvSpPr>
          <p:cNvPr id="426" name="Google Shape;426;p10"/>
          <p:cNvSpPr/>
          <p:nvPr/>
        </p:nvSpPr>
        <p:spPr>
          <a:xfrm>
            <a:off x="934844" y="248192"/>
            <a:ext cx="1263158" cy="519430"/>
          </a:xfrm>
          <a:prstGeom prst="roundRect">
            <a:avLst>
              <a:gd fmla="val 16667" name="adj"/>
            </a:avLst>
          </a:prstGeom>
          <a:solidFill>
            <a:srgbClr val="FFD937"/>
          </a:solidFill>
          <a:ln cap="flat" cmpd="sng" w="15875">
            <a:solidFill>
              <a:srgbClr val="81409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rgbClr val="000000"/>
                </a:solidFill>
                <a:latin typeface="Twentieth Century"/>
                <a:ea typeface="Twentieth Century"/>
                <a:cs typeface="Twentieth Century"/>
                <a:sym typeface="Twentieth Century"/>
              </a:rPr>
              <a:t>Số</a:t>
            </a:r>
            <a:endParaRPr sz="2800">
              <a:solidFill>
                <a:srgbClr val="000000"/>
              </a:solidFill>
              <a:latin typeface="Twentieth Century"/>
              <a:ea typeface="Twentieth Century"/>
              <a:cs typeface="Twentieth Century"/>
              <a:sym typeface="Twentieth Century"/>
            </a:endParaRPr>
          </a:p>
        </p:txBody>
      </p:sp>
      <p:sp>
        <p:nvSpPr>
          <p:cNvPr id="427" name="Google Shape;427;p10"/>
          <p:cNvSpPr txBox="1"/>
          <p:nvPr/>
        </p:nvSpPr>
        <p:spPr>
          <a:xfrm>
            <a:off x="2198002" y="214350"/>
            <a:ext cx="42188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1250"/>
                                        <p:tgtEl>
                                          <p:spTgt spid="4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17"/>
                                        </p:tgtEl>
                                      </p:cBhvr>
                                    </p:animEffect>
                                    <p:set>
                                      <p:cBhvr>
                                        <p:cTn dur="1" fill="hold">
                                          <p:stCondLst>
                                            <p:cond delay="1000"/>
                                          </p:stCondLst>
                                        </p:cTn>
                                        <p:tgtEl>
                                          <p:spTgt spid="41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1"/>
                                        </p:tgtEl>
                                        <p:attrNameLst>
                                          <p:attrName>style.visibility</p:attrName>
                                        </p:attrNameLst>
                                      </p:cBhvr>
                                      <p:to>
                                        <p:strVal val="visible"/>
                                      </p:to>
                                    </p:set>
                                    <p:animEffect filter="fade" transition="in">
                                      <p:cBhvr>
                                        <p:cTn dur="500"/>
                                        <p:tgtEl>
                                          <p:spTgt spid="4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911"/>
                                        <p:tgtEl>
                                          <p:spTgt spid="419">
                                            <p:txEl>
                                              <p:pRg end="0" st="0"/>
                                            </p:txEl>
                                          </p:spTgt>
                                        </p:tgtEl>
                                      </p:cBhvr>
                                    </p:animEffect>
                                    <p:set>
                                      <p:cBhvr>
                                        <p:cTn dur="1" fill="hold">
                                          <p:stCondLst>
                                            <p:cond delay="911"/>
                                          </p:stCondLst>
                                        </p:cTn>
                                        <p:tgtEl>
                                          <p:spTgt spid="419">
                                            <p:txEl>
                                              <p:pRg end="0" st="0"/>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2"/>
                                        </p:tgtEl>
                                        <p:attrNameLst>
                                          <p:attrName>style.visibility</p:attrName>
                                        </p:attrNameLst>
                                      </p:cBhvr>
                                      <p:to>
                                        <p:strVal val="visible"/>
                                      </p:to>
                                    </p:set>
                                    <p:animEffect filter="fade" transition="in">
                                      <p:cBhvr>
                                        <p:cTn dur="500"/>
                                        <p:tgtEl>
                                          <p:spTgt spid="4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18">
                                            <p:txEl>
                                              <p:pRg end="0" st="0"/>
                                            </p:txEl>
                                          </p:spTgt>
                                        </p:tgtEl>
                                      </p:cBhvr>
                                    </p:animEffect>
                                    <p:set>
                                      <p:cBhvr>
                                        <p:cTn dur="1" fill="hold">
                                          <p:stCondLst>
                                            <p:cond delay="1000"/>
                                          </p:stCondLst>
                                        </p:cTn>
                                        <p:tgtEl>
                                          <p:spTgt spid="418">
                                            <p:txEl>
                                              <p:pRg end="0" st="0"/>
                                            </p:txEl>
                                          </p:spTgt>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423">
                                            <p:txEl>
                                              <p:pRg end="0" st="0"/>
                                            </p:txEl>
                                          </p:spTgt>
                                        </p:tgtEl>
                                        <p:attrNameLst>
                                          <p:attrName>style.visibility</p:attrName>
                                        </p:attrNameLst>
                                      </p:cBhvr>
                                      <p:to>
                                        <p:strVal val="visible"/>
                                      </p:to>
                                    </p:set>
                                    <p:animEffect filter="fade" transition="in">
                                      <p:cBhvr>
                                        <p:cTn dur="500"/>
                                        <p:tgtEl>
                                          <p:spTgt spid="42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31" name="Shape 431"/>
        <p:cNvGrpSpPr/>
        <p:nvPr/>
      </p:nvGrpSpPr>
      <p:grpSpPr>
        <a:xfrm>
          <a:off x="0" y="0"/>
          <a:ext cx="0" cy="0"/>
          <a:chOff x="0" y="0"/>
          <a:chExt cx="0" cy="0"/>
        </a:xfrm>
      </p:grpSpPr>
      <p:sp>
        <p:nvSpPr>
          <p:cNvPr id="432" name="Google Shape;432;p11"/>
          <p:cNvSpPr txBox="1"/>
          <p:nvPr/>
        </p:nvSpPr>
        <p:spPr>
          <a:xfrm>
            <a:off x="1580605" y="260980"/>
            <a:ext cx="10149841"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 </a:t>
            </a:r>
            <a:r>
              <a:rPr lang="en-US" sz="2800">
                <a:solidFill>
                  <a:schemeClr val="dk1"/>
                </a:solidFill>
                <a:latin typeface="Arial"/>
                <a:ea typeface="Arial"/>
                <a:cs typeface="Arial"/>
                <a:sym typeface="Arial"/>
              </a:rPr>
              <a:t>Ốc sên đi từ nhà đến trường. Bạn ấy đã đi được 152mm. Quãng đường còn lại phải đi là 264mm. Hỏi quãng đường ốc sên đi từ nhà đến trường dài bao nhiêu mi-li-mét?</a:t>
            </a:r>
            <a:endParaRPr sz="2800">
              <a:solidFill>
                <a:schemeClr val="dk1"/>
              </a:solidFill>
              <a:latin typeface="Arial"/>
              <a:ea typeface="Arial"/>
              <a:cs typeface="Arial"/>
              <a:sym typeface="Arial"/>
            </a:endParaRPr>
          </a:p>
          <a:p>
            <a:pPr indent="0" lvl="0" marL="0" marR="0" rtl="0" algn="l">
              <a:spcBef>
                <a:spcPts val="0"/>
              </a:spcBef>
              <a:spcAft>
                <a:spcPts val="0"/>
              </a:spcAft>
              <a:buNone/>
            </a:pPr>
            <a:r>
              <a:t/>
            </a:r>
            <a:endParaRPr sz="2800">
              <a:solidFill>
                <a:schemeClr val="dk1"/>
              </a:solidFill>
              <a:latin typeface="Arial"/>
              <a:ea typeface="Arial"/>
              <a:cs typeface="Arial"/>
              <a:sym typeface="Arial"/>
            </a:endParaRPr>
          </a:p>
        </p:txBody>
      </p:sp>
      <p:sp>
        <p:nvSpPr>
          <p:cNvPr id="433" name="Google Shape;433;p11"/>
          <p:cNvSpPr/>
          <p:nvPr/>
        </p:nvSpPr>
        <p:spPr>
          <a:xfrm>
            <a:off x="849086" y="260980"/>
            <a:ext cx="731519" cy="653420"/>
          </a:xfrm>
          <a:prstGeom prst="ellipse">
            <a:avLst/>
          </a:prstGeom>
          <a:gradFill>
            <a:gsLst>
              <a:gs pos="0">
                <a:srgbClr val="75AAD2"/>
              </a:gs>
              <a:gs pos="100000">
                <a:srgbClr val="498DBD"/>
              </a:gs>
            </a:gsLst>
            <a:lin ang="5400000" scaled="0"/>
          </a:gra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rPr lang="en-US" sz="2400">
                <a:solidFill>
                  <a:schemeClr val="dk1"/>
                </a:solidFill>
                <a:latin typeface="Arial"/>
                <a:ea typeface="Arial"/>
                <a:cs typeface="Arial"/>
                <a:sym typeface="Arial"/>
              </a:rPr>
              <a:t>3</a:t>
            </a:r>
            <a:endParaRPr b="0" i="0" sz="2400" u="none" cap="none" strike="noStrike">
              <a:solidFill>
                <a:schemeClr val="dk1"/>
              </a:solidFill>
              <a:latin typeface="Arial"/>
              <a:ea typeface="Arial"/>
              <a:cs typeface="Arial"/>
              <a:sym typeface="Arial"/>
            </a:endParaRPr>
          </a:p>
        </p:txBody>
      </p:sp>
      <p:pic>
        <p:nvPicPr>
          <p:cNvPr id="434" name="Google Shape;434;p11"/>
          <p:cNvPicPr preferRelativeResize="0"/>
          <p:nvPr/>
        </p:nvPicPr>
        <p:blipFill rotWithShape="1">
          <a:blip r:embed="rId4">
            <a:alphaModFix/>
          </a:blip>
          <a:srcRect b="0" l="11371" r="6371" t="39285"/>
          <a:stretch/>
        </p:blipFill>
        <p:spPr>
          <a:xfrm>
            <a:off x="7258912" y="1864425"/>
            <a:ext cx="4720048" cy="2010899"/>
          </a:xfrm>
          <a:prstGeom prst="rect">
            <a:avLst/>
          </a:prstGeom>
          <a:noFill/>
          <a:ln>
            <a:noFill/>
          </a:ln>
        </p:spPr>
      </p:pic>
      <p:sp>
        <p:nvSpPr>
          <p:cNvPr id="435" name="Google Shape;435;p11"/>
          <p:cNvSpPr txBox="1"/>
          <p:nvPr/>
        </p:nvSpPr>
        <p:spPr>
          <a:xfrm>
            <a:off x="2719688" y="4412910"/>
            <a:ext cx="707027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Quãng đường ốc sên đi từ nhà đến trường dài là:</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436" name="Google Shape;436;p11"/>
          <p:cNvSpPr txBox="1"/>
          <p:nvPr/>
        </p:nvSpPr>
        <p:spPr>
          <a:xfrm>
            <a:off x="5534731" y="3875324"/>
            <a:ext cx="229906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Arial"/>
                <a:ea typeface="Arial"/>
                <a:cs typeface="Arial"/>
                <a:sym typeface="Arial"/>
              </a:rPr>
              <a:t>Bài giải </a:t>
            </a:r>
            <a:endParaRPr/>
          </a:p>
        </p:txBody>
      </p:sp>
      <p:sp>
        <p:nvSpPr>
          <p:cNvPr id="437" name="Google Shape;437;p11"/>
          <p:cNvSpPr txBox="1"/>
          <p:nvPr/>
        </p:nvSpPr>
        <p:spPr>
          <a:xfrm>
            <a:off x="4555835" y="4950496"/>
            <a:ext cx="339797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152 + 264 = 416 (mm)</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438" name="Google Shape;438;p11"/>
          <p:cNvSpPr/>
          <p:nvPr/>
        </p:nvSpPr>
        <p:spPr>
          <a:xfrm>
            <a:off x="5462613" y="5550660"/>
            <a:ext cx="244329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Đáp số: 416 mm</a:t>
            </a:r>
            <a:endParaRPr/>
          </a:p>
        </p:txBody>
      </p:sp>
      <p:cxnSp>
        <p:nvCxnSpPr>
          <p:cNvPr id="439" name="Google Shape;439;p11"/>
          <p:cNvCxnSpPr/>
          <p:nvPr/>
        </p:nvCxnSpPr>
        <p:spPr>
          <a:xfrm>
            <a:off x="849086" y="2474976"/>
            <a:ext cx="0" cy="394898"/>
          </a:xfrm>
          <a:prstGeom prst="straightConnector1">
            <a:avLst/>
          </a:prstGeom>
          <a:noFill/>
          <a:ln cap="flat" cmpd="sng" w="22225">
            <a:solidFill>
              <a:schemeClr val="dk1"/>
            </a:solidFill>
            <a:prstDash val="solid"/>
            <a:round/>
            <a:headEnd len="sm" w="sm" type="none"/>
            <a:tailEnd len="sm" w="sm" type="none"/>
          </a:ln>
        </p:spPr>
      </p:cxnSp>
      <p:cxnSp>
        <p:nvCxnSpPr>
          <p:cNvPr id="440" name="Google Shape;440;p11"/>
          <p:cNvCxnSpPr/>
          <p:nvPr/>
        </p:nvCxnSpPr>
        <p:spPr>
          <a:xfrm flipH="1">
            <a:off x="849086" y="2658035"/>
            <a:ext cx="5222856" cy="16471"/>
          </a:xfrm>
          <a:prstGeom prst="straightConnector1">
            <a:avLst/>
          </a:prstGeom>
          <a:noFill/>
          <a:ln cap="flat" cmpd="sng" w="22225">
            <a:solidFill>
              <a:schemeClr val="dk1"/>
            </a:solidFill>
            <a:prstDash val="solid"/>
            <a:round/>
            <a:headEnd len="sm" w="sm" type="none"/>
            <a:tailEnd len="sm" w="sm" type="none"/>
          </a:ln>
        </p:spPr>
      </p:cxnSp>
      <p:cxnSp>
        <p:nvCxnSpPr>
          <p:cNvPr id="441" name="Google Shape;441;p11"/>
          <p:cNvCxnSpPr/>
          <p:nvPr/>
        </p:nvCxnSpPr>
        <p:spPr>
          <a:xfrm>
            <a:off x="6091972" y="2477057"/>
            <a:ext cx="0" cy="394898"/>
          </a:xfrm>
          <a:prstGeom prst="straightConnector1">
            <a:avLst/>
          </a:prstGeom>
          <a:noFill/>
          <a:ln cap="flat" cmpd="sng" w="22225">
            <a:solidFill>
              <a:schemeClr val="dk1"/>
            </a:solidFill>
            <a:prstDash val="solid"/>
            <a:round/>
            <a:headEnd len="sm" w="sm" type="none"/>
            <a:tailEnd len="sm" w="sm" type="none"/>
          </a:ln>
        </p:spPr>
      </p:cxnSp>
      <p:cxnSp>
        <p:nvCxnSpPr>
          <p:cNvPr id="442" name="Google Shape;442;p11"/>
          <p:cNvCxnSpPr/>
          <p:nvPr/>
        </p:nvCxnSpPr>
        <p:spPr>
          <a:xfrm>
            <a:off x="2719688" y="2460586"/>
            <a:ext cx="0" cy="394898"/>
          </a:xfrm>
          <a:prstGeom prst="straightConnector1">
            <a:avLst/>
          </a:prstGeom>
          <a:noFill/>
          <a:ln cap="flat" cmpd="sng" w="22225">
            <a:solidFill>
              <a:schemeClr val="dk1"/>
            </a:solidFill>
            <a:prstDash val="solid"/>
            <a:round/>
            <a:headEnd len="sm" w="sm" type="none"/>
            <a:tailEnd len="sm" w="sm" type="none"/>
          </a:ln>
        </p:spPr>
      </p:cxnSp>
      <p:sp>
        <p:nvSpPr>
          <p:cNvPr id="443" name="Google Shape;443;p11"/>
          <p:cNvSpPr txBox="1"/>
          <p:nvPr/>
        </p:nvSpPr>
        <p:spPr>
          <a:xfrm flipH="1">
            <a:off x="521207" y="3052933"/>
            <a:ext cx="928335"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Nhà</a:t>
            </a:r>
            <a:endParaRPr sz="2000">
              <a:solidFill>
                <a:schemeClr val="dk1"/>
              </a:solidFill>
              <a:latin typeface="Arial"/>
              <a:ea typeface="Arial"/>
              <a:cs typeface="Arial"/>
              <a:sym typeface="Arial"/>
            </a:endParaRPr>
          </a:p>
        </p:txBody>
      </p:sp>
      <p:sp>
        <p:nvSpPr>
          <p:cNvPr id="444" name="Google Shape;444;p11"/>
          <p:cNvSpPr txBox="1"/>
          <p:nvPr/>
        </p:nvSpPr>
        <p:spPr>
          <a:xfrm flipH="1">
            <a:off x="5640102" y="2981259"/>
            <a:ext cx="109597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Trường</a:t>
            </a:r>
            <a:endParaRPr sz="2000">
              <a:solidFill>
                <a:schemeClr val="dk1"/>
              </a:solidFill>
              <a:latin typeface="Arial"/>
              <a:ea typeface="Arial"/>
              <a:cs typeface="Arial"/>
              <a:sym typeface="Arial"/>
            </a:endParaRPr>
          </a:p>
        </p:txBody>
      </p:sp>
      <p:pic>
        <p:nvPicPr>
          <p:cNvPr id="445" name="Google Shape;445;p11"/>
          <p:cNvPicPr preferRelativeResize="0"/>
          <p:nvPr/>
        </p:nvPicPr>
        <p:blipFill rotWithShape="1">
          <a:blip r:embed="rId5">
            <a:alphaModFix/>
          </a:blip>
          <a:srcRect b="0" l="0" r="0" t="0"/>
          <a:stretch/>
        </p:blipFill>
        <p:spPr>
          <a:xfrm flipH="1">
            <a:off x="574283" y="1776594"/>
            <a:ext cx="549606" cy="549606"/>
          </a:xfrm>
          <a:prstGeom prst="rect">
            <a:avLst/>
          </a:prstGeom>
          <a:noFill/>
          <a:ln>
            <a:noFill/>
          </a:ln>
        </p:spPr>
      </p:pic>
      <p:pic>
        <p:nvPicPr>
          <p:cNvPr id="446" name="Google Shape;446;p11"/>
          <p:cNvPicPr preferRelativeResize="0"/>
          <p:nvPr/>
        </p:nvPicPr>
        <p:blipFill rotWithShape="1">
          <a:blip r:embed="rId6">
            <a:alphaModFix/>
          </a:blip>
          <a:srcRect b="0" l="0" r="0" t="0"/>
          <a:stretch/>
        </p:blipFill>
        <p:spPr>
          <a:xfrm>
            <a:off x="5721417" y="1965492"/>
            <a:ext cx="608948" cy="441348"/>
          </a:xfrm>
          <a:prstGeom prst="rect">
            <a:avLst/>
          </a:prstGeom>
          <a:noFill/>
          <a:ln>
            <a:noFill/>
          </a:ln>
        </p:spPr>
      </p:pic>
      <p:sp>
        <p:nvSpPr>
          <p:cNvPr id="447" name="Google Shape;447;p11"/>
          <p:cNvSpPr txBox="1"/>
          <p:nvPr/>
        </p:nvSpPr>
        <p:spPr>
          <a:xfrm>
            <a:off x="1309611" y="2116702"/>
            <a:ext cx="109597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152mm</a:t>
            </a:r>
            <a:endParaRPr sz="1800">
              <a:solidFill>
                <a:schemeClr val="lt1"/>
              </a:solidFill>
              <a:latin typeface="Twentieth Century"/>
              <a:ea typeface="Twentieth Century"/>
              <a:cs typeface="Twentieth Century"/>
              <a:sym typeface="Twentieth Century"/>
            </a:endParaRPr>
          </a:p>
        </p:txBody>
      </p:sp>
      <p:sp>
        <p:nvSpPr>
          <p:cNvPr id="448" name="Google Shape;448;p11"/>
          <p:cNvSpPr/>
          <p:nvPr/>
        </p:nvSpPr>
        <p:spPr>
          <a:xfrm rot="-2113261">
            <a:off x="2483048" y="2337652"/>
            <a:ext cx="258017" cy="725877"/>
          </a:xfrm>
          <a:prstGeom prst="arc">
            <a:avLst>
              <a:gd fmla="val 16200000" name="adj1"/>
              <a:gd fmla="val 0"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49" name="Google Shape;449;p11"/>
          <p:cNvSpPr/>
          <p:nvPr/>
        </p:nvSpPr>
        <p:spPr>
          <a:xfrm rot="-2113261">
            <a:off x="5840047" y="2368444"/>
            <a:ext cx="258017" cy="725877"/>
          </a:xfrm>
          <a:prstGeom prst="arc">
            <a:avLst>
              <a:gd fmla="val 16200000" name="adj1"/>
              <a:gd fmla="val 0"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50" name="Google Shape;450;p11"/>
          <p:cNvSpPr/>
          <p:nvPr/>
        </p:nvSpPr>
        <p:spPr>
          <a:xfrm rot="-3129480">
            <a:off x="564549" y="2543372"/>
            <a:ext cx="941583" cy="472192"/>
          </a:xfrm>
          <a:prstGeom prst="arc">
            <a:avLst>
              <a:gd fmla="val 16200000" name="adj1"/>
              <a:gd fmla="val 0"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51" name="Google Shape;451;p11"/>
          <p:cNvSpPr txBox="1"/>
          <p:nvPr/>
        </p:nvSpPr>
        <p:spPr>
          <a:xfrm>
            <a:off x="3904136" y="2104567"/>
            <a:ext cx="109597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264mm</a:t>
            </a:r>
            <a:endParaRPr sz="1800">
              <a:solidFill>
                <a:schemeClr val="lt1"/>
              </a:solidFill>
              <a:latin typeface="Twentieth Century"/>
              <a:ea typeface="Twentieth Century"/>
              <a:cs typeface="Twentieth Century"/>
              <a:sym typeface="Twentieth Century"/>
            </a:endParaRPr>
          </a:p>
        </p:txBody>
      </p:sp>
      <p:sp>
        <p:nvSpPr>
          <p:cNvPr id="452" name="Google Shape;452;p11"/>
          <p:cNvSpPr/>
          <p:nvPr/>
        </p:nvSpPr>
        <p:spPr>
          <a:xfrm rot="-3129480">
            <a:off x="2417267" y="2543372"/>
            <a:ext cx="941583" cy="472192"/>
          </a:xfrm>
          <a:prstGeom prst="arc">
            <a:avLst>
              <a:gd fmla="val 16200000" name="adj1"/>
              <a:gd fmla="val 0"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53" name="Google Shape;453;p11"/>
          <p:cNvSpPr/>
          <p:nvPr/>
        </p:nvSpPr>
        <p:spPr>
          <a:xfrm flipH="1" rot="10599145">
            <a:off x="3132668" y="2413544"/>
            <a:ext cx="2930101" cy="659099"/>
          </a:xfrm>
          <a:prstGeom prst="arc">
            <a:avLst>
              <a:gd fmla="val 16200000" name="adj1"/>
              <a:gd fmla="val 0"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54" name="Google Shape;454;p11"/>
          <p:cNvSpPr/>
          <p:nvPr/>
        </p:nvSpPr>
        <p:spPr>
          <a:xfrm rot="-10513137">
            <a:off x="870718" y="2474026"/>
            <a:ext cx="3353954" cy="659099"/>
          </a:xfrm>
          <a:prstGeom prst="arc">
            <a:avLst>
              <a:gd fmla="val 16200000" name="adj1"/>
              <a:gd fmla="val 0"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55" name="Google Shape;455;p11"/>
          <p:cNvSpPr txBox="1"/>
          <p:nvPr/>
        </p:nvSpPr>
        <p:spPr>
          <a:xfrm>
            <a:off x="2941010" y="2934004"/>
            <a:ext cx="109597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 mm</a:t>
            </a:r>
            <a:endParaRPr sz="1800">
              <a:solidFill>
                <a:schemeClr val="lt1"/>
              </a:solidFill>
              <a:latin typeface="Twentieth Century"/>
              <a:ea typeface="Twentieth Century"/>
              <a:cs typeface="Twentieth Century"/>
              <a:sym typeface="Twentieth Century"/>
            </a:endParaRPr>
          </a:p>
        </p:txBody>
      </p:sp>
      <p:sp>
        <p:nvSpPr>
          <p:cNvPr id="456" name="Google Shape;456;p11"/>
          <p:cNvSpPr/>
          <p:nvPr/>
        </p:nvSpPr>
        <p:spPr>
          <a:xfrm rot="-2113261">
            <a:off x="2475476" y="2335295"/>
            <a:ext cx="258017" cy="725877"/>
          </a:xfrm>
          <a:prstGeom prst="arc">
            <a:avLst>
              <a:gd fmla="val 16200000" name="adj1"/>
              <a:gd fmla="val 0"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57" name="Google Shape;457;p11"/>
          <p:cNvSpPr/>
          <p:nvPr/>
        </p:nvSpPr>
        <p:spPr>
          <a:xfrm rot="-3129480">
            <a:off x="556977" y="2541015"/>
            <a:ext cx="941583" cy="472192"/>
          </a:xfrm>
          <a:prstGeom prst="arc">
            <a:avLst>
              <a:gd fmla="val 16200000" name="adj1"/>
              <a:gd fmla="val 0"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58" name="Google Shape;458;p11"/>
          <p:cNvSpPr/>
          <p:nvPr/>
        </p:nvSpPr>
        <p:spPr>
          <a:xfrm flipH="1" rot="10599145">
            <a:off x="3125096" y="2411187"/>
            <a:ext cx="2930101" cy="659099"/>
          </a:xfrm>
          <a:prstGeom prst="arc">
            <a:avLst>
              <a:gd fmla="val 16200000" name="adj1"/>
              <a:gd fmla="val 0"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59" name="Google Shape;459;p11"/>
          <p:cNvSpPr/>
          <p:nvPr/>
        </p:nvSpPr>
        <p:spPr>
          <a:xfrm rot="-10513137">
            <a:off x="863146" y="2471669"/>
            <a:ext cx="3353954" cy="659099"/>
          </a:xfrm>
          <a:prstGeom prst="arc">
            <a:avLst>
              <a:gd fmla="val 16200000" name="adj1"/>
              <a:gd fmla="val 0"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460" name="Google Shape;460;p11"/>
          <p:cNvCxnSpPr/>
          <p:nvPr/>
        </p:nvCxnSpPr>
        <p:spPr>
          <a:xfrm>
            <a:off x="6507133" y="743675"/>
            <a:ext cx="4266162" cy="0"/>
          </a:xfrm>
          <a:prstGeom prst="straightConnector1">
            <a:avLst/>
          </a:prstGeom>
          <a:noFill/>
          <a:ln cap="flat" cmpd="sng" w="22225">
            <a:solidFill>
              <a:srgbClr val="FF0000"/>
            </a:solidFill>
            <a:prstDash val="solid"/>
            <a:round/>
            <a:headEnd len="sm" w="sm" type="none"/>
            <a:tailEnd len="sm" w="sm" type="none"/>
          </a:ln>
        </p:spPr>
      </p:cxnSp>
      <p:cxnSp>
        <p:nvCxnSpPr>
          <p:cNvPr id="461" name="Google Shape;461;p11"/>
          <p:cNvCxnSpPr/>
          <p:nvPr/>
        </p:nvCxnSpPr>
        <p:spPr>
          <a:xfrm>
            <a:off x="1772337" y="1142685"/>
            <a:ext cx="3882008" cy="0"/>
          </a:xfrm>
          <a:prstGeom prst="straightConnector1">
            <a:avLst/>
          </a:prstGeom>
          <a:noFill/>
          <a:ln cap="flat" cmpd="sng" w="22225">
            <a:solidFill>
              <a:srgbClr val="FF0000"/>
            </a:solidFill>
            <a:prstDash val="solid"/>
            <a:round/>
            <a:headEnd len="sm" w="sm" type="none"/>
            <a:tailEnd len="sm" w="sm" type="none"/>
          </a:ln>
        </p:spPr>
      </p:cxnSp>
      <p:cxnSp>
        <p:nvCxnSpPr>
          <p:cNvPr id="462" name="Google Shape;462;p11"/>
          <p:cNvCxnSpPr/>
          <p:nvPr/>
        </p:nvCxnSpPr>
        <p:spPr>
          <a:xfrm>
            <a:off x="6659805" y="1142685"/>
            <a:ext cx="1246106" cy="0"/>
          </a:xfrm>
          <a:prstGeom prst="straightConnector1">
            <a:avLst/>
          </a:prstGeom>
          <a:noFill/>
          <a:ln cap="flat" cmpd="sng" w="22225">
            <a:solidFill>
              <a:srgbClr val="FF0000"/>
            </a:solidFill>
            <a:prstDash val="solid"/>
            <a:round/>
            <a:headEnd len="sm" w="sm" type="none"/>
            <a:tailEnd len="sm" w="sm" type="none"/>
          </a:ln>
        </p:spPr>
      </p:cxnSp>
      <p:cxnSp>
        <p:nvCxnSpPr>
          <p:cNvPr id="463" name="Google Shape;463;p11"/>
          <p:cNvCxnSpPr/>
          <p:nvPr/>
        </p:nvCxnSpPr>
        <p:spPr>
          <a:xfrm>
            <a:off x="8771238" y="1142685"/>
            <a:ext cx="2600573" cy="0"/>
          </a:xfrm>
          <a:prstGeom prst="straightConnector1">
            <a:avLst/>
          </a:prstGeom>
          <a:noFill/>
          <a:ln cap="flat" cmpd="sng" w="22225">
            <a:solidFill>
              <a:srgbClr val="FF0000"/>
            </a:solidFill>
            <a:prstDash val="solid"/>
            <a:round/>
            <a:headEnd len="sm" w="sm" type="none"/>
            <a:tailEnd len="sm" w="sm" type="none"/>
          </a:ln>
        </p:spPr>
      </p:cxnSp>
      <p:cxnSp>
        <p:nvCxnSpPr>
          <p:cNvPr id="464" name="Google Shape;464;p11"/>
          <p:cNvCxnSpPr/>
          <p:nvPr/>
        </p:nvCxnSpPr>
        <p:spPr>
          <a:xfrm>
            <a:off x="1645732" y="1572617"/>
            <a:ext cx="7564770" cy="0"/>
          </a:xfrm>
          <a:prstGeom prst="straightConnector1">
            <a:avLst/>
          </a:prstGeom>
          <a:noFill/>
          <a:ln cap="flat" cmpd="sng" w="22225">
            <a:solidFill>
              <a:srgbClr val="FF0000"/>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xEl>
                                              <p:pRg end="0" st="0"/>
                                            </p:txEl>
                                          </p:spTgt>
                                        </p:tgtEl>
                                        <p:attrNameLst>
                                          <p:attrName>style.visibility</p:attrName>
                                        </p:attrNameLst>
                                      </p:cBhvr>
                                      <p:to>
                                        <p:strVal val="visible"/>
                                      </p:to>
                                    </p:set>
                                    <p:animEffect filter="fade" transition="in">
                                      <p:cBhvr>
                                        <p:cTn dur="500"/>
                                        <p:tgtEl>
                                          <p:spTgt spid="4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5">
                                            <p:txEl>
                                              <p:pRg end="1" st="1"/>
                                            </p:txEl>
                                          </p:spTgt>
                                        </p:tgtEl>
                                        <p:attrNameLst>
                                          <p:attrName>style.visibility</p:attrName>
                                        </p:attrNameLst>
                                      </p:cBhvr>
                                      <p:to>
                                        <p:strVal val="visible"/>
                                      </p:to>
                                    </p:set>
                                    <p:animEffect filter="fade" transition="in">
                                      <p:cBhvr>
                                        <p:cTn dur="500"/>
                                        <p:tgtEl>
                                          <p:spTgt spid="43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37"/>
                                        </p:tgtEl>
                                        <p:attrNameLst>
                                          <p:attrName>style.visibility</p:attrName>
                                        </p:attrNameLst>
                                      </p:cBhvr>
                                      <p:to>
                                        <p:strVal val="visible"/>
                                      </p:to>
                                    </p:set>
                                    <p:anim calcmode="lin" valueType="num">
                                      <p:cBhvr additive="base">
                                        <p:cTn dur="500"/>
                                        <p:tgtEl>
                                          <p:spTgt spid="43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500"/>
                                        <p:tgtEl>
                                          <p:spTgt spid="438"/>
                                        </p:tgtEl>
                                      </p:cBhvr>
                                    </p:animEffect>
                                  </p:childTnLst>
                                </p:cTn>
                              </p:par>
                              <p:par>
                                <p:cTn fill="hold" nodeType="withEffect" presetClass="entr" presetID="1" presetSubtype="0">
                                  <p:stCondLst>
                                    <p:cond delay="0"/>
                                  </p:stCondLst>
                                  <p:childTnLst>
                                    <p:set>
                                      <p:cBhvr>
                                        <p:cTn dur="1" fill="hold">
                                          <p:stCondLst>
                                            <p:cond delay="0"/>
                                          </p:stCondLst>
                                        </p:cTn>
                                        <p:tgtEl>
                                          <p:spTgt spid="4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8" name="Shape 468"/>
        <p:cNvGrpSpPr/>
        <p:nvPr/>
      </p:nvGrpSpPr>
      <p:grpSpPr>
        <a:xfrm>
          <a:off x="0" y="0"/>
          <a:ext cx="0" cy="0"/>
          <a:chOff x="0" y="0"/>
          <a:chExt cx="0" cy="0"/>
        </a:xfrm>
      </p:grpSpPr>
      <p:sp>
        <p:nvSpPr>
          <p:cNvPr id="469" name="Google Shape;469;p12"/>
          <p:cNvSpPr/>
          <p:nvPr/>
        </p:nvSpPr>
        <p:spPr>
          <a:xfrm>
            <a:off x="1580605" y="260980"/>
            <a:ext cx="9962606" cy="2113079"/>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lang="en-US" sz="2800">
                <a:solidFill>
                  <a:schemeClr val="dk1"/>
                </a:solidFill>
                <a:latin typeface="Arial"/>
                <a:ea typeface="Arial"/>
                <a:cs typeface="Arial"/>
                <a:sym typeface="Arial"/>
              </a:rPr>
              <a:t>Cào cào tập nhảy mỗi ngày. Ngày đầu tiên cào cào nhảy xa được 12mm. Một tuần sau thì cào cào nhảy xa được gấp 3 lần ngày đầu tiên. Hỏi khi đó cào cào nhảy xa được bao nhiêu mi-li-mét?</a:t>
            </a:r>
            <a:endParaRPr sz="2800">
              <a:solidFill>
                <a:schemeClr val="dk1"/>
              </a:solidFill>
              <a:latin typeface="Arial"/>
              <a:ea typeface="Arial"/>
              <a:cs typeface="Arial"/>
              <a:sym typeface="Arial"/>
            </a:endParaRPr>
          </a:p>
        </p:txBody>
      </p:sp>
      <p:sp>
        <p:nvSpPr>
          <p:cNvPr id="470" name="Google Shape;470;p12"/>
          <p:cNvSpPr/>
          <p:nvPr/>
        </p:nvSpPr>
        <p:spPr>
          <a:xfrm>
            <a:off x="849086" y="260980"/>
            <a:ext cx="731519" cy="653420"/>
          </a:xfrm>
          <a:prstGeom prst="ellipse">
            <a:avLst/>
          </a:prstGeom>
          <a:gradFill>
            <a:gsLst>
              <a:gs pos="0">
                <a:srgbClr val="75AAD2"/>
              </a:gs>
              <a:gs pos="100000">
                <a:srgbClr val="498DBD"/>
              </a:gs>
            </a:gsLst>
            <a:lin ang="5400000" scaled="0"/>
          </a:gra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Arial"/>
              <a:buNone/>
            </a:pPr>
            <a:r>
              <a:rPr lang="en-US" sz="4400">
                <a:solidFill>
                  <a:schemeClr val="dk1"/>
                </a:solidFill>
                <a:latin typeface="Arial"/>
                <a:ea typeface="Arial"/>
                <a:cs typeface="Arial"/>
                <a:sym typeface="Arial"/>
              </a:rPr>
              <a:t>4</a:t>
            </a:r>
            <a:endParaRPr b="0" i="0" sz="4400" u="none" cap="none" strike="noStrike">
              <a:solidFill>
                <a:schemeClr val="dk1"/>
              </a:solidFill>
              <a:latin typeface="Arial"/>
              <a:ea typeface="Arial"/>
              <a:cs typeface="Arial"/>
              <a:sym typeface="Arial"/>
            </a:endParaRPr>
          </a:p>
        </p:txBody>
      </p:sp>
      <p:sp>
        <p:nvSpPr>
          <p:cNvPr id="471" name="Google Shape;471;p12"/>
          <p:cNvSpPr txBox="1"/>
          <p:nvPr/>
        </p:nvSpPr>
        <p:spPr>
          <a:xfrm>
            <a:off x="1158445" y="2303413"/>
            <a:ext cx="202474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002060"/>
                </a:solidFill>
                <a:latin typeface="Arial"/>
                <a:ea typeface="Arial"/>
                <a:cs typeface="Arial"/>
                <a:sym typeface="Arial"/>
              </a:rPr>
              <a:t>Tóm tắt</a:t>
            </a:r>
            <a:endParaRPr sz="2400">
              <a:solidFill>
                <a:srgbClr val="002060"/>
              </a:solidFill>
              <a:latin typeface="Arial"/>
              <a:ea typeface="Arial"/>
              <a:cs typeface="Arial"/>
              <a:sym typeface="Arial"/>
            </a:endParaRPr>
          </a:p>
        </p:txBody>
      </p:sp>
      <p:sp>
        <p:nvSpPr>
          <p:cNvPr id="472" name="Google Shape;472;p12"/>
          <p:cNvSpPr txBox="1"/>
          <p:nvPr/>
        </p:nvSpPr>
        <p:spPr>
          <a:xfrm>
            <a:off x="2373086" y="4512686"/>
            <a:ext cx="917012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Sau một tuần, cào cào nhảy xa được là:</a:t>
            </a:r>
            <a:endParaRPr/>
          </a:p>
        </p:txBody>
      </p:sp>
      <p:sp>
        <p:nvSpPr>
          <p:cNvPr id="473" name="Google Shape;473;p12"/>
          <p:cNvSpPr txBox="1"/>
          <p:nvPr/>
        </p:nvSpPr>
        <p:spPr>
          <a:xfrm>
            <a:off x="4730931" y="4089244"/>
            <a:ext cx="252766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Arial"/>
                <a:ea typeface="Arial"/>
                <a:cs typeface="Arial"/>
                <a:sym typeface="Arial"/>
              </a:rPr>
              <a:t>Bài giải</a:t>
            </a:r>
            <a:endParaRPr sz="2800">
              <a:solidFill>
                <a:srgbClr val="FF0000"/>
              </a:solidFill>
              <a:latin typeface="Arial"/>
              <a:ea typeface="Arial"/>
              <a:cs typeface="Arial"/>
              <a:sym typeface="Arial"/>
            </a:endParaRPr>
          </a:p>
        </p:txBody>
      </p:sp>
      <p:sp>
        <p:nvSpPr>
          <p:cNvPr id="474" name="Google Shape;474;p12"/>
          <p:cNvSpPr txBox="1"/>
          <p:nvPr/>
        </p:nvSpPr>
        <p:spPr>
          <a:xfrm>
            <a:off x="4293326" y="5049507"/>
            <a:ext cx="4253266"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12 x 3 = 36 ( mm )</a:t>
            </a:r>
            <a:endParaRPr/>
          </a:p>
        </p:txBody>
      </p:sp>
      <p:sp>
        <p:nvSpPr>
          <p:cNvPr id="475" name="Google Shape;475;p12"/>
          <p:cNvSpPr txBox="1"/>
          <p:nvPr/>
        </p:nvSpPr>
        <p:spPr>
          <a:xfrm>
            <a:off x="4858294" y="5586328"/>
            <a:ext cx="425326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Arial"/>
                <a:ea typeface="Arial"/>
                <a:cs typeface="Arial"/>
                <a:sym typeface="Arial"/>
              </a:rPr>
              <a:t>Đáp số: 36mm</a:t>
            </a:r>
            <a:endParaRPr/>
          </a:p>
        </p:txBody>
      </p:sp>
      <p:sp>
        <p:nvSpPr>
          <p:cNvPr id="476" name="Google Shape;476;p12"/>
          <p:cNvSpPr txBox="1"/>
          <p:nvPr/>
        </p:nvSpPr>
        <p:spPr>
          <a:xfrm>
            <a:off x="1159160" y="2871501"/>
            <a:ext cx="128272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Ngày đầu</a:t>
            </a:r>
            <a:endParaRPr sz="2000">
              <a:solidFill>
                <a:schemeClr val="dk1"/>
              </a:solidFill>
              <a:latin typeface="Arial"/>
              <a:ea typeface="Arial"/>
              <a:cs typeface="Arial"/>
              <a:sym typeface="Arial"/>
            </a:endParaRPr>
          </a:p>
        </p:txBody>
      </p:sp>
      <p:sp>
        <p:nvSpPr>
          <p:cNvPr id="477" name="Google Shape;477;p12"/>
          <p:cNvSpPr txBox="1"/>
          <p:nvPr/>
        </p:nvSpPr>
        <p:spPr>
          <a:xfrm>
            <a:off x="1158445" y="3346767"/>
            <a:ext cx="166423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Arial"/>
                <a:ea typeface="Arial"/>
                <a:cs typeface="Arial"/>
                <a:sym typeface="Arial"/>
              </a:rPr>
              <a:t>Một tuần sau</a:t>
            </a:r>
            <a:endParaRPr sz="2000">
              <a:solidFill>
                <a:schemeClr val="dk1"/>
              </a:solidFill>
              <a:latin typeface="Arial"/>
              <a:ea typeface="Arial"/>
              <a:cs typeface="Arial"/>
              <a:sym typeface="Arial"/>
            </a:endParaRPr>
          </a:p>
        </p:txBody>
      </p:sp>
      <p:grpSp>
        <p:nvGrpSpPr>
          <p:cNvPr id="478" name="Google Shape;478;p12"/>
          <p:cNvGrpSpPr/>
          <p:nvPr/>
        </p:nvGrpSpPr>
        <p:grpSpPr>
          <a:xfrm>
            <a:off x="2962656" y="2963267"/>
            <a:ext cx="1584960" cy="284596"/>
            <a:chOff x="3718560" y="2480482"/>
            <a:chExt cx="1584960" cy="284596"/>
          </a:xfrm>
        </p:grpSpPr>
        <p:cxnSp>
          <p:nvCxnSpPr>
            <p:cNvPr id="479" name="Google Shape;479;p12"/>
            <p:cNvCxnSpPr/>
            <p:nvPr/>
          </p:nvCxnSpPr>
          <p:spPr>
            <a:xfrm>
              <a:off x="3718560" y="2480482"/>
              <a:ext cx="0" cy="284596"/>
            </a:xfrm>
            <a:prstGeom prst="straightConnector1">
              <a:avLst/>
            </a:prstGeom>
            <a:noFill/>
            <a:ln cap="flat" cmpd="sng" w="15875">
              <a:solidFill>
                <a:schemeClr val="dk1"/>
              </a:solidFill>
              <a:prstDash val="solid"/>
              <a:round/>
              <a:headEnd len="sm" w="sm" type="none"/>
              <a:tailEnd len="sm" w="sm" type="none"/>
            </a:ln>
          </p:spPr>
        </p:cxnSp>
        <p:cxnSp>
          <p:nvCxnSpPr>
            <p:cNvPr id="480" name="Google Shape;480;p12"/>
            <p:cNvCxnSpPr/>
            <p:nvPr/>
          </p:nvCxnSpPr>
          <p:spPr>
            <a:xfrm rot="10800000">
              <a:off x="3718560" y="2620274"/>
              <a:ext cx="1584960" cy="2506"/>
            </a:xfrm>
            <a:prstGeom prst="straightConnector1">
              <a:avLst/>
            </a:prstGeom>
            <a:noFill/>
            <a:ln cap="flat" cmpd="sng" w="15875">
              <a:solidFill>
                <a:schemeClr val="dk1"/>
              </a:solidFill>
              <a:prstDash val="solid"/>
              <a:round/>
              <a:headEnd len="sm" w="sm" type="none"/>
              <a:tailEnd len="sm" w="sm" type="none"/>
            </a:ln>
          </p:spPr>
        </p:cxnSp>
        <p:cxnSp>
          <p:nvCxnSpPr>
            <p:cNvPr id="481" name="Google Shape;481;p12"/>
            <p:cNvCxnSpPr/>
            <p:nvPr/>
          </p:nvCxnSpPr>
          <p:spPr>
            <a:xfrm>
              <a:off x="5303520" y="2480482"/>
              <a:ext cx="0" cy="284596"/>
            </a:xfrm>
            <a:prstGeom prst="straightConnector1">
              <a:avLst/>
            </a:prstGeom>
            <a:noFill/>
            <a:ln cap="flat" cmpd="sng" w="15875">
              <a:solidFill>
                <a:schemeClr val="dk1"/>
              </a:solidFill>
              <a:prstDash val="solid"/>
              <a:round/>
              <a:headEnd len="sm" w="sm" type="none"/>
              <a:tailEnd len="sm" w="sm" type="none"/>
            </a:ln>
          </p:spPr>
        </p:cxnSp>
      </p:grpSp>
      <p:grpSp>
        <p:nvGrpSpPr>
          <p:cNvPr id="482" name="Google Shape;482;p12"/>
          <p:cNvGrpSpPr/>
          <p:nvPr/>
        </p:nvGrpSpPr>
        <p:grpSpPr>
          <a:xfrm>
            <a:off x="2950464" y="3472953"/>
            <a:ext cx="1584960" cy="284596"/>
            <a:chOff x="3718560" y="2480482"/>
            <a:chExt cx="1584960" cy="284596"/>
          </a:xfrm>
        </p:grpSpPr>
        <p:cxnSp>
          <p:nvCxnSpPr>
            <p:cNvPr id="483" name="Google Shape;483;p12"/>
            <p:cNvCxnSpPr/>
            <p:nvPr/>
          </p:nvCxnSpPr>
          <p:spPr>
            <a:xfrm>
              <a:off x="3718560" y="2480482"/>
              <a:ext cx="0" cy="284596"/>
            </a:xfrm>
            <a:prstGeom prst="straightConnector1">
              <a:avLst/>
            </a:prstGeom>
            <a:noFill/>
            <a:ln cap="flat" cmpd="sng" w="15875">
              <a:solidFill>
                <a:schemeClr val="dk1"/>
              </a:solidFill>
              <a:prstDash val="solid"/>
              <a:round/>
              <a:headEnd len="sm" w="sm" type="none"/>
              <a:tailEnd len="sm" w="sm" type="none"/>
            </a:ln>
          </p:spPr>
        </p:cxnSp>
        <p:cxnSp>
          <p:nvCxnSpPr>
            <p:cNvPr id="484" name="Google Shape;484;p12"/>
            <p:cNvCxnSpPr/>
            <p:nvPr/>
          </p:nvCxnSpPr>
          <p:spPr>
            <a:xfrm rot="10800000">
              <a:off x="3718560" y="2620274"/>
              <a:ext cx="1584960" cy="2506"/>
            </a:xfrm>
            <a:prstGeom prst="straightConnector1">
              <a:avLst/>
            </a:prstGeom>
            <a:noFill/>
            <a:ln cap="flat" cmpd="sng" w="15875">
              <a:solidFill>
                <a:schemeClr val="dk1"/>
              </a:solidFill>
              <a:prstDash val="solid"/>
              <a:round/>
              <a:headEnd len="sm" w="sm" type="none"/>
              <a:tailEnd len="sm" w="sm" type="none"/>
            </a:ln>
          </p:spPr>
        </p:cxnSp>
        <p:cxnSp>
          <p:nvCxnSpPr>
            <p:cNvPr id="485" name="Google Shape;485;p12"/>
            <p:cNvCxnSpPr/>
            <p:nvPr/>
          </p:nvCxnSpPr>
          <p:spPr>
            <a:xfrm>
              <a:off x="5303520" y="2480482"/>
              <a:ext cx="0" cy="284596"/>
            </a:xfrm>
            <a:prstGeom prst="straightConnector1">
              <a:avLst/>
            </a:prstGeom>
            <a:noFill/>
            <a:ln cap="flat" cmpd="sng" w="15875">
              <a:solidFill>
                <a:schemeClr val="dk1"/>
              </a:solidFill>
              <a:prstDash val="solid"/>
              <a:round/>
              <a:headEnd len="sm" w="sm" type="none"/>
              <a:tailEnd len="sm" w="sm" type="none"/>
            </a:ln>
          </p:spPr>
        </p:cxnSp>
      </p:grpSp>
      <p:grpSp>
        <p:nvGrpSpPr>
          <p:cNvPr id="486" name="Google Shape;486;p12"/>
          <p:cNvGrpSpPr/>
          <p:nvPr/>
        </p:nvGrpSpPr>
        <p:grpSpPr>
          <a:xfrm>
            <a:off x="4535424" y="3474473"/>
            <a:ext cx="1584960" cy="284596"/>
            <a:chOff x="3718560" y="2480482"/>
            <a:chExt cx="1584960" cy="284596"/>
          </a:xfrm>
        </p:grpSpPr>
        <p:cxnSp>
          <p:nvCxnSpPr>
            <p:cNvPr id="487" name="Google Shape;487;p12"/>
            <p:cNvCxnSpPr/>
            <p:nvPr/>
          </p:nvCxnSpPr>
          <p:spPr>
            <a:xfrm>
              <a:off x="3718560" y="2480482"/>
              <a:ext cx="0" cy="284596"/>
            </a:xfrm>
            <a:prstGeom prst="straightConnector1">
              <a:avLst/>
            </a:prstGeom>
            <a:noFill/>
            <a:ln cap="flat" cmpd="sng" w="15875">
              <a:solidFill>
                <a:schemeClr val="dk1"/>
              </a:solidFill>
              <a:prstDash val="solid"/>
              <a:round/>
              <a:headEnd len="sm" w="sm" type="none"/>
              <a:tailEnd len="sm" w="sm" type="none"/>
            </a:ln>
          </p:spPr>
        </p:cxnSp>
        <p:cxnSp>
          <p:nvCxnSpPr>
            <p:cNvPr id="488" name="Google Shape;488;p12"/>
            <p:cNvCxnSpPr/>
            <p:nvPr/>
          </p:nvCxnSpPr>
          <p:spPr>
            <a:xfrm rot="10800000">
              <a:off x="3718560" y="2620274"/>
              <a:ext cx="1584960" cy="2506"/>
            </a:xfrm>
            <a:prstGeom prst="straightConnector1">
              <a:avLst/>
            </a:prstGeom>
            <a:noFill/>
            <a:ln cap="flat" cmpd="sng" w="15875">
              <a:solidFill>
                <a:schemeClr val="dk1"/>
              </a:solidFill>
              <a:prstDash val="solid"/>
              <a:round/>
              <a:headEnd len="sm" w="sm" type="none"/>
              <a:tailEnd len="sm" w="sm" type="none"/>
            </a:ln>
          </p:spPr>
        </p:cxnSp>
        <p:cxnSp>
          <p:nvCxnSpPr>
            <p:cNvPr id="489" name="Google Shape;489;p12"/>
            <p:cNvCxnSpPr/>
            <p:nvPr/>
          </p:nvCxnSpPr>
          <p:spPr>
            <a:xfrm>
              <a:off x="5303520" y="2480482"/>
              <a:ext cx="0" cy="284596"/>
            </a:xfrm>
            <a:prstGeom prst="straightConnector1">
              <a:avLst/>
            </a:prstGeom>
            <a:noFill/>
            <a:ln cap="flat" cmpd="sng" w="15875">
              <a:solidFill>
                <a:schemeClr val="dk1"/>
              </a:solidFill>
              <a:prstDash val="solid"/>
              <a:round/>
              <a:headEnd len="sm" w="sm" type="none"/>
              <a:tailEnd len="sm" w="sm" type="none"/>
            </a:ln>
          </p:spPr>
        </p:cxnSp>
      </p:grpSp>
      <p:grpSp>
        <p:nvGrpSpPr>
          <p:cNvPr id="490" name="Google Shape;490;p12"/>
          <p:cNvGrpSpPr/>
          <p:nvPr/>
        </p:nvGrpSpPr>
        <p:grpSpPr>
          <a:xfrm>
            <a:off x="6120383" y="3471150"/>
            <a:ext cx="1584960" cy="284596"/>
            <a:chOff x="3718560" y="2480482"/>
            <a:chExt cx="1584960" cy="284596"/>
          </a:xfrm>
        </p:grpSpPr>
        <p:cxnSp>
          <p:nvCxnSpPr>
            <p:cNvPr id="491" name="Google Shape;491;p12"/>
            <p:cNvCxnSpPr/>
            <p:nvPr/>
          </p:nvCxnSpPr>
          <p:spPr>
            <a:xfrm>
              <a:off x="3718560" y="2480482"/>
              <a:ext cx="0" cy="284596"/>
            </a:xfrm>
            <a:prstGeom prst="straightConnector1">
              <a:avLst/>
            </a:prstGeom>
            <a:noFill/>
            <a:ln cap="flat" cmpd="sng" w="15875">
              <a:solidFill>
                <a:schemeClr val="dk1"/>
              </a:solidFill>
              <a:prstDash val="solid"/>
              <a:round/>
              <a:headEnd len="sm" w="sm" type="none"/>
              <a:tailEnd len="sm" w="sm" type="none"/>
            </a:ln>
          </p:spPr>
        </p:cxnSp>
        <p:cxnSp>
          <p:nvCxnSpPr>
            <p:cNvPr id="492" name="Google Shape;492;p12"/>
            <p:cNvCxnSpPr/>
            <p:nvPr/>
          </p:nvCxnSpPr>
          <p:spPr>
            <a:xfrm rot="10800000">
              <a:off x="3718560" y="2620274"/>
              <a:ext cx="1584960" cy="2506"/>
            </a:xfrm>
            <a:prstGeom prst="straightConnector1">
              <a:avLst/>
            </a:prstGeom>
            <a:noFill/>
            <a:ln cap="flat" cmpd="sng" w="15875">
              <a:solidFill>
                <a:schemeClr val="dk1"/>
              </a:solidFill>
              <a:prstDash val="solid"/>
              <a:round/>
              <a:headEnd len="sm" w="sm" type="none"/>
              <a:tailEnd len="sm" w="sm" type="none"/>
            </a:ln>
          </p:spPr>
        </p:cxnSp>
        <p:cxnSp>
          <p:nvCxnSpPr>
            <p:cNvPr id="493" name="Google Shape;493;p12"/>
            <p:cNvCxnSpPr/>
            <p:nvPr/>
          </p:nvCxnSpPr>
          <p:spPr>
            <a:xfrm>
              <a:off x="5303520" y="2480482"/>
              <a:ext cx="0" cy="284596"/>
            </a:xfrm>
            <a:prstGeom prst="straightConnector1">
              <a:avLst/>
            </a:prstGeom>
            <a:noFill/>
            <a:ln cap="flat" cmpd="sng" w="15875">
              <a:solidFill>
                <a:schemeClr val="dk1"/>
              </a:solidFill>
              <a:prstDash val="solid"/>
              <a:round/>
              <a:headEnd len="sm" w="sm" type="none"/>
              <a:tailEnd len="sm" w="sm" type="none"/>
            </a:ln>
          </p:spPr>
        </p:cxnSp>
      </p:grpSp>
      <p:sp>
        <p:nvSpPr>
          <p:cNvPr id="494" name="Google Shape;494;p12"/>
          <p:cNvSpPr txBox="1"/>
          <p:nvPr/>
        </p:nvSpPr>
        <p:spPr>
          <a:xfrm>
            <a:off x="3409541" y="2674588"/>
            <a:ext cx="98798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12mm</a:t>
            </a:r>
            <a:endParaRPr sz="1800">
              <a:solidFill>
                <a:schemeClr val="lt1"/>
              </a:solidFill>
              <a:latin typeface="Twentieth Century"/>
              <a:ea typeface="Twentieth Century"/>
              <a:cs typeface="Twentieth Century"/>
              <a:sym typeface="Twentieth Century"/>
            </a:endParaRPr>
          </a:p>
        </p:txBody>
      </p:sp>
      <p:sp>
        <p:nvSpPr>
          <p:cNvPr id="495" name="Google Shape;495;p12"/>
          <p:cNvSpPr txBox="1"/>
          <p:nvPr/>
        </p:nvSpPr>
        <p:spPr>
          <a:xfrm>
            <a:off x="4858294" y="3719912"/>
            <a:ext cx="98798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 mm</a:t>
            </a:r>
            <a:endParaRPr sz="1800">
              <a:solidFill>
                <a:schemeClr val="lt1"/>
              </a:solidFill>
              <a:latin typeface="Twentieth Century"/>
              <a:ea typeface="Twentieth Century"/>
              <a:cs typeface="Twentieth Century"/>
              <a:sym typeface="Twentieth Century"/>
            </a:endParaRPr>
          </a:p>
        </p:txBody>
      </p:sp>
      <p:sp>
        <p:nvSpPr>
          <p:cNvPr id="496" name="Google Shape;496;p12"/>
          <p:cNvSpPr/>
          <p:nvPr/>
        </p:nvSpPr>
        <p:spPr>
          <a:xfrm rot="-2113261">
            <a:off x="4388497" y="2890325"/>
            <a:ext cx="186684" cy="546655"/>
          </a:xfrm>
          <a:prstGeom prst="arc">
            <a:avLst>
              <a:gd fmla="val 16200000" name="adj1"/>
              <a:gd fmla="val 0"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97" name="Google Shape;497;p12"/>
          <p:cNvSpPr/>
          <p:nvPr/>
        </p:nvSpPr>
        <p:spPr>
          <a:xfrm rot="-3129480">
            <a:off x="2731188" y="3082995"/>
            <a:ext cx="635696" cy="191628"/>
          </a:xfrm>
          <a:prstGeom prst="arc">
            <a:avLst>
              <a:gd fmla="val 16200000" name="adj1"/>
              <a:gd fmla="val 0"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98" name="Google Shape;498;p12"/>
          <p:cNvSpPr/>
          <p:nvPr/>
        </p:nvSpPr>
        <p:spPr>
          <a:xfrm flipH="1" rot="10599145">
            <a:off x="4766602" y="3558228"/>
            <a:ext cx="2930101" cy="381527"/>
          </a:xfrm>
          <a:prstGeom prst="arc">
            <a:avLst>
              <a:gd fmla="val 16200000" name="adj1"/>
              <a:gd fmla="val 0"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sp>
        <p:nvSpPr>
          <p:cNvPr id="499" name="Google Shape;499;p12"/>
          <p:cNvSpPr/>
          <p:nvPr/>
        </p:nvSpPr>
        <p:spPr>
          <a:xfrm rot="-10513137">
            <a:off x="2951584" y="3488357"/>
            <a:ext cx="2642958" cy="446318"/>
          </a:xfrm>
          <a:prstGeom prst="arc">
            <a:avLst>
              <a:gd fmla="val 16200000" name="adj1"/>
              <a:gd fmla="val 0"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wentieth Century"/>
              <a:ea typeface="Twentieth Century"/>
              <a:cs typeface="Twentieth Century"/>
              <a:sym typeface="Twentieth Century"/>
            </a:endParaRPr>
          </a:p>
        </p:txBody>
      </p:sp>
      <p:cxnSp>
        <p:nvCxnSpPr>
          <p:cNvPr id="500" name="Google Shape;500;p12"/>
          <p:cNvCxnSpPr/>
          <p:nvPr/>
        </p:nvCxnSpPr>
        <p:spPr>
          <a:xfrm>
            <a:off x="6413511" y="782585"/>
            <a:ext cx="4452285" cy="0"/>
          </a:xfrm>
          <a:prstGeom prst="straightConnector1">
            <a:avLst/>
          </a:prstGeom>
          <a:noFill/>
          <a:ln cap="flat" cmpd="sng" w="22225">
            <a:solidFill>
              <a:srgbClr val="FF0000"/>
            </a:solidFill>
            <a:prstDash val="solid"/>
            <a:round/>
            <a:headEnd len="sm" w="sm" type="none"/>
            <a:tailEnd len="sm" w="sm" type="none"/>
          </a:ln>
        </p:spPr>
      </p:cxnSp>
      <p:cxnSp>
        <p:nvCxnSpPr>
          <p:cNvPr id="501" name="Google Shape;501;p12"/>
          <p:cNvCxnSpPr/>
          <p:nvPr/>
        </p:nvCxnSpPr>
        <p:spPr>
          <a:xfrm>
            <a:off x="1668098" y="1259241"/>
            <a:ext cx="2008957" cy="0"/>
          </a:xfrm>
          <a:prstGeom prst="straightConnector1">
            <a:avLst/>
          </a:prstGeom>
          <a:noFill/>
          <a:ln cap="flat" cmpd="sng" w="22225">
            <a:solidFill>
              <a:srgbClr val="FF0000"/>
            </a:solidFill>
            <a:prstDash val="solid"/>
            <a:round/>
            <a:headEnd len="sm" w="sm" type="none"/>
            <a:tailEnd len="sm" w="sm" type="none"/>
          </a:ln>
        </p:spPr>
      </p:cxnSp>
      <p:cxnSp>
        <p:nvCxnSpPr>
          <p:cNvPr id="502" name="Google Shape;502;p12"/>
          <p:cNvCxnSpPr/>
          <p:nvPr/>
        </p:nvCxnSpPr>
        <p:spPr>
          <a:xfrm>
            <a:off x="3853815" y="1268968"/>
            <a:ext cx="2242185" cy="0"/>
          </a:xfrm>
          <a:prstGeom prst="straightConnector1">
            <a:avLst/>
          </a:prstGeom>
          <a:noFill/>
          <a:ln cap="flat" cmpd="sng" w="22225">
            <a:solidFill>
              <a:srgbClr val="FF0000"/>
            </a:solidFill>
            <a:prstDash val="solid"/>
            <a:round/>
            <a:headEnd len="sm" w="sm" type="none"/>
            <a:tailEnd len="sm" w="sm" type="none"/>
          </a:ln>
        </p:spPr>
      </p:cxnSp>
      <p:cxnSp>
        <p:nvCxnSpPr>
          <p:cNvPr id="503" name="Google Shape;503;p12"/>
          <p:cNvCxnSpPr/>
          <p:nvPr/>
        </p:nvCxnSpPr>
        <p:spPr>
          <a:xfrm>
            <a:off x="8114529" y="1259241"/>
            <a:ext cx="3305743" cy="0"/>
          </a:xfrm>
          <a:prstGeom prst="straightConnector1">
            <a:avLst/>
          </a:prstGeom>
          <a:noFill/>
          <a:ln cap="flat" cmpd="sng" w="22225">
            <a:solidFill>
              <a:srgbClr val="FF0000"/>
            </a:solidFill>
            <a:prstDash val="solid"/>
            <a:round/>
            <a:headEnd len="sm" w="sm" type="none"/>
            <a:tailEnd len="sm" w="sm" type="none"/>
          </a:ln>
        </p:spPr>
      </p:cxnSp>
      <p:cxnSp>
        <p:nvCxnSpPr>
          <p:cNvPr id="504" name="Google Shape;504;p12"/>
          <p:cNvCxnSpPr/>
          <p:nvPr/>
        </p:nvCxnSpPr>
        <p:spPr>
          <a:xfrm>
            <a:off x="1645635" y="1765079"/>
            <a:ext cx="2975003" cy="0"/>
          </a:xfrm>
          <a:prstGeom prst="straightConnector1">
            <a:avLst/>
          </a:prstGeom>
          <a:noFill/>
          <a:ln cap="flat" cmpd="sng" w="22225">
            <a:solidFill>
              <a:srgbClr val="FF0000"/>
            </a:solidFill>
            <a:prstDash val="solid"/>
            <a:round/>
            <a:headEnd len="sm" w="sm" type="none"/>
            <a:tailEnd len="sm" w="sm" type="none"/>
          </a:ln>
        </p:spPr>
      </p:cxnSp>
      <p:cxnSp>
        <p:nvCxnSpPr>
          <p:cNvPr id="505" name="Google Shape;505;p12"/>
          <p:cNvCxnSpPr/>
          <p:nvPr/>
        </p:nvCxnSpPr>
        <p:spPr>
          <a:xfrm>
            <a:off x="5470267" y="1857000"/>
            <a:ext cx="5950005" cy="0"/>
          </a:xfrm>
          <a:prstGeom prst="straightConnector1">
            <a:avLst/>
          </a:prstGeom>
          <a:noFill/>
          <a:ln cap="flat" cmpd="sng" w="22225">
            <a:solidFill>
              <a:srgbClr val="FF0000"/>
            </a:solidFill>
            <a:prstDash val="solid"/>
            <a:round/>
            <a:headEnd len="sm" w="sm" type="none"/>
            <a:tailEnd len="sm" w="sm" type="none"/>
          </a:ln>
        </p:spPr>
      </p:cxnSp>
      <p:cxnSp>
        <p:nvCxnSpPr>
          <p:cNvPr id="506" name="Google Shape;506;p12"/>
          <p:cNvCxnSpPr/>
          <p:nvPr/>
        </p:nvCxnSpPr>
        <p:spPr>
          <a:xfrm flipH="1" rot="10800000">
            <a:off x="1675986" y="2282615"/>
            <a:ext cx="2293394" cy="8745"/>
          </a:xfrm>
          <a:prstGeom prst="straightConnector1">
            <a:avLst/>
          </a:prstGeom>
          <a:noFill/>
          <a:ln cap="flat" cmpd="sng" w="22225">
            <a:solidFill>
              <a:srgbClr val="FF0000"/>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xEl>
                                              <p:pRg end="0" st="0"/>
                                            </p:txEl>
                                          </p:spTgt>
                                        </p:tgtEl>
                                        <p:attrNameLst>
                                          <p:attrName>style.visibility</p:attrName>
                                        </p:attrNameLst>
                                      </p:cBhvr>
                                      <p:to>
                                        <p:strVal val="visible"/>
                                      </p:to>
                                    </p:set>
                                    <p:animEffect filter="fade" transition="in">
                                      <p:cBhvr>
                                        <p:cTn dur="500"/>
                                        <p:tgtEl>
                                          <p:spTgt spid="4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77"/>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500"/>
                                        <p:tgtEl>
                                          <p:spTgt spid="482"/>
                                        </p:tgtEl>
                                      </p:cBhvr>
                                    </p:animEffect>
                                  </p:childTnLst>
                                </p:cTn>
                              </p:par>
                              <p:par>
                                <p:cTn fill="hold" nodeType="with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500"/>
                                        <p:tgtEl>
                                          <p:spTgt spid="486"/>
                                        </p:tgtEl>
                                      </p:cBhvr>
                                    </p:animEffect>
                                  </p:childTnLst>
                                </p:cTn>
                              </p:par>
                              <p:par>
                                <p:cTn fill="hold" nodeType="withEffect" presetClass="entr" presetID="10" presetSubtype="0">
                                  <p:stCondLst>
                                    <p:cond delay="0"/>
                                  </p:stCondLst>
                                  <p:childTnLst>
                                    <p:set>
                                      <p:cBhvr>
                                        <p:cTn dur="1" fill="hold">
                                          <p:stCondLst>
                                            <p:cond delay="0"/>
                                          </p:stCondLst>
                                        </p:cTn>
                                        <p:tgtEl>
                                          <p:spTgt spid="490"/>
                                        </p:tgtEl>
                                        <p:attrNameLst>
                                          <p:attrName>style.visibility</p:attrName>
                                        </p:attrNameLst>
                                      </p:cBhvr>
                                      <p:to>
                                        <p:strVal val="visible"/>
                                      </p:to>
                                    </p:set>
                                    <p:animEffect filter="fade" transition="in">
                                      <p:cBhvr>
                                        <p:cTn dur="500"/>
                                        <p:tgtEl>
                                          <p:spTgt spid="490"/>
                                        </p:tgtEl>
                                      </p:cBhvr>
                                    </p:animEffect>
                                  </p:childTnLst>
                                </p:cTn>
                              </p:par>
                              <p:par>
                                <p:cTn fill="hold" nodeType="withEffect" presetClass="entr" presetID="10" presetSubtype="0">
                                  <p:stCondLst>
                                    <p:cond delay="0"/>
                                  </p:stCondLst>
                                  <p:childTnLst>
                                    <p:set>
                                      <p:cBhvr>
                                        <p:cTn dur="1" fill="hold">
                                          <p:stCondLst>
                                            <p:cond delay="0"/>
                                          </p:stCondLst>
                                        </p:cTn>
                                        <p:tgtEl>
                                          <p:spTgt spid="495"/>
                                        </p:tgtEl>
                                        <p:attrNameLst>
                                          <p:attrName>style.visibility</p:attrName>
                                        </p:attrNameLst>
                                      </p:cBhvr>
                                      <p:to>
                                        <p:strVal val="visible"/>
                                      </p:to>
                                    </p:set>
                                    <p:animEffect filter="fade" transition="in">
                                      <p:cBhvr>
                                        <p:cTn dur="500"/>
                                        <p:tgtEl>
                                          <p:spTgt spid="495"/>
                                        </p:tgtEl>
                                      </p:cBhvr>
                                    </p:animEffect>
                                  </p:childTnLst>
                                </p:cTn>
                              </p:par>
                              <p:par>
                                <p:cTn fill="hold" nodeType="with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500"/>
                                        <p:tgtEl>
                                          <p:spTgt spid="498"/>
                                        </p:tgtEl>
                                      </p:cBhvr>
                                    </p:animEffect>
                                  </p:childTnLst>
                                </p:cTn>
                              </p:par>
                              <p:par>
                                <p:cTn fill="hold" nodeType="with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500"/>
                                        <p:tgtEl>
                                          <p:spTgt spid="4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xEl>
                                              <p:pRg end="0" st="0"/>
                                            </p:txEl>
                                          </p:spTgt>
                                        </p:tgtEl>
                                        <p:attrNameLst>
                                          <p:attrName>style.visibility</p:attrName>
                                        </p:attrNameLst>
                                      </p:cBhvr>
                                      <p:to>
                                        <p:strVal val="visible"/>
                                      </p:to>
                                    </p:set>
                                    <p:animEffect filter="fade" transition="in">
                                      <p:cBhvr>
                                        <p:cTn dur="500"/>
                                        <p:tgtEl>
                                          <p:spTgt spid="4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2">
                                            <p:txEl>
                                              <p:pRg end="0" st="0"/>
                                            </p:txEl>
                                          </p:spTgt>
                                        </p:tgtEl>
                                        <p:attrNameLst>
                                          <p:attrName>style.visibility</p:attrName>
                                        </p:attrNameLst>
                                      </p:cBhvr>
                                      <p:to>
                                        <p:strVal val="visible"/>
                                      </p:to>
                                    </p:set>
                                    <p:animEffect filter="fade" transition="in">
                                      <p:cBhvr>
                                        <p:cTn dur="500"/>
                                        <p:tgtEl>
                                          <p:spTgt spid="47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xEl>
                                              <p:pRg end="0" st="0"/>
                                            </p:txEl>
                                          </p:spTgt>
                                        </p:tgtEl>
                                        <p:attrNameLst>
                                          <p:attrName>style.visibility</p:attrName>
                                        </p:attrNameLst>
                                      </p:cBhvr>
                                      <p:to>
                                        <p:strVal val="visible"/>
                                      </p:to>
                                    </p:set>
                                    <p:animEffect filter="fade" transition="in">
                                      <p:cBhvr>
                                        <p:cTn dur="500"/>
                                        <p:tgtEl>
                                          <p:spTgt spid="4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5">
                                            <p:txEl>
                                              <p:pRg end="0" st="0"/>
                                            </p:txEl>
                                          </p:spTgt>
                                        </p:tgtEl>
                                        <p:attrNameLst>
                                          <p:attrName>style.visibility</p:attrName>
                                        </p:attrNameLst>
                                      </p:cBhvr>
                                      <p:to>
                                        <p:strVal val="visible"/>
                                      </p:to>
                                    </p:set>
                                    <p:animEffect filter="fade" transition="in">
                                      <p:cBhvr>
                                        <p:cTn dur="500"/>
                                        <p:tgtEl>
                                          <p:spTgt spid="47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pic>
        <p:nvPicPr>
          <p:cNvPr id="512" name="Google Shape;512;p13"/>
          <p:cNvPicPr preferRelativeResize="0"/>
          <p:nvPr/>
        </p:nvPicPr>
        <p:blipFill rotWithShape="1">
          <a:blip r:embed="rId3">
            <a:alphaModFix/>
          </a:blip>
          <a:srcRect b="83242" l="0" r="0" t="0"/>
          <a:stretch/>
        </p:blipFill>
        <p:spPr>
          <a:xfrm>
            <a:off x="-330564" y="6468838"/>
            <a:ext cx="12600000" cy="396420"/>
          </a:xfrm>
          <a:prstGeom prst="rect">
            <a:avLst/>
          </a:prstGeom>
          <a:noFill/>
          <a:ln>
            <a:noFill/>
          </a:ln>
          <a:effectLst>
            <a:outerShdw blurRad="63500" sx="102000" rotWithShape="0" algn="ctr" sy="102000">
              <a:srgbClr val="000000">
                <a:alpha val="40000"/>
              </a:srgbClr>
            </a:outerShdw>
          </a:effectLst>
        </p:spPr>
      </p:pic>
      <p:pic>
        <p:nvPicPr>
          <p:cNvPr id="513" name="Google Shape;513;p13"/>
          <p:cNvPicPr preferRelativeResize="0"/>
          <p:nvPr/>
        </p:nvPicPr>
        <p:blipFill rotWithShape="1">
          <a:blip r:embed="rId4">
            <a:alphaModFix/>
          </a:blip>
          <a:srcRect b="0" l="0" r="0" t="0"/>
          <a:stretch/>
        </p:blipFill>
        <p:spPr>
          <a:xfrm>
            <a:off x="10177608" y="-707253"/>
            <a:ext cx="2722500" cy="2553750"/>
          </a:xfrm>
          <a:prstGeom prst="rect">
            <a:avLst/>
          </a:prstGeom>
          <a:noFill/>
          <a:ln>
            <a:noFill/>
          </a:ln>
          <a:effectLst>
            <a:outerShdw blurRad="63500" sx="102000" rotWithShape="0" algn="ctr" sy="102000">
              <a:srgbClr val="000000">
                <a:alpha val="40000"/>
              </a:srgbClr>
            </a:outerShdw>
          </a:effectLst>
        </p:spPr>
      </p:pic>
      <p:sp>
        <p:nvSpPr>
          <p:cNvPr id="514" name="Google Shape;514;p13"/>
          <p:cNvSpPr/>
          <p:nvPr/>
        </p:nvSpPr>
        <p:spPr>
          <a:xfrm>
            <a:off x="5509846" y="1833390"/>
            <a:ext cx="6435969" cy="3786373"/>
          </a:xfrm>
          <a:custGeom>
            <a:rect b="b" l="l" r="r" t="t"/>
            <a:pathLst>
              <a:path extrusionOk="0" h="1701" w="2634">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rgbClr val="EEDCF6"/>
          </a:solidFill>
          <a:ln cap="flat" cmpd="sng" w="63500">
            <a:solidFill>
              <a:srgbClr val="0070C0"/>
            </a:solidFill>
            <a:prstDash val="solid"/>
            <a:round/>
            <a:headEnd len="sm" w="sm" type="none"/>
            <a:tailEnd len="sm" w="sm" type="none"/>
          </a:ln>
          <a:effectLst>
            <a:outerShdw blurRad="63500" sx="102000" rotWithShape="0" algn="ctr" sy="1020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000000"/>
              </a:solidFill>
              <a:latin typeface="Calibri"/>
              <a:ea typeface="Calibri"/>
              <a:cs typeface="Calibri"/>
              <a:sym typeface="Calibri"/>
            </a:endParaRPr>
          </a:p>
        </p:txBody>
      </p:sp>
      <p:sp>
        <p:nvSpPr>
          <p:cNvPr id="515" name="Google Shape;515;p13"/>
          <p:cNvSpPr txBox="1"/>
          <p:nvPr/>
        </p:nvSpPr>
        <p:spPr>
          <a:xfrm>
            <a:off x="6800921" y="3874475"/>
            <a:ext cx="6435900" cy="144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A0B41"/>
              </a:buClr>
              <a:buSzPts val="8800"/>
              <a:buFont typeface="Arial"/>
              <a:buNone/>
            </a:pPr>
            <a:r>
              <a:rPr b="0" i="0" lang="en-US" sz="8800" u="none" cap="none" strike="noStrike">
                <a:solidFill>
                  <a:srgbClr val="FA0B41"/>
                </a:solidFill>
                <a:latin typeface="Arial"/>
                <a:ea typeface="Arial"/>
                <a:cs typeface="Arial"/>
                <a:sym typeface="Arial"/>
              </a:rPr>
              <a:t>Vận dụng</a:t>
            </a:r>
            <a:endParaRPr b="0" i="0" sz="8800" u="none" cap="none" strike="noStrike">
              <a:solidFill>
                <a:srgbClr val="FA0B41"/>
              </a:solidFill>
              <a:latin typeface="Arial"/>
              <a:ea typeface="Arial"/>
              <a:cs typeface="Arial"/>
              <a:sym typeface="Arial"/>
            </a:endParaRPr>
          </a:p>
        </p:txBody>
      </p:sp>
      <p:pic>
        <p:nvPicPr>
          <p:cNvPr id="516" name="Google Shape;516;p13"/>
          <p:cNvPicPr preferRelativeResize="0"/>
          <p:nvPr/>
        </p:nvPicPr>
        <p:blipFill rotWithShape="1">
          <a:blip r:embed="rId5">
            <a:alphaModFix/>
          </a:blip>
          <a:srcRect b="0" l="0" r="0" t="0"/>
          <a:stretch/>
        </p:blipFill>
        <p:spPr>
          <a:xfrm>
            <a:off x="7879809" y="2353136"/>
            <a:ext cx="2297799" cy="1222603"/>
          </a:xfrm>
          <a:prstGeom prst="rect">
            <a:avLst/>
          </a:prstGeom>
          <a:noFill/>
          <a:ln>
            <a:noFill/>
          </a:ln>
          <a:effectLst>
            <a:outerShdw blurRad="63500" sx="102000" rotWithShape="0" algn="ctr" sy="102000">
              <a:srgbClr val="000000">
                <a:alpha val="40000"/>
              </a:srgbClr>
            </a:outerShdw>
          </a:effectLst>
        </p:spPr>
      </p:pic>
      <p:pic>
        <p:nvPicPr>
          <p:cNvPr id="517" name="Google Shape;517;p13"/>
          <p:cNvPicPr preferRelativeResize="0"/>
          <p:nvPr/>
        </p:nvPicPr>
        <p:blipFill rotWithShape="1">
          <a:blip r:embed="rId6">
            <a:alphaModFix/>
          </a:blip>
          <a:srcRect b="0" l="0" r="0" t="0"/>
          <a:stretch/>
        </p:blipFill>
        <p:spPr>
          <a:xfrm>
            <a:off x="-1319104" y="1213011"/>
            <a:ext cx="8399229" cy="5644989"/>
          </a:xfrm>
          <a:prstGeom prst="rect">
            <a:avLst/>
          </a:prstGeom>
          <a:noFill/>
          <a:ln>
            <a:noFill/>
          </a:ln>
          <a:effectLst>
            <a:outerShdw blurRad="63500" sx="102000" rotWithShape="0" algn="ctr" sy="102000">
              <a:srgbClr val="000000">
                <a:alpha val="40000"/>
              </a:srgbClr>
            </a:outerShdw>
          </a:effectLst>
        </p:spPr>
      </p:pic>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517"/>
                                        </p:tgtEl>
                                        <p:attrNameLst>
                                          <p:attrName>style.visibility</p:attrName>
                                        </p:attrNameLst>
                                      </p:cBhvr>
                                      <p:to>
                                        <p:strVal val="visible"/>
                                      </p:to>
                                    </p:set>
                                    <p:anim calcmode="lin" valueType="num">
                                      <p:cBhvr additive="base">
                                        <p:cTn dur="750"/>
                                        <p:tgtEl>
                                          <p:spTgt spid="51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8">
                                  <p:stCondLst>
                                    <p:cond delay="0"/>
                                  </p:stCondLst>
                                  <p:childTnLst>
                                    <p:set>
                                      <p:cBhvr>
                                        <p:cTn dur="1" fill="hold">
                                          <p:stCondLst>
                                            <p:cond delay="0"/>
                                          </p:stCondLst>
                                        </p:cTn>
                                        <p:tgtEl>
                                          <p:spTgt spid="513"/>
                                        </p:tgtEl>
                                        <p:attrNameLst>
                                          <p:attrName>style.visibility</p:attrName>
                                        </p:attrNameLst>
                                      </p:cBhvr>
                                      <p:to>
                                        <p:strVal val="visible"/>
                                      </p:to>
                                    </p:set>
                                    <p:anim calcmode="lin" valueType="num">
                                      <p:cBhvr additive="base">
                                        <p:cTn dur="750"/>
                                        <p:tgtEl>
                                          <p:spTgt spid="513"/>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514"/>
                                        </p:tgtEl>
                                        <p:attrNameLst>
                                          <p:attrName>style.visibility</p:attrName>
                                        </p:attrNameLst>
                                      </p:cBhvr>
                                      <p:to>
                                        <p:strVal val="visible"/>
                                      </p:to>
                                    </p:set>
                                    <p:animEffect filter="fade" transition="in">
                                      <p:cBhvr>
                                        <p:cTn dur="500"/>
                                        <p:tgtEl>
                                          <p:spTgt spid="514"/>
                                        </p:tgtEl>
                                      </p:cBhvr>
                                    </p:animEffect>
                                  </p:childTnLst>
                                </p:cTn>
                              </p:par>
                              <p:par>
                                <p:cTn fill="hold" nodeType="withEffect" presetClass="entr" presetID="2" presetSubtype="2">
                                  <p:stCondLst>
                                    <p:cond delay="0"/>
                                  </p:stCondLst>
                                  <p:childTnLst>
                                    <p:set>
                                      <p:cBhvr>
                                        <p:cTn dur="1" fill="hold">
                                          <p:stCondLst>
                                            <p:cond delay="0"/>
                                          </p:stCondLst>
                                        </p:cTn>
                                        <p:tgtEl>
                                          <p:spTgt spid="516"/>
                                        </p:tgtEl>
                                        <p:attrNameLst>
                                          <p:attrName>style.visibility</p:attrName>
                                        </p:attrNameLst>
                                      </p:cBhvr>
                                      <p:to>
                                        <p:strVal val="visible"/>
                                      </p:to>
                                    </p:set>
                                    <p:anim calcmode="lin" valueType="num">
                                      <p:cBhvr additive="base">
                                        <p:cTn dur="750"/>
                                        <p:tgtEl>
                                          <p:spTgt spid="516"/>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800"/>
                                  </p:stCondLst>
                                  <p:childTnLst>
                                    <p:set>
                                      <p:cBhvr>
                                        <p:cTn dur="1" fill="hold">
                                          <p:stCondLst>
                                            <p:cond delay="0"/>
                                          </p:stCondLst>
                                        </p:cTn>
                                        <p:tgtEl>
                                          <p:spTgt spid="515"/>
                                        </p:tgtEl>
                                        <p:attrNameLst>
                                          <p:attrName>style.visibility</p:attrName>
                                        </p:attrNameLst>
                                      </p:cBhvr>
                                      <p:to>
                                        <p:strVal val="visible"/>
                                      </p:to>
                                    </p:set>
                                    <p:animEffect filter="fade" transition="in">
                                      <p:cBhvr>
                                        <p:cTn dur="1000"/>
                                        <p:tgtEl>
                                          <p:spTgt spid="5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14"/>
          <p:cNvSpPr/>
          <p:nvPr/>
        </p:nvSpPr>
        <p:spPr>
          <a:xfrm>
            <a:off x="636368" y="514058"/>
            <a:ext cx="10727738" cy="5464711"/>
          </a:xfrm>
          <a:prstGeom prst="roundRect">
            <a:avLst>
              <a:gd fmla="val 16667" name="adj"/>
            </a:avLst>
          </a:prstGeom>
          <a:solidFill>
            <a:schemeClr val="lt1"/>
          </a:solidFill>
          <a:ln cap="flat" cmpd="sng" w="15875">
            <a:solidFill>
              <a:srgbClr val="FFF2C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Twentieth Century"/>
              <a:buNone/>
            </a:pPr>
            <a:r>
              <a:t/>
            </a:r>
            <a:endParaRPr b="0" i="0" sz="1800" u="none" cap="none" strike="noStrike">
              <a:solidFill>
                <a:srgbClr val="FFFFFF"/>
              </a:solidFill>
              <a:latin typeface="Calibri"/>
              <a:ea typeface="Calibri"/>
              <a:cs typeface="Calibri"/>
              <a:sym typeface="Calibri"/>
            </a:endParaRPr>
          </a:p>
        </p:txBody>
      </p:sp>
      <p:pic>
        <p:nvPicPr>
          <p:cNvPr descr="6" id="524" name="Google Shape;524;p14"/>
          <p:cNvPicPr preferRelativeResize="0"/>
          <p:nvPr/>
        </p:nvPicPr>
        <p:blipFill rotWithShape="1">
          <a:blip r:embed="rId3">
            <a:alphaModFix/>
          </a:blip>
          <a:srcRect b="0" l="0" r="74368" t="0"/>
          <a:stretch/>
        </p:blipFill>
        <p:spPr>
          <a:xfrm>
            <a:off x="-3810" y="4604385"/>
            <a:ext cx="1602105" cy="2278380"/>
          </a:xfrm>
          <a:prstGeom prst="rect">
            <a:avLst/>
          </a:prstGeom>
          <a:noFill/>
          <a:ln>
            <a:noFill/>
          </a:ln>
        </p:spPr>
      </p:pic>
      <p:pic>
        <p:nvPicPr>
          <p:cNvPr id="525" name="Google Shape;525;p14"/>
          <p:cNvPicPr preferRelativeResize="0"/>
          <p:nvPr/>
        </p:nvPicPr>
        <p:blipFill rotWithShape="1">
          <a:blip r:embed="rId4">
            <a:alphaModFix/>
          </a:blip>
          <a:srcRect b="0" l="0" r="0" t="0"/>
          <a:stretch/>
        </p:blipFill>
        <p:spPr>
          <a:xfrm>
            <a:off x="83212" y="3181305"/>
            <a:ext cx="2744340" cy="3588217"/>
          </a:xfrm>
          <a:prstGeom prst="rect">
            <a:avLst/>
          </a:prstGeom>
          <a:noFill/>
          <a:ln>
            <a:noFill/>
          </a:ln>
        </p:spPr>
      </p:pic>
      <p:sp>
        <p:nvSpPr>
          <p:cNvPr id="526" name="Google Shape;526;p14"/>
          <p:cNvSpPr/>
          <p:nvPr/>
        </p:nvSpPr>
        <p:spPr>
          <a:xfrm>
            <a:off x="2167072" y="534959"/>
            <a:ext cx="8976416" cy="4419554"/>
          </a:xfrm>
          <a:custGeom>
            <a:rect b="b" l="l" r="r" t="t"/>
            <a:pathLst>
              <a:path extrusionOk="0" h="10000" w="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rgbClr val="EEDCF6"/>
          </a:solidFill>
          <a:ln cap="flat" cmpd="sng" w="63500">
            <a:solidFill>
              <a:srgbClr val="C00000"/>
            </a:solidFill>
            <a:prstDash val="solid"/>
            <a:round/>
            <a:headEnd len="sm" w="sm" type="none"/>
            <a:tailEnd len="sm" w="sm" type="none"/>
          </a:ln>
          <a:effectLst>
            <a:outerShdw blurRad="63500" sx="102000" rotWithShape="0" algn="ctr" sy="102000">
              <a:srgbClr val="000000">
                <a:alpha val="40000"/>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Twentieth Century"/>
              <a:buNone/>
            </a:pPr>
            <a:r>
              <a:t/>
            </a:r>
            <a:endParaRPr b="0" i="0" sz="1800" u="none" cap="none" strike="noStrike">
              <a:solidFill>
                <a:srgbClr val="000000"/>
              </a:solidFill>
              <a:latin typeface="Calibri"/>
              <a:ea typeface="Calibri"/>
              <a:cs typeface="Calibri"/>
              <a:sym typeface="Calibri"/>
            </a:endParaRPr>
          </a:p>
        </p:txBody>
      </p:sp>
      <p:sp>
        <p:nvSpPr>
          <p:cNvPr id="527" name="Google Shape;527;p14"/>
          <p:cNvSpPr txBox="1"/>
          <p:nvPr/>
        </p:nvSpPr>
        <p:spPr>
          <a:xfrm>
            <a:off x="2361710" y="2642696"/>
            <a:ext cx="8342866"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3200"/>
              <a:buFont typeface="Arial"/>
              <a:buNone/>
            </a:pPr>
            <a:r>
              <a:rPr b="1" i="0" lang="en-US" sz="3200" u="none" cap="none" strike="noStrike">
                <a:solidFill>
                  <a:srgbClr val="FF0000"/>
                </a:solidFill>
                <a:latin typeface="Arial"/>
                <a:ea typeface="Arial"/>
                <a:cs typeface="Arial"/>
                <a:sym typeface="Arial"/>
              </a:rPr>
              <a:t>Tìm các đồ dùng</a:t>
            </a:r>
            <a:r>
              <a:rPr b="1" i="0" lang="en-US" sz="3200" u="none" cap="none" strike="noStrike">
                <a:solidFill>
                  <a:srgbClr val="FF0000"/>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có số</a:t>
            </a:r>
            <a:r>
              <a:rPr b="1" i="0" lang="en-US" sz="3200" u="none" cap="none" strike="noStrike">
                <a:solidFill>
                  <a:srgbClr val="FF0000"/>
                </a:solidFill>
                <a:latin typeface="Arial"/>
                <a:ea typeface="Arial"/>
                <a:cs typeface="Arial"/>
                <a:sym typeface="Arial"/>
              </a:rPr>
              <a:t> đo đơn vị là mm?</a:t>
            </a:r>
            <a:endParaRPr b="1" i="0" sz="3200" u="none" cap="none" strike="noStrike">
              <a:solidFill>
                <a:srgbClr val="FF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000000"/>
                </a:solidFill>
                <a:latin typeface="Arial"/>
                <a:ea typeface="Arial"/>
                <a:cs typeface="Arial"/>
                <a:sym typeface="Arial"/>
              </a:rPr>
              <a:t>VD: </a:t>
            </a:r>
            <a:r>
              <a:rPr b="0" i="0" lang="en-US" sz="3200" u="none" cap="none" strike="noStrike">
                <a:solidFill>
                  <a:srgbClr val="000000"/>
                </a:solidFill>
                <a:latin typeface="Arial"/>
                <a:ea typeface="Arial"/>
                <a:cs typeface="Arial"/>
                <a:sym typeface="Arial"/>
              </a:rPr>
              <a:t>thước</a:t>
            </a:r>
            <a:r>
              <a:rPr b="0" i="0" lang="en-US" sz="3200" u="none" cap="none" strike="noStrike">
                <a:solidFill>
                  <a:srgbClr val="000000"/>
                </a:solidFill>
                <a:latin typeface="Arial"/>
                <a:ea typeface="Arial"/>
                <a:cs typeface="Arial"/>
                <a:sym typeface="Arial"/>
              </a:rPr>
              <a:t> kẻ</a:t>
            </a:r>
            <a:r>
              <a:rPr b="0" i="0" lang="en-US" sz="3200" u="none" cap="none" strike="noStrike">
                <a:solidFill>
                  <a:srgbClr val="000000"/>
                </a:solidFill>
                <a:latin typeface="Arial"/>
                <a:ea typeface="Arial"/>
                <a:cs typeface="Arial"/>
                <a:sym typeface="Arial"/>
              </a:rPr>
              <a:t>, độ</a:t>
            </a:r>
            <a:r>
              <a:rPr b="0" i="0" lang="en-US" sz="3200" u="none" cap="none" strike="noStrike">
                <a:solidFill>
                  <a:srgbClr val="000000"/>
                </a:solidFill>
                <a:latin typeface="Arial"/>
                <a:ea typeface="Arial"/>
                <a:cs typeface="Arial"/>
                <a:sym typeface="Arial"/>
              </a:rPr>
              <a:t> dày quyển sách giáo khoa</a:t>
            </a:r>
            <a:endParaRPr b="1" i="0" sz="3200" u="none" cap="none" strike="noStrike">
              <a:solidFill>
                <a:srgbClr val="FF0000"/>
              </a:solidFill>
              <a:latin typeface="Arial"/>
              <a:ea typeface="Arial"/>
              <a:cs typeface="Arial"/>
              <a:sym typeface="Arial"/>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500"/>
                                        <p:tgtEl>
                                          <p:spTgt spid="5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grpSp>
        <p:nvGrpSpPr>
          <p:cNvPr id="532" name="Google Shape;532;p15"/>
          <p:cNvGrpSpPr/>
          <p:nvPr/>
        </p:nvGrpSpPr>
        <p:grpSpPr>
          <a:xfrm flipH="1">
            <a:off x="0" y="0"/>
            <a:ext cx="8745690" cy="6858000"/>
            <a:chOff x="3446310" y="0"/>
            <a:chExt cx="8745690" cy="6858000"/>
          </a:xfrm>
        </p:grpSpPr>
        <p:pic>
          <p:nvPicPr>
            <p:cNvPr id="533" name="Google Shape;533;p15"/>
            <p:cNvPicPr preferRelativeResize="0"/>
            <p:nvPr/>
          </p:nvPicPr>
          <p:blipFill rotWithShape="1">
            <a:blip r:embed="rId3">
              <a:alphaModFix/>
            </a:blip>
            <a:srcRect b="0" l="0" r="12067" t="0"/>
            <a:stretch/>
          </p:blipFill>
          <p:spPr>
            <a:xfrm>
              <a:off x="4233069" y="0"/>
              <a:ext cx="7958931" cy="6858000"/>
            </a:xfrm>
            <a:prstGeom prst="rect">
              <a:avLst/>
            </a:prstGeom>
            <a:noFill/>
            <a:ln>
              <a:noFill/>
            </a:ln>
          </p:spPr>
        </p:pic>
        <p:pic>
          <p:nvPicPr>
            <p:cNvPr id="534" name="Google Shape;534;p15"/>
            <p:cNvPicPr preferRelativeResize="0"/>
            <p:nvPr/>
          </p:nvPicPr>
          <p:blipFill rotWithShape="1">
            <a:blip r:embed="rId4">
              <a:alphaModFix/>
            </a:blip>
            <a:srcRect b="0" l="0" r="0" t="0"/>
            <a:stretch/>
          </p:blipFill>
          <p:spPr>
            <a:xfrm>
              <a:off x="6357937" y="5648325"/>
              <a:ext cx="695325" cy="733425"/>
            </a:xfrm>
            <a:prstGeom prst="rect">
              <a:avLst/>
            </a:prstGeom>
            <a:noFill/>
            <a:ln>
              <a:noFill/>
            </a:ln>
          </p:spPr>
        </p:pic>
        <p:pic>
          <p:nvPicPr>
            <p:cNvPr id="535" name="Google Shape;535;p15"/>
            <p:cNvPicPr preferRelativeResize="0"/>
            <p:nvPr/>
          </p:nvPicPr>
          <p:blipFill rotWithShape="1">
            <a:blip r:embed="rId5">
              <a:alphaModFix/>
            </a:blip>
            <a:srcRect b="0" l="0" r="0" t="0"/>
            <a:stretch/>
          </p:blipFill>
          <p:spPr>
            <a:xfrm>
              <a:off x="4596633" y="430187"/>
              <a:ext cx="455560" cy="607413"/>
            </a:xfrm>
            <a:prstGeom prst="rect">
              <a:avLst/>
            </a:prstGeom>
            <a:noFill/>
            <a:ln>
              <a:noFill/>
            </a:ln>
          </p:spPr>
        </p:pic>
        <p:pic>
          <p:nvPicPr>
            <p:cNvPr id="536" name="Google Shape;536;p15"/>
            <p:cNvPicPr preferRelativeResize="0"/>
            <p:nvPr/>
          </p:nvPicPr>
          <p:blipFill rotWithShape="1">
            <a:blip r:embed="rId6">
              <a:alphaModFix/>
            </a:blip>
            <a:srcRect b="0" l="0" r="0" t="0"/>
            <a:stretch/>
          </p:blipFill>
          <p:spPr>
            <a:xfrm>
              <a:off x="5186586" y="2025821"/>
              <a:ext cx="896088" cy="1006134"/>
            </a:xfrm>
            <a:prstGeom prst="rect">
              <a:avLst/>
            </a:prstGeom>
            <a:noFill/>
            <a:ln>
              <a:noFill/>
            </a:ln>
          </p:spPr>
        </p:pic>
        <p:pic>
          <p:nvPicPr>
            <p:cNvPr id="537" name="Google Shape;537;p15"/>
            <p:cNvPicPr preferRelativeResize="0"/>
            <p:nvPr/>
          </p:nvPicPr>
          <p:blipFill rotWithShape="1">
            <a:blip r:embed="rId7">
              <a:alphaModFix/>
            </a:blip>
            <a:srcRect b="0" l="0" r="0" t="0"/>
            <a:stretch/>
          </p:blipFill>
          <p:spPr>
            <a:xfrm>
              <a:off x="5289292" y="4142968"/>
              <a:ext cx="783488" cy="554038"/>
            </a:xfrm>
            <a:prstGeom prst="rect">
              <a:avLst/>
            </a:prstGeom>
            <a:noFill/>
            <a:ln>
              <a:noFill/>
            </a:ln>
          </p:spPr>
        </p:pic>
        <p:pic>
          <p:nvPicPr>
            <p:cNvPr id="538" name="Google Shape;538;p15"/>
            <p:cNvPicPr preferRelativeResize="0"/>
            <p:nvPr/>
          </p:nvPicPr>
          <p:blipFill rotWithShape="1">
            <a:blip r:embed="rId8">
              <a:alphaModFix/>
            </a:blip>
            <a:srcRect b="0" l="0" r="0" t="0"/>
            <a:stretch/>
          </p:blipFill>
          <p:spPr>
            <a:xfrm>
              <a:off x="3446310" y="1528960"/>
              <a:ext cx="851499" cy="654050"/>
            </a:xfrm>
            <a:prstGeom prst="rect">
              <a:avLst/>
            </a:prstGeom>
            <a:noFill/>
            <a:ln>
              <a:noFill/>
            </a:ln>
          </p:spPr>
        </p:pic>
      </p:grpSp>
      <p:sp>
        <p:nvSpPr>
          <p:cNvPr id="539" name="Google Shape;539;p15"/>
          <p:cNvSpPr txBox="1"/>
          <p:nvPr/>
        </p:nvSpPr>
        <p:spPr>
          <a:xfrm>
            <a:off x="4" y="-89667"/>
            <a:ext cx="4677900" cy="6864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EF0D1C"/>
              </a:buClr>
              <a:buSzPts val="8800"/>
              <a:buFont typeface="Arial"/>
              <a:buNone/>
            </a:pPr>
            <a:r>
              <a:rPr b="1" i="0" lang="en-US" sz="8800" u="none" cap="none" strike="noStrike">
                <a:solidFill>
                  <a:srgbClr val="EF0D1C"/>
                </a:solidFill>
                <a:latin typeface="Arial"/>
                <a:ea typeface="Arial"/>
                <a:cs typeface="Arial"/>
                <a:sym typeface="Arial"/>
              </a:rPr>
              <a:t>Tạm biệt</a:t>
            </a:r>
            <a:endParaRPr b="1" i="0" sz="8800" u="none" cap="none" strike="noStrike">
              <a:solidFill>
                <a:srgbClr val="EF0D1C"/>
              </a:solidFill>
              <a:latin typeface="Arial"/>
              <a:ea typeface="Arial"/>
              <a:cs typeface="Arial"/>
              <a:sym typeface="Arial"/>
            </a:endParaRPr>
          </a:p>
          <a:p>
            <a:pPr indent="0" lvl="0" marL="0" marR="0" rtl="0" algn="ctr">
              <a:lnSpc>
                <a:spcPct val="100000"/>
              </a:lnSpc>
              <a:spcBef>
                <a:spcPts val="0"/>
              </a:spcBef>
              <a:spcAft>
                <a:spcPts val="0"/>
              </a:spcAft>
              <a:buClr>
                <a:srgbClr val="EF0D1C"/>
              </a:buClr>
              <a:buSzPts val="8800"/>
              <a:buFont typeface="Arial"/>
              <a:buNone/>
            </a:pPr>
            <a:r>
              <a:rPr b="1" i="0" lang="en-US" sz="8800" u="none" cap="none" strike="noStrike">
                <a:solidFill>
                  <a:srgbClr val="EF0D1C"/>
                </a:solidFill>
                <a:latin typeface="Arial"/>
                <a:ea typeface="Arial"/>
                <a:cs typeface="Arial"/>
                <a:sym typeface="Arial"/>
              </a:rPr>
              <a:t>và</a:t>
            </a:r>
            <a:endParaRPr b="1" i="0" sz="8800" u="none" cap="none" strike="noStrike">
              <a:solidFill>
                <a:srgbClr val="EF0D1C"/>
              </a:solidFill>
              <a:latin typeface="Arial"/>
              <a:ea typeface="Arial"/>
              <a:cs typeface="Arial"/>
              <a:sym typeface="Arial"/>
            </a:endParaRPr>
          </a:p>
          <a:p>
            <a:pPr indent="0" lvl="0" marL="0" marR="0" rtl="0" algn="ctr">
              <a:lnSpc>
                <a:spcPct val="100000"/>
              </a:lnSpc>
              <a:spcBef>
                <a:spcPts val="0"/>
              </a:spcBef>
              <a:spcAft>
                <a:spcPts val="0"/>
              </a:spcAft>
              <a:buClr>
                <a:srgbClr val="EF0D1C"/>
              </a:buClr>
              <a:buSzPts val="8800"/>
              <a:buFont typeface="Arial"/>
              <a:buNone/>
            </a:pPr>
            <a:r>
              <a:rPr b="1" lang="en-US" sz="8800">
                <a:solidFill>
                  <a:srgbClr val="EF0D1C"/>
                </a:solidFill>
              </a:rPr>
              <a:t>h</a:t>
            </a:r>
            <a:r>
              <a:rPr b="1" i="0" lang="en-US" sz="8800" u="none" cap="none" strike="noStrike">
                <a:solidFill>
                  <a:srgbClr val="EF0D1C"/>
                </a:solidFill>
                <a:latin typeface="Arial"/>
                <a:ea typeface="Arial"/>
                <a:cs typeface="Arial"/>
                <a:sym typeface="Arial"/>
              </a:rPr>
              <a:t>ẹn gặp lại</a:t>
            </a:r>
            <a:endParaRPr b="1" i="0" sz="8800" u="none" cap="none" strike="noStrike">
              <a:solidFill>
                <a:srgbClr val="000000"/>
              </a:solidFill>
              <a:latin typeface="Arial"/>
              <a:ea typeface="Arial"/>
              <a:cs typeface="Arial"/>
              <a:sym typeface="Arial"/>
            </a:endParaRPr>
          </a:p>
        </p:txBody>
      </p:sp>
      <p:grpSp>
        <p:nvGrpSpPr>
          <p:cNvPr id="540" name="Google Shape;540;p15"/>
          <p:cNvGrpSpPr/>
          <p:nvPr/>
        </p:nvGrpSpPr>
        <p:grpSpPr>
          <a:xfrm flipH="1">
            <a:off x="6642865" y="369690"/>
            <a:ext cx="5339448" cy="6254524"/>
            <a:chOff x="7469132" y="369690"/>
            <a:chExt cx="5339448" cy="6254524"/>
          </a:xfrm>
        </p:grpSpPr>
        <p:pic>
          <p:nvPicPr>
            <p:cNvPr id="541" name="Google Shape;541;p15"/>
            <p:cNvPicPr preferRelativeResize="0"/>
            <p:nvPr/>
          </p:nvPicPr>
          <p:blipFill rotWithShape="1">
            <a:blip r:embed="rId9">
              <a:alphaModFix/>
            </a:blip>
            <a:srcRect b="0" l="0" r="0" t="0"/>
            <a:stretch/>
          </p:blipFill>
          <p:spPr>
            <a:xfrm>
              <a:off x="11251871" y="3199882"/>
              <a:ext cx="866773" cy="1040128"/>
            </a:xfrm>
            <a:prstGeom prst="rect">
              <a:avLst/>
            </a:prstGeom>
            <a:noFill/>
            <a:ln>
              <a:noFill/>
            </a:ln>
          </p:spPr>
        </p:pic>
        <p:pic>
          <p:nvPicPr>
            <p:cNvPr id="542" name="Google Shape;542;p15"/>
            <p:cNvPicPr preferRelativeResize="0"/>
            <p:nvPr/>
          </p:nvPicPr>
          <p:blipFill rotWithShape="1">
            <a:blip r:embed="rId10">
              <a:alphaModFix/>
            </a:blip>
            <a:srcRect b="0" l="0" r="0" t="0"/>
            <a:stretch/>
          </p:blipFill>
          <p:spPr>
            <a:xfrm>
              <a:off x="11536990" y="4794496"/>
              <a:ext cx="1271590" cy="1220541"/>
            </a:xfrm>
            <a:prstGeom prst="rect">
              <a:avLst/>
            </a:prstGeom>
            <a:noFill/>
            <a:ln>
              <a:noFill/>
            </a:ln>
          </p:spPr>
        </p:pic>
        <p:pic>
          <p:nvPicPr>
            <p:cNvPr id="543" name="Google Shape;543;p15"/>
            <p:cNvPicPr preferRelativeResize="0"/>
            <p:nvPr/>
          </p:nvPicPr>
          <p:blipFill rotWithShape="1">
            <a:blip r:embed="rId11">
              <a:alphaModFix/>
            </a:blip>
            <a:srcRect b="0" l="0" r="0" t="0"/>
            <a:stretch/>
          </p:blipFill>
          <p:spPr>
            <a:xfrm>
              <a:off x="7469132" y="369690"/>
              <a:ext cx="1447379" cy="1813320"/>
            </a:xfrm>
            <a:prstGeom prst="rect">
              <a:avLst/>
            </a:prstGeom>
            <a:noFill/>
            <a:ln>
              <a:noFill/>
            </a:ln>
          </p:spPr>
        </p:pic>
        <p:pic>
          <p:nvPicPr>
            <p:cNvPr id="544" name="Google Shape;544;p15"/>
            <p:cNvPicPr preferRelativeResize="0"/>
            <p:nvPr/>
          </p:nvPicPr>
          <p:blipFill rotWithShape="1">
            <a:blip r:embed="rId12">
              <a:alphaModFix/>
            </a:blip>
            <a:srcRect b="0" l="0" r="0" t="0"/>
            <a:stretch/>
          </p:blipFill>
          <p:spPr>
            <a:xfrm>
              <a:off x="9429844" y="440382"/>
              <a:ext cx="1043328" cy="1453929"/>
            </a:xfrm>
            <a:prstGeom prst="rect">
              <a:avLst/>
            </a:prstGeom>
            <a:noFill/>
            <a:ln>
              <a:noFill/>
            </a:ln>
          </p:spPr>
        </p:pic>
        <p:pic>
          <p:nvPicPr>
            <p:cNvPr id="545" name="Google Shape;545;p15"/>
            <p:cNvPicPr preferRelativeResize="0"/>
            <p:nvPr/>
          </p:nvPicPr>
          <p:blipFill rotWithShape="1">
            <a:blip r:embed="rId13">
              <a:alphaModFix/>
            </a:blip>
            <a:srcRect b="0" l="0" r="0" t="0"/>
            <a:stretch/>
          </p:blipFill>
          <p:spPr>
            <a:xfrm>
              <a:off x="8589490" y="2146176"/>
              <a:ext cx="2569761" cy="4226173"/>
            </a:xfrm>
            <a:prstGeom prst="rect">
              <a:avLst/>
            </a:prstGeom>
            <a:noFill/>
            <a:ln>
              <a:noFill/>
            </a:ln>
          </p:spPr>
        </p:pic>
        <p:pic>
          <p:nvPicPr>
            <p:cNvPr id="546" name="Google Shape;546;p15"/>
            <p:cNvPicPr preferRelativeResize="0"/>
            <p:nvPr/>
          </p:nvPicPr>
          <p:blipFill rotWithShape="1">
            <a:blip r:embed="rId14">
              <a:alphaModFix/>
            </a:blip>
            <a:srcRect b="0" l="0" r="0" t="0"/>
            <a:stretch/>
          </p:blipFill>
          <p:spPr>
            <a:xfrm>
              <a:off x="7717197" y="5192837"/>
              <a:ext cx="3666335" cy="1431377"/>
            </a:xfrm>
            <a:prstGeom prst="rect">
              <a:avLst/>
            </a:prstGeom>
            <a:noFill/>
            <a:ln>
              <a:noFill/>
            </a:ln>
          </p:spPr>
        </p:pic>
        <p:pic>
          <p:nvPicPr>
            <p:cNvPr id="547" name="Google Shape;547;p15"/>
            <p:cNvPicPr preferRelativeResize="0"/>
            <p:nvPr/>
          </p:nvPicPr>
          <p:blipFill rotWithShape="1">
            <a:blip r:embed="rId15">
              <a:alphaModFix/>
            </a:blip>
            <a:srcRect b="0" l="0" r="0" t="0"/>
            <a:stretch/>
          </p:blipFill>
          <p:spPr>
            <a:xfrm>
              <a:off x="9949625" y="4959051"/>
              <a:ext cx="1302246" cy="863990"/>
            </a:xfrm>
            <a:prstGeom prst="rect">
              <a:avLst/>
            </a:prstGeom>
            <a:noFill/>
            <a:ln>
              <a:noFill/>
            </a:ln>
          </p:spPr>
        </p:pic>
      </p:grpSp>
      <p:pic>
        <p:nvPicPr>
          <p:cNvPr id="548" name="Google Shape;548;p15"/>
          <p:cNvPicPr preferRelativeResize="0"/>
          <p:nvPr/>
        </p:nvPicPr>
        <p:blipFill rotWithShape="1">
          <a:blip r:embed="rId16">
            <a:alphaModFix/>
          </a:blip>
          <a:srcRect b="0" l="0" r="0" t="0"/>
          <a:stretch/>
        </p:blipFill>
        <p:spPr>
          <a:xfrm>
            <a:off x="4677905" y="1521197"/>
            <a:ext cx="1112208" cy="98490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539"/>
                                        </p:tgtEl>
                                        <p:attrNameLst>
                                          <p:attrName>style.visibility</p:attrName>
                                        </p:attrNameLst>
                                      </p:cBhvr>
                                      <p:to>
                                        <p:strVal val="visible"/>
                                      </p:to>
                                    </p:set>
                                    <p:anim calcmode="lin" valueType="num">
                                      <p:cBhvr additive="base">
                                        <p:cTn dur="500"/>
                                        <p:tgtEl>
                                          <p:spTgt spid="539"/>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48"/>
                                        </p:tgtEl>
                                        <p:attrNameLst>
                                          <p:attrName>style.visibility</p:attrName>
                                        </p:attrNameLst>
                                      </p:cBhvr>
                                      <p:to>
                                        <p:strVal val="visible"/>
                                      </p:to>
                                    </p:set>
                                    <p:animEffect filter="fade" transition="in">
                                      <p:cBhvr>
                                        <p:cTn dur="1000"/>
                                        <p:tgtEl>
                                          <p:spTgt spid="5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2"/>
          <p:cNvPicPr preferRelativeResize="0"/>
          <p:nvPr/>
        </p:nvPicPr>
        <p:blipFill rotWithShape="1">
          <a:blip r:embed="rId3">
            <a:alphaModFix/>
          </a:blip>
          <a:srcRect b="8671" l="0" r="0" t="0"/>
          <a:stretch/>
        </p:blipFill>
        <p:spPr>
          <a:xfrm>
            <a:off x="0" y="0"/>
            <a:ext cx="12192000" cy="6858000"/>
          </a:xfrm>
          <a:prstGeom prst="rect">
            <a:avLst/>
          </a:prstGeom>
          <a:noFill/>
          <a:ln>
            <a:noFill/>
          </a:ln>
        </p:spPr>
      </p:pic>
      <p:sp>
        <p:nvSpPr>
          <p:cNvPr id="247" name="Google Shape;247;p2"/>
          <p:cNvSpPr txBox="1"/>
          <p:nvPr>
            <p:ph type="title"/>
          </p:nvPr>
        </p:nvSpPr>
        <p:spPr>
          <a:xfrm>
            <a:off x="1524000" y="0"/>
            <a:ext cx="9144000" cy="914400"/>
          </a:xfrm>
          <a:prstGeom prst="rect">
            <a:avLst/>
          </a:prstGeom>
          <a:solidFill>
            <a:srgbClr val="FFFF00"/>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FC451"/>
              </a:buClr>
              <a:buSzPts val="6000"/>
              <a:buFont typeface="Times New Roman"/>
              <a:buNone/>
            </a:pPr>
            <a:r>
              <a:rPr b="1" lang="en-US" sz="6000">
                <a:solidFill>
                  <a:srgbClr val="FFC451"/>
                </a:solidFill>
                <a:latin typeface="Times New Roman"/>
                <a:ea typeface="Times New Roman"/>
                <a:cs typeface="Times New Roman"/>
                <a:sym typeface="Times New Roman"/>
              </a:rPr>
              <a:t>NÉM BÓNG RỔ</a:t>
            </a:r>
            <a:endParaRPr/>
          </a:p>
        </p:txBody>
      </p:sp>
      <p:pic>
        <p:nvPicPr>
          <p:cNvPr descr="C:\Users\ADMIN\Desktop\Tai nguyen thiet ke tro choi\Angry birds epic birds\1505573783630 (2).png" id="248" name="Google Shape;248;p2">
            <a:hlinkClick action="ppaction://hlinksldjump" r:id="rId4"/>
          </p:cNvPr>
          <p:cNvPicPr preferRelativeResize="0"/>
          <p:nvPr/>
        </p:nvPicPr>
        <p:blipFill rotWithShape="1">
          <a:blip r:embed="rId5">
            <a:alphaModFix/>
          </a:blip>
          <a:srcRect b="0" l="0" r="0" t="0"/>
          <a:stretch/>
        </p:blipFill>
        <p:spPr>
          <a:xfrm>
            <a:off x="5105400" y="2680257"/>
            <a:ext cx="2486566" cy="1190774"/>
          </a:xfrm>
          <a:prstGeom prst="rect">
            <a:avLst/>
          </a:prstGeom>
          <a:noFill/>
          <a:ln>
            <a:noFill/>
          </a:ln>
        </p:spPr>
      </p:pic>
      <p:pic>
        <p:nvPicPr>
          <p:cNvPr id="249" name="Google Shape;249;p2"/>
          <p:cNvPicPr preferRelativeResize="0"/>
          <p:nvPr/>
        </p:nvPicPr>
        <p:blipFill rotWithShape="1">
          <a:blip r:embed="rId6">
            <a:alphaModFix/>
          </a:blip>
          <a:srcRect b="0" l="0" r="0" t="0"/>
          <a:stretch/>
        </p:blipFill>
        <p:spPr>
          <a:xfrm>
            <a:off x="-7162800" y="-2057400"/>
            <a:ext cx="609600" cy="609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3">
            <a:hlinkClick action="ppaction://hlinksldjump" r:id="rId3"/>
          </p:cNvPr>
          <p:cNvPicPr preferRelativeResize="0"/>
          <p:nvPr/>
        </p:nvPicPr>
        <p:blipFill rotWithShape="1">
          <a:blip r:embed="rId4">
            <a:alphaModFix/>
          </a:blip>
          <a:srcRect b="9323" l="0" r="0" t="0"/>
          <a:stretch/>
        </p:blipFill>
        <p:spPr>
          <a:xfrm>
            <a:off x="0" y="2"/>
            <a:ext cx="12192000" cy="6857999"/>
          </a:xfrm>
          <a:prstGeom prst="rect">
            <a:avLst/>
          </a:prstGeom>
          <a:noFill/>
          <a:ln>
            <a:noFill/>
          </a:ln>
        </p:spPr>
      </p:pic>
      <p:sp>
        <p:nvSpPr>
          <p:cNvPr id="256" name="Google Shape;256;p3"/>
          <p:cNvSpPr/>
          <p:nvPr/>
        </p:nvSpPr>
        <p:spPr>
          <a:xfrm>
            <a:off x="4914376" y="930865"/>
            <a:ext cx="2358458" cy="838200"/>
          </a:xfrm>
          <a:prstGeom prst="rect">
            <a:avLst/>
          </a:prstGeom>
          <a:solidFill>
            <a:srgbClr val="FFC000"/>
          </a:solidFill>
          <a:ln cap="flat" cmpd="sng" w="15875">
            <a:solidFill>
              <a:srgbClr val="7095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Calibri"/>
              <a:buNone/>
            </a:pPr>
            <a:r>
              <a:rPr b="1" i="0" lang="en-US" sz="3200" u="none" cap="none" strike="noStrike">
                <a:solidFill>
                  <a:srgbClr val="000000"/>
                </a:solidFill>
                <a:latin typeface="Calibri"/>
                <a:ea typeface="Calibri"/>
                <a:cs typeface="Calibri"/>
                <a:sym typeface="Calibri"/>
              </a:rPr>
              <a:t> 3cm = ? mm</a:t>
            </a:r>
            <a:endParaRPr b="1" i="0" sz="3200" u="none" cap="none" strike="noStrike">
              <a:solidFill>
                <a:srgbClr val="000000"/>
              </a:solidFill>
              <a:latin typeface="Calibri"/>
              <a:ea typeface="Calibri"/>
              <a:cs typeface="Calibri"/>
              <a:sym typeface="Calibri"/>
            </a:endParaRPr>
          </a:p>
        </p:txBody>
      </p:sp>
      <p:grpSp>
        <p:nvGrpSpPr>
          <p:cNvPr id="257" name="Google Shape;257;p3"/>
          <p:cNvGrpSpPr/>
          <p:nvPr/>
        </p:nvGrpSpPr>
        <p:grpSpPr>
          <a:xfrm>
            <a:off x="6934201" y="5499708"/>
            <a:ext cx="1076333" cy="1325946"/>
            <a:chOff x="3543300" y="4280167"/>
            <a:chExt cx="1357992" cy="1442189"/>
          </a:xfrm>
        </p:grpSpPr>
        <p:pic>
          <p:nvPicPr>
            <p:cNvPr id="258" name="Google Shape;258;p3"/>
            <p:cNvPicPr preferRelativeResize="0"/>
            <p:nvPr/>
          </p:nvPicPr>
          <p:blipFill rotWithShape="1">
            <a:blip r:embed="rId5">
              <a:alphaModFix/>
            </a:blip>
            <a:srcRect b="0" l="0" r="0" t="0"/>
            <a:stretch/>
          </p:blipFill>
          <p:spPr>
            <a:xfrm>
              <a:off x="3543300" y="4280167"/>
              <a:ext cx="1357992" cy="1442189"/>
            </a:xfrm>
            <a:prstGeom prst="rect">
              <a:avLst/>
            </a:prstGeom>
            <a:noFill/>
            <a:ln>
              <a:noFill/>
            </a:ln>
          </p:spPr>
        </p:pic>
        <p:sp>
          <p:nvSpPr>
            <p:cNvPr id="259" name="Google Shape;259;p3"/>
            <p:cNvSpPr/>
            <p:nvPr/>
          </p:nvSpPr>
          <p:spPr>
            <a:xfrm>
              <a:off x="3756725" y="4671348"/>
              <a:ext cx="931140" cy="609600"/>
            </a:xfrm>
            <a:prstGeom prst="flowChartConnector">
              <a:avLst/>
            </a:prstGeom>
            <a:solidFill>
              <a:srgbClr val="53A67D"/>
            </a:solidFill>
            <a:ln cap="flat" cmpd="sng" w="15875">
              <a:solidFill>
                <a:srgbClr val="7095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Times New Roman"/>
                <a:buNone/>
              </a:pPr>
              <a:r>
                <a:rPr b="1" i="0" lang="en-US" sz="2400" u="none" cap="none" strike="noStrike">
                  <a:solidFill>
                    <a:srgbClr val="000000"/>
                  </a:solidFill>
                  <a:latin typeface="Times New Roman"/>
                  <a:ea typeface="Times New Roman"/>
                  <a:cs typeface="Times New Roman"/>
                  <a:sym typeface="Times New Roman"/>
                </a:rPr>
                <a:t>20</a:t>
              </a:r>
              <a:endParaRPr b="1" i="0" sz="2400" u="none" cap="none" strike="noStrike">
                <a:solidFill>
                  <a:srgbClr val="000000"/>
                </a:solidFill>
                <a:latin typeface="Times New Roman"/>
                <a:ea typeface="Times New Roman"/>
                <a:cs typeface="Times New Roman"/>
                <a:sym typeface="Times New Roman"/>
              </a:endParaRPr>
            </a:p>
          </p:txBody>
        </p:sp>
      </p:grpSp>
      <p:sp>
        <p:nvSpPr>
          <p:cNvPr id="260" name="Google Shape;260;p3"/>
          <p:cNvSpPr/>
          <p:nvPr/>
        </p:nvSpPr>
        <p:spPr>
          <a:xfrm>
            <a:off x="9660218" y="4356692"/>
            <a:ext cx="908458" cy="728140"/>
          </a:xfrm>
          <a:prstGeom prst="rightArrow">
            <a:avLst>
              <a:gd fmla="val 50000" name="adj1"/>
              <a:gd fmla="val 50000" name="adj2"/>
            </a:avLst>
          </a:prstGeom>
          <a:solidFill>
            <a:srgbClr val="FF0000"/>
          </a:solidFill>
          <a:ln cap="flat" cmpd="sng" w="15875">
            <a:solidFill>
              <a:srgbClr val="7095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next</a:t>
            </a:r>
            <a:endParaRPr/>
          </a:p>
        </p:txBody>
      </p:sp>
      <p:grpSp>
        <p:nvGrpSpPr>
          <p:cNvPr id="261" name="Google Shape;261;p3"/>
          <p:cNvGrpSpPr/>
          <p:nvPr/>
        </p:nvGrpSpPr>
        <p:grpSpPr>
          <a:xfrm>
            <a:off x="2998050" y="5532054"/>
            <a:ext cx="1076333" cy="1325946"/>
            <a:chOff x="3543300" y="4280167"/>
            <a:chExt cx="1357992" cy="1442189"/>
          </a:xfrm>
        </p:grpSpPr>
        <p:pic>
          <p:nvPicPr>
            <p:cNvPr id="262" name="Google Shape;262;p3"/>
            <p:cNvPicPr preferRelativeResize="0"/>
            <p:nvPr/>
          </p:nvPicPr>
          <p:blipFill rotWithShape="1">
            <a:blip r:embed="rId5">
              <a:alphaModFix/>
            </a:blip>
            <a:srcRect b="0" l="0" r="0" t="0"/>
            <a:stretch/>
          </p:blipFill>
          <p:spPr>
            <a:xfrm>
              <a:off x="3543300" y="4280167"/>
              <a:ext cx="1357992" cy="1442189"/>
            </a:xfrm>
            <a:prstGeom prst="rect">
              <a:avLst/>
            </a:prstGeom>
            <a:noFill/>
            <a:ln>
              <a:noFill/>
            </a:ln>
          </p:spPr>
        </p:pic>
        <p:sp>
          <p:nvSpPr>
            <p:cNvPr id="263" name="Google Shape;263;p3"/>
            <p:cNvSpPr/>
            <p:nvPr/>
          </p:nvSpPr>
          <p:spPr>
            <a:xfrm>
              <a:off x="3756725" y="4671348"/>
              <a:ext cx="931140" cy="609600"/>
            </a:xfrm>
            <a:prstGeom prst="flowChartConnector">
              <a:avLst/>
            </a:prstGeom>
            <a:solidFill>
              <a:srgbClr val="53A67D"/>
            </a:solidFill>
            <a:ln cap="flat" cmpd="sng" w="15875">
              <a:solidFill>
                <a:srgbClr val="7095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Times New Roman"/>
                <a:buNone/>
              </a:pPr>
              <a:r>
                <a:rPr b="1" i="0" lang="en-US" sz="2400" u="none" cap="none" strike="noStrike">
                  <a:solidFill>
                    <a:srgbClr val="000000"/>
                  </a:solidFill>
                  <a:latin typeface="Times New Roman"/>
                  <a:ea typeface="Times New Roman"/>
                  <a:cs typeface="Times New Roman"/>
                  <a:sym typeface="Times New Roman"/>
                </a:rPr>
                <a:t>40</a:t>
              </a:r>
              <a:endParaRPr/>
            </a:p>
          </p:txBody>
        </p:sp>
      </p:grpSp>
      <p:grpSp>
        <p:nvGrpSpPr>
          <p:cNvPr id="264" name="Google Shape;264;p3"/>
          <p:cNvGrpSpPr/>
          <p:nvPr/>
        </p:nvGrpSpPr>
        <p:grpSpPr>
          <a:xfrm>
            <a:off x="4674449" y="5469580"/>
            <a:ext cx="1076333" cy="1340021"/>
            <a:chOff x="3543300" y="4280167"/>
            <a:chExt cx="1357992" cy="1442189"/>
          </a:xfrm>
        </p:grpSpPr>
        <p:pic>
          <p:nvPicPr>
            <p:cNvPr id="265" name="Google Shape;265;p3"/>
            <p:cNvPicPr preferRelativeResize="0"/>
            <p:nvPr/>
          </p:nvPicPr>
          <p:blipFill rotWithShape="1">
            <a:blip r:embed="rId6">
              <a:alphaModFix/>
            </a:blip>
            <a:srcRect b="0" l="0" r="0" t="0"/>
            <a:stretch/>
          </p:blipFill>
          <p:spPr>
            <a:xfrm>
              <a:off x="3543300" y="4280167"/>
              <a:ext cx="1357992" cy="1442189"/>
            </a:xfrm>
            <a:prstGeom prst="rect">
              <a:avLst/>
            </a:prstGeom>
            <a:noFill/>
            <a:ln>
              <a:noFill/>
            </a:ln>
          </p:spPr>
        </p:pic>
        <p:sp>
          <p:nvSpPr>
            <p:cNvPr id="266" name="Google Shape;266;p3"/>
            <p:cNvSpPr/>
            <p:nvPr/>
          </p:nvSpPr>
          <p:spPr>
            <a:xfrm>
              <a:off x="3756725" y="4671348"/>
              <a:ext cx="931140" cy="609600"/>
            </a:xfrm>
            <a:prstGeom prst="flowChartConnector">
              <a:avLst/>
            </a:prstGeom>
            <a:solidFill>
              <a:srgbClr val="53A67D"/>
            </a:solidFill>
            <a:ln cap="flat" cmpd="sng" w="15875">
              <a:solidFill>
                <a:srgbClr val="7095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Times New Roman"/>
                <a:buNone/>
              </a:pPr>
              <a:r>
                <a:rPr b="1" i="0" lang="en-US" sz="2400" u="none" cap="none" strike="noStrike">
                  <a:solidFill>
                    <a:srgbClr val="000000"/>
                  </a:solidFill>
                  <a:latin typeface="Times New Roman"/>
                  <a:ea typeface="Times New Roman"/>
                  <a:cs typeface="Times New Roman"/>
                  <a:sym typeface="Times New Roman"/>
                </a:rPr>
                <a:t>30</a:t>
              </a:r>
              <a:endParaRPr b="1" i="0" sz="2400" u="none" cap="none" strike="noStrike">
                <a:solidFill>
                  <a:srgbClr val="000000"/>
                </a:solidFill>
                <a:latin typeface="Times New Roman"/>
                <a:ea typeface="Times New Roman"/>
                <a:cs typeface="Times New Roman"/>
                <a:sym typeface="Times New Roman"/>
              </a:endParaRPr>
            </a:p>
          </p:txBody>
        </p:sp>
      </p:grpSp>
      <p:grpSp>
        <p:nvGrpSpPr>
          <p:cNvPr id="267" name="Google Shape;267;p3"/>
          <p:cNvGrpSpPr/>
          <p:nvPr/>
        </p:nvGrpSpPr>
        <p:grpSpPr>
          <a:xfrm>
            <a:off x="8839201" y="5532054"/>
            <a:ext cx="1076333" cy="1325946"/>
            <a:chOff x="3543300" y="4280167"/>
            <a:chExt cx="1357992" cy="1442189"/>
          </a:xfrm>
        </p:grpSpPr>
        <p:pic>
          <p:nvPicPr>
            <p:cNvPr id="268" name="Google Shape;268;p3"/>
            <p:cNvPicPr preferRelativeResize="0"/>
            <p:nvPr/>
          </p:nvPicPr>
          <p:blipFill rotWithShape="1">
            <a:blip r:embed="rId5">
              <a:alphaModFix/>
            </a:blip>
            <a:srcRect b="0" l="0" r="0" t="0"/>
            <a:stretch/>
          </p:blipFill>
          <p:spPr>
            <a:xfrm>
              <a:off x="3543300" y="4280167"/>
              <a:ext cx="1357992" cy="1442189"/>
            </a:xfrm>
            <a:prstGeom prst="rect">
              <a:avLst/>
            </a:prstGeom>
            <a:noFill/>
            <a:ln>
              <a:noFill/>
            </a:ln>
          </p:spPr>
        </p:pic>
        <p:sp>
          <p:nvSpPr>
            <p:cNvPr id="269" name="Google Shape;269;p3"/>
            <p:cNvSpPr/>
            <p:nvPr/>
          </p:nvSpPr>
          <p:spPr>
            <a:xfrm>
              <a:off x="3756725" y="4671348"/>
              <a:ext cx="931140" cy="609600"/>
            </a:xfrm>
            <a:prstGeom prst="flowChartConnector">
              <a:avLst/>
            </a:prstGeom>
            <a:solidFill>
              <a:srgbClr val="53A67D"/>
            </a:solidFill>
            <a:ln cap="flat" cmpd="sng" w="15875">
              <a:solidFill>
                <a:srgbClr val="7095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Times New Roman"/>
                <a:buNone/>
              </a:pPr>
              <a:r>
                <a:rPr b="1" i="0" lang="en-US" sz="2400" u="none" cap="none" strike="noStrike">
                  <a:solidFill>
                    <a:srgbClr val="000000"/>
                  </a:solidFill>
                  <a:latin typeface="Times New Roman"/>
                  <a:ea typeface="Times New Roman"/>
                  <a:cs typeface="Times New Roman"/>
                  <a:sym typeface="Times New Roman"/>
                </a:rPr>
                <a:t>50</a:t>
              </a:r>
              <a:endParaRPr b="1" i="0" sz="2400" u="none" cap="none" strike="noStrike">
                <a:solidFill>
                  <a:srgbClr val="000000"/>
                </a:solidFill>
                <a:latin typeface="Times New Roman"/>
                <a:ea typeface="Times New Roman"/>
                <a:cs typeface="Times New Roman"/>
                <a:sym typeface="Times New Roman"/>
              </a:endParaRPr>
            </a:p>
          </p:txBody>
        </p:sp>
      </p:grpSp>
      <p:pic>
        <p:nvPicPr>
          <p:cNvPr id="270" name="Google Shape;270;p3"/>
          <p:cNvPicPr preferRelativeResize="0"/>
          <p:nvPr/>
        </p:nvPicPr>
        <p:blipFill rotWithShape="1">
          <a:blip r:embed="rId7">
            <a:alphaModFix/>
          </a:blip>
          <a:srcRect b="0" l="0" r="0" t="0"/>
          <a:stretch/>
        </p:blipFill>
        <p:spPr>
          <a:xfrm>
            <a:off x="558575" y="867882"/>
            <a:ext cx="4308022" cy="4652664"/>
          </a:xfrm>
          <a:prstGeom prst="rect">
            <a:avLst/>
          </a:prstGeom>
          <a:noFill/>
          <a:ln>
            <a:noFill/>
          </a:ln>
        </p:spPr>
      </p:pic>
      <p:pic>
        <p:nvPicPr>
          <p:cNvPr id="271" name="Google Shape;271;p3"/>
          <p:cNvPicPr preferRelativeResize="0"/>
          <p:nvPr/>
        </p:nvPicPr>
        <p:blipFill rotWithShape="1">
          <a:blip r:embed="rId8">
            <a:alphaModFix/>
          </a:blip>
          <a:srcRect b="0" l="0" r="0" t="0"/>
          <a:stretch/>
        </p:blipFill>
        <p:spPr>
          <a:xfrm>
            <a:off x="14097000" y="4311946"/>
            <a:ext cx="609600" cy="609600"/>
          </a:xfrm>
          <a:prstGeom prst="rect">
            <a:avLst/>
          </a:prstGeom>
          <a:noFill/>
          <a:ln>
            <a:noFill/>
          </a:ln>
        </p:spPr>
      </p:pic>
      <p:pic>
        <p:nvPicPr>
          <p:cNvPr id="272" name="Google Shape;272;p3"/>
          <p:cNvPicPr preferRelativeResize="0"/>
          <p:nvPr/>
        </p:nvPicPr>
        <p:blipFill rotWithShape="1">
          <a:blip r:embed="rId8">
            <a:alphaModFix/>
          </a:blip>
          <a:srcRect b="0" l="0" r="0" t="0"/>
          <a:stretch/>
        </p:blipFill>
        <p:spPr>
          <a:xfrm>
            <a:off x="13868400" y="1644946"/>
            <a:ext cx="609600" cy="609600"/>
          </a:xfrm>
          <a:prstGeom prst="rect">
            <a:avLst/>
          </a:prstGeom>
          <a:noFill/>
          <a:ln>
            <a:noFill/>
          </a:ln>
        </p:spPr>
      </p:pic>
      <p:pic>
        <p:nvPicPr>
          <p:cNvPr id="273" name="Google Shape;273;p3"/>
          <p:cNvPicPr preferRelativeResize="0"/>
          <p:nvPr/>
        </p:nvPicPr>
        <p:blipFill rotWithShape="1">
          <a:blip r:embed="rId8">
            <a:alphaModFix/>
          </a:blip>
          <a:srcRect b="0" l="0" r="0" t="0"/>
          <a:stretch/>
        </p:blipFill>
        <p:spPr>
          <a:xfrm>
            <a:off x="15544800" y="959146"/>
            <a:ext cx="609600" cy="609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id="278" name="Google Shape;278;p4"/>
          <p:cNvPicPr preferRelativeResize="0"/>
          <p:nvPr/>
        </p:nvPicPr>
        <p:blipFill rotWithShape="1">
          <a:blip r:embed="rId3">
            <a:alphaModFix/>
          </a:blip>
          <a:srcRect b="9323" l="0" r="0" t="0"/>
          <a:stretch/>
        </p:blipFill>
        <p:spPr>
          <a:xfrm>
            <a:off x="16440" y="1"/>
            <a:ext cx="12192000" cy="6857999"/>
          </a:xfrm>
          <a:prstGeom prst="rect">
            <a:avLst/>
          </a:prstGeom>
          <a:noFill/>
          <a:ln>
            <a:noFill/>
          </a:ln>
        </p:spPr>
      </p:pic>
      <p:sp>
        <p:nvSpPr>
          <p:cNvPr id="279" name="Google Shape;279;p4"/>
          <p:cNvSpPr/>
          <p:nvPr/>
        </p:nvSpPr>
        <p:spPr>
          <a:xfrm>
            <a:off x="4866597" y="918354"/>
            <a:ext cx="2602017" cy="838200"/>
          </a:xfrm>
          <a:prstGeom prst="rect">
            <a:avLst/>
          </a:prstGeom>
          <a:solidFill>
            <a:srgbClr val="FFC000"/>
          </a:solidFill>
          <a:ln cap="flat" cmpd="sng" w="15875">
            <a:solidFill>
              <a:srgbClr val="7095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Calibri"/>
              <a:buNone/>
            </a:pPr>
            <a:r>
              <a:rPr b="1" i="0" lang="en-US" sz="3200" u="none" cap="none" strike="noStrike">
                <a:solidFill>
                  <a:srgbClr val="000000"/>
                </a:solidFill>
                <a:latin typeface="Calibri"/>
                <a:ea typeface="Calibri"/>
                <a:cs typeface="Calibri"/>
                <a:sym typeface="Calibri"/>
              </a:rPr>
              <a:t>6000mm = ?m</a:t>
            </a:r>
            <a:endParaRPr/>
          </a:p>
        </p:txBody>
      </p:sp>
      <p:grpSp>
        <p:nvGrpSpPr>
          <p:cNvPr id="280" name="Google Shape;280;p4"/>
          <p:cNvGrpSpPr/>
          <p:nvPr/>
        </p:nvGrpSpPr>
        <p:grpSpPr>
          <a:xfrm>
            <a:off x="8838845" y="5453528"/>
            <a:ext cx="1076333" cy="1325946"/>
            <a:chOff x="3543300" y="4280167"/>
            <a:chExt cx="1357992" cy="1442189"/>
          </a:xfrm>
        </p:grpSpPr>
        <p:pic>
          <p:nvPicPr>
            <p:cNvPr id="281" name="Google Shape;281;p4"/>
            <p:cNvPicPr preferRelativeResize="0"/>
            <p:nvPr/>
          </p:nvPicPr>
          <p:blipFill rotWithShape="1">
            <a:blip r:embed="rId4">
              <a:alphaModFix/>
            </a:blip>
            <a:srcRect b="0" l="0" r="0" t="0"/>
            <a:stretch/>
          </p:blipFill>
          <p:spPr>
            <a:xfrm>
              <a:off x="3543300" y="4280167"/>
              <a:ext cx="1357992" cy="1442189"/>
            </a:xfrm>
            <a:prstGeom prst="rect">
              <a:avLst/>
            </a:prstGeom>
            <a:noFill/>
            <a:ln>
              <a:noFill/>
            </a:ln>
          </p:spPr>
        </p:pic>
        <p:sp>
          <p:nvSpPr>
            <p:cNvPr id="282" name="Google Shape;282;p4"/>
            <p:cNvSpPr/>
            <p:nvPr/>
          </p:nvSpPr>
          <p:spPr>
            <a:xfrm>
              <a:off x="3756725" y="4671348"/>
              <a:ext cx="931140" cy="609600"/>
            </a:xfrm>
            <a:prstGeom prst="flowChartConnector">
              <a:avLst/>
            </a:prstGeom>
            <a:solidFill>
              <a:srgbClr val="53A67D"/>
            </a:solidFill>
            <a:ln cap="flat" cmpd="sng" w="15875">
              <a:solidFill>
                <a:srgbClr val="7095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Times New Roman"/>
                <a:buNone/>
              </a:pPr>
              <a:r>
                <a:rPr b="1" i="0" lang="en-US" sz="2400" u="none" cap="none" strike="noStrike">
                  <a:solidFill>
                    <a:srgbClr val="000000"/>
                  </a:solidFill>
                  <a:latin typeface="Times New Roman"/>
                  <a:ea typeface="Times New Roman"/>
                  <a:cs typeface="Times New Roman"/>
                  <a:sym typeface="Times New Roman"/>
                </a:rPr>
                <a:t>9</a:t>
              </a:r>
              <a:endParaRPr/>
            </a:p>
          </p:txBody>
        </p:sp>
      </p:grpSp>
      <p:sp>
        <p:nvSpPr>
          <p:cNvPr id="283" name="Google Shape;283;p4">
            <a:hlinkClick action="ppaction://hlinksldjump" r:id="rId5"/>
          </p:cNvPr>
          <p:cNvSpPr/>
          <p:nvPr/>
        </p:nvSpPr>
        <p:spPr>
          <a:xfrm>
            <a:off x="9660218" y="4356692"/>
            <a:ext cx="908458" cy="728140"/>
          </a:xfrm>
          <a:prstGeom prst="rightArrow">
            <a:avLst>
              <a:gd fmla="val 50000" name="adj1"/>
              <a:gd fmla="val 50000" name="adj2"/>
            </a:avLst>
          </a:prstGeom>
          <a:solidFill>
            <a:srgbClr val="FF0000"/>
          </a:solidFill>
          <a:ln cap="flat" cmpd="sng" w="15875">
            <a:solidFill>
              <a:srgbClr val="7095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next</a:t>
            </a:r>
            <a:endParaRPr/>
          </a:p>
        </p:txBody>
      </p:sp>
      <p:grpSp>
        <p:nvGrpSpPr>
          <p:cNvPr id="284" name="Google Shape;284;p4"/>
          <p:cNvGrpSpPr/>
          <p:nvPr/>
        </p:nvGrpSpPr>
        <p:grpSpPr>
          <a:xfrm>
            <a:off x="2998050" y="5532054"/>
            <a:ext cx="1076333" cy="1325946"/>
            <a:chOff x="3543300" y="4280167"/>
            <a:chExt cx="1357992" cy="1442189"/>
          </a:xfrm>
        </p:grpSpPr>
        <p:pic>
          <p:nvPicPr>
            <p:cNvPr id="285" name="Google Shape;285;p4"/>
            <p:cNvPicPr preferRelativeResize="0"/>
            <p:nvPr/>
          </p:nvPicPr>
          <p:blipFill rotWithShape="1">
            <a:blip r:embed="rId4">
              <a:alphaModFix/>
            </a:blip>
            <a:srcRect b="0" l="0" r="0" t="0"/>
            <a:stretch/>
          </p:blipFill>
          <p:spPr>
            <a:xfrm>
              <a:off x="3543300" y="4280167"/>
              <a:ext cx="1357992" cy="1442189"/>
            </a:xfrm>
            <a:prstGeom prst="rect">
              <a:avLst/>
            </a:prstGeom>
            <a:noFill/>
            <a:ln>
              <a:noFill/>
            </a:ln>
          </p:spPr>
        </p:pic>
        <p:sp>
          <p:nvSpPr>
            <p:cNvPr id="286" name="Google Shape;286;p4"/>
            <p:cNvSpPr/>
            <p:nvPr/>
          </p:nvSpPr>
          <p:spPr>
            <a:xfrm>
              <a:off x="3756725" y="4671348"/>
              <a:ext cx="931140" cy="609600"/>
            </a:xfrm>
            <a:prstGeom prst="flowChartConnector">
              <a:avLst/>
            </a:prstGeom>
            <a:solidFill>
              <a:srgbClr val="53A67D"/>
            </a:solidFill>
            <a:ln cap="flat" cmpd="sng" w="15875">
              <a:solidFill>
                <a:srgbClr val="7095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Times New Roman"/>
                <a:buNone/>
              </a:pPr>
              <a:r>
                <a:rPr b="1" i="0" lang="en-US" sz="2400" u="none" cap="none" strike="noStrike">
                  <a:solidFill>
                    <a:srgbClr val="000000"/>
                  </a:solidFill>
                  <a:latin typeface="Times New Roman"/>
                  <a:ea typeface="Times New Roman"/>
                  <a:cs typeface="Times New Roman"/>
                  <a:sym typeface="Times New Roman"/>
                </a:rPr>
                <a:t>8</a:t>
              </a:r>
              <a:endParaRPr/>
            </a:p>
          </p:txBody>
        </p:sp>
      </p:grpSp>
      <p:grpSp>
        <p:nvGrpSpPr>
          <p:cNvPr id="287" name="Google Shape;287;p4"/>
          <p:cNvGrpSpPr/>
          <p:nvPr/>
        </p:nvGrpSpPr>
        <p:grpSpPr>
          <a:xfrm>
            <a:off x="4674981" y="5517980"/>
            <a:ext cx="1076333" cy="1340021"/>
            <a:chOff x="3543300" y="4280167"/>
            <a:chExt cx="1357992" cy="1442189"/>
          </a:xfrm>
        </p:grpSpPr>
        <p:pic>
          <p:nvPicPr>
            <p:cNvPr id="288" name="Google Shape;288;p4"/>
            <p:cNvPicPr preferRelativeResize="0"/>
            <p:nvPr/>
          </p:nvPicPr>
          <p:blipFill rotWithShape="1">
            <a:blip r:embed="rId6">
              <a:alphaModFix/>
            </a:blip>
            <a:srcRect b="0" l="0" r="0" t="0"/>
            <a:stretch/>
          </p:blipFill>
          <p:spPr>
            <a:xfrm>
              <a:off x="3543300" y="4280167"/>
              <a:ext cx="1357992" cy="1442189"/>
            </a:xfrm>
            <a:prstGeom prst="rect">
              <a:avLst/>
            </a:prstGeom>
            <a:noFill/>
            <a:ln>
              <a:noFill/>
            </a:ln>
          </p:spPr>
        </p:pic>
        <p:sp>
          <p:nvSpPr>
            <p:cNvPr id="289" name="Google Shape;289;p4"/>
            <p:cNvSpPr/>
            <p:nvPr/>
          </p:nvSpPr>
          <p:spPr>
            <a:xfrm>
              <a:off x="3756725" y="4671348"/>
              <a:ext cx="931140" cy="609600"/>
            </a:xfrm>
            <a:prstGeom prst="flowChartConnector">
              <a:avLst/>
            </a:prstGeom>
            <a:solidFill>
              <a:srgbClr val="53A67D"/>
            </a:solidFill>
            <a:ln cap="flat" cmpd="sng" w="15875">
              <a:solidFill>
                <a:srgbClr val="7095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Times New Roman"/>
                <a:buNone/>
              </a:pPr>
              <a:r>
                <a:rPr b="1" i="0" lang="en-US" sz="2400" u="none" cap="none" strike="noStrike">
                  <a:solidFill>
                    <a:srgbClr val="000000"/>
                  </a:solidFill>
                  <a:latin typeface="Times New Roman"/>
                  <a:ea typeface="Times New Roman"/>
                  <a:cs typeface="Times New Roman"/>
                  <a:sym typeface="Times New Roman"/>
                </a:rPr>
                <a:t>7</a:t>
              </a:r>
              <a:endParaRPr/>
            </a:p>
          </p:txBody>
        </p:sp>
      </p:grpSp>
      <p:grpSp>
        <p:nvGrpSpPr>
          <p:cNvPr id="290" name="Google Shape;290;p4"/>
          <p:cNvGrpSpPr/>
          <p:nvPr/>
        </p:nvGrpSpPr>
        <p:grpSpPr>
          <a:xfrm>
            <a:off x="7076146" y="5476618"/>
            <a:ext cx="1076333" cy="1325946"/>
            <a:chOff x="3543300" y="4280167"/>
            <a:chExt cx="1357992" cy="1442189"/>
          </a:xfrm>
        </p:grpSpPr>
        <p:pic>
          <p:nvPicPr>
            <p:cNvPr id="291" name="Google Shape;291;p4"/>
            <p:cNvPicPr preferRelativeResize="0"/>
            <p:nvPr/>
          </p:nvPicPr>
          <p:blipFill rotWithShape="1">
            <a:blip r:embed="rId4">
              <a:alphaModFix/>
            </a:blip>
            <a:srcRect b="0" l="0" r="0" t="0"/>
            <a:stretch/>
          </p:blipFill>
          <p:spPr>
            <a:xfrm>
              <a:off x="3543300" y="4280167"/>
              <a:ext cx="1357992" cy="1442189"/>
            </a:xfrm>
            <a:prstGeom prst="rect">
              <a:avLst/>
            </a:prstGeom>
            <a:noFill/>
            <a:ln>
              <a:noFill/>
            </a:ln>
          </p:spPr>
        </p:pic>
        <p:sp>
          <p:nvSpPr>
            <p:cNvPr id="292" name="Google Shape;292;p4"/>
            <p:cNvSpPr/>
            <p:nvPr/>
          </p:nvSpPr>
          <p:spPr>
            <a:xfrm>
              <a:off x="3756725" y="4671348"/>
              <a:ext cx="931140" cy="609600"/>
            </a:xfrm>
            <a:prstGeom prst="flowChartConnector">
              <a:avLst/>
            </a:prstGeom>
            <a:solidFill>
              <a:srgbClr val="53A67D"/>
            </a:solidFill>
            <a:ln cap="flat" cmpd="sng" w="15875">
              <a:solidFill>
                <a:srgbClr val="7095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Times New Roman"/>
                <a:buNone/>
              </a:pPr>
              <a:r>
                <a:rPr b="1" i="0" lang="en-US" sz="2400" u="none" cap="none" strike="noStrike">
                  <a:solidFill>
                    <a:srgbClr val="000000"/>
                  </a:solidFill>
                  <a:latin typeface="Times New Roman"/>
                  <a:ea typeface="Times New Roman"/>
                  <a:cs typeface="Times New Roman"/>
                  <a:sym typeface="Times New Roman"/>
                </a:rPr>
                <a:t>6</a:t>
              </a:r>
              <a:endParaRPr/>
            </a:p>
          </p:txBody>
        </p:sp>
      </p:grpSp>
      <p:pic>
        <p:nvPicPr>
          <p:cNvPr id="293" name="Google Shape;293;p4"/>
          <p:cNvPicPr preferRelativeResize="0"/>
          <p:nvPr/>
        </p:nvPicPr>
        <p:blipFill rotWithShape="1">
          <a:blip r:embed="rId7">
            <a:alphaModFix/>
          </a:blip>
          <a:srcRect b="0" l="0" r="0" t="0"/>
          <a:stretch/>
        </p:blipFill>
        <p:spPr>
          <a:xfrm>
            <a:off x="558575" y="867882"/>
            <a:ext cx="4308022" cy="4652664"/>
          </a:xfrm>
          <a:prstGeom prst="rect">
            <a:avLst/>
          </a:prstGeom>
          <a:noFill/>
          <a:ln>
            <a:noFill/>
          </a:ln>
        </p:spPr>
      </p:pic>
      <p:pic>
        <p:nvPicPr>
          <p:cNvPr id="294" name="Google Shape;294;p4"/>
          <p:cNvPicPr preferRelativeResize="0"/>
          <p:nvPr/>
        </p:nvPicPr>
        <p:blipFill rotWithShape="1">
          <a:blip r:embed="rId8">
            <a:alphaModFix/>
          </a:blip>
          <a:srcRect b="0" l="0" r="0" t="0"/>
          <a:stretch/>
        </p:blipFill>
        <p:spPr>
          <a:xfrm>
            <a:off x="14097000" y="4311946"/>
            <a:ext cx="609600" cy="609600"/>
          </a:xfrm>
          <a:prstGeom prst="rect">
            <a:avLst/>
          </a:prstGeom>
          <a:noFill/>
          <a:ln>
            <a:noFill/>
          </a:ln>
        </p:spPr>
      </p:pic>
      <p:pic>
        <p:nvPicPr>
          <p:cNvPr id="295" name="Google Shape;295;p4"/>
          <p:cNvPicPr preferRelativeResize="0"/>
          <p:nvPr/>
        </p:nvPicPr>
        <p:blipFill rotWithShape="1">
          <a:blip r:embed="rId8">
            <a:alphaModFix/>
          </a:blip>
          <a:srcRect b="0" l="0" r="0" t="0"/>
          <a:stretch/>
        </p:blipFill>
        <p:spPr>
          <a:xfrm>
            <a:off x="13868400" y="1644946"/>
            <a:ext cx="609600" cy="609600"/>
          </a:xfrm>
          <a:prstGeom prst="rect">
            <a:avLst/>
          </a:prstGeom>
          <a:noFill/>
          <a:ln>
            <a:noFill/>
          </a:ln>
        </p:spPr>
      </p:pic>
      <p:pic>
        <p:nvPicPr>
          <p:cNvPr id="296" name="Google Shape;296;p4"/>
          <p:cNvPicPr preferRelativeResize="0"/>
          <p:nvPr/>
        </p:nvPicPr>
        <p:blipFill rotWithShape="1">
          <a:blip r:embed="rId8">
            <a:alphaModFix/>
          </a:blip>
          <a:srcRect b="0" l="0" r="0" t="0"/>
          <a:stretch/>
        </p:blipFill>
        <p:spPr>
          <a:xfrm>
            <a:off x="15544800" y="959146"/>
            <a:ext cx="609600" cy="609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5"/>
          <p:cNvPicPr preferRelativeResize="0"/>
          <p:nvPr/>
        </p:nvPicPr>
        <p:blipFill rotWithShape="1">
          <a:blip r:embed="rId3">
            <a:alphaModFix/>
          </a:blip>
          <a:srcRect b="9323" l="0" r="0" t="0"/>
          <a:stretch/>
        </p:blipFill>
        <p:spPr>
          <a:xfrm>
            <a:off x="0" y="-7"/>
            <a:ext cx="12192000" cy="6857999"/>
          </a:xfrm>
          <a:prstGeom prst="rect">
            <a:avLst/>
          </a:prstGeom>
          <a:noFill/>
          <a:ln>
            <a:noFill/>
          </a:ln>
        </p:spPr>
      </p:pic>
      <p:sp>
        <p:nvSpPr>
          <p:cNvPr id="302" name="Google Shape;302;p5"/>
          <p:cNvSpPr/>
          <p:nvPr/>
        </p:nvSpPr>
        <p:spPr>
          <a:xfrm>
            <a:off x="4849273" y="443058"/>
            <a:ext cx="2427262" cy="838200"/>
          </a:xfrm>
          <a:prstGeom prst="rect">
            <a:avLst/>
          </a:prstGeom>
          <a:solidFill>
            <a:srgbClr val="FFC000"/>
          </a:solidFill>
          <a:ln cap="flat" cmpd="sng" w="15875">
            <a:solidFill>
              <a:srgbClr val="7095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Calibri"/>
              <a:buNone/>
            </a:pPr>
            <a:r>
              <a:rPr b="1" i="0" lang="en-US" sz="3200" u="none" cap="none" strike="noStrike">
                <a:solidFill>
                  <a:srgbClr val="000000"/>
                </a:solidFill>
                <a:latin typeface="Calibri"/>
                <a:ea typeface="Calibri"/>
                <a:cs typeface="Calibri"/>
                <a:sym typeface="Calibri"/>
              </a:rPr>
              <a:t>20mm = ?cm</a:t>
            </a:r>
            <a:endParaRPr b="1" i="0" sz="3200" u="none" cap="none" strike="noStrike">
              <a:solidFill>
                <a:srgbClr val="000000"/>
              </a:solidFill>
              <a:latin typeface="Calibri"/>
              <a:ea typeface="Calibri"/>
              <a:cs typeface="Calibri"/>
              <a:sym typeface="Calibri"/>
            </a:endParaRPr>
          </a:p>
        </p:txBody>
      </p:sp>
      <p:grpSp>
        <p:nvGrpSpPr>
          <p:cNvPr id="303" name="Google Shape;303;p5"/>
          <p:cNvGrpSpPr/>
          <p:nvPr/>
        </p:nvGrpSpPr>
        <p:grpSpPr>
          <a:xfrm>
            <a:off x="1907459" y="4909268"/>
            <a:ext cx="1076333" cy="1325946"/>
            <a:chOff x="3543300" y="4280167"/>
            <a:chExt cx="1357992" cy="1442189"/>
          </a:xfrm>
        </p:grpSpPr>
        <p:pic>
          <p:nvPicPr>
            <p:cNvPr id="304" name="Google Shape;304;p5"/>
            <p:cNvPicPr preferRelativeResize="0"/>
            <p:nvPr/>
          </p:nvPicPr>
          <p:blipFill rotWithShape="1">
            <a:blip r:embed="rId4">
              <a:alphaModFix/>
            </a:blip>
            <a:srcRect b="0" l="0" r="0" t="0"/>
            <a:stretch/>
          </p:blipFill>
          <p:spPr>
            <a:xfrm>
              <a:off x="3543300" y="4280167"/>
              <a:ext cx="1357992" cy="1442189"/>
            </a:xfrm>
            <a:prstGeom prst="rect">
              <a:avLst/>
            </a:prstGeom>
            <a:noFill/>
            <a:ln>
              <a:noFill/>
            </a:ln>
          </p:spPr>
        </p:pic>
        <p:sp>
          <p:nvSpPr>
            <p:cNvPr id="305" name="Google Shape;305;p5"/>
            <p:cNvSpPr/>
            <p:nvPr/>
          </p:nvSpPr>
          <p:spPr>
            <a:xfrm>
              <a:off x="3756725" y="4671348"/>
              <a:ext cx="931140" cy="609600"/>
            </a:xfrm>
            <a:prstGeom prst="flowChartConnector">
              <a:avLst/>
            </a:prstGeom>
            <a:solidFill>
              <a:srgbClr val="53A67D"/>
            </a:solidFill>
            <a:ln cap="flat" cmpd="sng" w="15875">
              <a:solidFill>
                <a:srgbClr val="7095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Times New Roman"/>
                <a:buNone/>
              </a:pPr>
              <a:r>
                <a:rPr b="1" i="0" lang="en-US" sz="2400" u="none" cap="none" strike="noStrike">
                  <a:solidFill>
                    <a:srgbClr val="000000"/>
                  </a:solidFill>
                  <a:latin typeface="Times New Roman"/>
                  <a:ea typeface="Times New Roman"/>
                  <a:cs typeface="Times New Roman"/>
                  <a:sym typeface="Times New Roman"/>
                </a:rPr>
                <a:t>3</a:t>
              </a:r>
              <a:endParaRPr b="1" i="0" sz="2400" u="none" cap="none" strike="noStrike">
                <a:solidFill>
                  <a:srgbClr val="000000"/>
                </a:solidFill>
                <a:latin typeface="Times New Roman"/>
                <a:ea typeface="Times New Roman"/>
                <a:cs typeface="Times New Roman"/>
                <a:sym typeface="Times New Roman"/>
              </a:endParaRPr>
            </a:p>
          </p:txBody>
        </p:sp>
      </p:grpSp>
      <p:sp>
        <p:nvSpPr>
          <p:cNvPr id="306" name="Google Shape;306;p5"/>
          <p:cNvSpPr/>
          <p:nvPr/>
        </p:nvSpPr>
        <p:spPr>
          <a:xfrm>
            <a:off x="9660218" y="3913633"/>
            <a:ext cx="908458" cy="728140"/>
          </a:xfrm>
          <a:prstGeom prst="rightArrow">
            <a:avLst>
              <a:gd fmla="val 50000" name="adj1"/>
              <a:gd fmla="val 50000" name="adj2"/>
            </a:avLst>
          </a:prstGeom>
          <a:solidFill>
            <a:srgbClr val="FF0000"/>
          </a:solidFill>
          <a:ln cap="flat" cmpd="sng" w="15875">
            <a:solidFill>
              <a:srgbClr val="7095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800"/>
              <a:buFont typeface="Calibri"/>
              <a:buNone/>
            </a:pPr>
            <a:r>
              <a:rPr b="0" i="0" lang="en-US" sz="1800" u="none" cap="none" strike="noStrike">
                <a:solidFill>
                  <a:srgbClr val="FFFFFF"/>
                </a:solidFill>
                <a:latin typeface="Calibri"/>
                <a:ea typeface="Calibri"/>
                <a:cs typeface="Calibri"/>
                <a:sym typeface="Calibri"/>
              </a:rPr>
              <a:t>next</a:t>
            </a:r>
            <a:endParaRPr/>
          </a:p>
        </p:txBody>
      </p:sp>
      <p:grpSp>
        <p:nvGrpSpPr>
          <p:cNvPr id="307" name="Google Shape;307;p5"/>
          <p:cNvGrpSpPr/>
          <p:nvPr/>
        </p:nvGrpSpPr>
        <p:grpSpPr>
          <a:xfrm>
            <a:off x="3999127" y="5088995"/>
            <a:ext cx="1076333" cy="1325946"/>
            <a:chOff x="3543300" y="4280167"/>
            <a:chExt cx="1357992" cy="1442189"/>
          </a:xfrm>
        </p:grpSpPr>
        <p:pic>
          <p:nvPicPr>
            <p:cNvPr id="308" name="Google Shape;308;p5"/>
            <p:cNvPicPr preferRelativeResize="0"/>
            <p:nvPr/>
          </p:nvPicPr>
          <p:blipFill rotWithShape="1">
            <a:blip r:embed="rId4">
              <a:alphaModFix/>
            </a:blip>
            <a:srcRect b="0" l="0" r="0" t="0"/>
            <a:stretch/>
          </p:blipFill>
          <p:spPr>
            <a:xfrm>
              <a:off x="3543300" y="4280167"/>
              <a:ext cx="1357992" cy="1442189"/>
            </a:xfrm>
            <a:prstGeom prst="rect">
              <a:avLst/>
            </a:prstGeom>
            <a:noFill/>
            <a:ln>
              <a:noFill/>
            </a:ln>
          </p:spPr>
        </p:pic>
        <p:sp>
          <p:nvSpPr>
            <p:cNvPr id="309" name="Google Shape;309;p5"/>
            <p:cNvSpPr/>
            <p:nvPr/>
          </p:nvSpPr>
          <p:spPr>
            <a:xfrm>
              <a:off x="3756725" y="4671348"/>
              <a:ext cx="931140" cy="609600"/>
            </a:xfrm>
            <a:prstGeom prst="flowChartConnector">
              <a:avLst/>
            </a:prstGeom>
            <a:solidFill>
              <a:srgbClr val="53A67D"/>
            </a:solidFill>
            <a:ln cap="flat" cmpd="sng" w="15875">
              <a:solidFill>
                <a:srgbClr val="7095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Times New Roman"/>
                <a:buNone/>
              </a:pPr>
              <a:r>
                <a:rPr b="1" i="0" lang="en-US" sz="2400" u="none" cap="none" strike="noStrike">
                  <a:solidFill>
                    <a:srgbClr val="000000"/>
                  </a:solidFill>
                  <a:latin typeface="Times New Roman"/>
                  <a:ea typeface="Times New Roman"/>
                  <a:cs typeface="Times New Roman"/>
                  <a:sym typeface="Times New Roman"/>
                </a:rPr>
                <a:t>7</a:t>
              </a:r>
              <a:endParaRPr/>
            </a:p>
          </p:txBody>
        </p:sp>
      </p:grpSp>
      <p:grpSp>
        <p:nvGrpSpPr>
          <p:cNvPr id="310" name="Google Shape;310;p5"/>
          <p:cNvGrpSpPr/>
          <p:nvPr/>
        </p:nvGrpSpPr>
        <p:grpSpPr>
          <a:xfrm>
            <a:off x="7325403" y="5074921"/>
            <a:ext cx="1076333" cy="1340021"/>
            <a:chOff x="3543300" y="4280167"/>
            <a:chExt cx="1357992" cy="1442189"/>
          </a:xfrm>
        </p:grpSpPr>
        <p:pic>
          <p:nvPicPr>
            <p:cNvPr id="311" name="Google Shape;311;p5"/>
            <p:cNvPicPr preferRelativeResize="0"/>
            <p:nvPr/>
          </p:nvPicPr>
          <p:blipFill rotWithShape="1">
            <a:blip r:embed="rId5">
              <a:alphaModFix/>
            </a:blip>
            <a:srcRect b="0" l="0" r="0" t="0"/>
            <a:stretch/>
          </p:blipFill>
          <p:spPr>
            <a:xfrm>
              <a:off x="3543300" y="4280167"/>
              <a:ext cx="1357992" cy="1442189"/>
            </a:xfrm>
            <a:prstGeom prst="rect">
              <a:avLst/>
            </a:prstGeom>
            <a:noFill/>
            <a:ln>
              <a:noFill/>
            </a:ln>
          </p:spPr>
        </p:pic>
        <p:sp>
          <p:nvSpPr>
            <p:cNvPr id="312" name="Google Shape;312;p5"/>
            <p:cNvSpPr/>
            <p:nvPr/>
          </p:nvSpPr>
          <p:spPr>
            <a:xfrm>
              <a:off x="3756725" y="4671348"/>
              <a:ext cx="931140" cy="609600"/>
            </a:xfrm>
            <a:prstGeom prst="flowChartConnector">
              <a:avLst/>
            </a:prstGeom>
            <a:solidFill>
              <a:srgbClr val="53A67D"/>
            </a:solidFill>
            <a:ln cap="flat" cmpd="sng" w="15875">
              <a:solidFill>
                <a:srgbClr val="7095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Times New Roman"/>
                <a:buNone/>
              </a:pPr>
              <a:r>
                <a:rPr b="1" i="0" lang="en-US" sz="2400" u="none" cap="none" strike="noStrike">
                  <a:solidFill>
                    <a:srgbClr val="000000"/>
                  </a:solidFill>
                  <a:latin typeface="Times New Roman"/>
                  <a:ea typeface="Times New Roman"/>
                  <a:cs typeface="Times New Roman"/>
                  <a:sym typeface="Times New Roman"/>
                </a:rPr>
                <a:t>2</a:t>
              </a:r>
              <a:endParaRPr b="1" i="0" sz="2400" u="none" cap="none" strike="noStrike">
                <a:solidFill>
                  <a:srgbClr val="000000"/>
                </a:solidFill>
                <a:latin typeface="Times New Roman"/>
                <a:ea typeface="Times New Roman"/>
                <a:cs typeface="Times New Roman"/>
                <a:sym typeface="Times New Roman"/>
              </a:endParaRPr>
            </a:p>
          </p:txBody>
        </p:sp>
      </p:grpSp>
      <p:grpSp>
        <p:nvGrpSpPr>
          <p:cNvPr id="313" name="Google Shape;313;p5"/>
          <p:cNvGrpSpPr/>
          <p:nvPr/>
        </p:nvGrpSpPr>
        <p:grpSpPr>
          <a:xfrm>
            <a:off x="8839201" y="5088995"/>
            <a:ext cx="1076333" cy="1325946"/>
            <a:chOff x="3543300" y="4280167"/>
            <a:chExt cx="1357992" cy="1442189"/>
          </a:xfrm>
        </p:grpSpPr>
        <p:pic>
          <p:nvPicPr>
            <p:cNvPr id="314" name="Google Shape;314;p5"/>
            <p:cNvPicPr preferRelativeResize="0"/>
            <p:nvPr/>
          </p:nvPicPr>
          <p:blipFill rotWithShape="1">
            <a:blip r:embed="rId4">
              <a:alphaModFix/>
            </a:blip>
            <a:srcRect b="0" l="0" r="0" t="0"/>
            <a:stretch/>
          </p:blipFill>
          <p:spPr>
            <a:xfrm>
              <a:off x="3543300" y="4280167"/>
              <a:ext cx="1357992" cy="1442189"/>
            </a:xfrm>
            <a:prstGeom prst="rect">
              <a:avLst/>
            </a:prstGeom>
            <a:noFill/>
            <a:ln>
              <a:noFill/>
            </a:ln>
          </p:spPr>
        </p:pic>
        <p:sp>
          <p:nvSpPr>
            <p:cNvPr id="315" name="Google Shape;315;p5"/>
            <p:cNvSpPr/>
            <p:nvPr/>
          </p:nvSpPr>
          <p:spPr>
            <a:xfrm>
              <a:off x="3756725" y="4671348"/>
              <a:ext cx="931140" cy="609600"/>
            </a:xfrm>
            <a:prstGeom prst="flowChartConnector">
              <a:avLst/>
            </a:prstGeom>
            <a:solidFill>
              <a:srgbClr val="53A67D"/>
            </a:solidFill>
            <a:ln cap="flat" cmpd="sng" w="15875">
              <a:solidFill>
                <a:srgbClr val="7095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Times New Roman"/>
                <a:buNone/>
              </a:pPr>
              <a:r>
                <a:rPr b="1" i="0" lang="en-US" sz="2400" u="none" cap="none" strike="noStrike">
                  <a:solidFill>
                    <a:srgbClr val="000000"/>
                  </a:solidFill>
                  <a:latin typeface="Times New Roman"/>
                  <a:ea typeface="Times New Roman"/>
                  <a:cs typeface="Times New Roman"/>
                  <a:sym typeface="Times New Roman"/>
                </a:rPr>
                <a:t>4</a:t>
              </a:r>
              <a:endParaRPr b="1" i="0" sz="2400" u="none" cap="none" strike="noStrike">
                <a:solidFill>
                  <a:srgbClr val="000000"/>
                </a:solidFill>
                <a:latin typeface="Times New Roman"/>
                <a:ea typeface="Times New Roman"/>
                <a:cs typeface="Times New Roman"/>
                <a:sym typeface="Times New Roman"/>
              </a:endParaRPr>
            </a:p>
          </p:txBody>
        </p:sp>
      </p:grpSp>
      <p:pic>
        <p:nvPicPr>
          <p:cNvPr id="316" name="Google Shape;316;p5"/>
          <p:cNvPicPr preferRelativeResize="0"/>
          <p:nvPr/>
        </p:nvPicPr>
        <p:blipFill rotWithShape="1">
          <a:blip r:embed="rId6">
            <a:alphaModFix/>
          </a:blip>
          <a:srcRect b="0" l="0" r="0" t="0"/>
          <a:stretch/>
        </p:blipFill>
        <p:spPr>
          <a:xfrm>
            <a:off x="558575" y="424823"/>
            <a:ext cx="4308022" cy="4652664"/>
          </a:xfrm>
          <a:prstGeom prst="rect">
            <a:avLst/>
          </a:prstGeom>
          <a:noFill/>
          <a:ln>
            <a:noFill/>
          </a:ln>
        </p:spPr>
      </p:pic>
      <p:pic>
        <p:nvPicPr>
          <p:cNvPr id="317" name="Google Shape;317;p5"/>
          <p:cNvPicPr preferRelativeResize="0"/>
          <p:nvPr/>
        </p:nvPicPr>
        <p:blipFill rotWithShape="1">
          <a:blip r:embed="rId7">
            <a:alphaModFix/>
          </a:blip>
          <a:srcRect b="0" l="0" r="0" t="0"/>
          <a:stretch/>
        </p:blipFill>
        <p:spPr>
          <a:xfrm>
            <a:off x="14097000" y="3868887"/>
            <a:ext cx="609600" cy="609600"/>
          </a:xfrm>
          <a:prstGeom prst="rect">
            <a:avLst/>
          </a:prstGeom>
          <a:noFill/>
          <a:ln>
            <a:noFill/>
          </a:ln>
        </p:spPr>
      </p:pic>
      <p:pic>
        <p:nvPicPr>
          <p:cNvPr id="318" name="Google Shape;318;p5"/>
          <p:cNvPicPr preferRelativeResize="0"/>
          <p:nvPr/>
        </p:nvPicPr>
        <p:blipFill rotWithShape="1">
          <a:blip r:embed="rId7">
            <a:alphaModFix/>
          </a:blip>
          <a:srcRect b="0" l="0" r="0" t="0"/>
          <a:stretch/>
        </p:blipFill>
        <p:spPr>
          <a:xfrm>
            <a:off x="13868400" y="1201887"/>
            <a:ext cx="609600" cy="609600"/>
          </a:xfrm>
          <a:prstGeom prst="rect">
            <a:avLst/>
          </a:prstGeom>
          <a:noFill/>
          <a:ln>
            <a:noFill/>
          </a:ln>
        </p:spPr>
      </p:pic>
      <p:pic>
        <p:nvPicPr>
          <p:cNvPr id="319" name="Google Shape;319;p5"/>
          <p:cNvPicPr preferRelativeResize="0"/>
          <p:nvPr/>
        </p:nvPicPr>
        <p:blipFill rotWithShape="1">
          <a:blip r:embed="rId7">
            <a:alphaModFix/>
          </a:blip>
          <a:srcRect b="0" l="0" r="0" t="0"/>
          <a:stretch/>
        </p:blipFill>
        <p:spPr>
          <a:xfrm>
            <a:off x="15544800" y="516087"/>
            <a:ext cx="609600" cy="609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id="324" name="Google Shape;324;p6"/>
          <p:cNvPicPr preferRelativeResize="0"/>
          <p:nvPr/>
        </p:nvPicPr>
        <p:blipFill rotWithShape="1">
          <a:blip r:embed="rId3">
            <a:alphaModFix/>
          </a:blip>
          <a:srcRect b="0" l="0" r="0" t="0"/>
          <a:stretch/>
        </p:blipFill>
        <p:spPr>
          <a:xfrm>
            <a:off x="1925549" y="176465"/>
            <a:ext cx="8555638" cy="6339139"/>
          </a:xfrm>
          <a:prstGeom prst="rect">
            <a:avLst/>
          </a:prstGeom>
          <a:noFill/>
          <a:ln>
            <a:noFill/>
          </a:ln>
        </p:spPr>
      </p:pic>
      <p:pic>
        <p:nvPicPr>
          <p:cNvPr id="325" name="Google Shape;325;p6"/>
          <p:cNvPicPr preferRelativeResize="0"/>
          <p:nvPr/>
        </p:nvPicPr>
        <p:blipFill rotWithShape="1">
          <a:blip r:embed="rId4">
            <a:alphaModFix/>
          </a:blip>
          <a:srcRect b="0" l="0" r="0" t="0"/>
          <a:stretch/>
        </p:blipFill>
        <p:spPr>
          <a:xfrm>
            <a:off x="9194058" y="4683149"/>
            <a:ext cx="1593005" cy="2006658"/>
          </a:xfrm>
          <a:prstGeom prst="rect">
            <a:avLst/>
          </a:prstGeom>
          <a:noFill/>
          <a:ln>
            <a:noFill/>
          </a:ln>
        </p:spPr>
      </p:pic>
      <p:pic>
        <p:nvPicPr>
          <p:cNvPr id="326" name="Google Shape;326;p6"/>
          <p:cNvPicPr preferRelativeResize="0"/>
          <p:nvPr/>
        </p:nvPicPr>
        <p:blipFill rotWithShape="1">
          <a:blip r:embed="rId5">
            <a:alphaModFix/>
          </a:blip>
          <a:srcRect b="64932" l="4510" r="79801" t="-7364"/>
          <a:stretch/>
        </p:blipFill>
        <p:spPr>
          <a:xfrm>
            <a:off x="10609209" y="2410667"/>
            <a:ext cx="1383429" cy="1870733"/>
          </a:xfrm>
          <a:custGeom>
            <a:rect b="b" l="l" r="r" t="t"/>
            <a:pathLst>
              <a:path extrusionOk="0" h="6034314" w="12068630">
                <a:moveTo>
                  <a:pt x="0" y="0"/>
                </a:moveTo>
                <a:lnTo>
                  <a:pt x="10191654" y="0"/>
                </a:lnTo>
                <a:lnTo>
                  <a:pt x="10205996" y="98440"/>
                </a:lnTo>
                <a:cubicBezTo>
                  <a:pt x="10223161" y="208417"/>
                  <a:pt x="10241644" y="314779"/>
                  <a:pt x="10243458" y="391886"/>
                </a:cubicBezTo>
                <a:cubicBezTo>
                  <a:pt x="10248296" y="597505"/>
                  <a:pt x="10260391" y="713619"/>
                  <a:pt x="10243458" y="870857"/>
                </a:cubicBezTo>
                <a:cubicBezTo>
                  <a:pt x="10226525" y="1028095"/>
                  <a:pt x="10156372" y="1204686"/>
                  <a:pt x="10141858" y="1335314"/>
                </a:cubicBezTo>
                <a:cubicBezTo>
                  <a:pt x="10127344" y="1465943"/>
                  <a:pt x="10129762" y="1579638"/>
                  <a:pt x="10156372" y="1654628"/>
                </a:cubicBezTo>
                <a:cubicBezTo>
                  <a:pt x="10182981" y="1729619"/>
                  <a:pt x="10231363" y="1785257"/>
                  <a:pt x="10301515" y="1785257"/>
                </a:cubicBezTo>
                <a:cubicBezTo>
                  <a:pt x="10371667" y="1785257"/>
                  <a:pt x="10470848" y="1722361"/>
                  <a:pt x="10577286" y="1654628"/>
                </a:cubicBezTo>
                <a:cubicBezTo>
                  <a:pt x="10683724" y="1586895"/>
                  <a:pt x="10824030" y="1434495"/>
                  <a:pt x="10940144" y="1378857"/>
                </a:cubicBezTo>
                <a:cubicBezTo>
                  <a:pt x="11056258" y="1323219"/>
                  <a:pt x="11116734" y="1376438"/>
                  <a:pt x="11273972" y="1320800"/>
                </a:cubicBezTo>
                <a:cubicBezTo>
                  <a:pt x="11431210" y="1265162"/>
                  <a:pt x="11772296" y="1260323"/>
                  <a:pt x="11883572" y="1045028"/>
                </a:cubicBezTo>
                <a:cubicBezTo>
                  <a:pt x="11994848" y="829733"/>
                  <a:pt x="12115800" y="273352"/>
                  <a:pt x="11941629" y="29028"/>
                </a:cubicBezTo>
                <a:lnTo>
                  <a:pt x="11913004" y="0"/>
                </a:lnTo>
                <a:lnTo>
                  <a:pt x="12068630" y="0"/>
                </a:lnTo>
                <a:lnTo>
                  <a:pt x="12068630" y="6034314"/>
                </a:lnTo>
                <a:lnTo>
                  <a:pt x="0" y="6034314"/>
                </a:lnTo>
                <a:close/>
              </a:path>
            </a:pathLst>
          </a:custGeom>
          <a:noFill/>
          <a:ln>
            <a:noFill/>
          </a:ln>
        </p:spPr>
      </p:pic>
      <p:pic>
        <p:nvPicPr>
          <p:cNvPr id="327" name="Google Shape;327;p6"/>
          <p:cNvPicPr preferRelativeResize="0"/>
          <p:nvPr/>
        </p:nvPicPr>
        <p:blipFill rotWithShape="1">
          <a:blip r:embed="rId6">
            <a:alphaModFix/>
          </a:blip>
          <a:srcRect b="0" l="0" r="0" t="0"/>
          <a:stretch/>
        </p:blipFill>
        <p:spPr>
          <a:xfrm>
            <a:off x="352402" y="369690"/>
            <a:ext cx="1447379" cy="1813320"/>
          </a:xfrm>
          <a:prstGeom prst="rect">
            <a:avLst/>
          </a:prstGeom>
          <a:noFill/>
          <a:ln>
            <a:noFill/>
          </a:ln>
        </p:spPr>
      </p:pic>
      <p:pic>
        <p:nvPicPr>
          <p:cNvPr id="328" name="Google Shape;328;p6"/>
          <p:cNvPicPr preferRelativeResize="0"/>
          <p:nvPr/>
        </p:nvPicPr>
        <p:blipFill rotWithShape="1">
          <a:blip r:embed="rId7">
            <a:alphaModFix/>
          </a:blip>
          <a:srcRect b="0" l="0" r="0" t="0"/>
          <a:stretch/>
        </p:blipFill>
        <p:spPr>
          <a:xfrm>
            <a:off x="554427" y="3016433"/>
            <a:ext cx="1043328" cy="1453929"/>
          </a:xfrm>
          <a:prstGeom prst="rect">
            <a:avLst/>
          </a:prstGeom>
          <a:noFill/>
          <a:ln>
            <a:noFill/>
          </a:ln>
        </p:spPr>
      </p:pic>
      <p:pic>
        <p:nvPicPr>
          <p:cNvPr id="329" name="Google Shape;329;p6"/>
          <p:cNvPicPr preferRelativeResize="0"/>
          <p:nvPr/>
        </p:nvPicPr>
        <p:blipFill rotWithShape="1">
          <a:blip r:embed="rId8">
            <a:alphaModFix/>
          </a:blip>
          <a:srcRect b="0" l="0" r="0" t="0"/>
          <a:stretch/>
        </p:blipFill>
        <p:spPr>
          <a:xfrm>
            <a:off x="881927" y="4996093"/>
            <a:ext cx="1779554" cy="1685442"/>
          </a:xfrm>
          <a:prstGeom prst="rect">
            <a:avLst/>
          </a:prstGeom>
          <a:noFill/>
          <a:ln>
            <a:noFill/>
          </a:ln>
        </p:spPr>
      </p:pic>
      <p:pic>
        <p:nvPicPr>
          <p:cNvPr id="330" name="Google Shape;330;p6"/>
          <p:cNvPicPr preferRelativeResize="0"/>
          <p:nvPr/>
        </p:nvPicPr>
        <p:blipFill rotWithShape="1">
          <a:blip r:embed="rId9">
            <a:alphaModFix/>
          </a:blip>
          <a:srcRect b="0" l="0" r="0" t="0"/>
          <a:stretch/>
        </p:blipFill>
        <p:spPr>
          <a:xfrm>
            <a:off x="10108763" y="223683"/>
            <a:ext cx="1400436" cy="1951169"/>
          </a:xfrm>
          <a:prstGeom prst="rect">
            <a:avLst/>
          </a:prstGeom>
          <a:noFill/>
          <a:ln>
            <a:noFill/>
          </a:ln>
        </p:spPr>
      </p:pic>
      <p:sp>
        <p:nvSpPr>
          <p:cNvPr id="331" name="Google Shape;331;p6"/>
          <p:cNvSpPr txBox="1"/>
          <p:nvPr/>
        </p:nvSpPr>
        <p:spPr>
          <a:xfrm>
            <a:off x="2436696" y="2410667"/>
            <a:ext cx="7318607"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6600"/>
              <a:buFont typeface="Bell MT"/>
              <a:buNone/>
            </a:pPr>
            <a:r>
              <a:rPr b="0" i="0" lang="en-US" sz="6600" u="none" cap="none" strike="noStrike">
                <a:solidFill>
                  <a:srgbClr val="FFFFFF"/>
                </a:solidFill>
                <a:latin typeface="Bell MT"/>
                <a:ea typeface="Bell MT"/>
                <a:cs typeface="Bell MT"/>
                <a:sym typeface="Bell MT"/>
              </a:rPr>
              <a:t>Bài 30: MI-LI-MÉT    </a:t>
            </a:r>
            <a:r>
              <a:rPr b="0" i="0" lang="en-US" sz="5400" u="none" cap="none" strike="noStrike">
                <a:solidFill>
                  <a:srgbClr val="FFFFFF"/>
                </a:solidFill>
                <a:latin typeface="Bell MT"/>
                <a:ea typeface="Bell MT"/>
                <a:cs typeface="Bell MT"/>
                <a:sym typeface="Bell MT"/>
              </a:rPr>
              <a:t>( Tiết 2 )</a:t>
            </a:r>
            <a:endParaRPr b="0" i="0" sz="6600" u="none" cap="none" strike="noStrike">
              <a:solidFill>
                <a:srgbClr val="FFFFFF"/>
              </a:solidFill>
              <a:latin typeface="Bell MT"/>
              <a:ea typeface="Bell MT"/>
              <a:cs typeface="Bell MT"/>
              <a:sym typeface="Bell M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2000"/>
                                        <p:tgtEl>
                                          <p:spTgt spid="324"/>
                                        </p:tgtEl>
                                      </p:cBhvr>
                                    </p:animEffect>
                                  </p:childTnLst>
                                </p:cTn>
                              </p:par>
                              <p:par>
                                <p:cTn fill="hold" nodeType="withEffect" presetClass="entr" presetID="23" presetSubtype="16">
                                  <p:stCondLst>
                                    <p:cond delay="0"/>
                                  </p:stCondLst>
                                  <p:childTnLst>
                                    <p:set>
                                      <p:cBhvr>
                                        <p:cTn dur="1" fill="hold">
                                          <p:stCondLst>
                                            <p:cond delay="0"/>
                                          </p:stCondLst>
                                        </p:cTn>
                                        <p:tgtEl>
                                          <p:spTgt spid="325"/>
                                        </p:tgtEl>
                                        <p:attrNameLst>
                                          <p:attrName>style.visibility</p:attrName>
                                        </p:attrNameLst>
                                      </p:cBhvr>
                                      <p:to>
                                        <p:strVal val="visible"/>
                                      </p:to>
                                    </p:set>
                                    <p:anim calcmode="lin" valueType="num">
                                      <p:cBhvr additive="base">
                                        <p:cTn dur="500"/>
                                        <p:tgtEl>
                                          <p:spTgt spid="325"/>
                                        </p:tgtEl>
                                        <p:attrNameLst>
                                          <p:attrName>ppt_w</p:attrName>
                                        </p:attrNameLst>
                                      </p:cBhvr>
                                      <p:tavLst>
                                        <p:tav fmla="" tm="0">
                                          <p:val>
                                            <p:strVal val="0"/>
                                          </p:val>
                                        </p:tav>
                                        <p:tav fmla="" tm="100000">
                                          <p:val>
                                            <p:strVal val="#ppt_w"/>
                                          </p:val>
                                        </p:tav>
                                      </p:tavLst>
                                    </p:anim>
                                    <p:anim calcmode="lin" valueType="num">
                                      <p:cBhvr additive="base">
                                        <p:cTn dur="500"/>
                                        <p:tgtEl>
                                          <p:spTgt spid="32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26"/>
                                        </p:tgtEl>
                                        <p:attrNameLst>
                                          <p:attrName>style.visibility</p:attrName>
                                        </p:attrNameLst>
                                      </p:cBhvr>
                                      <p:to>
                                        <p:strVal val="visible"/>
                                      </p:to>
                                    </p:set>
                                    <p:anim calcmode="lin" valueType="num">
                                      <p:cBhvr additive="base">
                                        <p:cTn dur="500"/>
                                        <p:tgtEl>
                                          <p:spTgt spid="326"/>
                                        </p:tgtEl>
                                        <p:attrNameLst>
                                          <p:attrName>ppt_w</p:attrName>
                                        </p:attrNameLst>
                                      </p:cBhvr>
                                      <p:tavLst>
                                        <p:tav fmla="" tm="0">
                                          <p:val>
                                            <p:strVal val="0"/>
                                          </p:val>
                                        </p:tav>
                                        <p:tav fmla="" tm="100000">
                                          <p:val>
                                            <p:strVal val="#ppt_w"/>
                                          </p:val>
                                        </p:tav>
                                      </p:tavLst>
                                    </p:anim>
                                    <p:anim calcmode="lin" valueType="num">
                                      <p:cBhvr additive="base">
                                        <p:cTn dur="500"/>
                                        <p:tgtEl>
                                          <p:spTgt spid="326"/>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par>
                                <p:cTn fill="hold" nodeType="with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par>
                                <p:cTn fill="hold" nodeType="with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par>
                                <p:cTn fill="hold" nodeType="with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1">
                                            <p:txEl>
                                              <p:pRg end="0" st="0"/>
                                            </p:txEl>
                                          </p:spTgt>
                                        </p:tgtEl>
                                        <p:attrNameLst>
                                          <p:attrName>style.visibility</p:attrName>
                                        </p:attrNameLst>
                                      </p:cBhvr>
                                      <p:to>
                                        <p:strVal val="visible"/>
                                      </p:to>
                                    </p:set>
                                    <p:animEffect filter="fade" transition="in">
                                      <p:cBhvr>
                                        <p:cTn dur="500"/>
                                        <p:tgtEl>
                                          <p:spTgt spid="33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id="336" name="Google Shape;336;p7"/>
          <p:cNvPicPr preferRelativeResize="0"/>
          <p:nvPr/>
        </p:nvPicPr>
        <p:blipFill rotWithShape="1">
          <a:blip r:embed="rId3">
            <a:alphaModFix/>
          </a:blip>
          <a:srcRect b="8671" l="0" r="0" t="0"/>
          <a:stretch/>
        </p:blipFill>
        <p:spPr>
          <a:xfrm>
            <a:off x="0" y="0"/>
            <a:ext cx="12192000" cy="6858000"/>
          </a:xfrm>
          <a:prstGeom prst="rect">
            <a:avLst/>
          </a:prstGeom>
          <a:noFill/>
          <a:ln>
            <a:noFill/>
          </a:ln>
        </p:spPr>
      </p:pic>
      <p:sp>
        <p:nvSpPr>
          <p:cNvPr id="337" name="Google Shape;337;p7"/>
          <p:cNvSpPr txBox="1"/>
          <p:nvPr>
            <p:ph type="title"/>
          </p:nvPr>
        </p:nvSpPr>
        <p:spPr>
          <a:xfrm>
            <a:off x="1141413" y="618518"/>
            <a:ext cx="9905998"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t/>
            </a:r>
            <a:endParaRPr/>
          </a:p>
        </p:txBody>
      </p:sp>
      <p:pic>
        <p:nvPicPr>
          <p:cNvPr descr="Káº¿t quáº£ hÃ¬nh áº£nh cho win text gif" id="338" name="Google Shape;338;p7"/>
          <p:cNvPicPr preferRelativeResize="0"/>
          <p:nvPr/>
        </p:nvPicPr>
        <p:blipFill rotWithShape="1">
          <a:blip r:embed="rId4">
            <a:alphaModFix/>
          </a:blip>
          <a:srcRect b="0" l="0" r="0" t="0"/>
          <a:stretch/>
        </p:blipFill>
        <p:spPr>
          <a:xfrm>
            <a:off x="4267201" y="304801"/>
            <a:ext cx="3325409" cy="3325409"/>
          </a:xfrm>
          <a:prstGeom prst="rect">
            <a:avLst/>
          </a:prstGeom>
          <a:noFill/>
          <a:ln>
            <a:noFill/>
          </a:ln>
        </p:spPr>
      </p:pic>
      <p:sp>
        <p:nvSpPr>
          <p:cNvPr id="339" name="Google Shape;339;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8100" lvl="0" marL="228600" rtl="0" algn="l">
              <a:lnSpc>
                <a:spcPct val="120000"/>
              </a:lnSpc>
              <a:spcBef>
                <a:spcPts val="0"/>
              </a:spcBef>
              <a:spcAft>
                <a:spcPts val="0"/>
              </a:spcAft>
              <a:buClr>
                <a:schemeClr val="lt1"/>
              </a:buClr>
              <a:buSzPts val="3000"/>
              <a:buNone/>
            </a:pPr>
            <a:r>
              <a:t/>
            </a:r>
            <a:endParaRPr/>
          </a:p>
        </p:txBody>
      </p:sp>
      <p:pic>
        <p:nvPicPr>
          <p:cNvPr descr="5" id="340" name="Google Shape;340;p7"/>
          <p:cNvPicPr preferRelativeResize="0"/>
          <p:nvPr/>
        </p:nvPicPr>
        <p:blipFill rotWithShape="1">
          <a:blip r:embed="rId5">
            <a:alphaModFix/>
          </a:blip>
          <a:srcRect b="0" l="0" r="0" t="0"/>
          <a:stretch/>
        </p:blipFill>
        <p:spPr>
          <a:xfrm>
            <a:off x="266330" y="196955"/>
            <a:ext cx="11301605" cy="6535525"/>
          </a:xfrm>
          <a:prstGeom prst="rect">
            <a:avLst/>
          </a:prstGeom>
          <a:noFill/>
          <a:ln>
            <a:noFill/>
          </a:ln>
        </p:spPr>
      </p:pic>
      <p:grpSp>
        <p:nvGrpSpPr>
          <p:cNvPr id="341" name="Google Shape;341;p7"/>
          <p:cNvGrpSpPr/>
          <p:nvPr/>
        </p:nvGrpSpPr>
        <p:grpSpPr>
          <a:xfrm>
            <a:off x="1004389" y="1903607"/>
            <a:ext cx="10058544" cy="1522412"/>
            <a:chOff x="1728" y="1680"/>
            <a:chExt cx="4560" cy="653"/>
          </a:xfrm>
        </p:grpSpPr>
        <p:sp>
          <p:nvSpPr>
            <p:cNvPr id="342" name="Google Shape;342;p7"/>
            <p:cNvSpPr/>
            <p:nvPr/>
          </p:nvSpPr>
          <p:spPr>
            <a:xfrm>
              <a:off x="2096" y="1793"/>
              <a:ext cx="4192" cy="436"/>
            </a:xfrm>
            <a:prstGeom prst="roundRect">
              <a:avLst>
                <a:gd fmla="val 16667" name="adj"/>
              </a:avLst>
            </a:prstGeom>
            <a:solidFill>
              <a:srgbClr val="E18405"/>
            </a:solidFill>
            <a:ln cap="flat" cmpd="sng" w="12700">
              <a:solidFill>
                <a:schemeClr val="dk1"/>
              </a:solidFill>
              <a:prstDash val="solid"/>
              <a:round/>
              <a:headEnd len="sm" w="sm" type="none"/>
              <a:tailEnd len="sm" w="sm" type="none"/>
            </a:ln>
            <a:effectLst>
              <a:outerShdw rotWithShape="0" algn="ctr" dir="2388334" dist="99190">
                <a:srgbClr val="333333">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2800"/>
                <a:buFont typeface="Arial"/>
                <a:buNone/>
              </a:pPr>
              <a:r>
                <a:t/>
              </a:r>
              <a:endParaRPr b="0" i="0" sz="2800" u="none" cap="none" strike="noStrike">
                <a:solidFill>
                  <a:srgbClr val="000066"/>
                </a:solidFill>
                <a:latin typeface="Arial"/>
                <a:ea typeface="Arial"/>
                <a:cs typeface="Arial"/>
                <a:sym typeface="Arial"/>
              </a:endParaRPr>
            </a:p>
          </p:txBody>
        </p:sp>
        <p:sp>
          <p:nvSpPr>
            <p:cNvPr id="343" name="Google Shape;343;p7"/>
            <p:cNvSpPr/>
            <p:nvPr/>
          </p:nvSpPr>
          <p:spPr>
            <a:xfrm>
              <a:off x="1728" y="1680"/>
              <a:ext cx="662" cy="653"/>
            </a:xfrm>
            <a:prstGeom prst="diamond">
              <a:avLst/>
            </a:prstGeom>
            <a:solidFill>
              <a:srgbClr val="E18405"/>
            </a:solidFill>
            <a:ln cap="flat" cmpd="sng" w="25400">
              <a:solidFill>
                <a:schemeClr val="dk1"/>
              </a:solidFill>
              <a:prstDash val="solid"/>
              <a:miter lim="800000"/>
              <a:headEnd len="sm" w="sm" type="none"/>
              <a:tailEnd len="sm" w="sm" type="none"/>
            </a:ln>
            <a:effectLst>
              <a:outerShdw rotWithShape="0" algn="ctr" dir="2212194" dist="63500">
                <a:srgbClr val="333333">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2800"/>
                <a:buFont typeface="Arial"/>
                <a:buNone/>
              </a:pPr>
              <a:r>
                <a:t/>
              </a:r>
              <a:endParaRPr b="0" i="0" sz="2800" u="none" cap="none" strike="noStrike">
                <a:solidFill>
                  <a:srgbClr val="000066"/>
                </a:solidFill>
                <a:latin typeface="Arial"/>
                <a:ea typeface="Arial"/>
                <a:cs typeface="Arial"/>
                <a:sym typeface="Arial"/>
              </a:endParaRPr>
            </a:p>
          </p:txBody>
        </p:sp>
        <p:sp>
          <p:nvSpPr>
            <p:cNvPr id="344" name="Google Shape;344;p7"/>
            <p:cNvSpPr txBox="1"/>
            <p:nvPr/>
          </p:nvSpPr>
          <p:spPr>
            <a:xfrm>
              <a:off x="2426" y="1846"/>
              <a:ext cx="3701" cy="399"/>
            </a:xfrm>
            <a:prstGeom prst="rect">
              <a:avLst/>
            </a:prstGeom>
            <a:noFill/>
            <a:ln>
              <a:noFill/>
            </a:ln>
          </p:spPr>
          <p:txBody>
            <a:bodyPr anchorCtr="0" anchor="t" bIns="34200" lIns="68400" spcFirstLastPara="1" rIns="68400" wrap="square" tIns="34200">
              <a:spAutoFit/>
            </a:bodyPr>
            <a:lstStyle/>
            <a:p>
              <a:pPr indent="0" lvl="0" marL="0" marR="0" rtl="0" algn="l">
                <a:spcBef>
                  <a:spcPts val="0"/>
                </a:spcBef>
                <a:spcAft>
                  <a:spcPts val="0"/>
                </a:spcAft>
                <a:buClr>
                  <a:schemeClr val="lt1"/>
                </a:buClr>
                <a:buSzPts val="2800"/>
                <a:buFont typeface="Arial"/>
                <a:buNone/>
              </a:pPr>
              <a:r>
                <a:rPr b="0" i="0" lang="en-US" sz="2800" u="none" cap="none" strike="noStrike">
                  <a:solidFill>
                    <a:schemeClr val="lt1"/>
                  </a:solidFill>
                  <a:latin typeface="Arial"/>
                  <a:ea typeface="Arial"/>
                  <a:cs typeface="Arial"/>
                  <a:sym typeface="Arial"/>
                </a:rPr>
                <a:t>Thực hiện phép tính cộng, trừ với số đo độ dài mi-li-mét</a:t>
              </a:r>
              <a:endParaRPr b="1" i="0" sz="2800" u="none" cap="none" strike="noStrike">
                <a:solidFill>
                  <a:srgbClr val="FFFFFF"/>
                </a:solidFill>
                <a:latin typeface="Arial"/>
                <a:ea typeface="Arial"/>
                <a:cs typeface="Arial"/>
                <a:sym typeface="Arial"/>
              </a:endParaRPr>
            </a:p>
          </p:txBody>
        </p:sp>
        <p:sp>
          <p:nvSpPr>
            <p:cNvPr id="345" name="Google Shape;345;p7"/>
            <p:cNvSpPr txBox="1"/>
            <p:nvPr/>
          </p:nvSpPr>
          <p:spPr>
            <a:xfrm>
              <a:off x="1978" y="1897"/>
              <a:ext cx="153" cy="214"/>
            </a:xfrm>
            <a:prstGeom prst="rect">
              <a:avLst/>
            </a:prstGeom>
            <a:solidFill>
              <a:srgbClr val="E18405"/>
            </a:solidFill>
            <a:ln>
              <a:noFill/>
            </a:ln>
          </p:spPr>
          <p:txBody>
            <a:bodyPr anchorCtr="0" anchor="t" bIns="34200" lIns="68400" spcFirstLastPara="1" rIns="68400" wrap="square" tIns="34200">
              <a:spAutoFit/>
            </a:bodyPr>
            <a:lstStyle/>
            <a:p>
              <a:pPr indent="0" lvl="0" marL="0" marR="0" rtl="0" algn="ctr">
                <a:spcBef>
                  <a:spcPts val="0"/>
                </a:spcBef>
                <a:spcAft>
                  <a:spcPts val="0"/>
                </a:spcAft>
                <a:buClr>
                  <a:srgbClr val="FFFFFF"/>
                </a:buClr>
                <a:buSzPts val="2800"/>
                <a:buFont typeface="Arial"/>
                <a:buNone/>
              </a:pPr>
              <a:r>
                <a:rPr b="0" i="0" lang="en-US" sz="2800" u="none" cap="none" strike="noStrike">
                  <a:solidFill>
                    <a:srgbClr val="FFFFFF"/>
                  </a:solidFill>
                  <a:latin typeface="Arial"/>
                  <a:ea typeface="Arial"/>
                  <a:cs typeface="Arial"/>
                  <a:sym typeface="Arial"/>
                </a:rPr>
                <a:t>1</a:t>
              </a:r>
              <a:endParaRPr/>
            </a:p>
          </p:txBody>
        </p:sp>
      </p:grpSp>
      <p:grpSp>
        <p:nvGrpSpPr>
          <p:cNvPr id="346" name="Google Shape;346;p7"/>
          <p:cNvGrpSpPr/>
          <p:nvPr/>
        </p:nvGrpSpPr>
        <p:grpSpPr>
          <a:xfrm>
            <a:off x="1004389" y="3872676"/>
            <a:ext cx="10114684" cy="1489075"/>
            <a:chOff x="1728" y="3276"/>
            <a:chExt cx="4851" cy="653"/>
          </a:xfrm>
        </p:grpSpPr>
        <p:sp>
          <p:nvSpPr>
            <p:cNvPr id="347" name="Google Shape;347;p7"/>
            <p:cNvSpPr/>
            <p:nvPr/>
          </p:nvSpPr>
          <p:spPr>
            <a:xfrm>
              <a:off x="2103" y="3383"/>
              <a:ext cx="4476" cy="456"/>
            </a:xfrm>
            <a:prstGeom prst="roundRect">
              <a:avLst>
                <a:gd fmla="val 16667" name="adj"/>
              </a:avLst>
            </a:prstGeom>
            <a:solidFill>
              <a:srgbClr val="53A67D"/>
            </a:solidFill>
            <a:ln cap="flat" cmpd="sng" w="12700">
              <a:solidFill>
                <a:schemeClr val="dk1"/>
              </a:solidFill>
              <a:prstDash val="solid"/>
              <a:round/>
              <a:headEnd len="sm" w="sm" type="none"/>
              <a:tailEnd len="sm" w="sm" type="none"/>
            </a:ln>
            <a:effectLst>
              <a:outerShdw rotWithShape="0" algn="ctr" dir="2388334" dist="99190">
                <a:srgbClr val="333333">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2800"/>
                <a:buFont typeface="Arial"/>
                <a:buNone/>
              </a:pPr>
              <a:r>
                <a:t/>
              </a:r>
              <a:endParaRPr b="0" i="0" sz="2800" u="none" cap="none" strike="noStrike">
                <a:solidFill>
                  <a:srgbClr val="000066"/>
                </a:solidFill>
                <a:latin typeface="Arial"/>
                <a:ea typeface="Arial"/>
                <a:cs typeface="Arial"/>
                <a:sym typeface="Arial"/>
              </a:endParaRPr>
            </a:p>
          </p:txBody>
        </p:sp>
        <p:sp>
          <p:nvSpPr>
            <p:cNvPr id="348" name="Google Shape;348;p7"/>
            <p:cNvSpPr/>
            <p:nvPr/>
          </p:nvSpPr>
          <p:spPr>
            <a:xfrm>
              <a:off x="1728" y="3276"/>
              <a:ext cx="662" cy="653"/>
            </a:xfrm>
            <a:prstGeom prst="diamond">
              <a:avLst/>
            </a:prstGeom>
            <a:solidFill>
              <a:srgbClr val="53A67D"/>
            </a:solidFill>
            <a:ln cap="flat" cmpd="sng" w="25400">
              <a:solidFill>
                <a:schemeClr val="dk1"/>
              </a:solidFill>
              <a:prstDash val="solid"/>
              <a:miter lim="800000"/>
              <a:headEnd len="sm" w="sm" type="none"/>
              <a:tailEnd len="sm" w="sm" type="none"/>
            </a:ln>
            <a:effectLst>
              <a:outerShdw rotWithShape="0" algn="ctr" dir="2212194" dist="63500">
                <a:srgbClr val="333333">
                  <a:alpha val="49803"/>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chemeClr val="lt1"/>
                </a:buClr>
                <a:buSzPts val="2800"/>
                <a:buFont typeface="Arial"/>
                <a:buNone/>
              </a:pPr>
              <a:r>
                <a:t/>
              </a:r>
              <a:endParaRPr b="0" i="0" sz="2800" u="none" cap="none" strike="noStrike">
                <a:solidFill>
                  <a:srgbClr val="000066"/>
                </a:solidFill>
                <a:latin typeface="Arial"/>
                <a:ea typeface="Arial"/>
                <a:cs typeface="Arial"/>
                <a:sym typeface="Arial"/>
              </a:endParaRPr>
            </a:p>
          </p:txBody>
        </p:sp>
        <p:sp>
          <p:nvSpPr>
            <p:cNvPr id="349" name="Google Shape;349;p7"/>
            <p:cNvSpPr txBox="1"/>
            <p:nvPr/>
          </p:nvSpPr>
          <p:spPr>
            <a:xfrm>
              <a:off x="2473" y="3387"/>
              <a:ext cx="3937" cy="408"/>
            </a:xfrm>
            <a:prstGeom prst="rect">
              <a:avLst/>
            </a:prstGeom>
            <a:noFill/>
            <a:ln>
              <a:noFill/>
            </a:ln>
          </p:spPr>
          <p:txBody>
            <a:bodyPr anchorCtr="0" anchor="t" bIns="34200" lIns="68400" spcFirstLastPara="1" rIns="68400" wrap="square" tIns="34200">
              <a:spAutoFit/>
            </a:bodyPr>
            <a:lstStyle/>
            <a:p>
              <a:pPr indent="0" lvl="0" marL="0" marR="0" rtl="0" algn="l">
                <a:spcBef>
                  <a:spcPts val="0"/>
                </a:spcBef>
                <a:spcAft>
                  <a:spcPts val="0"/>
                </a:spcAft>
                <a:buClr>
                  <a:srgbClr val="FFFFFF"/>
                </a:buClr>
                <a:buSzPts val="2800"/>
                <a:buFont typeface="Arial"/>
                <a:buNone/>
              </a:pPr>
              <a:r>
                <a:rPr b="0" i="0" lang="en-US" sz="2800" u="none" cap="none" strike="noStrike">
                  <a:solidFill>
                    <a:srgbClr val="FFFFFF"/>
                  </a:solidFill>
                  <a:latin typeface="Arial"/>
                  <a:ea typeface="Arial"/>
                  <a:cs typeface="Arial"/>
                  <a:sym typeface="Arial"/>
                </a:rPr>
                <a:t>Giải được các bài toán liên quan đến đơn vị mi-li-mét</a:t>
              </a:r>
              <a:endParaRPr b="0" i="0" sz="2800" u="none" cap="none" strike="noStrike">
                <a:solidFill>
                  <a:srgbClr val="FFFFFF"/>
                </a:solidFill>
                <a:latin typeface="Arial"/>
                <a:ea typeface="Arial"/>
                <a:cs typeface="Arial"/>
                <a:sym typeface="Arial"/>
              </a:endParaRPr>
            </a:p>
          </p:txBody>
        </p:sp>
        <p:sp>
          <p:nvSpPr>
            <p:cNvPr id="350" name="Google Shape;350;p7"/>
            <p:cNvSpPr txBox="1"/>
            <p:nvPr/>
          </p:nvSpPr>
          <p:spPr>
            <a:xfrm>
              <a:off x="1977" y="3476"/>
              <a:ext cx="162" cy="219"/>
            </a:xfrm>
            <a:prstGeom prst="rect">
              <a:avLst/>
            </a:prstGeom>
            <a:noFill/>
            <a:ln>
              <a:noFill/>
            </a:ln>
          </p:spPr>
          <p:txBody>
            <a:bodyPr anchorCtr="0" anchor="t" bIns="34200" lIns="68400" spcFirstLastPara="1" rIns="68400" wrap="square" tIns="34200">
              <a:spAutoFit/>
            </a:bodyPr>
            <a:lstStyle/>
            <a:p>
              <a:pPr indent="0" lvl="0" marL="0" marR="0" rtl="0" algn="ctr">
                <a:spcBef>
                  <a:spcPts val="0"/>
                </a:spcBef>
                <a:spcAft>
                  <a:spcPts val="0"/>
                </a:spcAft>
                <a:buClr>
                  <a:srgbClr val="FFFFFF"/>
                </a:buClr>
                <a:buSzPts val="2800"/>
                <a:buFont typeface="Arial"/>
                <a:buNone/>
              </a:pPr>
              <a:r>
                <a:rPr b="0" i="0" lang="en-US" sz="2800" u="none" cap="none" strike="noStrike">
                  <a:solidFill>
                    <a:srgbClr val="FFFFFF"/>
                  </a:solidFill>
                  <a:latin typeface="Arial"/>
                  <a:ea typeface="Arial"/>
                  <a:cs typeface="Arial"/>
                  <a:sym typeface="Arial"/>
                </a:rPr>
                <a:t>2</a:t>
              </a:r>
              <a:endParaRPr/>
            </a:p>
          </p:txBody>
        </p:sp>
      </p:grpSp>
      <p:sp>
        <p:nvSpPr>
          <p:cNvPr id="351" name="Google Shape;351;p7"/>
          <p:cNvSpPr/>
          <p:nvPr/>
        </p:nvSpPr>
        <p:spPr>
          <a:xfrm>
            <a:off x="4620773" y="791636"/>
            <a:ext cx="3833091" cy="625475"/>
          </a:xfrm>
          <a:prstGeom prst="flowChartAlternateProcess">
            <a:avLst/>
          </a:prstGeom>
          <a:solidFill>
            <a:srgbClr val="FFFF00"/>
          </a:solidFill>
          <a:ln cap="flat" cmpd="sng" w="15875">
            <a:solidFill>
              <a:srgbClr val="70953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0000"/>
                </a:solidFill>
                <a:latin typeface="Arial"/>
                <a:ea typeface="Arial"/>
                <a:cs typeface="Arial"/>
                <a:sym typeface="Arial"/>
              </a:rPr>
              <a:t>YÊU CẦU CẦN ĐẠT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8"/>
          <p:cNvPicPr preferRelativeResize="0"/>
          <p:nvPr/>
        </p:nvPicPr>
        <p:blipFill rotWithShape="1">
          <a:blip r:embed="rId3">
            <a:alphaModFix/>
          </a:blip>
          <a:srcRect b="0" l="0" r="0" t="0"/>
          <a:stretch/>
        </p:blipFill>
        <p:spPr>
          <a:xfrm>
            <a:off x="61685" y="449943"/>
            <a:ext cx="12068630" cy="6034314"/>
          </a:xfrm>
          <a:custGeom>
            <a:rect b="b" l="l" r="r" t="t"/>
            <a:pathLst>
              <a:path extrusionOk="0" h="6034314" w="12068630">
                <a:moveTo>
                  <a:pt x="0" y="0"/>
                </a:moveTo>
                <a:lnTo>
                  <a:pt x="10191654" y="0"/>
                </a:lnTo>
                <a:lnTo>
                  <a:pt x="10205996" y="98440"/>
                </a:lnTo>
                <a:cubicBezTo>
                  <a:pt x="10223161" y="208417"/>
                  <a:pt x="10241644" y="314779"/>
                  <a:pt x="10243458" y="391886"/>
                </a:cubicBezTo>
                <a:cubicBezTo>
                  <a:pt x="10248296" y="597505"/>
                  <a:pt x="10260391" y="713619"/>
                  <a:pt x="10243458" y="870857"/>
                </a:cubicBezTo>
                <a:cubicBezTo>
                  <a:pt x="10226525" y="1028095"/>
                  <a:pt x="10156372" y="1204686"/>
                  <a:pt x="10141858" y="1335314"/>
                </a:cubicBezTo>
                <a:cubicBezTo>
                  <a:pt x="10127344" y="1465943"/>
                  <a:pt x="10129762" y="1579638"/>
                  <a:pt x="10156372" y="1654628"/>
                </a:cubicBezTo>
                <a:cubicBezTo>
                  <a:pt x="10182981" y="1729619"/>
                  <a:pt x="10231363" y="1785257"/>
                  <a:pt x="10301515" y="1785257"/>
                </a:cubicBezTo>
                <a:cubicBezTo>
                  <a:pt x="10371667" y="1785257"/>
                  <a:pt x="10470848" y="1722361"/>
                  <a:pt x="10577286" y="1654628"/>
                </a:cubicBezTo>
                <a:cubicBezTo>
                  <a:pt x="10683724" y="1586895"/>
                  <a:pt x="10824030" y="1434495"/>
                  <a:pt x="10940144" y="1378857"/>
                </a:cubicBezTo>
                <a:cubicBezTo>
                  <a:pt x="11056258" y="1323219"/>
                  <a:pt x="11116734" y="1376438"/>
                  <a:pt x="11273972" y="1320800"/>
                </a:cubicBezTo>
                <a:cubicBezTo>
                  <a:pt x="11431210" y="1265162"/>
                  <a:pt x="11772296" y="1260323"/>
                  <a:pt x="11883572" y="1045028"/>
                </a:cubicBezTo>
                <a:cubicBezTo>
                  <a:pt x="11994848" y="829733"/>
                  <a:pt x="12115800" y="273352"/>
                  <a:pt x="11941629" y="29028"/>
                </a:cubicBezTo>
                <a:lnTo>
                  <a:pt x="11913004" y="0"/>
                </a:lnTo>
                <a:lnTo>
                  <a:pt x="12068630" y="0"/>
                </a:lnTo>
                <a:lnTo>
                  <a:pt x="12068630" y="6034314"/>
                </a:lnTo>
                <a:lnTo>
                  <a:pt x="0" y="6034314"/>
                </a:lnTo>
                <a:close/>
              </a:path>
            </a:pathLst>
          </a:custGeom>
          <a:noFill/>
          <a:ln>
            <a:noFill/>
          </a:ln>
        </p:spPr>
      </p:pic>
      <p:sp>
        <p:nvSpPr>
          <p:cNvPr id="357" name="Google Shape;357;p8"/>
          <p:cNvSpPr txBox="1"/>
          <p:nvPr/>
        </p:nvSpPr>
        <p:spPr>
          <a:xfrm>
            <a:off x="3122024" y="1659727"/>
            <a:ext cx="6317365" cy="433965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Clr>
                <a:srgbClr val="00B0F0"/>
              </a:buClr>
              <a:buSzPts val="11500"/>
              <a:buFont typeface="Baloo 2 ExtraBold"/>
              <a:buNone/>
            </a:pPr>
            <a:r>
              <a:rPr b="1" i="0" lang="en-US" sz="11500" u="none" cap="none" strike="noStrike">
                <a:solidFill>
                  <a:srgbClr val="00B0F0"/>
                </a:solidFill>
                <a:latin typeface="Baloo 2 ExtraBold"/>
                <a:ea typeface="Baloo 2 ExtraBold"/>
                <a:cs typeface="Baloo 2 ExtraBold"/>
                <a:sym typeface="Baloo 2 ExtraBold"/>
              </a:rPr>
              <a:t>LUYỆN TẬP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56"/>
                                        </p:tgtEl>
                                        <p:attrNameLst>
                                          <p:attrName>style.visibility</p:attrName>
                                        </p:attrNameLst>
                                      </p:cBhvr>
                                      <p:to>
                                        <p:strVal val="visible"/>
                                      </p:to>
                                    </p:set>
                                    <p:anim calcmode="lin" valueType="num">
                                      <p:cBhvr additive="base">
                                        <p:cTn dur="500"/>
                                        <p:tgtEl>
                                          <p:spTgt spid="356"/>
                                        </p:tgtEl>
                                        <p:attrNameLst>
                                          <p:attrName>ppt_w</p:attrName>
                                        </p:attrNameLst>
                                      </p:cBhvr>
                                      <p:tavLst>
                                        <p:tav fmla="" tm="0">
                                          <p:val>
                                            <p:strVal val="0"/>
                                          </p:val>
                                        </p:tav>
                                        <p:tav fmla="" tm="100000">
                                          <p:val>
                                            <p:strVal val="#ppt_w"/>
                                          </p:val>
                                        </p:tav>
                                      </p:tavLst>
                                    </p:anim>
                                    <p:anim calcmode="lin" valueType="num">
                                      <p:cBhvr additive="base">
                                        <p:cTn dur="500"/>
                                        <p:tgtEl>
                                          <p:spTgt spid="356"/>
                                        </p:tgtEl>
                                        <p:attrNameLst>
                                          <p:attrName>ppt_h</p:attrName>
                                        </p:attrNameLst>
                                      </p:cBhvr>
                                      <p:tavLst>
                                        <p:tav fmla="" tm="0">
                                          <p:val>
                                            <p:strVal val="0"/>
                                          </p:val>
                                        </p:tav>
                                        <p:tav fmla="" tm="100000">
                                          <p:val>
                                            <p:strVal val="#ppt_h"/>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61" name="Shape 361"/>
        <p:cNvGrpSpPr/>
        <p:nvPr/>
      </p:nvGrpSpPr>
      <p:grpSpPr>
        <a:xfrm>
          <a:off x="0" y="0"/>
          <a:ext cx="0" cy="0"/>
          <a:chOff x="0" y="0"/>
          <a:chExt cx="0" cy="0"/>
        </a:xfrm>
      </p:grpSpPr>
      <p:sp>
        <p:nvSpPr>
          <p:cNvPr id="362" name="Google Shape;362;p9"/>
          <p:cNvSpPr/>
          <p:nvPr/>
        </p:nvSpPr>
        <p:spPr>
          <a:xfrm>
            <a:off x="686042" y="307910"/>
            <a:ext cx="629574" cy="561935"/>
          </a:xfrm>
          <a:prstGeom prst="ellipse">
            <a:avLst/>
          </a:prstGeom>
          <a:solidFill>
            <a:srgbClr val="8E2EB1"/>
          </a:soli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3200"/>
              <a:buFont typeface="Coiny"/>
              <a:buNone/>
            </a:pPr>
            <a:r>
              <a:rPr b="1" i="0" lang="en-US" sz="3200" u="none" cap="none" strike="noStrike">
                <a:solidFill>
                  <a:srgbClr val="FFFFFF"/>
                </a:solidFill>
                <a:latin typeface="Coiny"/>
                <a:ea typeface="Coiny"/>
                <a:cs typeface="Coiny"/>
                <a:sym typeface="Coiny"/>
              </a:rPr>
              <a:t>1</a:t>
            </a:r>
            <a:endParaRPr/>
          </a:p>
        </p:txBody>
      </p:sp>
      <p:sp>
        <p:nvSpPr>
          <p:cNvPr id="363" name="Google Shape;363;p9"/>
          <p:cNvSpPr/>
          <p:nvPr/>
        </p:nvSpPr>
        <p:spPr>
          <a:xfrm>
            <a:off x="1033322" y="1635422"/>
            <a:ext cx="5041479" cy="1846464"/>
          </a:xfrm>
          <a:prstGeom prst="roundRect">
            <a:avLst>
              <a:gd fmla="val 16667" name="adj"/>
            </a:avLst>
          </a:prstGeom>
          <a:solidFill>
            <a:srgbClr val="DEEBF4"/>
          </a:soli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lt1"/>
              </a:solidFill>
              <a:latin typeface="Twentieth Century"/>
              <a:ea typeface="Twentieth Century"/>
              <a:cs typeface="Twentieth Century"/>
              <a:sym typeface="Twentieth Century"/>
            </a:endParaRPr>
          </a:p>
        </p:txBody>
      </p:sp>
      <p:sp>
        <p:nvSpPr>
          <p:cNvPr id="364" name="Google Shape;364;p9"/>
          <p:cNvSpPr/>
          <p:nvPr/>
        </p:nvSpPr>
        <p:spPr>
          <a:xfrm>
            <a:off x="6551936" y="1688093"/>
            <a:ext cx="4606742" cy="1846464"/>
          </a:xfrm>
          <a:prstGeom prst="roundRect">
            <a:avLst>
              <a:gd fmla="val 16667" name="adj"/>
            </a:avLst>
          </a:prstGeom>
          <a:solidFill>
            <a:srgbClr val="DEEBF4"/>
          </a:soli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lt1"/>
              </a:solidFill>
              <a:latin typeface="Twentieth Century"/>
              <a:ea typeface="Twentieth Century"/>
              <a:cs typeface="Twentieth Century"/>
              <a:sym typeface="Twentieth Century"/>
            </a:endParaRPr>
          </a:p>
        </p:txBody>
      </p:sp>
      <p:sp>
        <p:nvSpPr>
          <p:cNvPr id="365" name="Google Shape;365;p9"/>
          <p:cNvSpPr txBox="1"/>
          <p:nvPr/>
        </p:nvSpPr>
        <p:spPr>
          <a:xfrm>
            <a:off x="1058397" y="1945186"/>
            <a:ext cx="375617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200" u="none" cap="none" strike="noStrike">
                <a:solidFill>
                  <a:schemeClr val="dk1"/>
                </a:solidFill>
                <a:latin typeface="Twentieth Century"/>
                <a:ea typeface="Twentieth Century"/>
                <a:cs typeface="Twentieth Century"/>
                <a:sym typeface="Twentieth Century"/>
              </a:rPr>
              <a:t>250mm + 100mm =</a:t>
            </a:r>
            <a:endParaRPr/>
          </a:p>
        </p:txBody>
      </p:sp>
      <p:sp>
        <p:nvSpPr>
          <p:cNvPr id="366" name="Google Shape;366;p9"/>
          <p:cNvSpPr txBox="1"/>
          <p:nvPr/>
        </p:nvSpPr>
        <p:spPr>
          <a:xfrm>
            <a:off x="4482876" y="1905012"/>
            <a:ext cx="146452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0000"/>
                </a:solidFill>
                <a:latin typeface="Twentieth Century"/>
                <a:ea typeface="Twentieth Century"/>
                <a:cs typeface="Twentieth Century"/>
                <a:sym typeface="Twentieth Century"/>
              </a:rPr>
              <a:t>350mm</a:t>
            </a:r>
            <a:endParaRPr sz="3200">
              <a:solidFill>
                <a:srgbClr val="FF0000"/>
              </a:solidFill>
              <a:latin typeface="Twentieth Century"/>
              <a:ea typeface="Twentieth Century"/>
              <a:cs typeface="Twentieth Century"/>
              <a:sym typeface="Twentieth Century"/>
            </a:endParaRPr>
          </a:p>
        </p:txBody>
      </p:sp>
      <p:sp>
        <p:nvSpPr>
          <p:cNvPr id="367" name="Google Shape;367;p9"/>
          <p:cNvSpPr/>
          <p:nvPr/>
        </p:nvSpPr>
        <p:spPr>
          <a:xfrm>
            <a:off x="3764023" y="4066661"/>
            <a:ext cx="4366762" cy="1846464"/>
          </a:xfrm>
          <a:prstGeom prst="roundRect">
            <a:avLst>
              <a:gd fmla="val 16667" name="adj"/>
            </a:avLst>
          </a:prstGeom>
          <a:solidFill>
            <a:srgbClr val="DEEBF4"/>
          </a:solidFill>
          <a:ln cap="flat" cmpd="sng" w="95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Twentieth Century"/>
              <a:ea typeface="Twentieth Century"/>
              <a:cs typeface="Twentieth Century"/>
              <a:sym typeface="Twentieth Century"/>
            </a:endParaRPr>
          </a:p>
        </p:txBody>
      </p:sp>
      <p:sp>
        <p:nvSpPr>
          <p:cNvPr id="368" name="Google Shape;368;p9"/>
          <p:cNvSpPr txBox="1"/>
          <p:nvPr/>
        </p:nvSpPr>
        <p:spPr>
          <a:xfrm>
            <a:off x="1058397" y="2518195"/>
            <a:ext cx="375617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Twentieth Century"/>
                <a:ea typeface="Twentieth Century"/>
                <a:cs typeface="Twentieth Century"/>
                <a:sym typeface="Twentieth Century"/>
              </a:rPr>
              <a:t>420mm – 150mm = </a:t>
            </a:r>
            <a:endParaRPr/>
          </a:p>
        </p:txBody>
      </p:sp>
      <p:sp>
        <p:nvSpPr>
          <p:cNvPr id="369" name="Google Shape;369;p9"/>
          <p:cNvSpPr txBox="1"/>
          <p:nvPr/>
        </p:nvSpPr>
        <p:spPr>
          <a:xfrm>
            <a:off x="6807400" y="1956461"/>
            <a:ext cx="375617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Twentieth Century"/>
                <a:ea typeface="Twentieth Century"/>
                <a:cs typeface="Twentieth Century"/>
                <a:sym typeface="Twentieth Century"/>
              </a:rPr>
              <a:t>25mm + 3mm = </a:t>
            </a:r>
            <a:endParaRPr/>
          </a:p>
        </p:txBody>
      </p:sp>
      <p:sp>
        <p:nvSpPr>
          <p:cNvPr id="370" name="Google Shape;370;p9"/>
          <p:cNvSpPr txBox="1"/>
          <p:nvPr/>
        </p:nvSpPr>
        <p:spPr>
          <a:xfrm>
            <a:off x="6813259" y="2514676"/>
            <a:ext cx="375617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Twentieth Century"/>
                <a:ea typeface="Twentieth Century"/>
                <a:cs typeface="Twentieth Century"/>
                <a:sym typeface="Twentieth Century"/>
              </a:rPr>
              <a:t>64mm – 15mm =</a:t>
            </a:r>
            <a:endParaRPr/>
          </a:p>
        </p:txBody>
      </p:sp>
      <p:sp>
        <p:nvSpPr>
          <p:cNvPr id="371" name="Google Shape;371;p9"/>
          <p:cNvSpPr txBox="1"/>
          <p:nvPr/>
        </p:nvSpPr>
        <p:spPr>
          <a:xfrm>
            <a:off x="4257476" y="4350630"/>
            <a:ext cx="375617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Twentieth Century"/>
                <a:ea typeface="Twentieth Century"/>
                <a:cs typeface="Twentieth Century"/>
                <a:sym typeface="Twentieth Century"/>
              </a:rPr>
              <a:t>11mm x 3 = </a:t>
            </a:r>
            <a:endParaRPr/>
          </a:p>
        </p:txBody>
      </p:sp>
      <p:sp>
        <p:nvSpPr>
          <p:cNvPr id="372" name="Google Shape;372;p9"/>
          <p:cNvSpPr txBox="1"/>
          <p:nvPr/>
        </p:nvSpPr>
        <p:spPr>
          <a:xfrm>
            <a:off x="4257476" y="5007555"/>
            <a:ext cx="375617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Twentieth Century"/>
                <a:ea typeface="Twentieth Century"/>
                <a:cs typeface="Twentieth Century"/>
                <a:sym typeface="Twentieth Century"/>
              </a:rPr>
              <a:t>50mm : 2 =</a:t>
            </a:r>
            <a:endParaRPr/>
          </a:p>
        </p:txBody>
      </p:sp>
      <p:sp>
        <p:nvSpPr>
          <p:cNvPr id="373" name="Google Shape;373;p9"/>
          <p:cNvSpPr txBox="1"/>
          <p:nvPr/>
        </p:nvSpPr>
        <p:spPr>
          <a:xfrm>
            <a:off x="4352215" y="2514676"/>
            <a:ext cx="146452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0000"/>
                </a:solidFill>
                <a:latin typeface="Twentieth Century"/>
                <a:ea typeface="Twentieth Century"/>
                <a:cs typeface="Twentieth Century"/>
                <a:sym typeface="Twentieth Century"/>
              </a:rPr>
              <a:t>270mm</a:t>
            </a:r>
            <a:endParaRPr sz="3200">
              <a:solidFill>
                <a:srgbClr val="FF0000"/>
              </a:solidFill>
              <a:latin typeface="Twentieth Century"/>
              <a:ea typeface="Twentieth Century"/>
              <a:cs typeface="Twentieth Century"/>
              <a:sym typeface="Twentieth Century"/>
            </a:endParaRPr>
          </a:p>
        </p:txBody>
      </p:sp>
      <p:sp>
        <p:nvSpPr>
          <p:cNvPr id="374" name="Google Shape;374;p9"/>
          <p:cNvSpPr txBox="1"/>
          <p:nvPr/>
        </p:nvSpPr>
        <p:spPr>
          <a:xfrm>
            <a:off x="9453270" y="1929901"/>
            <a:ext cx="146452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lt1"/>
                </a:solidFill>
                <a:latin typeface="Twentieth Century"/>
                <a:ea typeface="Twentieth Century"/>
                <a:cs typeface="Twentieth Century"/>
                <a:sym typeface="Twentieth Century"/>
              </a:rPr>
              <a:t> </a:t>
            </a:r>
            <a:r>
              <a:rPr lang="en-US" sz="3200">
                <a:solidFill>
                  <a:srgbClr val="FF0000"/>
                </a:solidFill>
                <a:latin typeface="Twentieth Century"/>
                <a:ea typeface="Twentieth Century"/>
                <a:cs typeface="Twentieth Century"/>
                <a:sym typeface="Twentieth Century"/>
              </a:rPr>
              <a:t>28mm</a:t>
            </a:r>
            <a:endParaRPr/>
          </a:p>
        </p:txBody>
      </p:sp>
      <p:sp>
        <p:nvSpPr>
          <p:cNvPr id="375" name="Google Shape;375;p9"/>
          <p:cNvSpPr txBox="1"/>
          <p:nvPr/>
        </p:nvSpPr>
        <p:spPr>
          <a:xfrm>
            <a:off x="9558288" y="2514676"/>
            <a:ext cx="146452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0000"/>
                </a:solidFill>
                <a:latin typeface="Twentieth Century"/>
                <a:ea typeface="Twentieth Century"/>
                <a:cs typeface="Twentieth Century"/>
                <a:sym typeface="Twentieth Century"/>
              </a:rPr>
              <a:t> 49mm</a:t>
            </a:r>
            <a:endParaRPr/>
          </a:p>
        </p:txBody>
      </p:sp>
      <p:sp>
        <p:nvSpPr>
          <p:cNvPr id="376" name="Google Shape;376;p9"/>
          <p:cNvSpPr txBox="1"/>
          <p:nvPr/>
        </p:nvSpPr>
        <p:spPr>
          <a:xfrm>
            <a:off x="6319478" y="4331652"/>
            <a:ext cx="146452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0000"/>
                </a:solidFill>
                <a:latin typeface="Twentieth Century"/>
                <a:ea typeface="Twentieth Century"/>
                <a:cs typeface="Twentieth Century"/>
                <a:sym typeface="Twentieth Century"/>
              </a:rPr>
              <a:t> 33mm</a:t>
            </a:r>
            <a:endParaRPr/>
          </a:p>
        </p:txBody>
      </p:sp>
      <p:sp>
        <p:nvSpPr>
          <p:cNvPr id="377" name="Google Shape;377;p9"/>
          <p:cNvSpPr txBox="1"/>
          <p:nvPr/>
        </p:nvSpPr>
        <p:spPr>
          <a:xfrm>
            <a:off x="6135565" y="4992594"/>
            <a:ext cx="146452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FF0000"/>
                </a:solidFill>
                <a:latin typeface="Twentieth Century"/>
                <a:ea typeface="Twentieth Century"/>
                <a:cs typeface="Twentieth Century"/>
                <a:sym typeface="Twentieth Century"/>
              </a:rPr>
              <a:t> 25mm</a:t>
            </a:r>
            <a:endParaRPr/>
          </a:p>
        </p:txBody>
      </p:sp>
      <p:sp>
        <p:nvSpPr>
          <p:cNvPr id="378" name="Google Shape;378;p9"/>
          <p:cNvSpPr/>
          <p:nvPr/>
        </p:nvSpPr>
        <p:spPr>
          <a:xfrm>
            <a:off x="286456" y="239471"/>
            <a:ext cx="2170288"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US" sz="3600">
                <a:solidFill>
                  <a:schemeClr val="dk1"/>
                </a:solidFill>
                <a:latin typeface="Baloo 2 ExtraBold"/>
                <a:ea typeface="Baloo 2 ExtraBold"/>
                <a:cs typeface="Baloo 2 ExtraBold"/>
                <a:sym typeface="Baloo 2 ExtraBold"/>
              </a:rPr>
              <a:t>Tính</a:t>
            </a:r>
            <a:endParaRPr sz="3600">
              <a:solidFill>
                <a:schemeClr val="dk1"/>
              </a:solidFill>
              <a:latin typeface="Baloo 2 ExtraBold"/>
              <a:ea typeface="Baloo 2 ExtraBold"/>
              <a:cs typeface="Baloo 2 ExtraBold"/>
              <a:sym typeface="Baloo 2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xEl>
                                              <p:pRg end="0" st="0"/>
                                            </p:txEl>
                                          </p:spTgt>
                                        </p:tgtEl>
                                        <p:attrNameLst>
                                          <p:attrName>style.visibility</p:attrName>
                                        </p:attrNameLst>
                                      </p:cBhvr>
                                      <p:to>
                                        <p:strVal val="visible"/>
                                      </p:to>
                                    </p:set>
                                    <p:animEffect filter="fade" transition="in">
                                      <p:cBhvr>
                                        <p:cTn dur="500"/>
                                        <p:tgtEl>
                                          <p:spTgt spid="3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xEl>
                                              <p:pRg end="0" st="0"/>
                                            </p:txEl>
                                          </p:spTgt>
                                        </p:tgtEl>
                                        <p:attrNameLst>
                                          <p:attrName>style.visibility</p:attrName>
                                        </p:attrNameLst>
                                      </p:cBhvr>
                                      <p:to>
                                        <p:strVal val="visible"/>
                                      </p:to>
                                    </p:set>
                                    <p:animEffect filter="fade" transition="in">
                                      <p:cBhvr>
                                        <p:cTn dur="500"/>
                                        <p:tgtEl>
                                          <p:spTgt spid="3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xEl>
                                              <p:pRg end="0" st="0"/>
                                            </p:txEl>
                                          </p:spTgt>
                                        </p:tgtEl>
                                        <p:attrNameLst>
                                          <p:attrName>style.visibility</p:attrName>
                                        </p:attrNameLst>
                                      </p:cBhvr>
                                      <p:to>
                                        <p:strVal val="visible"/>
                                      </p:to>
                                    </p:set>
                                    <p:animEffect filter="fade" transition="in">
                                      <p:cBhvr>
                                        <p:cTn dur="500"/>
                                        <p:tgtEl>
                                          <p:spTgt spid="3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xEl>
                                              <p:pRg end="0" st="0"/>
                                            </p:txEl>
                                          </p:spTgt>
                                        </p:tgtEl>
                                        <p:attrNameLst>
                                          <p:attrName>style.visibility</p:attrName>
                                        </p:attrNameLst>
                                      </p:cBhvr>
                                      <p:to>
                                        <p:strVal val="visible"/>
                                      </p:to>
                                    </p:set>
                                    <p:animEffect filter="fade" transition="in">
                                      <p:cBhvr>
                                        <p:cTn dur="500"/>
                                        <p:tgtEl>
                                          <p:spTgt spid="37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xEl>
                                              <p:pRg end="0" st="0"/>
                                            </p:txEl>
                                          </p:spTgt>
                                        </p:tgtEl>
                                        <p:attrNameLst>
                                          <p:attrName>style.visibility</p:attrName>
                                        </p:attrNameLst>
                                      </p:cBhvr>
                                      <p:to>
                                        <p:strVal val="visible"/>
                                      </p:to>
                                    </p:set>
                                    <p:animEffect filter="fade" transition="in">
                                      <p:cBhvr>
                                        <p:cTn dur="500"/>
                                        <p:tgtEl>
                                          <p:spTgt spid="37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xEl>
                                              <p:pRg end="0" st="0"/>
                                            </p:txEl>
                                          </p:spTgt>
                                        </p:tgtEl>
                                        <p:attrNameLst>
                                          <p:attrName>style.visibility</p:attrName>
                                        </p:attrNameLst>
                                      </p:cBhvr>
                                      <p:to>
                                        <p:strVal val="visible"/>
                                      </p:to>
                                    </p:set>
                                    <p:animEffect filter="fade" transition="in">
                                      <p:cBhvr>
                                        <p:cTn dur="1000"/>
                                        <p:tgtEl>
                                          <p:spTgt spid="37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2022-08-10T15:53:00Z</dcterms:created>
  <dc:creator>Windows User</dc:creator>
</cp:coreProperties>
</file>